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A6183E-7CC5-4B81-AF8F-2809CAC3047D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385EA8-4011-4AB0-AD5A-044B89F9EFED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6579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Espace réservé de l'image des diapositives 1">
            <a:extLst>
              <a:ext uri="{FF2B5EF4-FFF2-40B4-BE49-F238E27FC236}">
                <a16:creationId xmlns:a16="http://schemas.microsoft.com/office/drawing/2014/main" id="{19876D71-F125-4B42-B678-D94422027D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4" name="Espace réservé des commentaires 2">
            <a:extLst>
              <a:ext uri="{FF2B5EF4-FFF2-40B4-BE49-F238E27FC236}">
                <a16:creationId xmlns:a16="http://schemas.microsoft.com/office/drawing/2014/main" id="{30526900-3077-498A-9C10-74DC680497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8435" name="Espace réservé du numéro de diapositive 3">
            <a:extLst>
              <a:ext uri="{FF2B5EF4-FFF2-40B4-BE49-F238E27FC236}">
                <a16:creationId xmlns:a16="http://schemas.microsoft.com/office/drawing/2014/main" id="{F079C5F1-76EB-4719-B51E-2E83EAD19C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E810DFF-027B-4AF6-A862-83EECB19B0CA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2263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592">
            <a:extLst>
              <a:ext uri="{FF2B5EF4-FFF2-40B4-BE49-F238E27FC236}">
                <a16:creationId xmlns:a16="http://schemas.microsoft.com/office/drawing/2014/main" id="{8F884F2F-7B5A-4D07-BC11-C44492C177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Fat tissue</a:t>
            </a:r>
          </a:p>
        </p:txBody>
      </p:sp>
      <p:grpSp>
        <p:nvGrpSpPr>
          <p:cNvPr id="2" name="Group 4846">
            <a:extLst>
              <a:ext uri="{FF2B5EF4-FFF2-40B4-BE49-F238E27FC236}">
                <a16:creationId xmlns:a16="http://schemas.microsoft.com/office/drawing/2014/main" id="{1B0C6E87-0F45-4583-90A5-88A450BF248E}"/>
              </a:ext>
            </a:extLst>
          </p:cNvPr>
          <p:cNvGrpSpPr>
            <a:grpSpLocks/>
          </p:cNvGrpSpPr>
          <p:nvPr/>
        </p:nvGrpSpPr>
        <p:grpSpPr bwMode="auto">
          <a:xfrm>
            <a:off x="4502150" y="1447800"/>
            <a:ext cx="3198813" cy="4165600"/>
            <a:chOff x="1876" y="847"/>
            <a:chExt cx="2015" cy="2624"/>
          </a:xfrm>
        </p:grpSpPr>
        <p:grpSp>
          <p:nvGrpSpPr>
            <p:cNvPr id="26627" name="Group 4696">
              <a:extLst>
                <a:ext uri="{FF2B5EF4-FFF2-40B4-BE49-F238E27FC236}">
                  <a16:creationId xmlns:a16="http://schemas.microsoft.com/office/drawing/2014/main" id="{B1902004-D776-4839-9D12-297A12351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6" y="1513"/>
              <a:ext cx="2015" cy="1958"/>
              <a:chOff x="1876" y="1513"/>
              <a:chExt cx="2015" cy="1958"/>
            </a:xfrm>
          </p:grpSpPr>
          <p:sp>
            <p:nvSpPr>
              <p:cNvPr id="26777" name="Freeform 4496">
                <a:extLst>
                  <a:ext uri="{FF2B5EF4-FFF2-40B4-BE49-F238E27FC236}">
                    <a16:creationId xmlns:a16="http://schemas.microsoft.com/office/drawing/2014/main" id="{6B4E60A2-7B9E-451B-A759-F4724F2F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19"/>
                <a:ext cx="1978" cy="520"/>
              </a:xfrm>
              <a:custGeom>
                <a:avLst/>
                <a:gdLst>
                  <a:gd name="T0" fmla="*/ 0 w 791"/>
                  <a:gd name="T1" fmla="*/ 248 h 195"/>
                  <a:gd name="T2" fmla="*/ 300 w 791"/>
                  <a:gd name="T3" fmla="*/ 648 h 195"/>
                  <a:gd name="T4" fmla="*/ 645 w 791"/>
                  <a:gd name="T5" fmla="*/ 1080 h 195"/>
                  <a:gd name="T6" fmla="*/ 1063 w 791"/>
                  <a:gd name="T7" fmla="*/ 1117 h 195"/>
                  <a:gd name="T8" fmla="*/ 1625 w 791"/>
                  <a:gd name="T9" fmla="*/ 1229 h 195"/>
                  <a:gd name="T10" fmla="*/ 2083 w 791"/>
                  <a:gd name="T11" fmla="*/ 1707 h 195"/>
                  <a:gd name="T12" fmla="*/ 2676 w 791"/>
                  <a:gd name="T13" fmla="*/ 2296 h 195"/>
                  <a:gd name="T14" fmla="*/ 3238 w 791"/>
                  <a:gd name="T15" fmla="*/ 2312 h 195"/>
                  <a:gd name="T16" fmla="*/ 3738 w 791"/>
                  <a:gd name="T17" fmla="*/ 2389 h 195"/>
                  <a:gd name="T18" fmla="*/ 4159 w 791"/>
                  <a:gd name="T19" fmla="*/ 2880 h 195"/>
                  <a:gd name="T20" fmla="*/ 4551 w 791"/>
                  <a:gd name="T21" fmla="*/ 3320 h 195"/>
                  <a:gd name="T22" fmla="*/ 5221 w 791"/>
                  <a:gd name="T23" fmla="*/ 3413 h 195"/>
                  <a:gd name="T24" fmla="*/ 6147 w 791"/>
                  <a:gd name="T25" fmla="*/ 3661 h 195"/>
                  <a:gd name="T26" fmla="*/ 6192 w 791"/>
                  <a:gd name="T27" fmla="*/ 3699 h 195"/>
                  <a:gd name="T28" fmla="*/ 6554 w 791"/>
                  <a:gd name="T29" fmla="*/ 3469 h 195"/>
                  <a:gd name="T30" fmla="*/ 7159 w 791"/>
                  <a:gd name="T31" fmla="*/ 3208 h 195"/>
                  <a:gd name="T32" fmla="*/ 7742 w 791"/>
                  <a:gd name="T33" fmla="*/ 3221 h 195"/>
                  <a:gd name="T34" fmla="*/ 8367 w 791"/>
                  <a:gd name="T35" fmla="*/ 3221 h 195"/>
                  <a:gd name="T36" fmla="*/ 8880 w 791"/>
                  <a:gd name="T37" fmla="*/ 2765 h 195"/>
                  <a:gd name="T38" fmla="*/ 9317 w 791"/>
                  <a:gd name="T39" fmla="*/ 2389 h 195"/>
                  <a:gd name="T40" fmla="*/ 9772 w 791"/>
                  <a:gd name="T41" fmla="*/ 2368 h 195"/>
                  <a:gd name="T42" fmla="*/ 10475 w 791"/>
                  <a:gd name="T43" fmla="*/ 2275 h 195"/>
                  <a:gd name="T44" fmla="*/ 10880 w 791"/>
                  <a:gd name="T45" fmla="*/ 1933 h 195"/>
                  <a:gd name="T46" fmla="*/ 12368 w 791"/>
                  <a:gd name="T47" fmla="*/ 1045 h 195"/>
                  <a:gd name="T48" fmla="*/ 12368 w 791"/>
                  <a:gd name="T49" fmla="*/ 776 h 195"/>
                  <a:gd name="T50" fmla="*/ 10713 w 791"/>
                  <a:gd name="T51" fmla="*/ 1741 h 195"/>
                  <a:gd name="T52" fmla="*/ 10380 w 791"/>
                  <a:gd name="T53" fmla="*/ 2027 h 195"/>
                  <a:gd name="T54" fmla="*/ 9805 w 791"/>
                  <a:gd name="T55" fmla="*/ 2083 h 195"/>
                  <a:gd name="T56" fmla="*/ 9242 w 791"/>
                  <a:gd name="T57" fmla="*/ 2125 h 195"/>
                  <a:gd name="T58" fmla="*/ 8710 w 791"/>
                  <a:gd name="T59" fmla="*/ 2581 h 195"/>
                  <a:gd name="T60" fmla="*/ 8285 w 791"/>
                  <a:gd name="T61" fmla="*/ 2957 h 195"/>
                  <a:gd name="T62" fmla="*/ 7772 w 791"/>
                  <a:gd name="T63" fmla="*/ 2957 h 195"/>
                  <a:gd name="T64" fmla="*/ 7117 w 791"/>
                  <a:gd name="T65" fmla="*/ 2936 h 195"/>
                  <a:gd name="T66" fmla="*/ 6442 w 791"/>
                  <a:gd name="T67" fmla="*/ 3221 h 195"/>
                  <a:gd name="T68" fmla="*/ 6192 w 791"/>
                  <a:gd name="T69" fmla="*/ 3379 h 195"/>
                  <a:gd name="T70" fmla="*/ 5209 w 791"/>
                  <a:gd name="T71" fmla="*/ 3149 h 195"/>
                  <a:gd name="T72" fmla="*/ 4626 w 791"/>
                  <a:gd name="T73" fmla="*/ 3072 h 195"/>
                  <a:gd name="T74" fmla="*/ 4346 w 791"/>
                  <a:gd name="T75" fmla="*/ 2709 h 195"/>
                  <a:gd name="T76" fmla="*/ 3833 w 791"/>
                  <a:gd name="T77" fmla="*/ 2141 h 195"/>
                  <a:gd name="T78" fmla="*/ 3208 w 791"/>
                  <a:gd name="T79" fmla="*/ 2048 h 195"/>
                  <a:gd name="T80" fmla="*/ 2738 w 791"/>
                  <a:gd name="T81" fmla="*/ 2027 h 195"/>
                  <a:gd name="T82" fmla="*/ 2251 w 791"/>
                  <a:gd name="T83" fmla="*/ 1536 h 195"/>
                  <a:gd name="T84" fmla="*/ 1720 w 791"/>
                  <a:gd name="T85" fmla="*/ 989 h 195"/>
                  <a:gd name="T86" fmla="*/ 1050 w 791"/>
                  <a:gd name="T87" fmla="*/ 853 h 195"/>
                  <a:gd name="T88" fmla="*/ 720 w 791"/>
                  <a:gd name="T89" fmla="*/ 819 h 195"/>
                  <a:gd name="T90" fmla="*/ 488 w 791"/>
                  <a:gd name="T91" fmla="*/ 512 h 195"/>
                  <a:gd name="T92" fmla="*/ 0 w 791"/>
                  <a:gd name="T93" fmla="*/ 0 h 195"/>
                  <a:gd name="T94" fmla="*/ 0 w 791"/>
                  <a:gd name="T95" fmla="*/ 248 h 1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1" h="195">
                    <a:moveTo>
                      <a:pt x="0" y="13"/>
                    </a:moveTo>
                    <a:cubicBezTo>
                      <a:pt x="11" y="17"/>
                      <a:pt x="13" y="25"/>
                      <a:pt x="19" y="34"/>
                    </a:cubicBezTo>
                    <a:cubicBezTo>
                      <a:pt x="24" y="43"/>
                      <a:pt x="29" y="53"/>
                      <a:pt x="41" y="57"/>
                    </a:cubicBezTo>
                    <a:cubicBezTo>
                      <a:pt x="51" y="61"/>
                      <a:pt x="60" y="60"/>
                      <a:pt x="68" y="59"/>
                    </a:cubicBezTo>
                    <a:cubicBezTo>
                      <a:pt x="78" y="59"/>
                      <a:pt x="89" y="58"/>
                      <a:pt x="104" y="65"/>
                    </a:cubicBezTo>
                    <a:cubicBezTo>
                      <a:pt x="117" y="71"/>
                      <a:pt x="124" y="80"/>
                      <a:pt x="133" y="90"/>
                    </a:cubicBezTo>
                    <a:cubicBezTo>
                      <a:pt x="142" y="103"/>
                      <a:pt x="152" y="115"/>
                      <a:pt x="171" y="121"/>
                    </a:cubicBezTo>
                    <a:cubicBezTo>
                      <a:pt x="187" y="125"/>
                      <a:pt x="197" y="124"/>
                      <a:pt x="207" y="122"/>
                    </a:cubicBezTo>
                    <a:cubicBezTo>
                      <a:pt x="217" y="121"/>
                      <a:pt x="225" y="119"/>
                      <a:pt x="239" y="126"/>
                    </a:cubicBezTo>
                    <a:cubicBezTo>
                      <a:pt x="253" y="132"/>
                      <a:pt x="259" y="142"/>
                      <a:pt x="266" y="152"/>
                    </a:cubicBezTo>
                    <a:cubicBezTo>
                      <a:pt x="273" y="161"/>
                      <a:pt x="279" y="170"/>
                      <a:pt x="291" y="175"/>
                    </a:cubicBezTo>
                    <a:cubicBezTo>
                      <a:pt x="307" y="182"/>
                      <a:pt x="321" y="181"/>
                      <a:pt x="334" y="180"/>
                    </a:cubicBezTo>
                    <a:cubicBezTo>
                      <a:pt x="350" y="179"/>
                      <a:pt x="367" y="178"/>
                      <a:pt x="393" y="193"/>
                    </a:cubicBezTo>
                    <a:cubicBezTo>
                      <a:pt x="396" y="195"/>
                      <a:pt x="396" y="195"/>
                      <a:pt x="396" y="195"/>
                    </a:cubicBezTo>
                    <a:cubicBezTo>
                      <a:pt x="419" y="183"/>
                      <a:pt x="419" y="183"/>
                      <a:pt x="419" y="183"/>
                    </a:cubicBezTo>
                    <a:cubicBezTo>
                      <a:pt x="432" y="176"/>
                      <a:pt x="435" y="174"/>
                      <a:pt x="458" y="169"/>
                    </a:cubicBezTo>
                    <a:cubicBezTo>
                      <a:pt x="472" y="166"/>
                      <a:pt x="483" y="168"/>
                      <a:pt x="495" y="170"/>
                    </a:cubicBezTo>
                    <a:cubicBezTo>
                      <a:pt x="507" y="172"/>
                      <a:pt x="519" y="175"/>
                      <a:pt x="535" y="170"/>
                    </a:cubicBezTo>
                    <a:cubicBezTo>
                      <a:pt x="550" y="165"/>
                      <a:pt x="559" y="155"/>
                      <a:pt x="568" y="146"/>
                    </a:cubicBezTo>
                    <a:cubicBezTo>
                      <a:pt x="576" y="138"/>
                      <a:pt x="583" y="130"/>
                      <a:pt x="596" y="126"/>
                    </a:cubicBezTo>
                    <a:cubicBezTo>
                      <a:pt x="607" y="122"/>
                      <a:pt x="615" y="123"/>
                      <a:pt x="625" y="125"/>
                    </a:cubicBezTo>
                    <a:cubicBezTo>
                      <a:pt x="637" y="126"/>
                      <a:pt x="650" y="129"/>
                      <a:pt x="670" y="120"/>
                    </a:cubicBezTo>
                    <a:cubicBezTo>
                      <a:pt x="682" y="115"/>
                      <a:pt x="689" y="109"/>
                      <a:pt x="696" y="102"/>
                    </a:cubicBezTo>
                    <a:cubicBezTo>
                      <a:pt x="708" y="89"/>
                      <a:pt x="721" y="73"/>
                      <a:pt x="791" y="55"/>
                    </a:cubicBezTo>
                    <a:cubicBezTo>
                      <a:pt x="791" y="41"/>
                      <a:pt x="791" y="41"/>
                      <a:pt x="791" y="41"/>
                    </a:cubicBezTo>
                    <a:cubicBezTo>
                      <a:pt x="717" y="60"/>
                      <a:pt x="699" y="78"/>
                      <a:pt x="685" y="92"/>
                    </a:cubicBezTo>
                    <a:cubicBezTo>
                      <a:pt x="679" y="98"/>
                      <a:pt x="674" y="103"/>
                      <a:pt x="664" y="107"/>
                    </a:cubicBezTo>
                    <a:cubicBezTo>
                      <a:pt x="648" y="114"/>
                      <a:pt x="638" y="112"/>
                      <a:pt x="627" y="110"/>
                    </a:cubicBezTo>
                    <a:cubicBezTo>
                      <a:pt x="617" y="109"/>
                      <a:pt x="606" y="107"/>
                      <a:pt x="591" y="112"/>
                    </a:cubicBezTo>
                    <a:cubicBezTo>
                      <a:pt x="575" y="118"/>
                      <a:pt x="566" y="128"/>
                      <a:pt x="557" y="136"/>
                    </a:cubicBezTo>
                    <a:cubicBezTo>
                      <a:pt x="550" y="144"/>
                      <a:pt x="542" y="152"/>
                      <a:pt x="530" y="156"/>
                    </a:cubicBezTo>
                    <a:cubicBezTo>
                      <a:pt x="518" y="160"/>
                      <a:pt x="509" y="158"/>
                      <a:pt x="497" y="156"/>
                    </a:cubicBezTo>
                    <a:cubicBezTo>
                      <a:pt x="486" y="154"/>
                      <a:pt x="472" y="151"/>
                      <a:pt x="455" y="155"/>
                    </a:cubicBezTo>
                    <a:cubicBezTo>
                      <a:pt x="430" y="160"/>
                      <a:pt x="426" y="163"/>
                      <a:pt x="412" y="170"/>
                    </a:cubicBezTo>
                    <a:cubicBezTo>
                      <a:pt x="412" y="170"/>
                      <a:pt x="401" y="176"/>
                      <a:pt x="396" y="178"/>
                    </a:cubicBezTo>
                    <a:cubicBezTo>
                      <a:pt x="368" y="164"/>
                      <a:pt x="350" y="165"/>
                      <a:pt x="333" y="166"/>
                    </a:cubicBezTo>
                    <a:cubicBezTo>
                      <a:pt x="321" y="167"/>
                      <a:pt x="310" y="167"/>
                      <a:pt x="296" y="162"/>
                    </a:cubicBezTo>
                    <a:cubicBezTo>
                      <a:pt x="289" y="158"/>
                      <a:pt x="284" y="152"/>
                      <a:pt x="278" y="143"/>
                    </a:cubicBezTo>
                    <a:cubicBezTo>
                      <a:pt x="271" y="133"/>
                      <a:pt x="262" y="121"/>
                      <a:pt x="245" y="113"/>
                    </a:cubicBezTo>
                    <a:cubicBezTo>
                      <a:pt x="227" y="104"/>
                      <a:pt x="216" y="106"/>
                      <a:pt x="205" y="108"/>
                    </a:cubicBezTo>
                    <a:cubicBezTo>
                      <a:pt x="196" y="109"/>
                      <a:pt x="188" y="111"/>
                      <a:pt x="175" y="107"/>
                    </a:cubicBezTo>
                    <a:cubicBezTo>
                      <a:pt x="161" y="103"/>
                      <a:pt x="153" y="93"/>
                      <a:pt x="144" y="81"/>
                    </a:cubicBezTo>
                    <a:cubicBezTo>
                      <a:pt x="136" y="71"/>
                      <a:pt x="126" y="59"/>
                      <a:pt x="110" y="52"/>
                    </a:cubicBezTo>
                    <a:cubicBezTo>
                      <a:pt x="91" y="43"/>
                      <a:pt x="78" y="44"/>
                      <a:pt x="67" y="45"/>
                    </a:cubicBezTo>
                    <a:cubicBezTo>
                      <a:pt x="59" y="45"/>
                      <a:pt x="53" y="46"/>
                      <a:pt x="46" y="43"/>
                    </a:cubicBezTo>
                    <a:cubicBezTo>
                      <a:pt x="39" y="41"/>
                      <a:pt x="36" y="35"/>
                      <a:pt x="31" y="27"/>
                    </a:cubicBezTo>
                    <a:cubicBezTo>
                      <a:pt x="26" y="17"/>
                      <a:pt x="17" y="4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9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Freeform 4497">
                <a:extLst>
                  <a:ext uri="{FF2B5EF4-FFF2-40B4-BE49-F238E27FC236}">
                    <a16:creationId xmlns:a16="http://schemas.microsoft.com/office/drawing/2014/main" id="{78B6E183-BF48-4078-B41F-D704412C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solidFill>
                <a:srgbClr val="FFDB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4498">
                <a:extLst>
                  <a:ext uri="{FF2B5EF4-FFF2-40B4-BE49-F238E27FC236}">
                    <a16:creationId xmlns:a16="http://schemas.microsoft.com/office/drawing/2014/main" id="{5F6AC83B-9B01-4C91-834C-2778AF39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solidFill>
                <a:srgbClr val="FFF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4499">
                <a:extLst>
                  <a:ext uri="{FF2B5EF4-FFF2-40B4-BE49-F238E27FC236}">
                    <a16:creationId xmlns:a16="http://schemas.microsoft.com/office/drawing/2014/main" id="{29DD2099-2379-47F0-80CA-52F85F47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65"/>
                <a:ext cx="988" cy="1606"/>
              </a:xfrm>
              <a:custGeom>
                <a:avLst/>
                <a:gdLst>
                  <a:gd name="T0" fmla="*/ 4692 w 395"/>
                  <a:gd name="T1" fmla="*/ 888 h 602"/>
                  <a:gd name="T2" fmla="*/ 4285 w 395"/>
                  <a:gd name="T3" fmla="*/ 1233 h 602"/>
                  <a:gd name="T4" fmla="*/ 3584 w 395"/>
                  <a:gd name="T5" fmla="*/ 1331 h 602"/>
                  <a:gd name="T6" fmla="*/ 3129 w 395"/>
                  <a:gd name="T7" fmla="*/ 1345 h 602"/>
                  <a:gd name="T8" fmla="*/ 2691 w 395"/>
                  <a:gd name="T9" fmla="*/ 1729 h 602"/>
                  <a:gd name="T10" fmla="*/ 2176 w 395"/>
                  <a:gd name="T11" fmla="*/ 2185 h 602"/>
                  <a:gd name="T12" fmla="*/ 1551 w 395"/>
                  <a:gd name="T13" fmla="*/ 2185 h 602"/>
                  <a:gd name="T14" fmla="*/ 970 w 395"/>
                  <a:gd name="T15" fmla="*/ 2164 h 602"/>
                  <a:gd name="T16" fmla="*/ 363 w 395"/>
                  <a:gd name="T17" fmla="*/ 2428 h 602"/>
                  <a:gd name="T18" fmla="*/ 0 w 395"/>
                  <a:gd name="T19" fmla="*/ 2654 h 602"/>
                  <a:gd name="T20" fmla="*/ 0 w 395"/>
                  <a:gd name="T21" fmla="*/ 11429 h 602"/>
                  <a:gd name="T22" fmla="*/ 6181 w 395"/>
                  <a:gd name="T23" fmla="*/ 8014 h 602"/>
                  <a:gd name="T24" fmla="*/ 6181 w 395"/>
                  <a:gd name="T25" fmla="*/ 0 h 602"/>
                  <a:gd name="T26" fmla="*/ 6163 w 395"/>
                  <a:gd name="T27" fmla="*/ 0 h 602"/>
                  <a:gd name="T28" fmla="*/ 4692 w 395"/>
                  <a:gd name="T29" fmla="*/ 888 h 6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5" h="602">
                    <a:moveTo>
                      <a:pt x="300" y="47"/>
                    </a:moveTo>
                    <a:cubicBezTo>
                      <a:pt x="293" y="54"/>
                      <a:pt x="286" y="60"/>
                      <a:pt x="274" y="65"/>
                    </a:cubicBezTo>
                    <a:cubicBezTo>
                      <a:pt x="254" y="74"/>
                      <a:pt x="241" y="71"/>
                      <a:pt x="229" y="70"/>
                    </a:cubicBezTo>
                    <a:cubicBezTo>
                      <a:pt x="219" y="68"/>
                      <a:pt x="211" y="67"/>
                      <a:pt x="200" y="71"/>
                    </a:cubicBezTo>
                    <a:cubicBezTo>
                      <a:pt x="187" y="75"/>
                      <a:pt x="180" y="83"/>
                      <a:pt x="172" y="91"/>
                    </a:cubicBezTo>
                    <a:cubicBezTo>
                      <a:pt x="163" y="100"/>
                      <a:pt x="154" y="110"/>
                      <a:pt x="139" y="115"/>
                    </a:cubicBezTo>
                    <a:cubicBezTo>
                      <a:pt x="123" y="120"/>
                      <a:pt x="111" y="117"/>
                      <a:pt x="99" y="115"/>
                    </a:cubicBezTo>
                    <a:cubicBezTo>
                      <a:pt x="87" y="113"/>
                      <a:pt x="76" y="111"/>
                      <a:pt x="62" y="114"/>
                    </a:cubicBezTo>
                    <a:cubicBezTo>
                      <a:pt x="39" y="119"/>
                      <a:pt x="36" y="121"/>
                      <a:pt x="23" y="12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395" y="422"/>
                      <a:pt x="395" y="422"/>
                      <a:pt x="395" y="422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325" y="18"/>
                      <a:pt x="312" y="34"/>
                      <a:pt x="300" y="47"/>
                    </a:cubicBezTo>
                    <a:close/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4500">
                <a:extLst>
                  <a:ext uri="{FF2B5EF4-FFF2-40B4-BE49-F238E27FC236}">
                    <a16:creationId xmlns:a16="http://schemas.microsoft.com/office/drawing/2014/main" id="{C8F28248-028F-4632-A7BC-98A19AC3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513"/>
                <a:ext cx="1978" cy="680"/>
              </a:xfrm>
              <a:custGeom>
                <a:avLst/>
                <a:gdLst>
                  <a:gd name="T0" fmla="*/ 488 w 791"/>
                  <a:gd name="T1" fmla="*/ 1971 h 255"/>
                  <a:gd name="T2" fmla="*/ 720 w 791"/>
                  <a:gd name="T3" fmla="*/ 2275 h 255"/>
                  <a:gd name="T4" fmla="*/ 1050 w 791"/>
                  <a:gd name="T5" fmla="*/ 2312 h 255"/>
                  <a:gd name="T6" fmla="*/ 1720 w 791"/>
                  <a:gd name="T7" fmla="*/ 2445 h 255"/>
                  <a:gd name="T8" fmla="*/ 2251 w 791"/>
                  <a:gd name="T9" fmla="*/ 2995 h 255"/>
                  <a:gd name="T10" fmla="*/ 2738 w 791"/>
                  <a:gd name="T11" fmla="*/ 3491 h 255"/>
                  <a:gd name="T12" fmla="*/ 3208 w 791"/>
                  <a:gd name="T13" fmla="*/ 3507 h 255"/>
                  <a:gd name="T14" fmla="*/ 3833 w 791"/>
                  <a:gd name="T15" fmla="*/ 3605 h 255"/>
                  <a:gd name="T16" fmla="*/ 4346 w 791"/>
                  <a:gd name="T17" fmla="*/ 4173 h 255"/>
                  <a:gd name="T18" fmla="*/ 4626 w 791"/>
                  <a:gd name="T19" fmla="*/ 4531 h 255"/>
                  <a:gd name="T20" fmla="*/ 5209 w 791"/>
                  <a:gd name="T21" fmla="*/ 4608 h 255"/>
                  <a:gd name="T22" fmla="*/ 6192 w 791"/>
                  <a:gd name="T23" fmla="*/ 4835 h 255"/>
                  <a:gd name="T24" fmla="*/ 6442 w 791"/>
                  <a:gd name="T25" fmla="*/ 4685 h 255"/>
                  <a:gd name="T26" fmla="*/ 7117 w 791"/>
                  <a:gd name="T27" fmla="*/ 4403 h 255"/>
                  <a:gd name="T28" fmla="*/ 7772 w 791"/>
                  <a:gd name="T29" fmla="*/ 4416 h 255"/>
                  <a:gd name="T30" fmla="*/ 8285 w 791"/>
                  <a:gd name="T31" fmla="*/ 4416 h 255"/>
                  <a:gd name="T32" fmla="*/ 8710 w 791"/>
                  <a:gd name="T33" fmla="*/ 4040 h 255"/>
                  <a:gd name="T34" fmla="*/ 9242 w 791"/>
                  <a:gd name="T35" fmla="*/ 3584 h 255"/>
                  <a:gd name="T36" fmla="*/ 9805 w 791"/>
                  <a:gd name="T37" fmla="*/ 3549 h 255"/>
                  <a:gd name="T38" fmla="*/ 10380 w 791"/>
                  <a:gd name="T39" fmla="*/ 3491 h 255"/>
                  <a:gd name="T40" fmla="*/ 10713 w 791"/>
                  <a:gd name="T41" fmla="*/ 3208 h 255"/>
                  <a:gd name="T42" fmla="*/ 12368 w 791"/>
                  <a:gd name="T43" fmla="*/ 2240 h 255"/>
                  <a:gd name="T44" fmla="*/ 11318 w 791"/>
                  <a:gd name="T45" fmla="*/ 1843 h 255"/>
                  <a:gd name="T46" fmla="*/ 9160 w 791"/>
                  <a:gd name="T47" fmla="*/ 1139 h 255"/>
                  <a:gd name="T48" fmla="*/ 7022 w 791"/>
                  <a:gd name="T49" fmla="*/ 533 h 255"/>
                  <a:gd name="T50" fmla="*/ 6004 w 791"/>
                  <a:gd name="T51" fmla="*/ 77 h 255"/>
                  <a:gd name="T52" fmla="*/ 4521 w 791"/>
                  <a:gd name="T53" fmla="*/ 491 h 255"/>
                  <a:gd name="T54" fmla="*/ 2801 w 791"/>
                  <a:gd name="T55" fmla="*/ 931 h 255"/>
                  <a:gd name="T56" fmla="*/ 0 w 791"/>
                  <a:gd name="T57" fmla="*/ 1459 h 255"/>
                  <a:gd name="T58" fmla="*/ 488 w 791"/>
                  <a:gd name="T59" fmla="*/ 1971 h 2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1" h="255">
                    <a:moveTo>
                      <a:pt x="31" y="104"/>
                    </a:moveTo>
                    <a:cubicBezTo>
                      <a:pt x="36" y="112"/>
                      <a:pt x="39" y="118"/>
                      <a:pt x="46" y="120"/>
                    </a:cubicBezTo>
                    <a:cubicBezTo>
                      <a:pt x="53" y="123"/>
                      <a:pt x="59" y="122"/>
                      <a:pt x="67" y="122"/>
                    </a:cubicBezTo>
                    <a:cubicBezTo>
                      <a:pt x="78" y="121"/>
                      <a:pt x="91" y="120"/>
                      <a:pt x="110" y="129"/>
                    </a:cubicBezTo>
                    <a:cubicBezTo>
                      <a:pt x="126" y="136"/>
                      <a:pt x="136" y="148"/>
                      <a:pt x="144" y="158"/>
                    </a:cubicBezTo>
                    <a:cubicBezTo>
                      <a:pt x="153" y="170"/>
                      <a:pt x="161" y="180"/>
                      <a:pt x="175" y="184"/>
                    </a:cubicBezTo>
                    <a:cubicBezTo>
                      <a:pt x="188" y="188"/>
                      <a:pt x="196" y="186"/>
                      <a:pt x="205" y="185"/>
                    </a:cubicBezTo>
                    <a:cubicBezTo>
                      <a:pt x="216" y="183"/>
                      <a:pt x="227" y="181"/>
                      <a:pt x="245" y="190"/>
                    </a:cubicBezTo>
                    <a:cubicBezTo>
                      <a:pt x="262" y="198"/>
                      <a:pt x="271" y="210"/>
                      <a:pt x="278" y="220"/>
                    </a:cubicBezTo>
                    <a:cubicBezTo>
                      <a:pt x="284" y="229"/>
                      <a:pt x="289" y="235"/>
                      <a:pt x="296" y="239"/>
                    </a:cubicBezTo>
                    <a:cubicBezTo>
                      <a:pt x="310" y="244"/>
                      <a:pt x="321" y="244"/>
                      <a:pt x="333" y="243"/>
                    </a:cubicBezTo>
                    <a:cubicBezTo>
                      <a:pt x="350" y="242"/>
                      <a:pt x="368" y="241"/>
                      <a:pt x="396" y="255"/>
                    </a:cubicBezTo>
                    <a:cubicBezTo>
                      <a:pt x="401" y="253"/>
                      <a:pt x="412" y="247"/>
                      <a:pt x="412" y="247"/>
                    </a:cubicBezTo>
                    <a:cubicBezTo>
                      <a:pt x="426" y="240"/>
                      <a:pt x="430" y="237"/>
                      <a:pt x="455" y="232"/>
                    </a:cubicBezTo>
                    <a:cubicBezTo>
                      <a:pt x="472" y="228"/>
                      <a:pt x="486" y="231"/>
                      <a:pt x="497" y="233"/>
                    </a:cubicBezTo>
                    <a:cubicBezTo>
                      <a:pt x="509" y="235"/>
                      <a:pt x="518" y="237"/>
                      <a:pt x="530" y="233"/>
                    </a:cubicBezTo>
                    <a:cubicBezTo>
                      <a:pt x="542" y="229"/>
                      <a:pt x="550" y="221"/>
                      <a:pt x="557" y="213"/>
                    </a:cubicBezTo>
                    <a:cubicBezTo>
                      <a:pt x="566" y="205"/>
                      <a:pt x="575" y="195"/>
                      <a:pt x="591" y="189"/>
                    </a:cubicBezTo>
                    <a:cubicBezTo>
                      <a:pt x="606" y="184"/>
                      <a:pt x="617" y="186"/>
                      <a:pt x="627" y="187"/>
                    </a:cubicBezTo>
                    <a:cubicBezTo>
                      <a:pt x="638" y="189"/>
                      <a:pt x="648" y="191"/>
                      <a:pt x="664" y="184"/>
                    </a:cubicBezTo>
                    <a:cubicBezTo>
                      <a:pt x="674" y="180"/>
                      <a:pt x="679" y="175"/>
                      <a:pt x="685" y="169"/>
                    </a:cubicBezTo>
                    <a:cubicBezTo>
                      <a:pt x="699" y="155"/>
                      <a:pt x="717" y="137"/>
                      <a:pt x="791" y="118"/>
                    </a:cubicBezTo>
                    <a:cubicBezTo>
                      <a:pt x="784" y="110"/>
                      <a:pt x="736" y="89"/>
                      <a:pt x="724" y="97"/>
                    </a:cubicBezTo>
                    <a:cubicBezTo>
                      <a:pt x="706" y="76"/>
                      <a:pt x="608" y="49"/>
                      <a:pt x="586" y="60"/>
                    </a:cubicBezTo>
                    <a:cubicBezTo>
                      <a:pt x="557" y="34"/>
                      <a:pt x="478" y="17"/>
                      <a:pt x="449" y="28"/>
                    </a:cubicBezTo>
                    <a:cubicBezTo>
                      <a:pt x="443" y="20"/>
                      <a:pt x="405" y="7"/>
                      <a:pt x="384" y="4"/>
                    </a:cubicBezTo>
                    <a:cubicBezTo>
                      <a:pt x="359" y="0"/>
                      <a:pt x="310" y="13"/>
                      <a:pt x="289" y="26"/>
                    </a:cubicBezTo>
                    <a:cubicBezTo>
                      <a:pt x="265" y="25"/>
                      <a:pt x="204" y="33"/>
                      <a:pt x="179" y="49"/>
                    </a:cubicBezTo>
                    <a:cubicBezTo>
                      <a:pt x="101" y="39"/>
                      <a:pt x="28" y="67"/>
                      <a:pt x="0" y="77"/>
                    </a:cubicBezTo>
                    <a:cubicBezTo>
                      <a:pt x="17" y="81"/>
                      <a:pt x="26" y="94"/>
                      <a:pt x="31" y="104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Freeform 4501">
                <a:extLst>
                  <a:ext uri="{FF2B5EF4-FFF2-40B4-BE49-F238E27FC236}">
                    <a16:creationId xmlns:a16="http://schemas.microsoft.com/office/drawing/2014/main" id="{FF90B5A3-1073-4239-9222-6FF3B4B2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28"/>
                <a:ext cx="990" cy="411"/>
              </a:xfrm>
              <a:custGeom>
                <a:avLst/>
                <a:gdLst>
                  <a:gd name="T0" fmla="*/ 0 w 396"/>
                  <a:gd name="T1" fmla="*/ 2906 h 154"/>
                  <a:gd name="T2" fmla="*/ 20 w 396"/>
                  <a:gd name="T3" fmla="*/ 2928 h 154"/>
                  <a:gd name="T4" fmla="*/ 375 w 396"/>
                  <a:gd name="T5" fmla="*/ 2698 h 154"/>
                  <a:gd name="T6" fmla="*/ 988 w 396"/>
                  <a:gd name="T7" fmla="*/ 2437 h 154"/>
                  <a:gd name="T8" fmla="*/ 1563 w 396"/>
                  <a:gd name="T9" fmla="*/ 2450 h 154"/>
                  <a:gd name="T10" fmla="*/ 2188 w 396"/>
                  <a:gd name="T11" fmla="*/ 2450 h 154"/>
                  <a:gd name="T12" fmla="*/ 2708 w 396"/>
                  <a:gd name="T13" fmla="*/ 1994 h 154"/>
                  <a:gd name="T14" fmla="*/ 3145 w 396"/>
                  <a:gd name="T15" fmla="*/ 1617 h 154"/>
                  <a:gd name="T16" fmla="*/ 3595 w 396"/>
                  <a:gd name="T17" fmla="*/ 1596 h 154"/>
                  <a:gd name="T18" fmla="*/ 4300 w 396"/>
                  <a:gd name="T19" fmla="*/ 1503 h 154"/>
                  <a:gd name="T20" fmla="*/ 4708 w 396"/>
                  <a:gd name="T21" fmla="*/ 1161 h 154"/>
                  <a:gd name="T22" fmla="*/ 6188 w 396"/>
                  <a:gd name="T23" fmla="*/ 264 h 154"/>
                  <a:gd name="T24" fmla="*/ 6188 w 396"/>
                  <a:gd name="T25" fmla="*/ 0 h 154"/>
                  <a:gd name="T26" fmla="*/ 4533 w 396"/>
                  <a:gd name="T27" fmla="*/ 969 h 154"/>
                  <a:gd name="T28" fmla="*/ 4208 w 396"/>
                  <a:gd name="T29" fmla="*/ 1254 h 154"/>
                  <a:gd name="T30" fmla="*/ 3625 w 396"/>
                  <a:gd name="T31" fmla="*/ 1310 h 154"/>
                  <a:gd name="T32" fmla="*/ 3063 w 396"/>
                  <a:gd name="T33" fmla="*/ 1345 h 154"/>
                  <a:gd name="T34" fmla="*/ 2533 w 396"/>
                  <a:gd name="T35" fmla="*/ 1809 h 154"/>
                  <a:gd name="T36" fmla="*/ 2113 w 396"/>
                  <a:gd name="T37" fmla="*/ 2186 h 154"/>
                  <a:gd name="T38" fmla="*/ 1595 w 396"/>
                  <a:gd name="T39" fmla="*/ 2186 h 154"/>
                  <a:gd name="T40" fmla="*/ 938 w 396"/>
                  <a:gd name="T41" fmla="*/ 2164 h 154"/>
                  <a:gd name="T42" fmla="*/ 270 w 396"/>
                  <a:gd name="T43" fmla="*/ 2450 h 154"/>
                  <a:gd name="T44" fmla="*/ 20 w 396"/>
                  <a:gd name="T45" fmla="*/ 2607 h 154"/>
                  <a:gd name="T46" fmla="*/ 0 w 396"/>
                  <a:gd name="T47" fmla="*/ 2607 h 154"/>
                  <a:gd name="T48" fmla="*/ 0 w 396"/>
                  <a:gd name="T49" fmla="*/ 2906 h 1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6" h="154">
                    <a:moveTo>
                      <a:pt x="0" y="153"/>
                    </a:moveTo>
                    <a:cubicBezTo>
                      <a:pt x="1" y="154"/>
                      <a:pt x="1" y="154"/>
                      <a:pt x="1" y="154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7" y="135"/>
                      <a:pt x="40" y="133"/>
                      <a:pt x="63" y="128"/>
                    </a:cubicBezTo>
                    <a:cubicBezTo>
                      <a:pt x="77" y="125"/>
                      <a:pt x="88" y="127"/>
                      <a:pt x="100" y="129"/>
                    </a:cubicBezTo>
                    <a:cubicBezTo>
                      <a:pt x="112" y="131"/>
                      <a:pt x="124" y="134"/>
                      <a:pt x="140" y="129"/>
                    </a:cubicBezTo>
                    <a:cubicBezTo>
                      <a:pt x="155" y="124"/>
                      <a:pt x="164" y="114"/>
                      <a:pt x="173" y="105"/>
                    </a:cubicBezTo>
                    <a:cubicBezTo>
                      <a:pt x="181" y="97"/>
                      <a:pt x="188" y="89"/>
                      <a:pt x="201" y="85"/>
                    </a:cubicBezTo>
                    <a:cubicBezTo>
                      <a:pt x="212" y="81"/>
                      <a:pt x="220" y="82"/>
                      <a:pt x="230" y="84"/>
                    </a:cubicBezTo>
                    <a:cubicBezTo>
                      <a:pt x="242" y="85"/>
                      <a:pt x="255" y="88"/>
                      <a:pt x="275" y="79"/>
                    </a:cubicBezTo>
                    <a:cubicBezTo>
                      <a:pt x="287" y="74"/>
                      <a:pt x="294" y="68"/>
                      <a:pt x="301" y="61"/>
                    </a:cubicBezTo>
                    <a:cubicBezTo>
                      <a:pt x="313" y="48"/>
                      <a:pt x="326" y="32"/>
                      <a:pt x="396" y="14"/>
                    </a:cubicBezTo>
                    <a:cubicBezTo>
                      <a:pt x="396" y="0"/>
                      <a:pt x="396" y="0"/>
                      <a:pt x="396" y="0"/>
                    </a:cubicBezTo>
                    <a:cubicBezTo>
                      <a:pt x="322" y="19"/>
                      <a:pt x="304" y="37"/>
                      <a:pt x="290" y="51"/>
                    </a:cubicBezTo>
                    <a:cubicBezTo>
                      <a:pt x="284" y="57"/>
                      <a:pt x="279" y="62"/>
                      <a:pt x="269" y="66"/>
                    </a:cubicBezTo>
                    <a:cubicBezTo>
                      <a:pt x="253" y="73"/>
                      <a:pt x="243" y="71"/>
                      <a:pt x="232" y="69"/>
                    </a:cubicBezTo>
                    <a:cubicBezTo>
                      <a:pt x="222" y="68"/>
                      <a:pt x="211" y="66"/>
                      <a:pt x="196" y="71"/>
                    </a:cubicBezTo>
                    <a:cubicBezTo>
                      <a:pt x="180" y="77"/>
                      <a:pt x="171" y="87"/>
                      <a:pt x="162" y="95"/>
                    </a:cubicBezTo>
                    <a:cubicBezTo>
                      <a:pt x="155" y="103"/>
                      <a:pt x="147" y="111"/>
                      <a:pt x="135" y="115"/>
                    </a:cubicBezTo>
                    <a:cubicBezTo>
                      <a:pt x="123" y="119"/>
                      <a:pt x="114" y="117"/>
                      <a:pt x="102" y="115"/>
                    </a:cubicBezTo>
                    <a:cubicBezTo>
                      <a:pt x="91" y="113"/>
                      <a:pt x="77" y="110"/>
                      <a:pt x="60" y="114"/>
                    </a:cubicBezTo>
                    <a:cubicBezTo>
                      <a:pt x="35" y="119"/>
                      <a:pt x="31" y="122"/>
                      <a:pt x="17" y="129"/>
                    </a:cubicBezTo>
                    <a:cubicBezTo>
                      <a:pt x="17" y="129"/>
                      <a:pt x="6" y="135"/>
                      <a:pt x="1" y="137"/>
                    </a:cubicBezTo>
                    <a:cubicBezTo>
                      <a:pt x="1" y="137"/>
                      <a:pt x="1" y="137"/>
                      <a:pt x="0" y="137"/>
                    </a:cubicBez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F8B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4502">
                <a:extLst>
                  <a:ext uri="{FF2B5EF4-FFF2-40B4-BE49-F238E27FC236}">
                    <a16:creationId xmlns:a16="http://schemas.microsoft.com/office/drawing/2014/main" id="{90AD374D-CF3B-478A-9C0C-65D740AD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649"/>
                <a:ext cx="346" cy="72"/>
              </a:xfrm>
              <a:custGeom>
                <a:avLst/>
                <a:gdLst>
                  <a:gd name="T0" fmla="*/ 1264 w 138"/>
                  <a:gd name="T1" fmla="*/ 205 h 27"/>
                  <a:gd name="T2" fmla="*/ 0 w 138"/>
                  <a:gd name="T3" fmla="*/ 512 h 27"/>
                  <a:gd name="T4" fmla="*/ 2176 w 138"/>
                  <a:gd name="T5" fmla="*/ 93 h 27"/>
                  <a:gd name="T6" fmla="*/ 1264 w 138"/>
                  <a:gd name="T7" fmla="*/ 20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7">
                    <a:moveTo>
                      <a:pt x="80" y="11"/>
                    </a:moveTo>
                    <a:cubicBezTo>
                      <a:pt x="46" y="15"/>
                      <a:pt x="5" y="23"/>
                      <a:pt x="0" y="27"/>
                    </a:cubicBezTo>
                    <a:cubicBezTo>
                      <a:pt x="24" y="16"/>
                      <a:pt x="93" y="0"/>
                      <a:pt x="138" y="5"/>
                    </a:cubicBezTo>
                    <a:cubicBezTo>
                      <a:pt x="134" y="6"/>
                      <a:pt x="110" y="7"/>
                      <a:pt x="8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4503">
                <a:extLst>
                  <a:ext uri="{FF2B5EF4-FFF2-40B4-BE49-F238E27FC236}">
                    <a16:creationId xmlns:a16="http://schemas.microsoft.com/office/drawing/2014/main" id="{27FE723E-FD50-448D-85A1-05FDA14FB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601"/>
                <a:ext cx="182" cy="40"/>
              </a:xfrm>
              <a:custGeom>
                <a:avLst/>
                <a:gdLst>
                  <a:gd name="T0" fmla="*/ 0 w 73"/>
                  <a:gd name="T1" fmla="*/ 285 h 15"/>
                  <a:gd name="T2" fmla="*/ 1132 w 73"/>
                  <a:gd name="T3" fmla="*/ 2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5">
                    <a:moveTo>
                      <a:pt x="0" y="15"/>
                    </a:moveTo>
                    <a:cubicBezTo>
                      <a:pt x="24" y="7"/>
                      <a:pt x="58" y="0"/>
                      <a:pt x="7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4504">
                <a:extLst>
                  <a:ext uri="{FF2B5EF4-FFF2-40B4-BE49-F238E27FC236}">
                    <a16:creationId xmlns:a16="http://schemas.microsoft.com/office/drawing/2014/main" id="{3BE41956-5593-43BE-8AA5-58EE4EA2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556"/>
                <a:ext cx="70" cy="139"/>
              </a:xfrm>
              <a:custGeom>
                <a:avLst/>
                <a:gdLst>
                  <a:gd name="T0" fmla="*/ 33 w 28"/>
                  <a:gd name="T1" fmla="*/ 730 h 52"/>
                  <a:gd name="T2" fmla="*/ 438 w 28"/>
                  <a:gd name="T3" fmla="*/ 0 h 52"/>
                  <a:gd name="T4" fmla="*/ 250 w 28"/>
                  <a:gd name="T5" fmla="*/ 535 h 52"/>
                  <a:gd name="T6" fmla="*/ 208 w 28"/>
                  <a:gd name="T7" fmla="*/ 914 h 52"/>
                  <a:gd name="T8" fmla="*/ 0 w 28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2">
                    <a:moveTo>
                      <a:pt x="2" y="38"/>
                    </a:moveTo>
                    <a:cubicBezTo>
                      <a:pt x="2" y="28"/>
                      <a:pt x="18" y="3"/>
                      <a:pt x="28" y="0"/>
                    </a:cubicBezTo>
                    <a:cubicBezTo>
                      <a:pt x="19" y="7"/>
                      <a:pt x="18" y="18"/>
                      <a:pt x="16" y="28"/>
                    </a:cubicBezTo>
                    <a:cubicBezTo>
                      <a:pt x="15" y="35"/>
                      <a:pt x="11" y="43"/>
                      <a:pt x="13" y="48"/>
                    </a:cubicBezTo>
                    <a:cubicBezTo>
                      <a:pt x="8" y="50"/>
                      <a:pt x="4" y="48"/>
                      <a:pt x="0" y="52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Freeform 4505">
                <a:extLst>
                  <a:ext uri="{FF2B5EF4-FFF2-40B4-BE49-F238E27FC236}">
                    <a16:creationId xmlns:a16="http://schemas.microsoft.com/office/drawing/2014/main" id="{01283DDF-DC4F-41D1-8A61-C42627F9D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887"/>
                <a:ext cx="58" cy="162"/>
              </a:xfrm>
              <a:custGeom>
                <a:avLst/>
                <a:gdLst>
                  <a:gd name="T0" fmla="*/ 305 w 23"/>
                  <a:gd name="T1" fmla="*/ 247 h 61"/>
                  <a:gd name="T2" fmla="*/ 0 w 23"/>
                  <a:gd name="T3" fmla="*/ 826 h 61"/>
                  <a:gd name="T4" fmla="*/ 222 w 23"/>
                  <a:gd name="T5" fmla="*/ 374 h 61"/>
                  <a:gd name="T6" fmla="*/ 368 w 23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1">
                    <a:moveTo>
                      <a:pt x="19" y="13"/>
                    </a:moveTo>
                    <a:cubicBezTo>
                      <a:pt x="19" y="19"/>
                      <a:pt x="19" y="61"/>
                      <a:pt x="0" y="44"/>
                    </a:cubicBezTo>
                    <a:cubicBezTo>
                      <a:pt x="4" y="36"/>
                      <a:pt x="10" y="28"/>
                      <a:pt x="14" y="20"/>
                    </a:cubicBezTo>
                    <a:cubicBezTo>
                      <a:pt x="17" y="12"/>
                      <a:pt x="15" y="4"/>
                      <a:pt x="23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4506">
                <a:extLst>
                  <a:ext uri="{FF2B5EF4-FFF2-40B4-BE49-F238E27FC236}">
                    <a16:creationId xmlns:a16="http://schemas.microsoft.com/office/drawing/2014/main" id="{5426B320-5824-4842-946E-06CA2ACFD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11"/>
                <a:ext cx="48" cy="109"/>
              </a:xfrm>
              <a:custGeom>
                <a:avLst/>
                <a:gdLst>
                  <a:gd name="T0" fmla="*/ 83 w 19"/>
                  <a:gd name="T1" fmla="*/ 226 h 41"/>
                  <a:gd name="T2" fmla="*/ 20 w 19"/>
                  <a:gd name="T3" fmla="*/ 635 h 41"/>
                  <a:gd name="T4" fmla="*/ 306 w 19"/>
                  <a:gd name="T5" fmla="*/ 657 h 41"/>
                  <a:gd name="T6" fmla="*/ 147 w 1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1">
                    <a:moveTo>
                      <a:pt x="5" y="12"/>
                    </a:moveTo>
                    <a:cubicBezTo>
                      <a:pt x="3" y="18"/>
                      <a:pt x="0" y="28"/>
                      <a:pt x="1" y="34"/>
                    </a:cubicBezTo>
                    <a:cubicBezTo>
                      <a:pt x="7" y="35"/>
                      <a:pt x="15" y="41"/>
                      <a:pt x="19" y="35"/>
                    </a:cubicBezTo>
                    <a:cubicBezTo>
                      <a:pt x="8" y="32"/>
                      <a:pt x="12" y="9"/>
                      <a:pt x="9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4507">
                <a:extLst>
                  <a:ext uri="{FF2B5EF4-FFF2-40B4-BE49-F238E27FC236}">
                    <a16:creationId xmlns:a16="http://schemas.microsoft.com/office/drawing/2014/main" id="{01B1CEC7-134B-4055-AF78-99A38CE6F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801"/>
                <a:ext cx="191" cy="192"/>
              </a:xfrm>
              <a:custGeom>
                <a:avLst/>
                <a:gdLst>
                  <a:gd name="T0" fmla="*/ 0 w 76"/>
                  <a:gd name="T1" fmla="*/ 376 h 72"/>
                  <a:gd name="T2" fmla="*/ 460 w 76"/>
                  <a:gd name="T3" fmla="*/ 909 h 72"/>
                  <a:gd name="T4" fmla="*/ 922 w 76"/>
                  <a:gd name="T5" fmla="*/ 1365 h 72"/>
                  <a:gd name="T6" fmla="*/ 1156 w 76"/>
                  <a:gd name="T7" fmla="*/ 0 h 72"/>
                  <a:gd name="T8" fmla="*/ 860 w 76"/>
                  <a:gd name="T9" fmla="*/ 477 h 72"/>
                  <a:gd name="T10" fmla="*/ 188 w 76"/>
                  <a:gd name="T11" fmla="*/ 456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72">
                    <a:moveTo>
                      <a:pt x="0" y="20"/>
                    </a:moveTo>
                    <a:cubicBezTo>
                      <a:pt x="9" y="30"/>
                      <a:pt x="20" y="37"/>
                      <a:pt x="29" y="48"/>
                    </a:cubicBezTo>
                    <a:cubicBezTo>
                      <a:pt x="37" y="58"/>
                      <a:pt x="44" y="69"/>
                      <a:pt x="58" y="72"/>
                    </a:cubicBezTo>
                    <a:cubicBezTo>
                      <a:pt x="32" y="51"/>
                      <a:pt x="76" y="23"/>
                      <a:pt x="73" y="0"/>
                    </a:cubicBezTo>
                    <a:cubicBezTo>
                      <a:pt x="65" y="7"/>
                      <a:pt x="65" y="21"/>
                      <a:pt x="54" y="25"/>
                    </a:cubicBezTo>
                    <a:cubicBezTo>
                      <a:pt x="44" y="29"/>
                      <a:pt x="24" y="24"/>
                      <a:pt x="12" y="24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4508">
                <a:extLst>
                  <a:ext uri="{FF2B5EF4-FFF2-40B4-BE49-F238E27FC236}">
                    <a16:creationId xmlns:a16="http://schemas.microsoft.com/office/drawing/2014/main" id="{9F18CA06-30D0-442B-AD0E-2632F7BBD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17"/>
                <a:ext cx="222" cy="147"/>
              </a:xfrm>
              <a:custGeom>
                <a:avLst/>
                <a:gdLst>
                  <a:gd name="T0" fmla="*/ 0 w 89"/>
                  <a:gd name="T1" fmla="*/ 171 h 55"/>
                  <a:gd name="T2" fmla="*/ 945 w 89"/>
                  <a:gd name="T3" fmla="*/ 914 h 55"/>
                  <a:gd name="T4" fmla="*/ 933 w 89"/>
                  <a:gd name="T5" fmla="*/ 380 h 55"/>
                  <a:gd name="T6" fmla="*/ 1382 w 89"/>
                  <a:gd name="T7" fmla="*/ 0 h 55"/>
                  <a:gd name="T8" fmla="*/ 778 w 89"/>
                  <a:gd name="T9" fmla="*/ 115 h 55"/>
                  <a:gd name="T10" fmla="*/ 30 w 89"/>
                  <a:gd name="T11" fmla="*/ 19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5">
                    <a:moveTo>
                      <a:pt x="0" y="9"/>
                    </a:moveTo>
                    <a:cubicBezTo>
                      <a:pt x="19" y="29"/>
                      <a:pt x="26" y="55"/>
                      <a:pt x="61" y="48"/>
                    </a:cubicBezTo>
                    <a:cubicBezTo>
                      <a:pt x="43" y="49"/>
                      <a:pt x="55" y="25"/>
                      <a:pt x="60" y="20"/>
                    </a:cubicBezTo>
                    <a:cubicBezTo>
                      <a:pt x="68" y="11"/>
                      <a:pt x="83" y="9"/>
                      <a:pt x="89" y="0"/>
                    </a:cubicBezTo>
                    <a:cubicBezTo>
                      <a:pt x="75" y="1"/>
                      <a:pt x="63" y="9"/>
                      <a:pt x="50" y="6"/>
                    </a:cubicBezTo>
                    <a:cubicBezTo>
                      <a:pt x="31" y="0"/>
                      <a:pt x="21" y="4"/>
                      <a:pt x="2" y="1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Freeform 4509">
                <a:extLst>
                  <a:ext uri="{FF2B5EF4-FFF2-40B4-BE49-F238E27FC236}">
                    <a16:creationId xmlns:a16="http://schemas.microsoft.com/office/drawing/2014/main" id="{12EDA65B-8493-4419-A589-47928B2A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721"/>
                <a:ext cx="68" cy="46"/>
              </a:xfrm>
              <a:custGeom>
                <a:avLst/>
                <a:gdLst>
                  <a:gd name="T0" fmla="*/ 0 w 27"/>
                  <a:gd name="T1" fmla="*/ 22 h 17"/>
                  <a:gd name="T2" fmla="*/ 63 w 27"/>
                  <a:gd name="T3" fmla="*/ 336 h 17"/>
                  <a:gd name="T4" fmla="*/ 431 w 27"/>
                  <a:gd name="T5" fmla="*/ 300 h 17"/>
                  <a:gd name="T6" fmla="*/ 20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"/>
                    </a:moveTo>
                    <a:cubicBezTo>
                      <a:pt x="2" y="6"/>
                      <a:pt x="5" y="11"/>
                      <a:pt x="4" y="17"/>
                    </a:cubicBezTo>
                    <a:cubicBezTo>
                      <a:pt x="11" y="15"/>
                      <a:pt x="19" y="14"/>
                      <a:pt x="27" y="15"/>
                    </a:cubicBezTo>
                    <a:cubicBezTo>
                      <a:pt x="19" y="10"/>
                      <a:pt x="11" y="2"/>
                      <a:pt x="1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4510">
                <a:extLst>
                  <a:ext uri="{FF2B5EF4-FFF2-40B4-BE49-F238E27FC236}">
                    <a16:creationId xmlns:a16="http://schemas.microsoft.com/office/drawing/2014/main" id="{161D1D71-736B-4081-9E4D-C32F32CA3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33"/>
                <a:ext cx="33" cy="38"/>
              </a:xfrm>
              <a:custGeom>
                <a:avLst/>
                <a:gdLst>
                  <a:gd name="T0" fmla="*/ 0 w 13"/>
                  <a:gd name="T1" fmla="*/ 81 h 14"/>
                  <a:gd name="T2" fmla="*/ 193 w 13"/>
                  <a:gd name="T3" fmla="*/ 0 h 14"/>
                  <a:gd name="T4" fmla="*/ 213 w 13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4"/>
                    </a:moveTo>
                    <a:cubicBezTo>
                      <a:pt x="4" y="4"/>
                      <a:pt x="9" y="1"/>
                      <a:pt x="12" y="0"/>
                    </a:cubicBezTo>
                    <a:cubicBezTo>
                      <a:pt x="12" y="4"/>
                      <a:pt x="12" y="9"/>
                      <a:pt x="13" y="14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4511">
                <a:extLst>
                  <a:ext uri="{FF2B5EF4-FFF2-40B4-BE49-F238E27FC236}">
                    <a16:creationId xmlns:a16="http://schemas.microsoft.com/office/drawing/2014/main" id="{7F918B30-6526-4399-BDEA-568639FA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7"/>
                <a:ext cx="185" cy="152"/>
              </a:xfrm>
              <a:custGeom>
                <a:avLst/>
                <a:gdLst>
                  <a:gd name="T0" fmla="*/ 0 w 74"/>
                  <a:gd name="T1" fmla="*/ 320 h 57"/>
                  <a:gd name="T2" fmla="*/ 800 w 74"/>
                  <a:gd name="T3" fmla="*/ 888 h 57"/>
                  <a:gd name="T4" fmla="*/ 583 w 74"/>
                  <a:gd name="T5" fmla="*/ 627 h 57"/>
                  <a:gd name="T6" fmla="*/ 1158 w 74"/>
                  <a:gd name="T7" fmla="*/ 0 h 57"/>
                  <a:gd name="T8" fmla="*/ 20 w 74"/>
                  <a:gd name="T9" fmla="*/ 30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0" y="17"/>
                    </a:moveTo>
                    <a:cubicBezTo>
                      <a:pt x="12" y="37"/>
                      <a:pt x="23" y="57"/>
                      <a:pt x="51" y="47"/>
                    </a:cubicBezTo>
                    <a:cubicBezTo>
                      <a:pt x="42" y="47"/>
                      <a:pt x="36" y="41"/>
                      <a:pt x="37" y="33"/>
                    </a:cubicBezTo>
                    <a:cubicBezTo>
                      <a:pt x="40" y="19"/>
                      <a:pt x="63" y="4"/>
                      <a:pt x="74" y="0"/>
                    </a:cubicBezTo>
                    <a:cubicBezTo>
                      <a:pt x="51" y="1"/>
                      <a:pt x="23" y="9"/>
                      <a:pt x="1" y="16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4512">
                <a:extLst>
                  <a:ext uri="{FF2B5EF4-FFF2-40B4-BE49-F238E27FC236}">
                    <a16:creationId xmlns:a16="http://schemas.microsoft.com/office/drawing/2014/main" id="{CA887CF0-338B-4AF9-B247-BD67BF1C7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004"/>
                <a:ext cx="212" cy="120"/>
              </a:xfrm>
              <a:custGeom>
                <a:avLst/>
                <a:gdLst>
                  <a:gd name="T0" fmla="*/ 0 w 85"/>
                  <a:gd name="T1" fmla="*/ 797 h 45"/>
                  <a:gd name="T2" fmla="*/ 716 w 85"/>
                  <a:gd name="T3" fmla="*/ 797 h 45"/>
                  <a:gd name="T4" fmla="*/ 1319 w 85"/>
                  <a:gd name="T5" fmla="*/ 589 h 45"/>
                  <a:gd name="T6" fmla="*/ 387 w 85"/>
                  <a:gd name="T7" fmla="*/ 0 h 45"/>
                  <a:gd name="T8" fmla="*/ 634 w 85"/>
                  <a:gd name="T9" fmla="*/ 477 h 45"/>
                  <a:gd name="T10" fmla="*/ 200 w 85"/>
                  <a:gd name="T11" fmla="*/ 66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5">
                    <a:moveTo>
                      <a:pt x="0" y="42"/>
                    </a:moveTo>
                    <a:cubicBezTo>
                      <a:pt x="16" y="37"/>
                      <a:pt x="30" y="40"/>
                      <a:pt x="46" y="42"/>
                    </a:cubicBezTo>
                    <a:cubicBezTo>
                      <a:pt x="60" y="43"/>
                      <a:pt x="77" y="45"/>
                      <a:pt x="85" y="31"/>
                    </a:cubicBezTo>
                    <a:cubicBezTo>
                      <a:pt x="66" y="29"/>
                      <a:pt x="38" y="14"/>
                      <a:pt x="25" y="0"/>
                    </a:cubicBezTo>
                    <a:cubicBezTo>
                      <a:pt x="31" y="5"/>
                      <a:pt x="45" y="16"/>
                      <a:pt x="41" y="25"/>
                    </a:cubicBezTo>
                    <a:cubicBezTo>
                      <a:pt x="37" y="34"/>
                      <a:pt x="21" y="31"/>
                      <a:pt x="13" y="35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Freeform 4513">
                <a:extLst>
                  <a:ext uri="{FF2B5EF4-FFF2-40B4-BE49-F238E27FC236}">
                    <a16:creationId xmlns:a16="http://schemas.microsoft.com/office/drawing/2014/main" id="{5D7364B1-F3A7-450D-83BE-7CBF8875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871"/>
                <a:ext cx="222" cy="141"/>
              </a:xfrm>
              <a:custGeom>
                <a:avLst/>
                <a:gdLst>
                  <a:gd name="T0" fmla="*/ 155 w 89"/>
                  <a:gd name="T1" fmla="*/ 0 h 53"/>
                  <a:gd name="T2" fmla="*/ 1120 w 89"/>
                  <a:gd name="T3" fmla="*/ 474 h 53"/>
                  <a:gd name="T4" fmla="*/ 1103 w 89"/>
                  <a:gd name="T5" fmla="*/ 827 h 53"/>
                  <a:gd name="T6" fmla="*/ 0 w 89"/>
                  <a:gd name="T7" fmla="*/ 886 h 53"/>
                  <a:gd name="T8" fmla="*/ 621 w 89"/>
                  <a:gd name="T9" fmla="*/ 636 h 53"/>
                  <a:gd name="T10" fmla="*/ 262 w 89"/>
                  <a:gd name="T11" fmla="*/ 9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3">
                    <a:moveTo>
                      <a:pt x="10" y="0"/>
                    </a:moveTo>
                    <a:cubicBezTo>
                      <a:pt x="28" y="12"/>
                      <a:pt x="52" y="18"/>
                      <a:pt x="72" y="25"/>
                    </a:cubicBezTo>
                    <a:cubicBezTo>
                      <a:pt x="89" y="31"/>
                      <a:pt x="87" y="38"/>
                      <a:pt x="71" y="44"/>
                    </a:cubicBezTo>
                    <a:cubicBezTo>
                      <a:pt x="48" y="53"/>
                      <a:pt x="22" y="36"/>
                      <a:pt x="0" y="47"/>
                    </a:cubicBezTo>
                    <a:cubicBezTo>
                      <a:pt x="8" y="37"/>
                      <a:pt x="36" y="44"/>
                      <a:pt x="40" y="34"/>
                    </a:cubicBezTo>
                    <a:cubicBezTo>
                      <a:pt x="45" y="22"/>
                      <a:pt x="21" y="12"/>
                      <a:pt x="17" y="5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4514">
                <a:extLst>
                  <a:ext uri="{FF2B5EF4-FFF2-40B4-BE49-F238E27FC236}">
                    <a16:creationId xmlns:a16="http://schemas.microsoft.com/office/drawing/2014/main" id="{9174755D-BADF-4B3C-AA26-00490BA71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695"/>
                <a:ext cx="165" cy="45"/>
              </a:xfrm>
              <a:custGeom>
                <a:avLst/>
                <a:gdLst>
                  <a:gd name="T0" fmla="*/ 0 w 66"/>
                  <a:gd name="T1" fmla="*/ 56 h 17"/>
                  <a:gd name="T2" fmla="*/ 470 w 66"/>
                  <a:gd name="T3" fmla="*/ 281 h 17"/>
                  <a:gd name="T4" fmla="*/ 1033 w 66"/>
                  <a:gd name="T5" fmla="*/ 77 h 17"/>
                  <a:gd name="T6" fmla="*/ 595 w 66"/>
                  <a:gd name="T7" fmla="*/ 132 h 17"/>
                  <a:gd name="T8" fmla="*/ 333 w 66"/>
                  <a:gd name="T9" fmla="*/ 21 h 17"/>
                  <a:gd name="T10" fmla="*/ 63 w 66"/>
                  <a:gd name="T11" fmla="*/ 2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7">
                    <a:moveTo>
                      <a:pt x="0" y="3"/>
                    </a:moveTo>
                    <a:cubicBezTo>
                      <a:pt x="12" y="4"/>
                      <a:pt x="20" y="13"/>
                      <a:pt x="30" y="15"/>
                    </a:cubicBezTo>
                    <a:cubicBezTo>
                      <a:pt x="42" y="17"/>
                      <a:pt x="54" y="4"/>
                      <a:pt x="66" y="4"/>
                    </a:cubicBezTo>
                    <a:cubicBezTo>
                      <a:pt x="56" y="2"/>
                      <a:pt x="48" y="9"/>
                      <a:pt x="38" y="7"/>
                    </a:cubicBezTo>
                    <a:cubicBezTo>
                      <a:pt x="33" y="7"/>
                      <a:pt x="28" y="2"/>
                      <a:pt x="21" y="1"/>
                    </a:cubicBezTo>
                    <a:cubicBezTo>
                      <a:pt x="16" y="0"/>
                      <a:pt x="10" y="1"/>
                      <a:pt x="4" y="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4515">
                <a:extLst>
                  <a:ext uri="{FF2B5EF4-FFF2-40B4-BE49-F238E27FC236}">
                    <a16:creationId xmlns:a16="http://schemas.microsoft.com/office/drawing/2014/main" id="{A605E4D0-64E7-4DC7-B7D4-DB09380DA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72"/>
                <a:ext cx="60" cy="40"/>
              </a:xfrm>
              <a:custGeom>
                <a:avLst/>
                <a:gdLst>
                  <a:gd name="T0" fmla="*/ 0 w 24"/>
                  <a:gd name="T1" fmla="*/ 149 h 15"/>
                  <a:gd name="T2" fmla="*/ 345 w 24"/>
                  <a:gd name="T3" fmla="*/ 0 h 15"/>
                  <a:gd name="T4" fmla="*/ 375 w 24"/>
                  <a:gd name="T5" fmla="*/ 248 h 15"/>
                  <a:gd name="T6" fmla="*/ 175 w 24"/>
                  <a:gd name="T7" fmla="*/ 20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5">
                    <a:moveTo>
                      <a:pt x="0" y="8"/>
                    </a:moveTo>
                    <a:cubicBezTo>
                      <a:pt x="7" y="9"/>
                      <a:pt x="16" y="2"/>
                      <a:pt x="22" y="0"/>
                    </a:cubicBezTo>
                    <a:cubicBezTo>
                      <a:pt x="23" y="4"/>
                      <a:pt x="24" y="9"/>
                      <a:pt x="24" y="13"/>
                    </a:cubicBezTo>
                    <a:cubicBezTo>
                      <a:pt x="20" y="15"/>
                      <a:pt x="15" y="14"/>
                      <a:pt x="11" y="1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Freeform 4516">
                <a:extLst>
                  <a:ext uri="{FF2B5EF4-FFF2-40B4-BE49-F238E27FC236}">
                    <a16:creationId xmlns:a16="http://schemas.microsoft.com/office/drawing/2014/main" id="{F6A127D8-2F7A-4155-BC1A-34A1FF432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911"/>
                <a:ext cx="48" cy="29"/>
              </a:xfrm>
              <a:custGeom>
                <a:avLst/>
                <a:gdLst>
                  <a:gd name="T0" fmla="*/ 0 w 19"/>
                  <a:gd name="T1" fmla="*/ 0 h 11"/>
                  <a:gd name="T2" fmla="*/ 243 w 19"/>
                  <a:gd name="T3" fmla="*/ 0 h 11"/>
                  <a:gd name="T4" fmla="*/ 306 w 19"/>
                  <a:gd name="T5" fmla="*/ 76 h 11"/>
                  <a:gd name="T6" fmla="*/ 192 w 19"/>
                  <a:gd name="T7" fmla="*/ 20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cubicBezTo>
                      <a:pt x="5" y="2"/>
                      <a:pt x="10" y="1"/>
                      <a:pt x="15" y="0"/>
                    </a:cubicBezTo>
                    <a:cubicBezTo>
                      <a:pt x="15" y="0"/>
                      <a:pt x="19" y="3"/>
                      <a:pt x="19" y="4"/>
                    </a:cubicBezTo>
                    <a:cubicBezTo>
                      <a:pt x="17" y="6"/>
                      <a:pt x="15" y="9"/>
                      <a:pt x="12" y="1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Freeform 4517">
                <a:extLst>
                  <a:ext uri="{FF2B5EF4-FFF2-40B4-BE49-F238E27FC236}">
                    <a16:creationId xmlns:a16="http://schemas.microsoft.com/office/drawing/2014/main" id="{1FC8A835-F7CE-492D-8DED-A3D3D6FD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700"/>
                <a:ext cx="85" cy="35"/>
              </a:xfrm>
              <a:custGeom>
                <a:avLst/>
                <a:gdLst>
                  <a:gd name="T0" fmla="*/ 0 w 34"/>
                  <a:gd name="T1" fmla="*/ 253 h 13"/>
                  <a:gd name="T2" fmla="*/ 533 w 34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6" y="3"/>
                      <a:pt x="25" y="0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Freeform 4518">
                <a:extLst>
                  <a:ext uri="{FF2B5EF4-FFF2-40B4-BE49-F238E27FC236}">
                    <a16:creationId xmlns:a16="http://schemas.microsoft.com/office/drawing/2014/main" id="{B80F5820-FD54-400D-AD63-44EFD490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740"/>
                <a:ext cx="85" cy="24"/>
              </a:xfrm>
              <a:custGeom>
                <a:avLst/>
                <a:gdLst>
                  <a:gd name="T0" fmla="*/ 0 w 34"/>
                  <a:gd name="T1" fmla="*/ 171 h 9"/>
                  <a:gd name="T2" fmla="*/ 533 w 34"/>
                  <a:gd name="T3" fmla="*/ 5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10" y="2"/>
                      <a:pt x="23" y="0"/>
                      <a:pt x="3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4519">
                <a:extLst>
                  <a:ext uri="{FF2B5EF4-FFF2-40B4-BE49-F238E27FC236}">
                    <a16:creationId xmlns:a16="http://schemas.microsoft.com/office/drawing/2014/main" id="{75E768E1-450D-43B3-B4DB-C1FB2313F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823"/>
                <a:ext cx="48" cy="13"/>
              </a:xfrm>
              <a:custGeom>
                <a:avLst/>
                <a:gdLst>
                  <a:gd name="T0" fmla="*/ 0 w 19"/>
                  <a:gd name="T1" fmla="*/ 88 h 5"/>
                  <a:gd name="T2" fmla="*/ 306 w 19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6" y="0"/>
                      <a:pt x="12" y="0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4520">
                <a:extLst>
                  <a:ext uri="{FF2B5EF4-FFF2-40B4-BE49-F238E27FC236}">
                    <a16:creationId xmlns:a16="http://schemas.microsoft.com/office/drawing/2014/main" id="{FB2FD80F-8598-4D44-AA5F-E868C864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943"/>
                <a:ext cx="53" cy="21"/>
              </a:xfrm>
              <a:custGeom>
                <a:avLst/>
                <a:gdLst>
                  <a:gd name="T0" fmla="*/ 0 w 21"/>
                  <a:gd name="T1" fmla="*/ 144 h 8"/>
                  <a:gd name="T2" fmla="*/ 338 w 21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cubicBezTo>
                      <a:pt x="4" y="0"/>
                      <a:pt x="13" y="0"/>
                      <a:pt x="2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4521">
                <a:extLst>
                  <a:ext uri="{FF2B5EF4-FFF2-40B4-BE49-F238E27FC236}">
                    <a16:creationId xmlns:a16="http://schemas.microsoft.com/office/drawing/2014/main" id="{FEFE3B9E-C3A6-46D2-BC52-C7AFB987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017"/>
                <a:ext cx="110" cy="27"/>
              </a:xfrm>
              <a:custGeom>
                <a:avLst/>
                <a:gdLst>
                  <a:gd name="T0" fmla="*/ 0 w 44"/>
                  <a:gd name="T1" fmla="*/ 22 h 10"/>
                  <a:gd name="T2" fmla="*/ 688 w 44"/>
                  <a:gd name="T3" fmla="*/ 0 h 10"/>
                  <a:gd name="T4" fmla="*/ 488 w 44"/>
                  <a:gd name="T5" fmla="*/ 138 h 10"/>
                  <a:gd name="T6" fmla="*/ 83 w 44"/>
                  <a:gd name="T7" fmla="*/ 1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0">
                    <a:moveTo>
                      <a:pt x="0" y="1"/>
                    </a:moveTo>
                    <a:cubicBezTo>
                      <a:pt x="14" y="8"/>
                      <a:pt x="30" y="3"/>
                      <a:pt x="44" y="0"/>
                    </a:cubicBezTo>
                    <a:cubicBezTo>
                      <a:pt x="40" y="2"/>
                      <a:pt x="36" y="5"/>
                      <a:pt x="31" y="7"/>
                    </a:cubicBezTo>
                    <a:cubicBezTo>
                      <a:pt x="22" y="10"/>
                      <a:pt x="15" y="6"/>
                      <a:pt x="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4522">
                <a:extLst>
                  <a:ext uri="{FF2B5EF4-FFF2-40B4-BE49-F238E27FC236}">
                    <a16:creationId xmlns:a16="http://schemas.microsoft.com/office/drawing/2014/main" id="{239521BF-9759-481B-B00A-8268C815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85"/>
                <a:ext cx="55" cy="51"/>
              </a:xfrm>
              <a:custGeom>
                <a:avLst/>
                <a:gdLst>
                  <a:gd name="T0" fmla="*/ 0 w 22"/>
                  <a:gd name="T1" fmla="*/ 368 h 19"/>
                  <a:gd name="T2" fmla="*/ 345 w 22"/>
                  <a:gd name="T3" fmla="*/ 35 h 19"/>
                  <a:gd name="T4" fmla="*/ 0 w 22"/>
                  <a:gd name="T5" fmla="*/ 3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0" y="19"/>
                    </a:moveTo>
                    <a:cubicBezTo>
                      <a:pt x="8" y="9"/>
                      <a:pt x="4" y="0"/>
                      <a:pt x="22" y="2"/>
                    </a:cubicBezTo>
                    <a:cubicBezTo>
                      <a:pt x="12" y="3"/>
                      <a:pt x="3" y="1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4523">
                <a:extLst>
                  <a:ext uri="{FF2B5EF4-FFF2-40B4-BE49-F238E27FC236}">
                    <a16:creationId xmlns:a16="http://schemas.microsoft.com/office/drawing/2014/main" id="{0C20B16A-F098-4356-9D16-FDAA521AA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276"/>
                <a:ext cx="108" cy="43"/>
              </a:xfrm>
              <a:custGeom>
                <a:avLst/>
                <a:gdLst>
                  <a:gd name="T0" fmla="*/ 50 w 43"/>
                  <a:gd name="T1" fmla="*/ 0 h 16"/>
                  <a:gd name="T2" fmla="*/ 442 w 43"/>
                  <a:gd name="T3" fmla="*/ 81 h 16"/>
                  <a:gd name="T4" fmla="*/ 681 w 43"/>
                  <a:gd name="T5" fmla="*/ 312 h 16"/>
                  <a:gd name="T6" fmla="*/ 316 w 43"/>
                  <a:gd name="T7" fmla="*/ 231 h 16"/>
                  <a:gd name="T8" fmla="*/ 0 w 43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3" y="0"/>
                    </a:moveTo>
                    <a:cubicBezTo>
                      <a:pt x="9" y="3"/>
                      <a:pt x="21" y="4"/>
                      <a:pt x="28" y="4"/>
                    </a:cubicBezTo>
                    <a:cubicBezTo>
                      <a:pt x="38" y="3"/>
                      <a:pt x="41" y="4"/>
                      <a:pt x="43" y="16"/>
                    </a:cubicBezTo>
                    <a:cubicBezTo>
                      <a:pt x="36" y="8"/>
                      <a:pt x="29" y="13"/>
                      <a:pt x="20" y="12"/>
                    </a:cubicBezTo>
                    <a:cubicBezTo>
                      <a:pt x="12" y="10"/>
                      <a:pt x="8" y="4"/>
                      <a:pt x="0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4524">
                <a:extLst>
                  <a:ext uri="{FF2B5EF4-FFF2-40B4-BE49-F238E27FC236}">
                    <a16:creationId xmlns:a16="http://schemas.microsoft.com/office/drawing/2014/main" id="{CA888AE2-3E3B-46DB-8E3E-DDEB0F98F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12"/>
                <a:ext cx="100" cy="48"/>
              </a:xfrm>
              <a:custGeom>
                <a:avLst/>
                <a:gdLst>
                  <a:gd name="T0" fmla="*/ 0 w 40"/>
                  <a:gd name="T1" fmla="*/ 0 h 18"/>
                  <a:gd name="T2" fmla="*/ 375 w 40"/>
                  <a:gd name="T3" fmla="*/ 307 h 18"/>
                  <a:gd name="T4" fmla="*/ 625 w 40"/>
                  <a:gd name="T5" fmla="*/ 205 h 18"/>
                  <a:gd name="T6" fmla="*/ 238 w 40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5" y="10"/>
                      <a:pt x="13" y="15"/>
                      <a:pt x="24" y="16"/>
                    </a:cubicBezTo>
                    <a:cubicBezTo>
                      <a:pt x="29" y="17"/>
                      <a:pt x="39" y="18"/>
                      <a:pt x="40" y="11"/>
                    </a:cubicBezTo>
                    <a:cubicBezTo>
                      <a:pt x="32" y="14"/>
                      <a:pt x="23" y="12"/>
                      <a:pt x="15" y="8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4525">
                <a:extLst>
                  <a:ext uri="{FF2B5EF4-FFF2-40B4-BE49-F238E27FC236}">
                    <a16:creationId xmlns:a16="http://schemas.microsoft.com/office/drawing/2014/main" id="{318567F4-1CC9-4974-9495-DC70FBC1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103"/>
                <a:ext cx="45" cy="93"/>
              </a:xfrm>
              <a:custGeom>
                <a:avLst/>
                <a:gdLst>
                  <a:gd name="T0" fmla="*/ 113 w 18"/>
                  <a:gd name="T1" fmla="*/ 0 h 35"/>
                  <a:gd name="T2" fmla="*/ 0 w 18"/>
                  <a:gd name="T3" fmla="*/ 656 h 35"/>
                  <a:gd name="T4" fmla="*/ 113 w 18"/>
                  <a:gd name="T5" fmla="*/ 2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5">
                    <a:moveTo>
                      <a:pt x="7" y="0"/>
                    </a:moveTo>
                    <a:cubicBezTo>
                      <a:pt x="18" y="9"/>
                      <a:pt x="14" y="31"/>
                      <a:pt x="0" y="35"/>
                    </a:cubicBezTo>
                    <a:cubicBezTo>
                      <a:pt x="9" y="28"/>
                      <a:pt x="13" y="11"/>
                      <a:pt x="7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4526">
                <a:extLst>
                  <a:ext uri="{FF2B5EF4-FFF2-40B4-BE49-F238E27FC236}">
                    <a16:creationId xmlns:a16="http://schemas.microsoft.com/office/drawing/2014/main" id="{3E1E7FDE-5369-4017-B361-671570A23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36"/>
                <a:ext cx="60" cy="43"/>
              </a:xfrm>
              <a:custGeom>
                <a:avLst/>
                <a:gdLst>
                  <a:gd name="T0" fmla="*/ 0 w 24"/>
                  <a:gd name="T1" fmla="*/ 0 h 16"/>
                  <a:gd name="T2" fmla="*/ 238 w 24"/>
                  <a:gd name="T3" fmla="*/ 312 h 16"/>
                  <a:gd name="T4" fmla="*/ 375 w 24"/>
                  <a:gd name="T5" fmla="*/ 175 h 16"/>
                  <a:gd name="T6" fmla="*/ 33 w 2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" y="7"/>
                      <a:pt x="7" y="15"/>
                      <a:pt x="15" y="16"/>
                    </a:cubicBezTo>
                    <a:cubicBezTo>
                      <a:pt x="21" y="16"/>
                      <a:pt x="23" y="14"/>
                      <a:pt x="24" y="9"/>
                    </a:cubicBezTo>
                    <a:cubicBezTo>
                      <a:pt x="16" y="10"/>
                      <a:pt x="6" y="6"/>
                      <a:pt x="2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4527">
                <a:extLst>
                  <a:ext uri="{FF2B5EF4-FFF2-40B4-BE49-F238E27FC236}">
                    <a16:creationId xmlns:a16="http://schemas.microsoft.com/office/drawing/2014/main" id="{40C0FF65-0B94-4921-A58F-2E79E74A7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895"/>
                <a:ext cx="60" cy="53"/>
              </a:xfrm>
              <a:custGeom>
                <a:avLst/>
                <a:gdLst>
                  <a:gd name="T0" fmla="*/ 0 w 24"/>
                  <a:gd name="T1" fmla="*/ 0 h 20"/>
                  <a:gd name="T2" fmla="*/ 250 w 24"/>
                  <a:gd name="T3" fmla="*/ 90 h 20"/>
                  <a:gd name="T4" fmla="*/ 375 w 24"/>
                  <a:gd name="T5" fmla="*/ 371 h 20"/>
                  <a:gd name="T6" fmla="*/ 208 w 24"/>
                  <a:gd name="T7" fmla="*/ 371 h 20"/>
                  <a:gd name="T8" fmla="*/ 63 w 24"/>
                  <a:gd name="T9" fmla="*/ 3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0" y="0"/>
                    </a:moveTo>
                    <a:cubicBezTo>
                      <a:pt x="7" y="1"/>
                      <a:pt x="11" y="0"/>
                      <a:pt x="16" y="5"/>
                    </a:cubicBezTo>
                    <a:cubicBezTo>
                      <a:pt x="19" y="8"/>
                      <a:pt x="23" y="16"/>
                      <a:pt x="24" y="20"/>
                    </a:cubicBezTo>
                    <a:cubicBezTo>
                      <a:pt x="21" y="19"/>
                      <a:pt x="17" y="18"/>
                      <a:pt x="13" y="20"/>
                    </a:cubicBezTo>
                    <a:cubicBezTo>
                      <a:pt x="21" y="15"/>
                      <a:pt x="10" y="4"/>
                      <a:pt x="4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4528">
                <a:extLst>
                  <a:ext uri="{FF2B5EF4-FFF2-40B4-BE49-F238E27FC236}">
                    <a16:creationId xmlns:a16="http://schemas.microsoft.com/office/drawing/2014/main" id="{F8A98856-BE11-4A39-9C42-F64F18D47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337"/>
                <a:ext cx="50" cy="115"/>
              </a:xfrm>
              <a:custGeom>
                <a:avLst/>
                <a:gdLst>
                  <a:gd name="T0" fmla="*/ 220 w 20"/>
                  <a:gd name="T1" fmla="*/ 0 h 43"/>
                  <a:gd name="T2" fmla="*/ 0 w 20"/>
                  <a:gd name="T3" fmla="*/ 824 h 43"/>
                  <a:gd name="T4" fmla="*/ 113 w 20"/>
                  <a:gd name="T5" fmla="*/ 594 h 43"/>
                  <a:gd name="T6" fmla="*/ 125 w 20"/>
                  <a:gd name="T7" fmla="*/ 5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3">
                    <a:moveTo>
                      <a:pt x="14" y="0"/>
                    </a:moveTo>
                    <a:cubicBezTo>
                      <a:pt x="20" y="11"/>
                      <a:pt x="13" y="39"/>
                      <a:pt x="0" y="43"/>
                    </a:cubicBezTo>
                    <a:cubicBezTo>
                      <a:pt x="3" y="39"/>
                      <a:pt x="6" y="36"/>
                      <a:pt x="7" y="31"/>
                    </a:cubicBezTo>
                    <a:cubicBezTo>
                      <a:pt x="10" y="22"/>
                      <a:pt x="7" y="12"/>
                      <a:pt x="8" y="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4529">
                <a:extLst>
                  <a:ext uri="{FF2B5EF4-FFF2-40B4-BE49-F238E27FC236}">
                    <a16:creationId xmlns:a16="http://schemas.microsoft.com/office/drawing/2014/main" id="{8BA3AAB0-2FA8-4613-8E5B-FA44C063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375"/>
                <a:ext cx="75" cy="125"/>
              </a:xfrm>
              <a:custGeom>
                <a:avLst/>
                <a:gdLst>
                  <a:gd name="T0" fmla="*/ 113 w 30"/>
                  <a:gd name="T1" fmla="*/ 0 h 47"/>
                  <a:gd name="T2" fmla="*/ 0 w 30"/>
                  <a:gd name="T3" fmla="*/ 468 h 47"/>
                  <a:gd name="T4" fmla="*/ 145 w 30"/>
                  <a:gd name="T5" fmla="*/ 883 h 47"/>
                  <a:gd name="T6" fmla="*/ 208 w 30"/>
                  <a:gd name="T7" fmla="*/ 468 h 47"/>
                  <a:gd name="T8" fmla="*/ 470 w 30"/>
                  <a:gd name="T9" fmla="*/ 375 h 47"/>
                  <a:gd name="T10" fmla="*/ 208 w 30"/>
                  <a:gd name="T11" fmla="*/ 17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7">
                    <a:moveTo>
                      <a:pt x="7" y="0"/>
                    </a:moveTo>
                    <a:cubicBezTo>
                      <a:pt x="5" y="8"/>
                      <a:pt x="3" y="17"/>
                      <a:pt x="0" y="25"/>
                    </a:cubicBezTo>
                    <a:cubicBezTo>
                      <a:pt x="8" y="30"/>
                      <a:pt x="6" y="40"/>
                      <a:pt x="9" y="47"/>
                    </a:cubicBezTo>
                    <a:cubicBezTo>
                      <a:pt x="8" y="43"/>
                      <a:pt x="8" y="28"/>
                      <a:pt x="13" y="25"/>
                    </a:cubicBezTo>
                    <a:cubicBezTo>
                      <a:pt x="18" y="21"/>
                      <a:pt x="24" y="26"/>
                      <a:pt x="30" y="20"/>
                    </a:cubicBezTo>
                    <a:cubicBezTo>
                      <a:pt x="23" y="17"/>
                      <a:pt x="16" y="17"/>
                      <a:pt x="13" y="9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4530">
                <a:extLst>
                  <a:ext uri="{FF2B5EF4-FFF2-40B4-BE49-F238E27FC236}">
                    <a16:creationId xmlns:a16="http://schemas.microsoft.com/office/drawing/2014/main" id="{7EF702AF-96C0-45E6-B055-A03F4D8D1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343"/>
                <a:ext cx="200" cy="141"/>
              </a:xfrm>
              <a:custGeom>
                <a:avLst/>
                <a:gdLst>
                  <a:gd name="T0" fmla="*/ 0 w 80"/>
                  <a:gd name="T1" fmla="*/ 0 h 53"/>
                  <a:gd name="T2" fmla="*/ 95 w 80"/>
                  <a:gd name="T3" fmla="*/ 511 h 53"/>
                  <a:gd name="T4" fmla="*/ 238 w 80"/>
                  <a:gd name="T5" fmla="*/ 431 h 53"/>
                  <a:gd name="T6" fmla="*/ 438 w 80"/>
                  <a:gd name="T7" fmla="*/ 474 h 53"/>
                  <a:gd name="T8" fmla="*/ 675 w 80"/>
                  <a:gd name="T9" fmla="*/ 580 h 53"/>
                  <a:gd name="T10" fmla="*/ 938 w 80"/>
                  <a:gd name="T11" fmla="*/ 998 h 53"/>
                  <a:gd name="T12" fmla="*/ 1250 w 80"/>
                  <a:gd name="T13" fmla="*/ 920 h 53"/>
                  <a:gd name="T14" fmla="*/ 720 w 80"/>
                  <a:gd name="T15" fmla="*/ 396 h 53"/>
                  <a:gd name="T16" fmla="*/ 50 w 80"/>
                  <a:gd name="T17" fmla="*/ 2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53">
                    <a:moveTo>
                      <a:pt x="0" y="0"/>
                    </a:moveTo>
                    <a:cubicBezTo>
                      <a:pt x="1" y="9"/>
                      <a:pt x="7" y="17"/>
                      <a:pt x="6" y="27"/>
                    </a:cubicBezTo>
                    <a:cubicBezTo>
                      <a:pt x="9" y="26"/>
                      <a:pt x="12" y="24"/>
                      <a:pt x="15" y="23"/>
                    </a:cubicBezTo>
                    <a:cubicBezTo>
                      <a:pt x="19" y="22"/>
                      <a:pt x="24" y="24"/>
                      <a:pt x="28" y="25"/>
                    </a:cubicBezTo>
                    <a:cubicBezTo>
                      <a:pt x="34" y="26"/>
                      <a:pt x="38" y="28"/>
                      <a:pt x="43" y="31"/>
                    </a:cubicBezTo>
                    <a:cubicBezTo>
                      <a:pt x="49" y="36"/>
                      <a:pt x="61" y="44"/>
                      <a:pt x="60" y="53"/>
                    </a:cubicBezTo>
                    <a:cubicBezTo>
                      <a:pt x="65" y="50"/>
                      <a:pt x="75" y="47"/>
                      <a:pt x="80" y="49"/>
                    </a:cubicBezTo>
                    <a:cubicBezTo>
                      <a:pt x="64" y="46"/>
                      <a:pt x="59" y="28"/>
                      <a:pt x="46" y="21"/>
                    </a:cubicBezTo>
                    <a:cubicBezTo>
                      <a:pt x="30" y="13"/>
                      <a:pt x="16" y="16"/>
                      <a:pt x="3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4531">
                <a:extLst>
                  <a:ext uri="{FF2B5EF4-FFF2-40B4-BE49-F238E27FC236}">
                    <a16:creationId xmlns:a16="http://schemas.microsoft.com/office/drawing/2014/main" id="{B40EF2F2-251F-497C-BE93-1D28B667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500"/>
                <a:ext cx="100" cy="83"/>
              </a:xfrm>
              <a:custGeom>
                <a:avLst/>
                <a:gdLst>
                  <a:gd name="T0" fmla="*/ 363 w 40"/>
                  <a:gd name="T1" fmla="*/ 35 h 31"/>
                  <a:gd name="T2" fmla="*/ 0 w 40"/>
                  <a:gd name="T3" fmla="*/ 594 h 31"/>
                  <a:gd name="T4" fmla="*/ 458 w 40"/>
                  <a:gd name="T5" fmla="*/ 308 h 31"/>
                  <a:gd name="T6" fmla="*/ 625 w 40"/>
                  <a:gd name="T7" fmla="*/ 0 h 31"/>
                  <a:gd name="T8" fmla="*/ 438 w 40"/>
                  <a:gd name="T9" fmla="*/ 3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23" y="2"/>
                    </a:moveTo>
                    <a:cubicBezTo>
                      <a:pt x="28" y="16"/>
                      <a:pt x="11" y="28"/>
                      <a:pt x="0" y="31"/>
                    </a:cubicBezTo>
                    <a:cubicBezTo>
                      <a:pt x="13" y="25"/>
                      <a:pt x="22" y="31"/>
                      <a:pt x="29" y="16"/>
                    </a:cubicBezTo>
                    <a:cubicBezTo>
                      <a:pt x="32" y="10"/>
                      <a:pt x="35" y="4"/>
                      <a:pt x="40" y="0"/>
                    </a:cubicBezTo>
                    <a:cubicBezTo>
                      <a:pt x="37" y="0"/>
                      <a:pt x="31" y="0"/>
                      <a:pt x="28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4532">
                <a:extLst>
                  <a:ext uri="{FF2B5EF4-FFF2-40B4-BE49-F238E27FC236}">
                    <a16:creationId xmlns:a16="http://schemas.microsoft.com/office/drawing/2014/main" id="{C4534D2C-2837-4D15-B3CD-749CE0CBA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276"/>
                <a:ext cx="123" cy="67"/>
              </a:xfrm>
              <a:custGeom>
                <a:avLst/>
                <a:gdLst>
                  <a:gd name="T0" fmla="*/ 0 w 49"/>
                  <a:gd name="T1" fmla="*/ 423 h 25"/>
                  <a:gd name="T2" fmla="*/ 221 w 49"/>
                  <a:gd name="T3" fmla="*/ 482 h 25"/>
                  <a:gd name="T4" fmla="*/ 713 w 49"/>
                  <a:gd name="T5" fmla="*/ 252 h 25"/>
                  <a:gd name="T6" fmla="*/ 776 w 49"/>
                  <a:gd name="T7" fmla="*/ 0 h 25"/>
                  <a:gd name="T8" fmla="*/ 334 w 49"/>
                  <a:gd name="T9" fmla="*/ 172 h 25"/>
                  <a:gd name="T10" fmla="*/ 20 w 49"/>
                  <a:gd name="T11" fmla="*/ 38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5">
                    <a:moveTo>
                      <a:pt x="0" y="22"/>
                    </a:moveTo>
                    <a:cubicBezTo>
                      <a:pt x="5" y="21"/>
                      <a:pt x="9" y="25"/>
                      <a:pt x="14" y="25"/>
                    </a:cubicBezTo>
                    <a:cubicBezTo>
                      <a:pt x="19" y="12"/>
                      <a:pt x="33" y="9"/>
                      <a:pt x="45" y="13"/>
                    </a:cubicBezTo>
                    <a:cubicBezTo>
                      <a:pt x="47" y="9"/>
                      <a:pt x="47" y="4"/>
                      <a:pt x="49" y="0"/>
                    </a:cubicBezTo>
                    <a:cubicBezTo>
                      <a:pt x="40" y="9"/>
                      <a:pt x="31" y="3"/>
                      <a:pt x="21" y="9"/>
                    </a:cubicBezTo>
                    <a:cubicBezTo>
                      <a:pt x="17" y="12"/>
                      <a:pt x="7" y="22"/>
                      <a:pt x="1" y="2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4533">
                <a:extLst>
                  <a:ext uri="{FF2B5EF4-FFF2-40B4-BE49-F238E27FC236}">
                    <a16:creationId xmlns:a16="http://schemas.microsoft.com/office/drawing/2014/main" id="{448FD07C-1078-4757-A8AD-604AEFFE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057"/>
                <a:ext cx="202" cy="120"/>
              </a:xfrm>
              <a:custGeom>
                <a:avLst/>
                <a:gdLst>
                  <a:gd name="T0" fmla="*/ 92 w 81"/>
                  <a:gd name="T1" fmla="*/ 93 h 45"/>
                  <a:gd name="T2" fmla="*/ 509 w 81"/>
                  <a:gd name="T3" fmla="*/ 341 h 45"/>
                  <a:gd name="T4" fmla="*/ 696 w 81"/>
                  <a:gd name="T5" fmla="*/ 704 h 45"/>
                  <a:gd name="T6" fmla="*/ 1257 w 81"/>
                  <a:gd name="T7" fmla="*/ 853 h 45"/>
                  <a:gd name="T8" fmla="*/ 995 w 81"/>
                  <a:gd name="T9" fmla="*/ 627 h 45"/>
                  <a:gd name="T10" fmla="*/ 746 w 81"/>
                  <a:gd name="T11" fmla="*/ 363 h 45"/>
                  <a:gd name="T12" fmla="*/ 324 w 81"/>
                  <a:gd name="T13" fmla="*/ 136 h 45"/>
                  <a:gd name="T14" fmla="*/ 0 w 81"/>
                  <a:gd name="T15" fmla="*/ 2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45">
                    <a:moveTo>
                      <a:pt x="6" y="5"/>
                    </a:moveTo>
                    <a:cubicBezTo>
                      <a:pt x="13" y="13"/>
                      <a:pt x="25" y="13"/>
                      <a:pt x="33" y="18"/>
                    </a:cubicBezTo>
                    <a:cubicBezTo>
                      <a:pt x="40" y="22"/>
                      <a:pt x="44" y="29"/>
                      <a:pt x="45" y="37"/>
                    </a:cubicBezTo>
                    <a:cubicBezTo>
                      <a:pt x="56" y="34"/>
                      <a:pt x="74" y="37"/>
                      <a:pt x="81" y="45"/>
                    </a:cubicBezTo>
                    <a:cubicBezTo>
                      <a:pt x="77" y="39"/>
                      <a:pt x="70" y="36"/>
                      <a:pt x="64" y="33"/>
                    </a:cubicBezTo>
                    <a:cubicBezTo>
                      <a:pt x="56" y="29"/>
                      <a:pt x="54" y="25"/>
                      <a:pt x="48" y="19"/>
                    </a:cubicBezTo>
                    <a:cubicBezTo>
                      <a:pt x="40" y="12"/>
                      <a:pt x="31" y="11"/>
                      <a:pt x="21" y="7"/>
                    </a:cubicBezTo>
                    <a:cubicBezTo>
                      <a:pt x="14" y="4"/>
                      <a:pt x="9" y="0"/>
                      <a:pt x="0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4534">
                <a:extLst>
                  <a:ext uri="{FF2B5EF4-FFF2-40B4-BE49-F238E27FC236}">
                    <a16:creationId xmlns:a16="http://schemas.microsoft.com/office/drawing/2014/main" id="{13DE2B20-CA02-4861-ABC0-B291D1625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652"/>
                <a:ext cx="58" cy="45"/>
              </a:xfrm>
              <a:custGeom>
                <a:avLst/>
                <a:gdLst>
                  <a:gd name="T0" fmla="*/ 0 w 23"/>
                  <a:gd name="T1" fmla="*/ 21 h 17"/>
                  <a:gd name="T2" fmla="*/ 96 w 23"/>
                  <a:gd name="T3" fmla="*/ 148 h 17"/>
                  <a:gd name="T4" fmla="*/ 146 w 23"/>
                  <a:gd name="T5" fmla="*/ 315 h 17"/>
                  <a:gd name="T6" fmla="*/ 368 w 23"/>
                  <a:gd name="T7" fmla="*/ 111 h 17"/>
                  <a:gd name="T8" fmla="*/ 0 w 2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1"/>
                    </a:moveTo>
                    <a:cubicBezTo>
                      <a:pt x="1" y="4"/>
                      <a:pt x="4" y="5"/>
                      <a:pt x="6" y="8"/>
                    </a:cubicBezTo>
                    <a:cubicBezTo>
                      <a:pt x="7" y="11"/>
                      <a:pt x="7" y="14"/>
                      <a:pt x="9" y="17"/>
                    </a:cubicBezTo>
                    <a:cubicBezTo>
                      <a:pt x="9" y="10"/>
                      <a:pt x="17" y="7"/>
                      <a:pt x="23" y="6"/>
                    </a:cubicBezTo>
                    <a:cubicBezTo>
                      <a:pt x="15" y="3"/>
                      <a:pt x="6" y="7"/>
                      <a:pt x="0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4535">
                <a:extLst>
                  <a:ext uri="{FF2B5EF4-FFF2-40B4-BE49-F238E27FC236}">
                    <a16:creationId xmlns:a16="http://schemas.microsoft.com/office/drawing/2014/main" id="{DAB043B5-E665-473F-B2C8-46E1C489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2740"/>
                <a:ext cx="78" cy="56"/>
              </a:xfrm>
              <a:custGeom>
                <a:avLst/>
                <a:gdLst>
                  <a:gd name="T0" fmla="*/ 0 w 31"/>
                  <a:gd name="T1" fmla="*/ 77 h 21"/>
                  <a:gd name="T2" fmla="*/ 50 w 31"/>
                  <a:gd name="T3" fmla="*/ 397 h 21"/>
                  <a:gd name="T4" fmla="*/ 493 w 31"/>
                  <a:gd name="T5" fmla="*/ 341 h 21"/>
                  <a:gd name="T6" fmla="*/ 413 w 31"/>
                  <a:gd name="T7" fmla="*/ 307 h 21"/>
                  <a:gd name="T8" fmla="*/ 209 w 31"/>
                  <a:gd name="T9" fmla="*/ 227 h 21"/>
                  <a:gd name="T10" fmla="*/ 5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4"/>
                    </a:moveTo>
                    <a:cubicBezTo>
                      <a:pt x="4" y="9"/>
                      <a:pt x="3" y="15"/>
                      <a:pt x="3" y="21"/>
                    </a:cubicBezTo>
                    <a:cubicBezTo>
                      <a:pt x="12" y="16"/>
                      <a:pt x="21" y="17"/>
                      <a:pt x="31" y="18"/>
                    </a:cubicBezTo>
                    <a:cubicBezTo>
                      <a:pt x="29" y="18"/>
                      <a:pt x="28" y="17"/>
                      <a:pt x="26" y="16"/>
                    </a:cubicBezTo>
                    <a:cubicBezTo>
                      <a:pt x="22" y="13"/>
                      <a:pt x="17" y="14"/>
                      <a:pt x="13" y="12"/>
                    </a:cubicBezTo>
                    <a:cubicBezTo>
                      <a:pt x="9" y="10"/>
                      <a:pt x="6" y="1"/>
                      <a:pt x="3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4536">
                <a:extLst>
                  <a:ext uri="{FF2B5EF4-FFF2-40B4-BE49-F238E27FC236}">
                    <a16:creationId xmlns:a16="http://schemas.microsoft.com/office/drawing/2014/main" id="{29255445-879E-4967-8C14-B17F637FE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785"/>
                <a:ext cx="237" cy="131"/>
              </a:xfrm>
              <a:custGeom>
                <a:avLst/>
                <a:gdLst>
                  <a:gd name="T0" fmla="*/ 634 w 95"/>
                  <a:gd name="T1" fmla="*/ 572 h 49"/>
                  <a:gd name="T2" fmla="*/ 1195 w 95"/>
                  <a:gd name="T3" fmla="*/ 650 h 49"/>
                  <a:gd name="T4" fmla="*/ 1474 w 95"/>
                  <a:gd name="T5" fmla="*/ 936 h 49"/>
                  <a:gd name="T6" fmla="*/ 467 w 95"/>
                  <a:gd name="T7" fmla="*/ 615 h 49"/>
                  <a:gd name="T8" fmla="*/ 155 w 95"/>
                  <a:gd name="T9" fmla="*/ 307 h 49"/>
                  <a:gd name="T10" fmla="*/ 0 w 95"/>
                  <a:gd name="T11" fmla="*/ 0 h 49"/>
                  <a:gd name="T12" fmla="*/ 437 w 95"/>
                  <a:gd name="T13" fmla="*/ 286 h 49"/>
                  <a:gd name="T14" fmla="*/ 666 w 95"/>
                  <a:gd name="T15" fmla="*/ 628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49">
                    <a:moveTo>
                      <a:pt x="41" y="30"/>
                    </a:moveTo>
                    <a:cubicBezTo>
                      <a:pt x="53" y="35"/>
                      <a:pt x="65" y="32"/>
                      <a:pt x="77" y="34"/>
                    </a:cubicBezTo>
                    <a:cubicBezTo>
                      <a:pt x="83" y="35"/>
                      <a:pt x="90" y="43"/>
                      <a:pt x="95" y="49"/>
                    </a:cubicBezTo>
                    <a:cubicBezTo>
                      <a:pt x="75" y="36"/>
                      <a:pt x="50" y="47"/>
                      <a:pt x="30" y="32"/>
                    </a:cubicBezTo>
                    <a:cubicBezTo>
                      <a:pt x="23" y="28"/>
                      <a:pt x="16" y="22"/>
                      <a:pt x="10" y="16"/>
                    </a:cubicBezTo>
                    <a:cubicBezTo>
                      <a:pt x="6" y="12"/>
                      <a:pt x="3" y="6"/>
                      <a:pt x="0" y="0"/>
                    </a:cubicBezTo>
                    <a:cubicBezTo>
                      <a:pt x="6" y="4"/>
                      <a:pt x="21" y="19"/>
                      <a:pt x="28" y="15"/>
                    </a:cubicBezTo>
                    <a:cubicBezTo>
                      <a:pt x="31" y="23"/>
                      <a:pt x="35" y="29"/>
                      <a:pt x="43" y="3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4537">
                <a:extLst>
                  <a:ext uri="{FF2B5EF4-FFF2-40B4-BE49-F238E27FC236}">
                    <a16:creationId xmlns:a16="http://schemas.microsoft.com/office/drawing/2014/main" id="{2D604103-040F-4147-922E-766B7F5B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3105"/>
                <a:ext cx="190" cy="134"/>
              </a:xfrm>
              <a:custGeom>
                <a:avLst/>
                <a:gdLst>
                  <a:gd name="T0" fmla="*/ 0 w 76"/>
                  <a:gd name="T1" fmla="*/ 56 h 50"/>
                  <a:gd name="T2" fmla="*/ 488 w 76"/>
                  <a:gd name="T3" fmla="*/ 0 h 50"/>
                  <a:gd name="T4" fmla="*/ 1063 w 76"/>
                  <a:gd name="T5" fmla="*/ 574 h 50"/>
                  <a:gd name="T6" fmla="*/ 1188 w 76"/>
                  <a:gd name="T7" fmla="*/ 962 h 50"/>
                  <a:gd name="T8" fmla="*/ 925 w 76"/>
                  <a:gd name="T9" fmla="*/ 710 h 50"/>
                  <a:gd name="T10" fmla="*/ 658 w 76"/>
                  <a:gd name="T11" fmla="*/ 539 h 50"/>
                  <a:gd name="T12" fmla="*/ 438 w 76"/>
                  <a:gd name="T13" fmla="*/ 230 h 50"/>
                  <a:gd name="T14" fmla="*/ 145 w 76"/>
                  <a:gd name="T15" fmla="*/ 13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50">
                    <a:moveTo>
                      <a:pt x="0" y="3"/>
                    </a:moveTo>
                    <a:cubicBezTo>
                      <a:pt x="10" y="6"/>
                      <a:pt x="22" y="2"/>
                      <a:pt x="31" y="0"/>
                    </a:cubicBezTo>
                    <a:cubicBezTo>
                      <a:pt x="40" y="17"/>
                      <a:pt x="47" y="29"/>
                      <a:pt x="68" y="30"/>
                    </a:cubicBezTo>
                    <a:cubicBezTo>
                      <a:pt x="69" y="36"/>
                      <a:pt x="72" y="46"/>
                      <a:pt x="76" y="50"/>
                    </a:cubicBezTo>
                    <a:cubicBezTo>
                      <a:pt x="71" y="45"/>
                      <a:pt x="65" y="41"/>
                      <a:pt x="59" y="37"/>
                    </a:cubicBezTo>
                    <a:cubicBezTo>
                      <a:pt x="54" y="34"/>
                      <a:pt x="46" y="32"/>
                      <a:pt x="42" y="28"/>
                    </a:cubicBezTo>
                    <a:cubicBezTo>
                      <a:pt x="36" y="23"/>
                      <a:pt x="35" y="16"/>
                      <a:pt x="28" y="12"/>
                    </a:cubicBezTo>
                    <a:cubicBezTo>
                      <a:pt x="22" y="9"/>
                      <a:pt x="15" y="8"/>
                      <a:pt x="9" y="7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4538">
                <a:extLst>
                  <a:ext uri="{FF2B5EF4-FFF2-40B4-BE49-F238E27FC236}">
                    <a16:creationId xmlns:a16="http://schemas.microsoft.com/office/drawing/2014/main" id="{C1881F16-3E5C-46DD-ADC1-36A81FAB9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127"/>
                <a:ext cx="95" cy="141"/>
              </a:xfrm>
              <a:custGeom>
                <a:avLst/>
                <a:gdLst>
                  <a:gd name="T0" fmla="*/ 33 w 38"/>
                  <a:gd name="T1" fmla="*/ 0 h 53"/>
                  <a:gd name="T2" fmla="*/ 470 w 38"/>
                  <a:gd name="T3" fmla="*/ 431 h 53"/>
                  <a:gd name="T4" fmla="*/ 595 w 38"/>
                  <a:gd name="T5" fmla="*/ 998 h 53"/>
                  <a:gd name="T6" fmla="*/ 333 w 38"/>
                  <a:gd name="T7" fmla="*/ 623 h 53"/>
                  <a:gd name="T8" fmla="*/ 0 w 38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2" y="0"/>
                    </a:moveTo>
                    <a:cubicBezTo>
                      <a:pt x="3" y="12"/>
                      <a:pt x="19" y="23"/>
                      <a:pt x="30" y="23"/>
                    </a:cubicBezTo>
                    <a:cubicBezTo>
                      <a:pt x="31" y="33"/>
                      <a:pt x="32" y="44"/>
                      <a:pt x="38" y="53"/>
                    </a:cubicBezTo>
                    <a:cubicBezTo>
                      <a:pt x="30" y="45"/>
                      <a:pt x="24" y="44"/>
                      <a:pt x="21" y="33"/>
                    </a:cubicBezTo>
                    <a:cubicBezTo>
                      <a:pt x="18" y="22"/>
                      <a:pt x="1" y="14"/>
                      <a:pt x="0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4539">
                <a:extLst>
                  <a:ext uri="{FF2B5EF4-FFF2-40B4-BE49-F238E27FC236}">
                    <a16:creationId xmlns:a16="http://schemas.microsoft.com/office/drawing/2014/main" id="{43295180-026D-4B83-BE58-48C4B0DD6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927"/>
                <a:ext cx="50" cy="178"/>
              </a:xfrm>
              <a:custGeom>
                <a:avLst/>
                <a:gdLst>
                  <a:gd name="T0" fmla="*/ 113 w 20"/>
                  <a:gd name="T1" fmla="*/ 0 h 67"/>
                  <a:gd name="T2" fmla="*/ 50 w 20"/>
                  <a:gd name="T3" fmla="*/ 303 h 67"/>
                  <a:gd name="T4" fmla="*/ 63 w 20"/>
                  <a:gd name="T5" fmla="*/ 523 h 67"/>
                  <a:gd name="T6" fmla="*/ 238 w 20"/>
                  <a:gd name="T7" fmla="*/ 1257 h 67"/>
                  <a:gd name="T8" fmla="*/ 250 w 20"/>
                  <a:gd name="T9" fmla="*/ 635 h 67"/>
                  <a:gd name="T10" fmla="*/ 145 w 2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7">
                    <a:moveTo>
                      <a:pt x="7" y="0"/>
                    </a:moveTo>
                    <a:cubicBezTo>
                      <a:pt x="3" y="3"/>
                      <a:pt x="4" y="12"/>
                      <a:pt x="3" y="16"/>
                    </a:cubicBezTo>
                    <a:cubicBezTo>
                      <a:pt x="0" y="24"/>
                      <a:pt x="0" y="23"/>
                      <a:pt x="4" y="28"/>
                    </a:cubicBezTo>
                    <a:cubicBezTo>
                      <a:pt x="12" y="40"/>
                      <a:pt x="15" y="52"/>
                      <a:pt x="15" y="67"/>
                    </a:cubicBezTo>
                    <a:cubicBezTo>
                      <a:pt x="20" y="57"/>
                      <a:pt x="18" y="44"/>
                      <a:pt x="16" y="34"/>
                    </a:cubicBezTo>
                    <a:cubicBezTo>
                      <a:pt x="13" y="23"/>
                      <a:pt x="12" y="11"/>
                      <a:pt x="9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4540">
                <a:extLst>
                  <a:ext uri="{FF2B5EF4-FFF2-40B4-BE49-F238E27FC236}">
                    <a16:creationId xmlns:a16="http://schemas.microsoft.com/office/drawing/2014/main" id="{4D69FB73-0A7A-4C5F-8AD2-3099E4BA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3033"/>
                <a:ext cx="47" cy="80"/>
              </a:xfrm>
              <a:custGeom>
                <a:avLst/>
                <a:gdLst>
                  <a:gd name="T0" fmla="*/ 0 w 19"/>
                  <a:gd name="T1" fmla="*/ 0 h 30"/>
                  <a:gd name="T2" fmla="*/ 153 w 19"/>
                  <a:gd name="T3" fmla="*/ 397 h 30"/>
                  <a:gd name="T4" fmla="*/ 287 w 19"/>
                  <a:gd name="T5" fmla="*/ 547 h 30"/>
                  <a:gd name="T6" fmla="*/ 228 w 19"/>
                  <a:gd name="T7" fmla="*/ 320 h 30"/>
                  <a:gd name="T8" fmla="*/ 42 w 19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0" y="0"/>
                    </a:moveTo>
                    <a:cubicBezTo>
                      <a:pt x="4" y="7"/>
                      <a:pt x="8" y="13"/>
                      <a:pt x="10" y="21"/>
                    </a:cubicBezTo>
                    <a:cubicBezTo>
                      <a:pt x="12" y="26"/>
                      <a:pt x="12" y="30"/>
                      <a:pt x="19" y="29"/>
                    </a:cubicBezTo>
                    <a:cubicBezTo>
                      <a:pt x="17" y="25"/>
                      <a:pt x="16" y="21"/>
                      <a:pt x="15" y="17"/>
                    </a:cubicBezTo>
                    <a:cubicBezTo>
                      <a:pt x="12" y="12"/>
                      <a:pt x="5" y="10"/>
                      <a:pt x="3" y="4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4541">
                <a:extLst>
                  <a:ext uri="{FF2B5EF4-FFF2-40B4-BE49-F238E27FC236}">
                    <a16:creationId xmlns:a16="http://schemas.microsoft.com/office/drawing/2014/main" id="{327EEECE-7CDE-44C7-BDB5-884588EB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788"/>
                <a:ext cx="40" cy="29"/>
              </a:xfrm>
              <a:custGeom>
                <a:avLst/>
                <a:gdLst>
                  <a:gd name="T0" fmla="*/ 33 w 16"/>
                  <a:gd name="T1" fmla="*/ 145 h 11"/>
                  <a:gd name="T2" fmla="*/ 250 w 16"/>
                  <a:gd name="T3" fmla="*/ 200 h 11"/>
                  <a:gd name="T4" fmla="*/ 208 w 16"/>
                  <a:gd name="T5" fmla="*/ 0 h 11"/>
                  <a:gd name="T6" fmla="*/ 0 w 16"/>
                  <a:gd name="T7" fmla="*/ 14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2" y="8"/>
                    </a:moveTo>
                    <a:cubicBezTo>
                      <a:pt x="7" y="9"/>
                      <a:pt x="11" y="9"/>
                      <a:pt x="16" y="11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11" y="8"/>
                      <a:pt x="6" y="6"/>
                      <a:pt x="0" y="8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4542">
                <a:extLst>
                  <a:ext uri="{FF2B5EF4-FFF2-40B4-BE49-F238E27FC236}">
                    <a16:creationId xmlns:a16="http://schemas.microsoft.com/office/drawing/2014/main" id="{03F6F803-FD2D-4F87-9C75-9A5CF4A75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729"/>
                <a:ext cx="98" cy="27"/>
              </a:xfrm>
              <a:custGeom>
                <a:avLst/>
                <a:gdLst>
                  <a:gd name="T0" fmla="*/ 20 w 39"/>
                  <a:gd name="T1" fmla="*/ 197 h 10"/>
                  <a:gd name="T2" fmla="*/ 209 w 39"/>
                  <a:gd name="T3" fmla="*/ 22 h 10"/>
                  <a:gd name="T4" fmla="*/ 334 w 39"/>
                  <a:gd name="T5" fmla="*/ 22 h 10"/>
                  <a:gd name="T6" fmla="*/ 618 w 39"/>
                  <a:gd name="T7" fmla="*/ 0 h 10"/>
                  <a:gd name="T8" fmla="*/ 367 w 39"/>
                  <a:gd name="T9" fmla="*/ 138 h 10"/>
                  <a:gd name="T10" fmla="*/ 0 w 39"/>
                  <a:gd name="T11" fmla="*/ 197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0">
                    <a:moveTo>
                      <a:pt x="1" y="10"/>
                    </a:moveTo>
                    <a:cubicBezTo>
                      <a:pt x="5" y="8"/>
                      <a:pt x="10" y="3"/>
                      <a:pt x="13" y="1"/>
                    </a:cubicBezTo>
                    <a:cubicBezTo>
                      <a:pt x="17" y="0"/>
                      <a:pt x="17" y="0"/>
                      <a:pt x="21" y="1"/>
                    </a:cubicBezTo>
                    <a:cubicBezTo>
                      <a:pt x="27" y="2"/>
                      <a:pt x="33" y="1"/>
                      <a:pt x="39" y="0"/>
                    </a:cubicBezTo>
                    <a:cubicBezTo>
                      <a:pt x="34" y="4"/>
                      <a:pt x="29" y="6"/>
                      <a:pt x="23" y="7"/>
                    </a:cubicBezTo>
                    <a:cubicBezTo>
                      <a:pt x="18" y="8"/>
                      <a:pt x="3" y="7"/>
                      <a:pt x="0" y="1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Freeform 4543">
                <a:extLst>
                  <a:ext uri="{FF2B5EF4-FFF2-40B4-BE49-F238E27FC236}">
                    <a16:creationId xmlns:a16="http://schemas.microsoft.com/office/drawing/2014/main" id="{77D27997-EB23-4B39-929A-2331FCD94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423"/>
                <a:ext cx="30" cy="112"/>
              </a:xfrm>
              <a:custGeom>
                <a:avLst/>
                <a:gdLst>
                  <a:gd name="T0" fmla="*/ 0 w 12"/>
                  <a:gd name="T1" fmla="*/ 0 h 42"/>
                  <a:gd name="T2" fmla="*/ 188 w 12"/>
                  <a:gd name="T3" fmla="*/ 363 h 42"/>
                  <a:gd name="T4" fmla="*/ 175 w 12"/>
                  <a:gd name="T5" fmla="*/ 797 h 42"/>
                  <a:gd name="T6" fmla="*/ 83 w 12"/>
                  <a:gd name="T7" fmla="*/ 477 h 42"/>
                  <a:gd name="T8" fmla="*/ 0 w 12"/>
                  <a:gd name="T9" fmla="*/ 5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0" y="0"/>
                    </a:moveTo>
                    <a:cubicBezTo>
                      <a:pt x="0" y="8"/>
                      <a:pt x="8" y="13"/>
                      <a:pt x="12" y="19"/>
                    </a:cubicBezTo>
                    <a:cubicBezTo>
                      <a:pt x="8" y="25"/>
                      <a:pt x="10" y="35"/>
                      <a:pt x="11" y="42"/>
                    </a:cubicBezTo>
                    <a:cubicBezTo>
                      <a:pt x="12" y="35"/>
                      <a:pt x="6" y="31"/>
                      <a:pt x="5" y="25"/>
                    </a:cubicBezTo>
                    <a:cubicBezTo>
                      <a:pt x="3" y="17"/>
                      <a:pt x="3" y="11"/>
                      <a:pt x="0" y="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Freeform 4544">
                <a:extLst>
                  <a:ext uri="{FF2B5EF4-FFF2-40B4-BE49-F238E27FC236}">
                    <a16:creationId xmlns:a16="http://schemas.microsoft.com/office/drawing/2014/main" id="{7EDDB357-F175-4752-9737-B8AB2356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121"/>
                <a:ext cx="68" cy="46"/>
              </a:xfrm>
              <a:custGeom>
                <a:avLst/>
                <a:gdLst>
                  <a:gd name="T0" fmla="*/ 0 w 27"/>
                  <a:gd name="T1" fmla="*/ 0 h 17"/>
                  <a:gd name="T2" fmla="*/ 305 w 27"/>
                  <a:gd name="T3" fmla="*/ 314 h 17"/>
                  <a:gd name="T4" fmla="*/ 431 w 27"/>
                  <a:gd name="T5" fmla="*/ 22 h 17"/>
                  <a:gd name="T6" fmla="*/ 83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cubicBezTo>
                      <a:pt x="3" y="6"/>
                      <a:pt x="11" y="17"/>
                      <a:pt x="19" y="16"/>
                    </a:cubicBezTo>
                    <a:cubicBezTo>
                      <a:pt x="26" y="15"/>
                      <a:pt x="26" y="7"/>
                      <a:pt x="27" y="1"/>
                    </a:cubicBezTo>
                    <a:cubicBezTo>
                      <a:pt x="25" y="13"/>
                      <a:pt x="10" y="7"/>
                      <a:pt x="5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Freeform 4545">
                <a:extLst>
                  <a:ext uri="{FF2B5EF4-FFF2-40B4-BE49-F238E27FC236}">
                    <a16:creationId xmlns:a16="http://schemas.microsoft.com/office/drawing/2014/main" id="{22A08A6D-030E-4612-8174-374DC627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052"/>
                <a:ext cx="92" cy="51"/>
              </a:xfrm>
              <a:custGeom>
                <a:avLst/>
                <a:gdLst>
                  <a:gd name="T0" fmla="*/ 0 w 37"/>
                  <a:gd name="T1" fmla="*/ 252 h 19"/>
                  <a:gd name="T2" fmla="*/ 199 w 37"/>
                  <a:gd name="T3" fmla="*/ 346 h 19"/>
                  <a:gd name="T4" fmla="*/ 445 w 37"/>
                  <a:gd name="T5" fmla="*/ 309 h 19"/>
                  <a:gd name="T6" fmla="*/ 557 w 37"/>
                  <a:gd name="T7" fmla="*/ 0 h 19"/>
                  <a:gd name="T8" fmla="*/ 154 w 37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0" y="13"/>
                    </a:moveTo>
                    <a:cubicBezTo>
                      <a:pt x="5" y="14"/>
                      <a:pt x="8" y="17"/>
                      <a:pt x="13" y="18"/>
                    </a:cubicBezTo>
                    <a:cubicBezTo>
                      <a:pt x="17" y="19"/>
                      <a:pt x="25" y="17"/>
                      <a:pt x="29" y="16"/>
                    </a:cubicBezTo>
                    <a:cubicBezTo>
                      <a:pt x="37" y="13"/>
                      <a:pt x="37" y="9"/>
                      <a:pt x="36" y="0"/>
                    </a:cubicBezTo>
                    <a:cubicBezTo>
                      <a:pt x="33" y="12"/>
                      <a:pt x="22" y="12"/>
                      <a:pt x="10" y="1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4546">
                <a:extLst>
                  <a:ext uri="{FF2B5EF4-FFF2-40B4-BE49-F238E27FC236}">
                    <a16:creationId xmlns:a16="http://schemas.microsoft.com/office/drawing/2014/main" id="{23B8DF12-F2A1-4C36-BAC2-44346B83A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111"/>
                <a:ext cx="65" cy="80"/>
              </a:xfrm>
              <a:custGeom>
                <a:avLst/>
                <a:gdLst>
                  <a:gd name="T0" fmla="*/ 0 w 26"/>
                  <a:gd name="T1" fmla="*/ 0 h 30"/>
                  <a:gd name="T2" fmla="*/ 408 w 26"/>
                  <a:gd name="T3" fmla="*/ 192 h 30"/>
                  <a:gd name="T4" fmla="*/ 125 w 2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0">
                    <a:moveTo>
                      <a:pt x="0" y="0"/>
                    </a:moveTo>
                    <a:cubicBezTo>
                      <a:pt x="2" y="13"/>
                      <a:pt x="21" y="30"/>
                      <a:pt x="26" y="10"/>
                    </a:cubicBezTo>
                    <a:cubicBezTo>
                      <a:pt x="22" y="17"/>
                      <a:pt x="11" y="10"/>
                      <a:pt x="8" y="6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4547">
                <a:extLst>
                  <a:ext uri="{FF2B5EF4-FFF2-40B4-BE49-F238E27FC236}">
                    <a16:creationId xmlns:a16="http://schemas.microsoft.com/office/drawing/2014/main" id="{EBCBC08C-BEEC-4798-9DF9-A3E1D27E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08"/>
                <a:ext cx="45" cy="48"/>
              </a:xfrm>
              <a:custGeom>
                <a:avLst/>
                <a:gdLst>
                  <a:gd name="T0" fmla="*/ 95 w 18"/>
                  <a:gd name="T1" fmla="*/ 21 h 18"/>
                  <a:gd name="T2" fmla="*/ 283 w 18"/>
                  <a:gd name="T3" fmla="*/ 115 h 18"/>
                  <a:gd name="T4" fmla="*/ 0 w 18"/>
                  <a:gd name="T5" fmla="*/ 341 h 18"/>
                  <a:gd name="T6" fmla="*/ 95 w 1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6" y="1"/>
                    </a:moveTo>
                    <a:cubicBezTo>
                      <a:pt x="10" y="2"/>
                      <a:pt x="14" y="5"/>
                      <a:pt x="18" y="6"/>
                    </a:cubicBezTo>
                    <a:cubicBezTo>
                      <a:pt x="12" y="11"/>
                      <a:pt x="8" y="15"/>
                      <a:pt x="0" y="18"/>
                    </a:cubicBezTo>
                    <a:cubicBezTo>
                      <a:pt x="5" y="15"/>
                      <a:pt x="12" y="5"/>
                      <a:pt x="6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4548">
                <a:extLst>
                  <a:ext uri="{FF2B5EF4-FFF2-40B4-BE49-F238E27FC236}">
                    <a16:creationId xmlns:a16="http://schemas.microsoft.com/office/drawing/2014/main" id="{986B14F3-4210-4A46-84D0-6D52DD97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105"/>
                <a:ext cx="58" cy="22"/>
              </a:xfrm>
              <a:custGeom>
                <a:avLst/>
                <a:gdLst>
                  <a:gd name="T0" fmla="*/ 0 w 23"/>
                  <a:gd name="T1" fmla="*/ 168 h 8"/>
                  <a:gd name="T2" fmla="*/ 368 w 23"/>
                  <a:gd name="T3" fmla="*/ 1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">
                    <a:moveTo>
                      <a:pt x="0" y="8"/>
                    </a:moveTo>
                    <a:cubicBezTo>
                      <a:pt x="6" y="0"/>
                      <a:pt x="16" y="2"/>
                      <a:pt x="2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Freeform 4549">
                <a:extLst>
                  <a:ext uri="{FF2B5EF4-FFF2-40B4-BE49-F238E27FC236}">
                    <a16:creationId xmlns:a16="http://schemas.microsoft.com/office/drawing/2014/main" id="{8DD78071-B1DE-4981-85FE-242944368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169"/>
                <a:ext cx="65" cy="19"/>
              </a:xfrm>
              <a:custGeom>
                <a:avLst/>
                <a:gdLst>
                  <a:gd name="T0" fmla="*/ 0 w 26"/>
                  <a:gd name="T1" fmla="*/ 141 h 7"/>
                  <a:gd name="T2" fmla="*/ 408 w 26"/>
                  <a:gd name="T3" fmla="*/ 8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cubicBezTo>
                      <a:pt x="7" y="1"/>
                      <a:pt x="18" y="0"/>
                      <a:pt x="2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4550">
                <a:extLst>
                  <a:ext uri="{FF2B5EF4-FFF2-40B4-BE49-F238E27FC236}">
                    <a16:creationId xmlns:a16="http://schemas.microsoft.com/office/drawing/2014/main" id="{38C05975-DB20-4060-A81D-E6814B00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51"/>
                <a:ext cx="65" cy="16"/>
              </a:xfrm>
              <a:custGeom>
                <a:avLst/>
                <a:gdLst>
                  <a:gd name="T0" fmla="*/ 0 w 26"/>
                  <a:gd name="T1" fmla="*/ 115 h 6"/>
                  <a:gd name="T2" fmla="*/ 408 w 26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cubicBezTo>
                      <a:pt x="9" y="1"/>
                      <a:pt x="17" y="0"/>
                      <a:pt x="2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4551">
                <a:extLst>
                  <a:ext uri="{FF2B5EF4-FFF2-40B4-BE49-F238E27FC236}">
                    <a16:creationId xmlns:a16="http://schemas.microsoft.com/office/drawing/2014/main" id="{13F48D5E-259E-40AF-A68D-A65AF8B0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340"/>
                <a:ext cx="31" cy="61"/>
              </a:xfrm>
              <a:custGeom>
                <a:avLst/>
                <a:gdLst>
                  <a:gd name="T0" fmla="*/ 0 w 12"/>
                  <a:gd name="T1" fmla="*/ 0 h 23"/>
                  <a:gd name="T2" fmla="*/ 207 w 12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0" y="0"/>
                    </a:moveTo>
                    <a:cubicBezTo>
                      <a:pt x="11" y="4"/>
                      <a:pt x="10" y="15"/>
                      <a:pt x="12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Freeform 4552">
                <a:extLst>
                  <a:ext uri="{FF2B5EF4-FFF2-40B4-BE49-F238E27FC236}">
                    <a16:creationId xmlns:a16="http://schemas.microsoft.com/office/drawing/2014/main" id="{722651F9-072C-4FCE-9B31-25768594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420"/>
                <a:ext cx="60" cy="35"/>
              </a:xfrm>
              <a:custGeom>
                <a:avLst/>
                <a:gdLst>
                  <a:gd name="T0" fmla="*/ 0 w 24"/>
                  <a:gd name="T1" fmla="*/ 59 h 13"/>
                  <a:gd name="T2" fmla="*/ 375 w 2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3">
                    <a:moveTo>
                      <a:pt x="0" y="3"/>
                    </a:moveTo>
                    <a:cubicBezTo>
                      <a:pt x="8" y="0"/>
                      <a:pt x="21" y="6"/>
                      <a:pt x="2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Freeform 4553">
                <a:extLst>
                  <a:ext uri="{FF2B5EF4-FFF2-40B4-BE49-F238E27FC236}">
                    <a16:creationId xmlns:a16="http://schemas.microsoft.com/office/drawing/2014/main" id="{A9400D16-DBC4-4512-9E86-85D80897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489"/>
                <a:ext cx="53" cy="16"/>
              </a:xfrm>
              <a:custGeom>
                <a:avLst/>
                <a:gdLst>
                  <a:gd name="T0" fmla="*/ 0 w 21"/>
                  <a:gd name="T1" fmla="*/ 115 h 6"/>
                  <a:gd name="T2" fmla="*/ 338 w 2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5" y="0"/>
                      <a:pt x="14" y="0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4554">
                <a:extLst>
                  <a:ext uri="{FF2B5EF4-FFF2-40B4-BE49-F238E27FC236}">
                    <a16:creationId xmlns:a16="http://schemas.microsoft.com/office/drawing/2014/main" id="{FB8E14D9-24DF-49EE-BED1-AD07AFF3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324"/>
                <a:ext cx="20" cy="91"/>
              </a:xfrm>
              <a:custGeom>
                <a:avLst/>
                <a:gdLst>
                  <a:gd name="T0" fmla="*/ 83 w 8"/>
                  <a:gd name="T1" fmla="*/ 0 h 34"/>
                  <a:gd name="T2" fmla="*/ 125 w 8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5" y="0"/>
                    </a:moveTo>
                    <a:cubicBezTo>
                      <a:pt x="0" y="12"/>
                      <a:pt x="4" y="23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4555">
                <a:extLst>
                  <a:ext uri="{FF2B5EF4-FFF2-40B4-BE49-F238E27FC236}">
                    <a16:creationId xmlns:a16="http://schemas.microsoft.com/office/drawing/2014/main" id="{D5C25008-7CE4-4CF0-937D-0BB5B20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457"/>
                <a:ext cx="10" cy="56"/>
              </a:xfrm>
              <a:custGeom>
                <a:avLst/>
                <a:gdLst>
                  <a:gd name="T0" fmla="*/ 63 w 4"/>
                  <a:gd name="T1" fmla="*/ 0 h 21"/>
                  <a:gd name="T2" fmla="*/ 63 w 4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4" y="0"/>
                    </a:moveTo>
                    <a:cubicBezTo>
                      <a:pt x="1" y="7"/>
                      <a:pt x="0" y="15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Freeform 4556">
                <a:extLst>
                  <a:ext uri="{FF2B5EF4-FFF2-40B4-BE49-F238E27FC236}">
                    <a16:creationId xmlns:a16="http://schemas.microsoft.com/office/drawing/2014/main" id="{C9D8CEC8-4A8F-441B-8CB4-D5C82E18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972"/>
                <a:ext cx="75" cy="27"/>
              </a:xfrm>
              <a:custGeom>
                <a:avLst/>
                <a:gdLst>
                  <a:gd name="T0" fmla="*/ 0 w 30"/>
                  <a:gd name="T1" fmla="*/ 103 h 10"/>
                  <a:gd name="T2" fmla="*/ 470 w 30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0">
                    <a:moveTo>
                      <a:pt x="0" y="5"/>
                    </a:moveTo>
                    <a:cubicBezTo>
                      <a:pt x="10" y="0"/>
                      <a:pt x="23" y="1"/>
                      <a:pt x="3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Freeform 4557">
                <a:extLst>
                  <a:ext uri="{FF2B5EF4-FFF2-40B4-BE49-F238E27FC236}">
                    <a16:creationId xmlns:a16="http://schemas.microsoft.com/office/drawing/2014/main" id="{02422EC0-AE07-42E1-93E0-7CF0E31B7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057"/>
                <a:ext cx="70" cy="19"/>
              </a:xfrm>
              <a:custGeom>
                <a:avLst/>
                <a:gdLst>
                  <a:gd name="T0" fmla="*/ 0 w 28"/>
                  <a:gd name="T1" fmla="*/ 117 h 7"/>
                  <a:gd name="T2" fmla="*/ 438 w 2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">
                    <a:moveTo>
                      <a:pt x="0" y="6"/>
                    </a:moveTo>
                    <a:cubicBezTo>
                      <a:pt x="9" y="6"/>
                      <a:pt x="21" y="0"/>
                      <a:pt x="2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Freeform 4558">
                <a:extLst>
                  <a:ext uri="{FF2B5EF4-FFF2-40B4-BE49-F238E27FC236}">
                    <a16:creationId xmlns:a16="http://schemas.microsoft.com/office/drawing/2014/main" id="{0FD803FB-2A45-4174-8494-CF7510E94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548"/>
                <a:ext cx="37" cy="27"/>
              </a:xfrm>
              <a:custGeom>
                <a:avLst/>
                <a:gdLst>
                  <a:gd name="T0" fmla="*/ 0 w 15"/>
                  <a:gd name="T1" fmla="*/ 197 h 10"/>
                  <a:gd name="T2" fmla="*/ 224 w 1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cubicBezTo>
                      <a:pt x="0" y="1"/>
                      <a:pt x="9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Freeform 4559">
                <a:extLst>
                  <a:ext uri="{FF2B5EF4-FFF2-40B4-BE49-F238E27FC236}">
                    <a16:creationId xmlns:a16="http://schemas.microsoft.com/office/drawing/2014/main" id="{EBFEB382-B949-4FD1-8E5F-A82D0A7A8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804"/>
                <a:ext cx="45" cy="11"/>
              </a:xfrm>
              <a:custGeom>
                <a:avLst/>
                <a:gdLst>
                  <a:gd name="T0" fmla="*/ 0 w 18"/>
                  <a:gd name="T1" fmla="*/ 83 h 4"/>
                  <a:gd name="T2" fmla="*/ 283 w 18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6" y="0"/>
                      <a:pt x="12" y="1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Freeform 4560">
                <a:extLst>
                  <a:ext uri="{FF2B5EF4-FFF2-40B4-BE49-F238E27FC236}">
                    <a16:creationId xmlns:a16="http://schemas.microsoft.com/office/drawing/2014/main" id="{594523B3-A55C-47DD-99C0-0CE5AC42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772"/>
                <a:ext cx="28" cy="83"/>
              </a:xfrm>
              <a:custGeom>
                <a:avLst/>
                <a:gdLst>
                  <a:gd name="T0" fmla="*/ 51 w 11"/>
                  <a:gd name="T1" fmla="*/ 0 h 31"/>
                  <a:gd name="T2" fmla="*/ 181 w 11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0" y="11"/>
                      <a:pt x="7" y="22"/>
                      <a:pt x="11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Freeform 4561">
                <a:extLst>
                  <a:ext uri="{FF2B5EF4-FFF2-40B4-BE49-F238E27FC236}">
                    <a16:creationId xmlns:a16="http://schemas.microsoft.com/office/drawing/2014/main" id="{9F517659-BE8E-407A-95CC-D38104075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3044"/>
                <a:ext cx="22" cy="101"/>
              </a:xfrm>
              <a:custGeom>
                <a:avLst/>
                <a:gdLst>
                  <a:gd name="T0" fmla="*/ 0 w 9"/>
                  <a:gd name="T1" fmla="*/ 0 h 38"/>
                  <a:gd name="T2" fmla="*/ 71 w 9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8">
                    <a:moveTo>
                      <a:pt x="0" y="0"/>
                    </a:moveTo>
                    <a:cubicBezTo>
                      <a:pt x="9" y="11"/>
                      <a:pt x="9" y="24"/>
                      <a:pt x="5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Freeform 4562">
                <a:extLst>
                  <a:ext uri="{FF2B5EF4-FFF2-40B4-BE49-F238E27FC236}">
                    <a16:creationId xmlns:a16="http://schemas.microsoft.com/office/drawing/2014/main" id="{D9199A0A-2FC8-4FC4-9D1E-53310A22A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188"/>
                <a:ext cx="25" cy="80"/>
              </a:xfrm>
              <a:custGeom>
                <a:avLst/>
                <a:gdLst>
                  <a:gd name="T0" fmla="*/ 20 w 10"/>
                  <a:gd name="T1" fmla="*/ 0 h 30"/>
                  <a:gd name="T2" fmla="*/ 158 w 10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1" y="0"/>
                    </a:moveTo>
                    <a:cubicBezTo>
                      <a:pt x="1" y="10"/>
                      <a:pt x="0" y="24"/>
                      <a:pt x="10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4563">
                <a:extLst>
                  <a:ext uri="{FF2B5EF4-FFF2-40B4-BE49-F238E27FC236}">
                    <a16:creationId xmlns:a16="http://schemas.microsoft.com/office/drawing/2014/main" id="{4E408896-0EB3-4870-B550-D83258BE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484"/>
                <a:ext cx="120" cy="61"/>
              </a:xfrm>
              <a:custGeom>
                <a:avLst/>
                <a:gdLst>
                  <a:gd name="T0" fmla="*/ 113 w 48"/>
                  <a:gd name="T1" fmla="*/ 395 h 23"/>
                  <a:gd name="T2" fmla="*/ 533 w 48"/>
                  <a:gd name="T3" fmla="*/ 395 h 23"/>
                  <a:gd name="T4" fmla="*/ 750 w 48"/>
                  <a:gd name="T5" fmla="*/ 0 h 23"/>
                  <a:gd name="T6" fmla="*/ 425 w 48"/>
                  <a:gd name="T7" fmla="*/ 260 h 23"/>
                  <a:gd name="T8" fmla="*/ 0 w 48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3">
                    <a:moveTo>
                      <a:pt x="7" y="21"/>
                    </a:moveTo>
                    <a:cubicBezTo>
                      <a:pt x="15" y="17"/>
                      <a:pt x="26" y="18"/>
                      <a:pt x="34" y="21"/>
                    </a:cubicBezTo>
                    <a:cubicBezTo>
                      <a:pt x="38" y="14"/>
                      <a:pt x="43" y="6"/>
                      <a:pt x="48" y="0"/>
                    </a:cubicBezTo>
                    <a:cubicBezTo>
                      <a:pt x="41" y="3"/>
                      <a:pt x="35" y="11"/>
                      <a:pt x="27" y="14"/>
                    </a:cubicBezTo>
                    <a:cubicBezTo>
                      <a:pt x="19" y="17"/>
                      <a:pt x="4" y="11"/>
                      <a:pt x="0" y="2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4564">
                <a:extLst>
                  <a:ext uri="{FF2B5EF4-FFF2-40B4-BE49-F238E27FC236}">
                    <a16:creationId xmlns:a16="http://schemas.microsoft.com/office/drawing/2014/main" id="{10643F52-25B1-4211-AC9F-37174A06A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255"/>
                <a:ext cx="240" cy="117"/>
              </a:xfrm>
              <a:custGeom>
                <a:avLst/>
                <a:gdLst>
                  <a:gd name="T0" fmla="*/ 0 w 96"/>
                  <a:gd name="T1" fmla="*/ 827 h 44"/>
                  <a:gd name="T2" fmla="*/ 50 w 96"/>
                  <a:gd name="T3" fmla="*/ 545 h 44"/>
                  <a:gd name="T4" fmla="*/ 770 w 96"/>
                  <a:gd name="T5" fmla="*/ 114 h 44"/>
                  <a:gd name="T6" fmla="*/ 1408 w 96"/>
                  <a:gd name="T7" fmla="*/ 0 h 44"/>
                  <a:gd name="T8" fmla="*/ 1500 w 96"/>
                  <a:gd name="T9" fmla="*/ 247 h 44"/>
                  <a:gd name="T10" fmla="*/ 1208 w 96"/>
                  <a:gd name="T11" fmla="*/ 340 h 44"/>
                  <a:gd name="T12" fmla="*/ 875 w 96"/>
                  <a:gd name="T13" fmla="*/ 396 h 44"/>
                  <a:gd name="T14" fmla="*/ 500 w 96"/>
                  <a:gd name="T15" fmla="*/ 636 h 44"/>
                  <a:gd name="T16" fmla="*/ 20 w 96"/>
                  <a:gd name="T17" fmla="*/ 792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44">
                    <a:moveTo>
                      <a:pt x="0" y="44"/>
                    </a:moveTo>
                    <a:cubicBezTo>
                      <a:pt x="2" y="39"/>
                      <a:pt x="3" y="34"/>
                      <a:pt x="3" y="29"/>
                    </a:cubicBezTo>
                    <a:cubicBezTo>
                      <a:pt x="22" y="31"/>
                      <a:pt x="43" y="27"/>
                      <a:pt x="49" y="6"/>
                    </a:cubicBezTo>
                    <a:cubicBezTo>
                      <a:pt x="63" y="14"/>
                      <a:pt x="79" y="9"/>
                      <a:pt x="90" y="0"/>
                    </a:cubicBezTo>
                    <a:cubicBezTo>
                      <a:pt x="92" y="4"/>
                      <a:pt x="93" y="9"/>
                      <a:pt x="96" y="13"/>
                    </a:cubicBezTo>
                    <a:cubicBezTo>
                      <a:pt x="87" y="9"/>
                      <a:pt x="84" y="16"/>
                      <a:pt x="77" y="18"/>
                    </a:cubicBezTo>
                    <a:cubicBezTo>
                      <a:pt x="70" y="21"/>
                      <a:pt x="62" y="20"/>
                      <a:pt x="56" y="21"/>
                    </a:cubicBezTo>
                    <a:cubicBezTo>
                      <a:pt x="47" y="24"/>
                      <a:pt x="40" y="30"/>
                      <a:pt x="32" y="34"/>
                    </a:cubicBezTo>
                    <a:cubicBezTo>
                      <a:pt x="22" y="38"/>
                      <a:pt x="10" y="36"/>
                      <a:pt x="1" y="4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4565">
                <a:extLst>
                  <a:ext uri="{FF2B5EF4-FFF2-40B4-BE49-F238E27FC236}">
                    <a16:creationId xmlns:a16="http://schemas.microsoft.com/office/drawing/2014/main" id="{66CEDB05-3651-4067-8F56-5247DD36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225"/>
                <a:ext cx="52" cy="104"/>
              </a:xfrm>
              <a:custGeom>
                <a:avLst/>
                <a:gdLst>
                  <a:gd name="T0" fmla="*/ 228 w 21"/>
                  <a:gd name="T1" fmla="*/ 0 h 39"/>
                  <a:gd name="T2" fmla="*/ 319 w 21"/>
                  <a:gd name="T3" fmla="*/ 589 h 39"/>
                  <a:gd name="T4" fmla="*/ 0 w 21"/>
                  <a:gd name="T5" fmla="*/ 739 h 39"/>
                  <a:gd name="T6" fmla="*/ 154 w 21"/>
                  <a:gd name="T7" fmla="*/ 419 h 39"/>
                  <a:gd name="T8" fmla="*/ 166 w 21"/>
                  <a:gd name="T9" fmla="*/ 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9">
                    <a:moveTo>
                      <a:pt x="15" y="0"/>
                    </a:moveTo>
                    <a:cubicBezTo>
                      <a:pt x="12" y="11"/>
                      <a:pt x="18" y="21"/>
                      <a:pt x="21" y="31"/>
                    </a:cubicBezTo>
                    <a:cubicBezTo>
                      <a:pt x="14" y="31"/>
                      <a:pt x="4" y="32"/>
                      <a:pt x="0" y="39"/>
                    </a:cubicBezTo>
                    <a:cubicBezTo>
                      <a:pt x="3" y="35"/>
                      <a:pt x="9" y="28"/>
                      <a:pt x="10" y="22"/>
                    </a:cubicBezTo>
                    <a:cubicBezTo>
                      <a:pt x="12" y="16"/>
                      <a:pt x="7" y="10"/>
                      <a:pt x="11" y="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4566">
                <a:extLst>
                  <a:ext uri="{FF2B5EF4-FFF2-40B4-BE49-F238E27FC236}">
                    <a16:creationId xmlns:a16="http://schemas.microsoft.com/office/drawing/2014/main" id="{D6CFB879-41A0-4587-850E-C4BE757F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15"/>
                <a:ext cx="95" cy="216"/>
              </a:xfrm>
              <a:custGeom>
                <a:avLst/>
                <a:gdLst>
                  <a:gd name="T0" fmla="*/ 583 w 38"/>
                  <a:gd name="T1" fmla="*/ 0 h 81"/>
                  <a:gd name="T2" fmla="*/ 345 w 38"/>
                  <a:gd name="T3" fmla="*/ 341 h 81"/>
                  <a:gd name="T4" fmla="*/ 300 w 38"/>
                  <a:gd name="T5" fmla="*/ 704 h 81"/>
                  <a:gd name="T6" fmla="*/ 0 w 38"/>
                  <a:gd name="T7" fmla="*/ 1251 h 81"/>
                  <a:gd name="T8" fmla="*/ 20 w 38"/>
                  <a:gd name="T9" fmla="*/ 1536 h 81"/>
                  <a:gd name="T10" fmla="*/ 175 w 38"/>
                  <a:gd name="T11" fmla="*/ 1272 h 81"/>
                  <a:gd name="T12" fmla="*/ 395 w 38"/>
                  <a:gd name="T13" fmla="*/ 739 h 81"/>
                  <a:gd name="T14" fmla="*/ 595 w 38"/>
                  <a:gd name="T15" fmla="*/ 3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81">
                    <a:moveTo>
                      <a:pt x="37" y="0"/>
                    </a:moveTo>
                    <a:cubicBezTo>
                      <a:pt x="34" y="8"/>
                      <a:pt x="26" y="11"/>
                      <a:pt x="22" y="18"/>
                    </a:cubicBezTo>
                    <a:cubicBezTo>
                      <a:pt x="20" y="23"/>
                      <a:pt x="20" y="31"/>
                      <a:pt x="19" y="37"/>
                    </a:cubicBezTo>
                    <a:cubicBezTo>
                      <a:pt x="17" y="46"/>
                      <a:pt x="12" y="64"/>
                      <a:pt x="0" y="66"/>
                    </a:cubicBezTo>
                    <a:cubicBezTo>
                      <a:pt x="1" y="70"/>
                      <a:pt x="1" y="76"/>
                      <a:pt x="1" y="81"/>
                    </a:cubicBezTo>
                    <a:cubicBezTo>
                      <a:pt x="5" y="76"/>
                      <a:pt x="7" y="71"/>
                      <a:pt x="11" y="67"/>
                    </a:cubicBezTo>
                    <a:cubicBezTo>
                      <a:pt x="19" y="58"/>
                      <a:pt x="22" y="50"/>
                      <a:pt x="25" y="39"/>
                    </a:cubicBezTo>
                    <a:cubicBezTo>
                      <a:pt x="28" y="26"/>
                      <a:pt x="35" y="15"/>
                      <a:pt x="38" y="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4567">
                <a:extLst>
                  <a:ext uri="{FF2B5EF4-FFF2-40B4-BE49-F238E27FC236}">
                    <a16:creationId xmlns:a16="http://schemas.microsoft.com/office/drawing/2014/main" id="{CEE28B55-3928-400D-9F08-4A79C4D2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079"/>
                <a:ext cx="45" cy="128"/>
              </a:xfrm>
              <a:custGeom>
                <a:avLst/>
                <a:gdLst>
                  <a:gd name="T0" fmla="*/ 283 w 18"/>
                  <a:gd name="T1" fmla="*/ 0 h 48"/>
                  <a:gd name="T2" fmla="*/ 83 w 18"/>
                  <a:gd name="T3" fmla="*/ 435 h 48"/>
                  <a:gd name="T4" fmla="*/ 83 w 18"/>
                  <a:gd name="T5" fmla="*/ 627 h 48"/>
                  <a:gd name="T6" fmla="*/ 0 w 18"/>
                  <a:gd name="T7" fmla="*/ 909 h 48"/>
                  <a:gd name="T8" fmla="*/ 283 w 18"/>
                  <a:gd name="T9" fmla="*/ 9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cubicBezTo>
                      <a:pt x="15" y="7"/>
                      <a:pt x="7" y="15"/>
                      <a:pt x="5" y="23"/>
                    </a:cubicBezTo>
                    <a:cubicBezTo>
                      <a:pt x="4" y="25"/>
                      <a:pt x="5" y="30"/>
                      <a:pt x="5" y="33"/>
                    </a:cubicBezTo>
                    <a:cubicBezTo>
                      <a:pt x="4" y="39"/>
                      <a:pt x="1" y="43"/>
                      <a:pt x="0" y="48"/>
                    </a:cubicBezTo>
                    <a:cubicBezTo>
                      <a:pt x="13" y="36"/>
                      <a:pt x="8" y="17"/>
                      <a:pt x="18" y="5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Freeform 4568">
                <a:extLst>
                  <a:ext uri="{FF2B5EF4-FFF2-40B4-BE49-F238E27FC236}">
                    <a16:creationId xmlns:a16="http://schemas.microsoft.com/office/drawing/2014/main" id="{E68F9243-47EA-4F3C-AC19-B19E6C8F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972"/>
                <a:ext cx="90" cy="75"/>
              </a:xfrm>
              <a:custGeom>
                <a:avLst/>
                <a:gdLst>
                  <a:gd name="T0" fmla="*/ 0 w 36"/>
                  <a:gd name="T1" fmla="*/ 504 h 28"/>
                  <a:gd name="T2" fmla="*/ 208 w 36"/>
                  <a:gd name="T3" fmla="*/ 538 h 28"/>
                  <a:gd name="T4" fmla="*/ 563 w 36"/>
                  <a:gd name="T5" fmla="*/ 0 h 28"/>
                  <a:gd name="T6" fmla="*/ 63 w 36"/>
                  <a:gd name="T7" fmla="*/ 4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8">
                    <a:moveTo>
                      <a:pt x="0" y="26"/>
                    </a:moveTo>
                    <a:cubicBezTo>
                      <a:pt x="5" y="25"/>
                      <a:pt x="9" y="26"/>
                      <a:pt x="13" y="28"/>
                    </a:cubicBezTo>
                    <a:cubicBezTo>
                      <a:pt x="20" y="18"/>
                      <a:pt x="28" y="10"/>
                      <a:pt x="36" y="0"/>
                    </a:cubicBezTo>
                    <a:cubicBezTo>
                      <a:pt x="25" y="7"/>
                      <a:pt x="17" y="21"/>
                      <a:pt x="4" y="2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" name="Freeform 4569">
                <a:extLst>
                  <a:ext uri="{FF2B5EF4-FFF2-40B4-BE49-F238E27FC236}">
                    <a16:creationId xmlns:a16="http://schemas.microsoft.com/office/drawing/2014/main" id="{03AE14C9-8FAE-41D4-AAD7-7D72584B5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073"/>
                <a:ext cx="132" cy="102"/>
              </a:xfrm>
              <a:custGeom>
                <a:avLst/>
                <a:gdLst>
                  <a:gd name="T0" fmla="*/ 0 w 53"/>
                  <a:gd name="T1" fmla="*/ 735 h 38"/>
                  <a:gd name="T2" fmla="*/ 508 w 53"/>
                  <a:gd name="T3" fmla="*/ 599 h 38"/>
                  <a:gd name="T4" fmla="*/ 819 w 53"/>
                  <a:gd name="T5" fmla="*/ 0 h 38"/>
                  <a:gd name="T6" fmla="*/ 496 w 53"/>
                  <a:gd name="T7" fmla="*/ 346 h 38"/>
                  <a:gd name="T8" fmla="*/ 187 w 53"/>
                  <a:gd name="T9" fmla="*/ 5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cubicBezTo>
                      <a:pt x="10" y="31"/>
                      <a:pt x="22" y="29"/>
                      <a:pt x="33" y="31"/>
                    </a:cubicBezTo>
                    <a:cubicBezTo>
                      <a:pt x="36" y="21"/>
                      <a:pt x="43" y="4"/>
                      <a:pt x="53" y="0"/>
                    </a:cubicBezTo>
                    <a:cubicBezTo>
                      <a:pt x="43" y="3"/>
                      <a:pt x="40" y="13"/>
                      <a:pt x="32" y="18"/>
                    </a:cubicBezTo>
                    <a:cubicBezTo>
                      <a:pt x="27" y="22"/>
                      <a:pt x="18" y="24"/>
                      <a:pt x="12" y="28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Freeform 4570">
                <a:extLst>
                  <a:ext uri="{FF2B5EF4-FFF2-40B4-BE49-F238E27FC236}">
                    <a16:creationId xmlns:a16="http://schemas.microsoft.com/office/drawing/2014/main" id="{94A811A0-3FDE-4070-B369-A65F09D4A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183"/>
                <a:ext cx="70" cy="29"/>
              </a:xfrm>
              <a:custGeom>
                <a:avLst/>
                <a:gdLst>
                  <a:gd name="T0" fmla="*/ 0 w 28"/>
                  <a:gd name="T1" fmla="*/ 124 h 11"/>
                  <a:gd name="T2" fmla="*/ 220 w 28"/>
                  <a:gd name="T3" fmla="*/ 200 h 11"/>
                  <a:gd name="T4" fmla="*/ 438 w 2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1">
                    <a:moveTo>
                      <a:pt x="0" y="7"/>
                    </a:moveTo>
                    <a:cubicBezTo>
                      <a:pt x="5" y="9"/>
                      <a:pt x="10" y="8"/>
                      <a:pt x="14" y="11"/>
                    </a:cubicBezTo>
                    <a:cubicBezTo>
                      <a:pt x="16" y="5"/>
                      <a:pt x="22" y="1"/>
                      <a:pt x="28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Freeform 4571">
                <a:extLst>
                  <a:ext uri="{FF2B5EF4-FFF2-40B4-BE49-F238E27FC236}">
                    <a16:creationId xmlns:a16="http://schemas.microsoft.com/office/drawing/2014/main" id="{69FDE951-5D64-48A5-B1A9-552F5138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95"/>
                <a:ext cx="132" cy="50"/>
              </a:xfrm>
              <a:custGeom>
                <a:avLst/>
                <a:gdLst>
                  <a:gd name="T0" fmla="*/ 0 w 53"/>
                  <a:gd name="T1" fmla="*/ 21 h 19"/>
                  <a:gd name="T2" fmla="*/ 590 w 53"/>
                  <a:gd name="T3" fmla="*/ 34 h 19"/>
                  <a:gd name="T4" fmla="*/ 819 w 53"/>
                  <a:gd name="T5" fmla="*/ 347 h 19"/>
                  <a:gd name="T6" fmla="*/ 105 w 5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9">
                    <a:moveTo>
                      <a:pt x="0" y="1"/>
                    </a:moveTo>
                    <a:cubicBezTo>
                      <a:pt x="14" y="4"/>
                      <a:pt x="25" y="3"/>
                      <a:pt x="38" y="2"/>
                    </a:cubicBezTo>
                    <a:cubicBezTo>
                      <a:pt x="41" y="9"/>
                      <a:pt x="49" y="13"/>
                      <a:pt x="53" y="19"/>
                    </a:cubicBezTo>
                    <a:cubicBezTo>
                      <a:pt x="39" y="9"/>
                      <a:pt x="20" y="11"/>
                      <a:pt x="7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Freeform 4572">
                <a:extLst>
                  <a:ext uri="{FF2B5EF4-FFF2-40B4-BE49-F238E27FC236}">
                    <a16:creationId xmlns:a16="http://schemas.microsoft.com/office/drawing/2014/main" id="{D044144F-822B-4B63-95C8-5897F61D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903"/>
                <a:ext cx="90" cy="146"/>
              </a:xfrm>
              <a:custGeom>
                <a:avLst/>
                <a:gdLst>
                  <a:gd name="T0" fmla="*/ 563 w 36"/>
                  <a:gd name="T1" fmla="*/ 0 h 55"/>
                  <a:gd name="T2" fmla="*/ 175 w 36"/>
                  <a:gd name="T3" fmla="*/ 409 h 55"/>
                  <a:gd name="T4" fmla="*/ 0 w 36"/>
                  <a:gd name="T5" fmla="*/ 1030 h 55"/>
                  <a:gd name="T6" fmla="*/ 270 w 36"/>
                  <a:gd name="T7" fmla="*/ 563 h 55"/>
                  <a:gd name="T8" fmla="*/ 533 w 36"/>
                  <a:gd name="T9" fmla="*/ 56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36" y="0"/>
                    </a:moveTo>
                    <a:cubicBezTo>
                      <a:pt x="31" y="9"/>
                      <a:pt x="22" y="18"/>
                      <a:pt x="11" y="22"/>
                    </a:cubicBezTo>
                    <a:cubicBezTo>
                      <a:pt x="10" y="34"/>
                      <a:pt x="5" y="44"/>
                      <a:pt x="0" y="55"/>
                    </a:cubicBezTo>
                    <a:cubicBezTo>
                      <a:pt x="9" y="47"/>
                      <a:pt x="12" y="40"/>
                      <a:pt x="17" y="30"/>
                    </a:cubicBezTo>
                    <a:cubicBezTo>
                      <a:pt x="22" y="20"/>
                      <a:pt x="30" y="14"/>
                      <a:pt x="34" y="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Freeform 4573">
                <a:extLst>
                  <a:ext uri="{FF2B5EF4-FFF2-40B4-BE49-F238E27FC236}">
                    <a16:creationId xmlns:a16="http://schemas.microsoft.com/office/drawing/2014/main" id="{CD077229-C0C0-4884-86B3-9F420194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769"/>
                <a:ext cx="80" cy="203"/>
              </a:xfrm>
              <a:custGeom>
                <a:avLst/>
                <a:gdLst>
                  <a:gd name="T0" fmla="*/ 500 w 32"/>
                  <a:gd name="T1" fmla="*/ 77 h 76"/>
                  <a:gd name="T2" fmla="*/ 488 w 32"/>
                  <a:gd name="T3" fmla="*/ 363 h 76"/>
                  <a:gd name="T4" fmla="*/ 220 w 32"/>
                  <a:gd name="T5" fmla="*/ 900 h 76"/>
                  <a:gd name="T6" fmla="*/ 0 w 32"/>
                  <a:gd name="T7" fmla="*/ 1448 h 76"/>
                  <a:gd name="T8" fmla="*/ 83 w 32"/>
                  <a:gd name="T9" fmla="*/ 1127 h 76"/>
                  <a:gd name="T10" fmla="*/ 113 w 32"/>
                  <a:gd name="T11" fmla="*/ 727 h 76"/>
                  <a:gd name="T12" fmla="*/ 458 w 32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6">
                    <a:moveTo>
                      <a:pt x="32" y="4"/>
                    </a:moveTo>
                    <a:cubicBezTo>
                      <a:pt x="31" y="9"/>
                      <a:pt x="32" y="14"/>
                      <a:pt x="31" y="19"/>
                    </a:cubicBezTo>
                    <a:cubicBezTo>
                      <a:pt x="21" y="24"/>
                      <a:pt x="16" y="36"/>
                      <a:pt x="14" y="47"/>
                    </a:cubicBezTo>
                    <a:cubicBezTo>
                      <a:pt x="12" y="59"/>
                      <a:pt x="8" y="66"/>
                      <a:pt x="0" y="76"/>
                    </a:cubicBezTo>
                    <a:cubicBezTo>
                      <a:pt x="0" y="70"/>
                      <a:pt x="4" y="65"/>
                      <a:pt x="5" y="59"/>
                    </a:cubicBezTo>
                    <a:cubicBezTo>
                      <a:pt x="7" y="52"/>
                      <a:pt x="5" y="45"/>
                      <a:pt x="7" y="38"/>
                    </a:cubicBezTo>
                    <a:cubicBezTo>
                      <a:pt x="10" y="23"/>
                      <a:pt x="27" y="13"/>
                      <a:pt x="29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Freeform 4574">
                <a:extLst>
                  <a:ext uri="{FF2B5EF4-FFF2-40B4-BE49-F238E27FC236}">
                    <a16:creationId xmlns:a16="http://schemas.microsoft.com/office/drawing/2014/main" id="{33E00655-42A2-4939-A7F9-BAB3FBD0E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83"/>
                <a:ext cx="102" cy="56"/>
              </a:xfrm>
              <a:custGeom>
                <a:avLst/>
                <a:gdLst>
                  <a:gd name="T0" fmla="*/ 0 w 41"/>
                  <a:gd name="T1" fmla="*/ 56 h 21"/>
                  <a:gd name="T2" fmla="*/ 371 w 41"/>
                  <a:gd name="T3" fmla="*/ 397 h 21"/>
                  <a:gd name="T4" fmla="*/ 632 w 41"/>
                  <a:gd name="T5" fmla="*/ 0 h 21"/>
                  <a:gd name="T6" fmla="*/ 216 w 41"/>
                  <a:gd name="T7" fmla="*/ 3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21">
                    <a:moveTo>
                      <a:pt x="0" y="3"/>
                    </a:moveTo>
                    <a:cubicBezTo>
                      <a:pt x="8" y="8"/>
                      <a:pt x="20" y="10"/>
                      <a:pt x="24" y="21"/>
                    </a:cubicBezTo>
                    <a:cubicBezTo>
                      <a:pt x="25" y="11"/>
                      <a:pt x="33" y="4"/>
                      <a:pt x="41" y="0"/>
                    </a:cubicBezTo>
                    <a:cubicBezTo>
                      <a:pt x="33" y="3"/>
                      <a:pt x="21" y="8"/>
                      <a:pt x="14" y="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Freeform 4575">
                <a:extLst>
                  <a:ext uri="{FF2B5EF4-FFF2-40B4-BE49-F238E27FC236}">
                    <a16:creationId xmlns:a16="http://schemas.microsoft.com/office/drawing/2014/main" id="{1032F641-04FD-47A7-9472-4F8A787B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75"/>
                <a:ext cx="253" cy="170"/>
              </a:xfrm>
              <a:custGeom>
                <a:avLst/>
                <a:gdLst>
                  <a:gd name="T0" fmla="*/ 0 w 101"/>
                  <a:gd name="T1" fmla="*/ 1201 h 64"/>
                  <a:gd name="T2" fmla="*/ 363 w 101"/>
                  <a:gd name="T3" fmla="*/ 545 h 64"/>
                  <a:gd name="T4" fmla="*/ 1242 w 101"/>
                  <a:gd name="T5" fmla="*/ 0 h 64"/>
                  <a:gd name="T6" fmla="*/ 1588 w 101"/>
                  <a:gd name="T7" fmla="*/ 191 h 64"/>
                  <a:gd name="T8" fmla="*/ 1180 w 101"/>
                  <a:gd name="T9" fmla="*/ 340 h 64"/>
                  <a:gd name="T10" fmla="*/ 754 w 101"/>
                  <a:gd name="T11" fmla="*/ 566 h 64"/>
                  <a:gd name="T12" fmla="*/ 408 w 101"/>
                  <a:gd name="T13" fmla="*/ 805 h 64"/>
                  <a:gd name="T14" fmla="*/ 33 w 101"/>
                  <a:gd name="T15" fmla="*/ 112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64">
                    <a:moveTo>
                      <a:pt x="0" y="64"/>
                    </a:moveTo>
                    <a:cubicBezTo>
                      <a:pt x="12" y="53"/>
                      <a:pt x="16" y="42"/>
                      <a:pt x="23" y="29"/>
                    </a:cubicBezTo>
                    <a:cubicBezTo>
                      <a:pt x="41" y="33"/>
                      <a:pt x="72" y="16"/>
                      <a:pt x="79" y="0"/>
                    </a:cubicBezTo>
                    <a:cubicBezTo>
                      <a:pt x="84" y="6"/>
                      <a:pt x="93" y="9"/>
                      <a:pt x="101" y="10"/>
                    </a:cubicBezTo>
                    <a:cubicBezTo>
                      <a:pt x="91" y="9"/>
                      <a:pt x="83" y="13"/>
                      <a:pt x="75" y="18"/>
                    </a:cubicBezTo>
                    <a:cubicBezTo>
                      <a:pt x="67" y="23"/>
                      <a:pt x="58" y="26"/>
                      <a:pt x="48" y="30"/>
                    </a:cubicBezTo>
                    <a:cubicBezTo>
                      <a:pt x="39" y="33"/>
                      <a:pt x="33" y="36"/>
                      <a:pt x="26" y="43"/>
                    </a:cubicBezTo>
                    <a:cubicBezTo>
                      <a:pt x="18" y="50"/>
                      <a:pt x="11" y="54"/>
                      <a:pt x="2" y="6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4576">
                <a:extLst>
                  <a:ext uri="{FF2B5EF4-FFF2-40B4-BE49-F238E27FC236}">
                    <a16:creationId xmlns:a16="http://schemas.microsoft.com/office/drawing/2014/main" id="{DFAA0762-C8DC-4B0C-9014-47EEE07BA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791"/>
                <a:ext cx="55" cy="322"/>
              </a:xfrm>
              <a:custGeom>
                <a:avLst/>
                <a:gdLst>
                  <a:gd name="T0" fmla="*/ 270 w 22"/>
                  <a:gd name="T1" fmla="*/ 93 h 121"/>
                  <a:gd name="T2" fmla="*/ 95 w 22"/>
                  <a:gd name="T3" fmla="*/ 511 h 121"/>
                  <a:gd name="T4" fmla="*/ 0 w 22"/>
                  <a:gd name="T5" fmla="*/ 1416 h 121"/>
                  <a:gd name="T6" fmla="*/ 145 w 22"/>
                  <a:gd name="T7" fmla="*/ 2281 h 121"/>
                  <a:gd name="T8" fmla="*/ 270 w 22"/>
                  <a:gd name="T9" fmla="*/ 1203 h 121"/>
                  <a:gd name="T10" fmla="*/ 313 w 22"/>
                  <a:gd name="T11" fmla="*/ 511 h 121"/>
                  <a:gd name="T12" fmla="*/ 300 w 22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21">
                    <a:moveTo>
                      <a:pt x="17" y="5"/>
                    </a:moveTo>
                    <a:cubicBezTo>
                      <a:pt x="14" y="13"/>
                      <a:pt x="12" y="20"/>
                      <a:pt x="6" y="27"/>
                    </a:cubicBezTo>
                    <a:cubicBezTo>
                      <a:pt x="16" y="37"/>
                      <a:pt x="9" y="65"/>
                      <a:pt x="0" y="75"/>
                    </a:cubicBezTo>
                    <a:cubicBezTo>
                      <a:pt x="10" y="82"/>
                      <a:pt x="16" y="111"/>
                      <a:pt x="9" y="121"/>
                    </a:cubicBezTo>
                    <a:cubicBezTo>
                      <a:pt x="15" y="102"/>
                      <a:pt x="13" y="82"/>
                      <a:pt x="17" y="64"/>
                    </a:cubicBezTo>
                    <a:cubicBezTo>
                      <a:pt x="20" y="50"/>
                      <a:pt x="21" y="40"/>
                      <a:pt x="20" y="27"/>
                    </a:cubicBezTo>
                    <a:cubicBezTo>
                      <a:pt x="19" y="18"/>
                      <a:pt x="22" y="7"/>
                      <a:pt x="19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4577">
                <a:extLst>
                  <a:ext uri="{FF2B5EF4-FFF2-40B4-BE49-F238E27FC236}">
                    <a16:creationId xmlns:a16="http://schemas.microsoft.com/office/drawing/2014/main" id="{E265E8A8-6D8D-4ADB-B3E6-71921EBC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964"/>
                <a:ext cx="43" cy="259"/>
              </a:xfrm>
              <a:custGeom>
                <a:avLst/>
                <a:gdLst>
                  <a:gd name="T0" fmla="*/ 63 w 17"/>
                  <a:gd name="T1" fmla="*/ 35 h 97"/>
                  <a:gd name="T2" fmla="*/ 147 w 17"/>
                  <a:gd name="T3" fmla="*/ 307 h 97"/>
                  <a:gd name="T4" fmla="*/ 129 w 17"/>
                  <a:gd name="T5" fmla="*/ 1071 h 97"/>
                  <a:gd name="T6" fmla="*/ 255 w 17"/>
                  <a:gd name="T7" fmla="*/ 1412 h 97"/>
                  <a:gd name="T8" fmla="*/ 243 w 17"/>
                  <a:gd name="T9" fmla="*/ 1848 h 97"/>
                  <a:gd name="T10" fmla="*/ 96 w 17"/>
                  <a:gd name="T11" fmla="*/ 1639 h 97"/>
                  <a:gd name="T12" fmla="*/ 33 w 17"/>
                  <a:gd name="T13" fmla="*/ 1071 h 97"/>
                  <a:gd name="T14" fmla="*/ 51 w 17"/>
                  <a:gd name="T15" fmla="*/ 0 h 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7">
                    <a:moveTo>
                      <a:pt x="4" y="2"/>
                    </a:moveTo>
                    <a:cubicBezTo>
                      <a:pt x="4" y="7"/>
                      <a:pt x="7" y="11"/>
                      <a:pt x="9" y="16"/>
                    </a:cubicBezTo>
                    <a:cubicBezTo>
                      <a:pt x="0" y="23"/>
                      <a:pt x="5" y="45"/>
                      <a:pt x="8" y="56"/>
                    </a:cubicBezTo>
                    <a:cubicBezTo>
                      <a:pt x="10" y="61"/>
                      <a:pt x="15" y="68"/>
                      <a:pt x="16" y="74"/>
                    </a:cubicBezTo>
                    <a:cubicBezTo>
                      <a:pt x="17" y="80"/>
                      <a:pt x="15" y="91"/>
                      <a:pt x="15" y="97"/>
                    </a:cubicBezTo>
                    <a:cubicBezTo>
                      <a:pt x="14" y="92"/>
                      <a:pt x="9" y="90"/>
                      <a:pt x="6" y="86"/>
                    </a:cubicBezTo>
                    <a:cubicBezTo>
                      <a:pt x="3" y="79"/>
                      <a:pt x="3" y="64"/>
                      <a:pt x="2" y="56"/>
                    </a:cubicBezTo>
                    <a:cubicBezTo>
                      <a:pt x="1" y="38"/>
                      <a:pt x="5" y="18"/>
                      <a:pt x="3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4578">
                <a:extLst>
                  <a:ext uri="{FF2B5EF4-FFF2-40B4-BE49-F238E27FC236}">
                    <a16:creationId xmlns:a16="http://schemas.microsoft.com/office/drawing/2014/main" id="{CAB40633-6ABE-491F-A2FA-F4663C942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625"/>
                <a:ext cx="137" cy="91"/>
              </a:xfrm>
              <a:custGeom>
                <a:avLst/>
                <a:gdLst>
                  <a:gd name="T0" fmla="*/ 30 w 55"/>
                  <a:gd name="T1" fmla="*/ 632 h 34"/>
                  <a:gd name="T2" fmla="*/ 354 w 55"/>
                  <a:gd name="T3" fmla="*/ 193 h 34"/>
                  <a:gd name="T4" fmla="*/ 849 w 55"/>
                  <a:gd name="T5" fmla="*/ 0 h 34"/>
                  <a:gd name="T6" fmla="*/ 508 w 55"/>
                  <a:gd name="T7" fmla="*/ 286 h 34"/>
                  <a:gd name="T8" fmla="*/ 404 w 55"/>
                  <a:gd name="T9" fmla="*/ 423 h 34"/>
                  <a:gd name="T10" fmla="*/ 0 w 55"/>
                  <a:gd name="T11" fmla="*/ 65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4">
                    <a:moveTo>
                      <a:pt x="2" y="33"/>
                    </a:moveTo>
                    <a:cubicBezTo>
                      <a:pt x="14" y="31"/>
                      <a:pt x="19" y="18"/>
                      <a:pt x="23" y="10"/>
                    </a:cubicBezTo>
                    <a:cubicBezTo>
                      <a:pt x="32" y="13"/>
                      <a:pt x="49" y="7"/>
                      <a:pt x="55" y="0"/>
                    </a:cubicBezTo>
                    <a:cubicBezTo>
                      <a:pt x="48" y="9"/>
                      <a:pt x="42" y="9"/>
                      <a:pt x="33" y="15"/>
                    </a:cubicBezTo>
                    <a:cubicBezTo>
                      <a:pt x="29" y="17"/>
                      <a:pt x="29" y="20"/>
                      <a:pt x="26" y="22"/>
                    </a:cubicBezTo>
                    <a:cubicBezTo>
                      <a:pt x="18" y="29"/>
                      <a:pt x="10" y="30"/>
                      <a:pt x="0" y="3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4579">
                <a:extLst>
                  <a:ext uri="{FF2B5EF4-FFF2-40B4-BE49-F238E27FC236}">
                    <a16:creationId xmlns:a16="http://schemas.microsoft.com/office/drawing/2014/main" id="{D1CE1F5E-5F30-4D43-A522-9AEB81C1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11"/>
                <a:ext cx="122" cy="61"/>
              </a:xfrm>
              <a:custGeom>
                <a:avLst/>
                <a:gdLst>
                  <a:gd name="T0" fmla="*/ 0 w 49"/>
                  <a:gd name="T1" fmla="*/ 430 h 23"/>
                  <a:gd name="T2" fmla="*/ 495 w 49"/>
                  <a:gd name="T3" fmla="*/ 0 h 23"/>
                  <a:gd name="T4" fmla="*/ 757 w 49"/>
                  <a:gd name="T5" fmla="*/ 149 h 23"/>
                  <a:gd name="T6" fmla="*/ 508 w 49"/>
                  <a:gd name="T7" fmla="*/ 294 h 23"/>
                  <a:gd name="T8" fmla="*/ 92 w 49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3">
                    <a:moveTo>
                      <a:pt x="0" y="23"/>
                    </a:moveTo>
                    <a:cubicBezTo>
                      <a:pt x="11" y="20"/>
                      <a:pt x="32" y="13"/>
                      <a:pt x="32" y="0"/>
                    </a:cubicBezTo>
                    <a:cubicBezTo>
                      <a:pt x="37" y="5"/>
                      <a:pt x="43" y="5"/>
                      <a:pt x="49" y="8"/>
                    </a:cubicBezTo>
                    <a:cubicBezTo>
                      <a:pt x="40" y="8"/>
                      <a:pt x="38" y="13"/>
                      <a:pt x="33" y="16"/>
                    </a:cubicBezTo>
                    <a:cubicBezTo>
                      <a:pt x="26" y="20"/>
                      <a:pt x="15" y="21"/>
                      <a:pt x="6" y="2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4580">
                <a:extLst>
                  <a:ext uri="{FF2B5EF4-FFF2-40B4-BE49-F238E27FC236}">
                    <a16:creationId xmlns:a16="http://schemas.microsoft.com/office/drawing/2014/main" id="{B4FE2FED-1B79-407A-B8D2-A3440F6A6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64"/>
                <a:ext cx="65" cy="104"/>
              </a:xfrm>
              <a:custGeom>
                <a:avLst/>
                <a:gdLst>
                  <a:gd name="T0" fmla="*/ 0 w 26"/>
                  <a:gd name="T1" fmla="*/ 0 h 39"/>
                  <a:gd name="T2" fmla="*/ 408 w 26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cubicBezTo>
                      <a:pt x="0" y="17"/>
                      <a:pt x="16" y="27"/>
                      <a:pt x="26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4581">
                <a:extLst>
                  <a:ext uri="{FF2B5EF4-FFF2-40B4-BE49-F238E27FC236}">
                    <a16:creationId xmlns:a16="http://schemas.microsoft.com/office/drawing/2014/main" id="{FB81B34D-3906-412C-BF67-EFAC5F985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201"/>
                <a:ext cx="33" cy="118"/>
              </a:xfrm>
              <a:custGeom>
                <a:avLst/>
                <a:gdLst>
                  <a:gd name="T0" fmla="*/ 193 w 13"/>
                  <a:gd name="T1" fmla="*/ 0 h 44"/>
                  <a:gd name="T2" fmla="*/ 213 w 13"/>
                  <a:gd name="T3" fmla="*/ 84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2" y="0"/>
                    </a:moveTo>
                    <a:cubicBezTo>
                      <a:pt x="0" y="6"/>
                      <a:pt x="8" y="35"/>
                      <a:pt x="13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4582">
                <a:extLst>
                  <a:ext uri="{FF2B5EF4-FFF2-40B4-BE49-F238E27FC236}">
                    <a16:creationId xmlns:a16="http://schemas.microsoft.com/office/drawing/2014/main" id="{1C446229-9958-4C65-92C4-2D6A3D46E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2196"/>
                <a:ext cx="60" cy="64"/>
              </a:xfrm>
              <a:custGeom>
                <a:avLst/>
                <a:gdLst>
                  <a:gd name="T0" fmla="*/ 0 w 24"/>
                  <a:gd name="T1" fmla="*/ 456 h 24"/>
                  <a:gd name="T2" fmla="*/ 375 w 2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4">
                    <a:moveTo>
                      <a:pt x="0" y="24"/>
                    </a:moveTo>
                    <a:cubicBezTo>
                      <a:pt x="3" y="9"/>
                      <a:pt x="12" y="6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4583">
                <a:extLst>
                  <a:ext uri="{FF2B5EF4-FFF2-40B4-BE49-F238E27FC236}">
                    <a16:creationId xmlns:a16="http://schemas.microsoft.com/office/drawing/2014/main" id="{6D8A9EFD-6C0F-403A-992B-A148232F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100"/>
                <a:ext cx="47" cy="67"/>
              </a:xfrm>
              <a:custGeom>
                <a:avLst/>
                <a:gdLst>
                  <a:gd name="T0" fmla="*/ 0 w 19"/>
                  <a:gd name="T1" fmla="*/ 482 h 25"/>
                  <a:gd name="T2" fmla="*/ 287 w 19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">
                    <a:moveTo>
                      <a:pt x="0" y="25"/>
                    </a:moveTo>
                    <a:cubicBezTo>
                      <a:pt x="5" y="13"/>
                      <a:pt x="5" y="5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4584">
                <a:extLst>
                  <a:ext uri="{FF2B5EF4-FFF2-40B4-BE49-F238E27FC236}">
                    <a16:creationId xmlns:a16="http://schemas.microsoft.com/office/drawing/2014/main" id="{599930D7-7B84-4859-8227-39ACD451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975"/>
                <a:ext cx="55" cy="82"/>
              </a:xfrm>
              <a:custGeom>
                <a:avLst/>
                <a:gdLst>
                  <a:gd name="T0" fmla="*/ 345 w 22"/>
                  <a:gd name="T1" fmla="*/ 0 h 31"/>
                  <a:gd name="T2" fmla="*/ 0 w 22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cubicBezTo>
                      <a:pt x="10" y="6"/>
                      <a:pt x="2" y="17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4585">
                <a:extLst>
                  <a:ext uri="{FF2B5EF4-FFF2-40B4-BE49-F238E27FC236}">
                    <a16:creationId xmlns:a16="http://schemas.microsoft.com/office/drawing/2014/main" id="{D812FA63-E3B8-42B3-8000-19715CA38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81"/>
                <a:ext cx="67" cy="67"/>
              </a:xfrm>
              <a:custGeom>
                <a:avLst/>
                <a:gdLst>
                  <a:gd name="T0" fmla="*/ 0 w 27"/>
                  <a:gd name="T1" fmla="*/ 482 h 25"/>
                  <a:gd name="T2" fmla="*/ 412 w 27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0" y="11"/>
                      <a:pt x="17" y="4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Freeform 4586">
                <a:extLst>
                  <a:ext uri="{FF2B5EF4-FFF2-40B4-BE49-F238E27FC236}">
                    <a16:creationId xmlns:a16="http://schemas.microsoft.com/office/drawing/2014/main" id="{0E5385D4-B0CE-40B9-9FC2-43221A388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59"/>
                <a:ext cx="35" cy="53"/>
              </a:xfrm>
              <a:custGeom>
                <a:avLst/>
                <a:gdLst>
                  <a:gd name="T0" fmla="*/ 0 w 14"/>
                  <a:gd name="T1" fmla="*/ 0 h 20"/>
                  <a:gd name="T2" fmla="*/ 220 w 14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8" y="4"/>
                      <a:pt x="13" y="10"/>
                      <a:pt x="1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Freeform 4587">
                <a:extLst>
                  <a:ext uri="{FF2B5EF4-FFF2-40B4-BE49-F238E27FC236}">
                    <a16:creationId xmlns:a16="http://schemas.microsoft.com/office/drawing/2014/main" id="{D0C704BE-8A4F-40FE-8582-6D1F35480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32"/>
                <a:ext cx="23" cy="104"/>
              </a:xfrm>
              <a:custGeom>
                <a:avLst/>
                <a:gdLst>
                  <a:gd name="T0" fmla="*/ 151 w 9"/>
                  <a:gd name="T1" fmla="*/ 0 h 39"/>
                  <a:gd name="T2" fmla="*/ 84 w 9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0" y="10"/>
                      <a:pt x="1" y="26"/>
                      <a:pt x="5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Freeform 4588">
                <a:extLst>
                  <a:ext uri="{FF2B5EF4-FFF2-40B4-BE49-F238E27FC236}">
                    <a16:creationId xmlns:a16="http://schemas.microsoft.com/office/drawing/2014/main" id="{4CA8E6B2-7834-44A1-AD54-E95462094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943"/>
                <a:ext cx="45" cy="66"/>
              </a:xfrm>
              <a:custGeom>
                <a:avLst/>
                <a:gdLst>
                  <a:gd name="T0" fmla="*/ 283 w 18"/>
                  <a:gd name="T1" fmla="*/ 0 h 25"/>
                  <a:gd name="T2" fmla="*/ 0 w 18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5">
                    <a:moveTo>
                      <a:pt x="18" y="0"/>
                    </a:moveTo>
                    <a:cubicBezTo>
                      <a:pt x="8" y="5"/>
                      <a:pt x="4" y="15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Freeform 4589">
                <a:extLst>
                  <a:ext uri="{FF2B5EF4-FFF2-40B4-BE49-F238E27FC236}">
                    <a16:creationId xmlns:a16="http://schemas.microsoft.com/office/drawing/2014/main" id="{A3F69CFA-4D7E-46AE-A0F2-8E91DC76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004"/>
                <a:ext cx="75" cy="56"/>
              </a:xfrm>
              <a:custGeom>
                <a:avLst/>
                <a:gdLst>
                  <a:gd name="T0" fmla="*/ 0 w 30"/>
                  <a:gd name="T1" fmla="*/ 56 h 21"/>
                  <a:gd name="T2" fmla="*/ 470 w 30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3"/>
                    </a:moveTo>
                    <a:cubicBezTo>
                      <a:pt x="12" y="0"/>
                      <a:pt x="26" y="9"/>
                      <a:pt x="3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Freeform 4590">
                <a:extLst>
                  <a:ext uri="{FF2B5EF4-FFF2-40B4-BE49-F238E27FC236}">
                    <a16:creationId xmlns:a16="http://schemas.microsoft.com/office/drawing/2014/main" id="{1943EAD4-9D0A-4A22-B228-B5E65716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3105"/>
                <a:ext cx="52" cy="80"/>
              </a:xfrm>
              <a:custGeom>
                <a:avLst/>
                <a:gdLst>
                  <a:gd name="T0" fmla="*/ 319 w 21"/>
                  <a:gd name="T1" fmla="*/ 21 h 30"/>
                  <a:gd name="T2" fmla="*/ 0 w 21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21" y="1"/>
                    </a:moveTo>
                    <a:cubicBezTo>
                      <a:pt x="8" y="0"/>
                      <a:pt x="3" y="20"/>
                      <a:pt x="0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Freeform 4591">
                <a:extLst>
                  <a:ext uri="{FF2B5EF4-FFF2-40B4-BE49-F238E27FC236}">
                    <a16:creationId xmlns:a16="http://schemas.microsoft.com/office/drawing/2014/main" id="{0273CA8A-3424-49BD-B924-D70101C0F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855"/>
                <a:ext cx="23" cy="96"/>
              </a:xfrm>
              <a:custGeom>
                <a:avLst/>
                <a:gdLst>
                  <a:gd name="T0" fmla="*/ 130 w 9"/>
                  <a:gd name="T1" fmla="*/ 0 h 36"/>
                  <a:gd name="T2" fmla="*/ 151 w 9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6">
                    <a:moveTo>
                      <a:pt x="8" y="0"/>
                    </a:moveTo>
                    <a:cubicBezTo>
                      <a:pt x="0" y="10"/>
                      <a:pt x="5" y="25"/>
                      <a:pt x="9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4592">
                <a:extLst>
                  <a:ext uri="{FF2B5EF4-FFF2-40B4-BE49-F238E27FC236}">
                    <a16:creationId xmlns:a16="http://schemas.microsoft.com/office/drawing/2014/main" id="{A3502B33-179F-4694-A1C5-DF28AE2FA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007"/>
                <a:ext cx="20" cy="90"/>
              </a:xfrm>
              <a:custGeom>
                <a:avLst/>
                <a:gdLst>
                  <a:gd name="T0" fmla="*/ 125 w 8"/>
                  <a:gd name="T1" fmla="*/ 0 h 34"/>
                  <a:gd name="T2" fmla="*/ 63 w 8"/>
                  <a:gd name="T3" fmla="*/ 63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8" y="0"/>
                    </a:moveTo>
                    <a:cubicBezTo>
                      <a:pt x="2" y="10"/>
                      <a:pt x="0" y="22"/>
                      <a:pt x="4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4593">
                <a:extLst>
                  <a:ext uri="{FF2B5EF4-FFF2-40B4-BE49-F238E27FC236}">
                    <a16:creationId xmlns:a16="http://schemas.microsoft.com/office/drawing/2014/main" id="{AF3E3957-937A-4649-9AA5-45C36CA8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564"/>
                <a:ext cx="70" cy="48"/>
              </a:xfrm>
              <a:custGeom>
                <a:avLst/>
                <a:gdLst>
                  <a:gd name="T0" fmla="*/ 0 w 28"/>
                  <a:gd name="T1" fmla="*/ 341 h 18"/>
                  <a:gd name="T2" fmla="*/ 438 w 2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18"/>
                    </a:moveTo>
                    <a:cubicBezTo>
                      <a:pt x="3" y="7"/>
                      <a:pt x="18" y="0"/>
                      <a:pt x="2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Line 4594">
                <a:extLst>
                  <a:ext uri="{FF2B5EF4-FFF2-40B4-BE49-F238E27FC236}">
                    <a16:creationId xmlns:a16="http://schemas.microsoft.com/office/drawing/2014/main" id="{955702E0-DFC3-4EDF-A2DC-7393CF00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1" y="2196"/>
                <a:ext cx="1" cy="4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4595">
                <a:extLst>
                  <a:ext uri="{FF2B5EF4-FFF2-40B4-BE49-F238E27FC236}">
                    <a16:creationId xmlns:a16="http://schemas.microsoft.com/office/drawing/2014/main" id="{DD450034-56B2-4421-BA7C-6F3DF3E0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19"/>
                <a:ext cx="1978" cy="520"/>
              </a:xfrm>
              <a:custGeom>
                <a:avLst/>
                <a:gdLst>
                  <a:gd name="T0" fmla="*/ 0 w 791"/>
                  <a:gd name="T1" fmla="*/ 248 h 195"/>
                  <a:gd name="T2" fmla="*/ 300 w 791"/>
                  <a:gd name="T3" fmla="*/ 648 h 195"/>
                  <a:gd name="T4" fmla="*/ 645 w 791"/>
                  <a:gd name="T5" fmla="*/ 1080 h 195"/>
                  <a:gd name="T6" fmla="*/ 1063 w 791"/>
                  <a:gd name="T7" fmla="*/ 1117 h 195"/>
                  <a:gd name="T8" fmla="*/ 1625 w 791"/>
                  <a:gd name="T9" fmla="*/ 1229 h 195"/>
                  <a:gd name="T10" fmla="*/ 2083 w 791"/>
                  <a:gd name="T11" fmla="*/ 1707 h 195"/>
                  <a:gd name="T12" fmla="*/ 2676 w 791"/>
                  <a:gd name="T13" fmla="*/ 2296 h 195"/>
                  <a:gd name="T14" fmla="*/ 3238 w 791"/>
                  <a:gd name="T15" fmla="*/ 2312 h 195"/>
                  <a:gd name="T16" fmla="*/ 3738 w 791"/>
                  <a:gd name="T17" fmla="*/ 2389 h 195"/>
                  <a:gd name="T18" fmla="*/ 4159 w 791"/>
                  <a:gd name="T19" fmla="*/ 2880 h 195"/>
                  <a:gd name="T20" fmla="*/ 4551 w 791"/>
                  <a:gd name="T21" fmla="*/ 3320 h 195"/>
                  <a:gd name="T22" fmla="*/ 5221 w 791"/>
                  <a:gd name="T23" fmla="*/ 3413 h 195"/>
                  <a:gd name="T24" fmla="*/ 6147 w 791"/>
                  <a:gd name="T25" fmla="*/ 3661 h 195"/>
                  <a:gd name="T26" fmla="*/ 6192 w 791"/>
                  <a:gd name="T27" fmla="*/ 3699 h 195"/>
                  <a:gd name="T28" fmla="*/ 6554 w 791"/>
                  <a:gd name="T29" fmla="*/ 3469 h 195"/>
                  <a:gd name="T30" fmla="*/ 7159 w 791"/>
                  <a:gd name="T31" fmla="*/ 3208 h 195"/>
                  <a:gd name="T32" fmla="*/ 7742 w 791"/>
                  <a:gd name="T33" fmla="*/ 3221 h 195"/>
                  <a:gd name="T34" fmla="*/ 8367 w 791"/>
                  <a:gd name="T35" fmla="*/ 3221 h 195"/>
                  <a:gd name="T36" fmla="*/ 8880 w 791"/>
                  <a:gd name="T37" fmla="*/ 2765 h 195"/>
                  <a:gd name="T38" fmla="*/ 9317 w 791"/>
                  <a:gd name="T39" fmla="*/ 2389 h 195"/>
                  <a:gd name="T40" fmla="*/ 9772 w 791"/>
                  <a:gd name="T41" fmla="*/ 2368 h 195"/>
                  <a:gd name="T42" fmla="*/ 10475 w 791"/>
                  <a:gd name="T43" fmla="*/ 2275 h 195"/>
                  <a:gd name="T44" fmla="*/ 10880 w 791"/>
                  <a:gd name="T45" fmla="*/ 1933 h 195"/>
                  <a:gd name="T46" fmla="*/ 12368 w 791"/>
                  <a:gd name="T47" fmla="*/ 1045 h 195"/>
                  <a:gd name="T48" fmla="*/ 12368 w 791"/>
                  <a:gd name="T49" fmla="*/ 776 h 195"/>
                  <a:gd name="T50" fmla="*/ 10713 w 791"/>
                  <a:gd name="T51" fmla="*/ 1741 h 195"/>
                  <a:gd name="T52" fmla="*/ 10380 w 791"/>
                  <a:gd name="T53" fmla="*/ 2027 h 195"/>
                  <a:gd name="T54" fmla="*/ 9805 w 791"/>
                  <a:gd name="T55" fmla="*/ 2083 h 195"/>
                  <a:gd name="T56" fmla="*/ 9242 w 791"/>
                  <a:gd name="T57" fmla="*/ 2125 h 195"/>
                  <a:gd name="T58" fmla="*/ 8710 w 791"/>
                  <a:gd name="T59" fmla="*/ 2581 h 195"/>
                  <a:gd name="T60" fmla="*/ 8285 w 791"/>
                  <a:gd name="T61" fmla="*/ 2957 h 195"/>
                  <a:gd name="T62" fmla="*/ 7772 w 791"/>
                  <a:gd name="T63" fmla="*/ 2957 h 195"/>
                  <a:gd name="T64" fmla="*/ 7117 w 791"/>
                  <a:gd name="T65" fmla="*/ 2936 h 195"/>
                  <a:gd name="T66" fmla="*/ 6442 w 791"/>
                  <a:gd name="T67" fmla="*/ 3221 h 195"/>
                  <a:gd name="T68" fmla="*/ 6192 w 791"/>
                  <a:gd name="T69" fmla="*/ 3379 h 195"/>
                  <a:gd name="T70" fmla="*/ 5209 w 791"/>
                  <a:gd name="T71" fmla="*/ 3149 h 195"/>
                  <a:gd name="T72" fmla="*/ 4626 w 791"/>
                  <a:gd name="T73" fmla="*/ 3072 h 195"/>
                  <a:gd name="T74" fmla="*/ 4346 w 791"/>
                  <a:gd name="T75" fmla="*/ 2709 h 195"/>
                  <a:gd name="T76" fmla="*/ 3833 w 791"/>
                  <a:gd name="T77" fmla="*/ 2141 h 195"/>
                  <a:gd name="T78" fmla="*/ 3208 w 791"/>
                  <a:gd name="T79" fmla="*/ 2048 h 195"/>
                  <a:gd name="T80" fmla="*/ 2738 w 791"/>
                  <a:gd name="T81" fmla="*/ 2027 h 195"/>
                  <a:gd name="T82" fmla="*/ 2251 w 791"/>
                  <a:gd name="T83" fmla="*/ 1536 h 195"/>
                  <a:gd name="T84" fmla="*/ 1720 w 791"/>
                  <a:gd name="T85" fmla="*/ 989 h 195"/>
                  <a:gd name="T86" fmla="*/ 1050 w 791"/>
                  <a:gd name="T87" fmla="*/ 853 h 195"/>
                  <a:gd name="T88" fmla="*/ 720 w 791"/>
                  <a:gd name="T89" fmla="*/ 819 h 195"/>
                  <a:gd name="T90" fmla="*/ 488 w 791"/>
                  <a:gd name="T91" fmla="*/ 512 h 195"/>
                  <a:gd name="T92" fmla="*/ 0 w 791"/>
                  <a:gd name="T93" fmla="*/ 0 h 195"/>
                  <a:gd name="T94" fmla="*/ 0 w 791"/>
                  <a:gd name="T95" fmla="*/ 248 h 1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1" h="195">
                    <a:moveTo>
                      <a:pt x="0" y="13"/>
                    </a:moveTo>
                    <a:cubicBezTo>
                      <a:pt x="11" y="17"/>
                      <a:pt x="13" y="25"/>
                      <a:pt x="19" y="34"/>
                    </a:cubicBezTo>
                    <a:cubicBezTo>
                      <a:pt x="24" y="43"/>
                      <a:pt x="29" y="53"/>
                      <a:pt x="41" y="57"/>
                    </a:cubicBezTo>
                    <a:cubicBezTo>
                      <a:pt x="51" y="61"/>
                      <a:pt x="60" y="60"/>
                      <a:pt x="68" y="59"/>
                    </a:cubicBezTo>
                    <a:cubicBezTo>
                      <a:pt x="78" y="59"/>
                      <a:pt x="89" y="58"/>
                      <a:pt x="104" y="65"/>
                    </a:cubicBezTo>
                    <a:cubicBezTo>
                      <a:pt x="117" y="71"/>
                      <a:pt x="124" y="80"/>
                      <a:pt x="133" y="90"/>
                    </a:cubicBezTo>
                    <a:cubicBezTo>
                      <a:pt x="142" y="103"/>
                      <a:pt x="152" y="115"/>
                      <a:pt x="171" y="121"/>
                    </a:cubicBezTo>
                    <a:cubicBezTo>
                      <a:pt x="187" y="125"/>
                      <a:pt x="197" y="124"/>
                      <a:pt x="207" y="122"/>
                    </a:cubicBezTo>
                    <a:cubicBezTo>
                      <a:pt x="217" y="121"/>
                      <a:pt x="225" y="119"/>
                      <a:pt x="239" y="126"/>
                    </a:cubicBezTo>
                    <a:cubicBezTo>
                      <a:pt x="253" y="132"/>
                      <a:pt x="259" y="142"/>
                      <a:pt x="266" y="152"/>
                    </a:cubicBezTo>
                    <a:cubicBezTo>
                      <a:pt x="273" y="161"/>
                      <a:pt x="279" y="170"/>
                      <a:pt x="291" y="175"/>
                    </a:cubicBezTo>
                    <a:cubicBezTo>
                      <a:pt x="307" y="182"/>
                      <a:pt x="321" y="181"/>
                      <a:pt x="334" y="180"/>
                    </a:cubicBezTo>
                    <a:cubicBezTo>
                      <a:pt x="350" y="179"/>
                      <a:pt x="367" y="178"/>
                      <a:pt x="393" y="193"/>
                    </a:cubicBezTo>
                    <a:cubicBezTo>
                      <a:pt x="396" y="195"/>
                      <a:pt x="396" y="195"/>
                      <a:pt x="396" y="195"/>
                    </a:cubicBezTo>
                    <a:cubicBezTo>
                      <a:pt x="419" y="183"/>
                      <a:pt x="419" y="183"/>
                      <a:pt x="419" y="183"/>
                    </a:cubicBezTo>
                    <a:cubicBezTo>
                      <a:pt x="432" y="176"/>
                      <a:pt x="435" y="174"/>
                      <a:pt x="458" y="169"/>
                    </a:cubicBezTo>
                    <a:cubicBezTo>
                      <a:pt x="472" y="166"/>
                      <a:pt x="483" y="168"/>
                      <a:pt x="495" y="170"/>
                    </a:cubicBezTo>
                    <a:cubicBezTo>
                      <a:pt x="507" y="172"/>
                      <a:pt x="519" y="175"/>
                      <a:pt x="535" y="170"/>
                    </a:cubicBezTo>
                    <a:cubicBezTo>
                      <a:pt x="550" y="165"/>
                      <a:pt x="559" y="155"/>
                      <a:pt x="568" y="146"/>
                    </a:cubicBezTo>
                    <a:cubicBezTo>
                      <a:pt x="576" y="138"/>
                      <a:pt x="583" y="130"/>
                      <a:pt x="596" y="126"/>
                    </a:cubicBezTo>
                    <a:cubicBezTo>
                      <a:pt x="607" y="122"/>
                      <a:pt x="615" y="123"/>
                      <a:pt x="625" y="125"/>
                    </a:cubicBezTo>
                    <a:cubicBezTo>
                      <a:pt x="637" y="126"/>
                      <a:pt x="650" y="129"/>
                      <a:pt x="670" y="120"/>
                    </a:cubicBezTo>
                    <a:cubicBezTo>
                      <a:pt x="682" y="115"/>
                      <a:pt x="689" y="109"/>
                      <a:pt x="696" y="102"/>
                    </a:cubicBezTo>
                    <a:cubicBezTo>
                      <a:pt x="708" y="89"/>
                      <a:pt x="721" y="73"/>
                      <a:pt x="791" y="55"/>
                    </a:cubicBezTo>
                    <a:cubicBezTo>
                      <a:pt x="791" y="41"/>
                      <a:pt x="791" y="41"/>
                      <a:pt x="791" y="41"/>
                    </a:cubicBezTo>
                    <a:cubicBezTo>
                      <a:pt x="717" y="60"/>
                      <a:pt x="699" y="78"/>
                      <a:pt x="685" y="92"/>
                    </a:cubicBezTo>
                    <a:cubicBezTo>
                      <a:pt x="679" y="98"/>
                      <a:pt x="674" y="103"/>
                      <a:pt x="664" y="107"/>
                    </a:cubicBezTo>
                    <a:cubicBezTo>
                      <a:pt x="648" y="114"/>
                      <a:pt x="638" y="112"/>
                      <a:pt x="627" y="110"/>
                    </a:cubicBezTo>
                    <a:cubicBezTo>
                      <a:pt x="617" y="109"/>
                      <a:pt x="606" y="107"/>
                      <a:pt x="591" y="112"/>
                    </a:cubicBezTo>
                    <a:cubicBezTo>
                      <a:pt x="575" y="118"/>
                      <a:pt x="566" y="128"/>
                      <a:pt x="557" y="136"/>
                    </a:cubicBezTo>
                    <a:cubicBezTo>
                      <a:pt x="550" y="144"/>
                      <a:pt x="542" y="152"/>
                      <a:pt x="530" y="156"/>
                    </a:cubicBezTo>
                    <a:cubicBezTo>
                      <a:pt x="518" y="160"/>
                      <a:pt x="509" y="158"/>
                      <a:pt x="497" y="156"/>
                    </a:cubicBezTo>
                    <a:cubicBezTo>
                      <a:pt x="486" y="154"/>
                      <a:pt x="472" y="151"/>
                      <a:pt x="455" y="155"/>
                    </a:cubicBezTo>
                    <a:cubicBezTo>
                      <a:pt x="430" y="160"/>
                      <a:pt x="426" y="163"/>
                      <a:pt x="412" y="170"/>
                    </a:cubicBezTo>
                    <a:cubicBezTo>
                      <a:pt x="412" y="170"/>
                      <a:pt x="401" y="176"/>
                      <a:pt x="396" y="178"/>
                    </a:cubicBezTo>
                    <a:cubicBezTo>
                      <a:pt x="368" y="164"/>
                      <a:pt x="350" y="165"/>
                      <a:pt x="333" y="166"/>
                    </a:cubicBezTo>
                    <a:cubicBezTo>
                      <a:pt x="321" y="167"/>
                      <a:pt x="310" y="167"/>
                      <a:pt x="296" y="162"/>
                    </a:cubicBezTo>
                    <a:cubicBezTo>
                      <a:pt x="289" y="158"/>
                      <a:pt x="284" y="152"/>
                      <a:pt x="278" y="143"/>
                    </a:cubicBezTo>
                    <a:cubicBezTo>
                      <a:pt x="271" y="133"/>
                      <a:pt x="262" y="121"/>
                      <a:pt x="245" y="113"/>
                    </a:cubicBezTo>
                    <a:cubicBezTo>
                      <a:pt x="227" y="104"/>
                      <a:pt x="216" y="106"/>
                      <a:pt x="205" y="108"/>
                    </a:cubicBezTo>
                    <a:cubicBezTo>
                      <a:pt x="196" y="109"/>
                      <a:pt x="188" y="111"/>
                      <a:pt x="175" y="107"/>
                    </a:cubicBezTo>
                    <a:cubicBezTo>
                      <a:pt x="161" y="103"/>
                      <a:pt x="153" y="93"/>
                      <a:pt x="144" y="81"/>
                    </a:cubicBezTo>
                    <a:cubicBezTo>
                      <a:pt x="136" y="71"/>
                      <a:pt x="126" y="59"/>
                      <a:pt x="110" y="52"/>
                    </a:cubicBezTo>
                    <a:cubicBezTo>
                      <a:pt x="91" y="43"/>
                      <a:pt x="78" y="44"/>
                      <a:pt x="67" y="45"/>
                    </a:cubicBezTo>
                    <a:cubicBezTo>
                      <a:pt x="59" y="45"/>
                      <a:pt x="53" y="46"/>
                      <a:pt x="46" y="43"/>
                    </a:cubicBezTo>
                    <a:cubicBezTo>
                      <a:pt x="39" y="41"/>
                      <a:pt x="36" y="35"/>
                      <a:pt x="31" y="27"/>
                    </a:cubicBezTo>
                    <a:cubicBezTo>
                      <a:pt x="26" y="17"/>
                      <a:pt x="17" y="4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Freeform 4596">
                <a:extLst>
                  <a:ext uri="{FF2B5EF4-FFF2-40B4-BE49-F238E27FC236}">
                    <a16:creationId xmlns:a16="http://schemas.microsoft.com/office/drawing/2014/main" id="{29343CD1-11B4-4A70-A35D-CBBFEF0C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Freeform 4597">
                <a:extLst>
                  <a:ext uri="{FF2B5EF4-FFF2-40B4-BE49-F238E27FC236}">
                    <a16:creationId xmlns:a16="http://schemas.microsoft.com/office/drawing/2014/main" id="{F1F0311D-75B8-4F53-9A51-D82E8446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633"/>
                <a:ext cx="102" cy="70"/>
              </a:xfrm>
              <a:custGeom>
                <a:avLst/>
                <a:gdLst>
                  <a:gd name="T0" fmla="*/ 0 w 41"/>
                  <a:gd name="T1" fmla="*/ 0 h 26"/>
                  <a:gd name="T2" fmla="*/ 279 w 41"/>
                  <a:gd name="T3" fmla="*/ 506 h 26"/>
                  <a:gd name="T4" fmla="*/ 632 w 41"/>
                  <a:gd name="T5" fmla="*/ 42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7" y="10"/>
                      <a:pt x="15" y="13"/>
                      <a:pt x="18" y="26"/>
                    </a:cubicBezTo>
                    <a:cubicBezTo>
                      <a:pt x="25" y="22"/>
                      <a:pt x="34" y="18"/>
                      <a:pt x="41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Freeform 4598">
                <a:extLst>
                  <a:ext uri="{FF2B5EF4-FFF2-40B4-BE49-F238E27FC236}">
                    <a16:creationId xmlns:a16="http://schemas.microsoft.com/office/drawing/2014/main" id="{458945CC-9164-437F-86E7-21272357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713"/>
                <a:ext cx="132" cy="35"/>
              </a:xfrm>
              <a:custGeom>
                <a:avLst/>
                <a:gdLst>
                  <a:gd name="T0" fmla="*/ 0 w 53"/>
                  <a:gd name="T1" fmla="*/ 0 h 13"/>
                  <a:gd name="T2" fmla="*/ 341 w 53"/>
                  <a:gd name="T3" fmla="*/ 116 h 13"/>
                  <a:gd name="T4" fmla="*/ 508 w 53"/>
                  <a:gd name="T5" fmla="*/ 232 h 13"/>
                  <a:gd name="T6" fmla="*/ 819 w 53"/>
                  <a:gd name="T7" fmla="*/ 15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7" y="1"/>
                      <a:pt x="16" y="2"/>
                      <a:pt x="22" y="6"/>
                    </a:cubicBezTo>
                    <a:cubicBezTo>
                      <a:pt x="25" y="8"/>
                      <a:pt x="30" y="11"/>
                      <a:pt x="33" y="12"/>
                    </a:cubicBezTo>
                    <a:cubicBezTo>
                      <a:pt x="38" y="13"/>
                      <a:pt x="46" y="8"/>
                      <a:pt x="53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Freeform 4599">
                <a:extLst>
                  <a:ext uri="{FF2B5EF4-FFF2-40B4-BE49-F238E27FC236}">
                    <a16:creationId xmlns:a16="http://schemas.microsoft.com/office/drawing/2014/main" id="{A2D8B4AD-69D3-436F-A0B5-C11EF7371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85"/>
                <a:ext cx="147" cy="35"/>
              </a:xfrm>
              <a:custGeom>
                <a:avLst/>
                <a:gdLst>
                  <a:gd name="T0" fmla="*/ 0 w 59"/>
                  <a:gd name="T1" fmla="*/ 94 h 13"/>
                  <a:gd name="T2" fmla="*/ 603 w 59"/>
                  <a:gd name="T3" fmla="*/ 232 h 13"/>
                  <a:gd name="T4" fmla="*/ 912 w 59"/>
                  <a:gd name="T5" fmla="*/ 1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3">
                    <a:moveTo>
                      <a:pt x="0" y="5"/>
                    </a:moveTo>
                    <a:cubicBezTo>
                      <a:pt x="15" y="0"/>
                      <a:pt x="26" y="12"/>
                      <a:pt x="39" y="12"/>
                    </a:cubicBezTo>
                    <a:cubicBezTo>
                      <a:pt x="45" y="13"/>
                      <a:pt x="52" y="7"/>
                      <a:pt x="5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4600">
                <a:extLst>
                  <a:ext uri="{FF2B5EF4-FFF2-40B4-BE49-F238E27FC236}">
                    <a16:creationId xmlns:a16="http://schemas.microsoft.com/office/drawing/2014/main" id="{82FF5D5C-FD5D-4D06-B9CE-B8D73CA1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735"/>
                <a:ext cx="25" cy="80"/>
              </a:xfrm>
              <a:custGeom>
                <a:avLst/>
                <a:gdLst>
                  <a:gd name="T0" fmla="*/ 0 w 10"/>
                  <a:gd name="T1" fmla="*/ 0 h 30"/>
                  <a:gd name="T2" fmla="*/ 83 w 10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0" y="0"/>
                    </a:moveTo>
                    <a:cubicBezTo>
                      <a:pt x="6" y="10"/>
                      <a:pt x="10" y="19"/>
                      <a:pt x="5" y="3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Freeform 4601">
                <a:extLst>
                  <a:ext uri="{FF2B5EF4-FFF2-40B4-BE49-F238E27FC236}">
                    <a16:creationId xmlns:a16="http://schemas.microsoft.com/office/drawing/2014/main" id="{B6951B21-B17D-4DB7-A8A6-4F1577F9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772"/>
                <a:ext cx="65" cy="11"/>
              </a:xfrm>
              <a:custGeom>
                <a:avLst/>
                <a:gdLst>
                  <a:gd name="T0" fmla="*/ 0 w 26"/>
                  <a:gd name="T1" fmla="*/ 83 h 4"/>
                  <a:gd name="T2" fmla="*/ 408 w 26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cubicBezTo>
                      <a:pt x="9" y="3"/>
                      <a:pt x="17" y="0"/>
                      <a:pt x="26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4602">
                <a:extLst>
                  <a:ext uri="{FF2B5EF4-FFF2-40B4-BE49-F238E27FC236}">
                    <a16:creationId xmlns:a16="http://schemas.microsoft.com/office/drawing/2014/main" id="{973A5040-F6EE-47DF-A48E-990B30DA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793"/>
                <a:ext cx="10" cy="46"/>
              </a:xfrm>
              <a:custGeom>
                <a:avLst/>
                <a:gdLst>
                  <a:gd name="T0" fmla="*/ 0 w 4"/>
                  <a:gd name="T1" fmla="*/ 0 h 17"/>
                  <a:gd name="T2" fmla="*/ 33 w 4"/>
                  <a:gd name="T3" fmla="*/ 3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0" y="0"/>
                    </a:moveTo>
                    <a:cubicBezTo>
                      <a:pt x="4" y="5"/>
                      <a:pt x="4" y="11"/>
                      <a:pt x="2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4603">
                <a:extLst>
                  <a:ext uri="{FF2B5EF4-FFF2-40B4-BE49-F238E27FC236}">
                    <a16:creationId xmlns:a16="http://schemas.microsoft.com/office/drawing/2014/main" id="{401CF19C-F9AE-4D15-8DFE-E0DD1D6A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1809"/>
                <a:ext cx="43" cy="11"/>
              </a:xfrm>
              <a:custGeom>
                <a:avLst/>
                <a:gdLst>
                  <a:gd name="T0" fmla="*/ 0 w 17"/>
                  <a:gd name="T1" fmla="*/ 83 h 4"/>
                  <a:gd name="T2" fmla="*/ 276 w 17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6" y="0"/>
                      <a:pt x="12" y="1"/>
                      <a:pt x="17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4604">
                <a:extLst>
                  <a:ext uri="{FF2B5EF4-FFF2-40B4-BE49-F238E27FC236}">
                    <a16:creationId xmlns:a16="http://schemas.microsoft.com/office/drawing/2014/main" id="{C9E9E39F-F85D-4CED-A395-800E3C63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908"/>
                <a:ext cx="73" cy="40"/>
              </a:xfrm>
              <a:custGeom>
                <a:avLst/>
                <a:gdLst>
                  <a:gd name="T0" fmla="*/ 0 w 29"/>
                  <a:gd name="T1" fmla="*/ 0 h 15"/>
                  <a:gd name="T2" fmla="*/ 222 w 29"/>
                  <a:gd name="T3" fmla="*/ 285 h 15"/>
                  <a:gd name="T4" fmla="*/ 463 w 29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6" y="4"/>
                      <a:pt x="12" y="8"/>
                      <a:pt x="14" y="15"/>
                    </a:cubicBezTo>
                    <a:cubicBezTo>
                      <a:pt x="17" y="9"/>
                      <a:pt x="23" y="8"/>
                      <a:pt x="29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4605">
                <a:extLst>
                  <a:ext uri="{FF2B5EF4-FFF2-40B4-BE49-F238E27FC236}">
                    <a16:creationId xmlns:a16="http://schemas.microsoft.com/office/drawing/2014/main" id="{72FEB391-88DA-40D3-A366-499491E2A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271"/>
                <a:ext cx="60" cy="197"/>
              </a:xfrm>
              <a:custGeom>
                <a:avLst/>
                <a:gdLst>
                  <a:gd name="T0" fmla="*/ 345 w 24"/>
                  <a:gd name="T1" fmla="*/ 0 h 74"/>
                  <a:gd name="T2" fmla="*/ 375 w 24"/>
                  <a:gd name="T3" fmla="*/ 1395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74">
                    <a:moveTo>
                      <a:pt x="22" y="0"/>
                    </a:moveTo>
                    <a:cubicBezTo>
                      <a:pt x="0" y="14"/>
                      <a:pt x="3" y="61"/>
                      <a:pt x="24" y="7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4606">
                <a:extLst>
                  <a:ext uri="{FF2B5EF4-FFF2-40B4-BE49-F238E27FC236}">
                    <a16:creationId xmlns:a16="http://schemas.microsoft.com/office/drawing/2014/main" id="{FD0D7D0B-F565-4CA4-9DBD-6D6AA923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423"/>
                <a:ext cx="55" cy="138"/>
              </a:xfrm>
              <a:custGeom>
                <a:avLst/>
                <a:gdLst>
                  <a:gd name="T0" fmla="*/ 300 w 22"/>
                  <a:gd name="T1" fmla="*/ 0 h 52"/>
                  <a:gd name="T2" fmla="*/ 345 w 22"/>
                  <a:gd name="T3" fmla="*/ 97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2">
                    <a:moveTo>
                      <a:pt x="19" y="0"/>
                    </a:moveTo>
                    <a:cubicBezTo>
                      <a:pt x="4" y="14"/>
                      <a:pt x="0" y="44"/>
                      <a:pt x="22" y="5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4607">
                <a:extLst>
                  <a:ext uri="{FF2B5EF4-FFF2-40B4-BE49-F238E27FC236}">
                    <a16:creationId xmlns:a16="http://schemas.microsoft.com/office/drawing/2014/main" id="{C1FA5C75-4A40-47D9-B954-99744FBE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1836"/>
                <a:ext cx="140" cy="115"/>
              </a:xfrm>
              <a:custGeom>
                <a:avLst/>
                <a:gdLst>
                  <a:gd name="T0" fmla="*/ 0 w 56"/>
                  <a:gd name="T1" fmla="*/ 457 h 43"/>
                  <a:gd name="T2" fmla="*/ 875 w 56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43">
                    <a:moveTo>
                      <a:pt x="0" y="24"/>
                    </a:moveTo>
                    <a:cubicBezTo>
                      <a:pt x="13" y="0"/>
                      <a:pt x="51" y="25"/>
                      <a:pt x="56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Freeform 4608">
                <a:extLst>
                  <a:ext uri="{FF2B5EF4-FFF2-40B4-BE49-F238E27FC236}">
                    <a16:creationId xmlns:a16="http://schemas.microsoft.com/office/drawing/2014/main" id="{7F3B525F-1CB7-4E10-B1BE-409FF0F71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937"/>
                <a:ext cx="135" cy="78"/>
              </a:xfrm>
              <a:custGeom>
                <a:avLst/>
                <a:gdLst>
                  <a:gd name="T0" fmla="*/ 0 w 54"/>
                  <a:gd name="T1" fmla="*/ 231 h 29"/>
                  <a:gd name="T2" fmla="*/ 845 w 54"/>
                  <a:gd name="T3" fmla="*/ 56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9">
                    <a:moveTo>
                      <a:pt x="0" y="12"/>
                    </a:moveTo>
                    <a:cubicBezTo>
                      <a:pt x="19" y="0"/>
                      <a:pt x="45" y="10"/>
                      <a:pt x="54" y="2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Freeform 4609">
                <a:extLst>
                  <a:ext uri="{FF2B5EF4-FFF2-40B4-BE49-F238E27FC236}">
                    <a16:creationId xmlns:a16="http://schemas.microsoft.com/office/drawing/2014/main" id="{BFA17459-E58C-4C18-B0F8-B7ED6560E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1991"/>
                <a:ext cx="100" cy="117"/>
              </a:xfrm>
              <a:custGeom>
                <a:avLst/>
                <a:gdLst>
                  <a:gd name="T0" fmla="*/ 20 w 40"/>
                  <a:gd name="T1" fmla="*/ 0 h 44"/>
                  <a:gd name="T2" fmla="*/ 625 w 40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4">
                    <a:moveTo>
                      <a:pt x="1" y="0"/>
                    </a:moveTo>
                    <a:cubicBezTo>
                      <a:pt x="0" y="25"/>
                      <a:pt x="17" y="38"/>
                      <a:pt x="40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4610">
                <a:extLst>
                  <a:ext uri="{FF2B5EF4-FFF2-40B4-BE49-F238E27FC236}">
                    <a16:creationId xmlns:a16="http://schemas.microsoft.com/office/drawing/2014/main" id="{34DA8665-63C9-412F-8306-AEAC04516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063"/>
                <a:ext cx="85" cy="136"/>
              </a:xfrm>
              <a:custGeom>
                <a:avLst/>
                <a:gdLst>
                  <a:gd name="T0" fmla="*/ 95 w 34"/>
                  <a:gd name="T1" fmla="*/ 0 h 51"/>
                  <a:gd name="T2" fmla="*/ 533 w 34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1">
                    <a:moveTo>
                      <a:pt x="6" y="0"/>
                    </a:moveTo>
                    <a:cubicBezTo>
                      <a:pt x="0" y="25"/>
                      <a:pt x="11" y="43"/>
                      <a:pt x="34" y="5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4611">
                <a:extLst>
                  <a:ext uri="{FF2B5EF4-FFF2-40B4-BE49-F238E27FC236}">
                    <a16:creationId xmlns:a16="http://schemas.microsoft.com/office/drawing/2014/main" id="{522B450A-1052-4610-9108-17E71E820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108"/>
                <a:ext cx="20" cy="83"/>
              </a:xfrm>
              <a:custGeom>
                <a:avLst/>
                <a:gdLst>
                  <a:gd name="T0" fmla="*/ 0 w 8"/>
                  <a:gd name="T1" fmla="*/ 0 h 31"/>
                  <a:gd name="T2" fmla="*/ 50 w 8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1">
                    <a:moveTo>
                      <a:pt x="0" y="0"/>
                    </a:moveTo>
                    <a:cubicBezTo>
                      <a:pt x="6" y="8"/>
                      <a:pt x="8" y="22"/>
                      <a:pt x="3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4612">
                <a:extLst>
                  <a:ext uri="{FF2B5EF4-FFF2-40B4-BE49-F238E27FC236}">
                    <a16:creationId xmlns:a16="http://schemas.microsoft.com/office/drawing/2014/main" id="{83C11CDB-B69F-4EFA-974E-F7DD5D4A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156"/>
                <a:ext cx="45" cy="8"/>
              </a:xfrm>
              <a:custGeom>
                <a:avLst/>
                <a:gdLst>
                  <a:gd name="T0" fmla="*/ 0 w 18"/>
                  <a:gd name="T1" fmla="*/ 56 h 3"/>
                  <a:gd name="T2" fmla="*/ 283 w 18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0"/>
                      <a:pt x="12" y="0"/>
                      <a:pt x="18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Freeform 4613">
                <a:extLst>
                  <a:ext uri="{FF2B5EF4-FFF2-40B4-BE49-F238E27FC236}">
                    <a16:creationId xmlns:a16="http://schemas.microsoft.com/office/drawing/2014/main" id="{ECC7AE54-2C04-4A58-B7D0-D80BD4C9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041"/>
                <a:ext cx="138" cy="48"/>
              </a:xfrm>
              <a:custGeom>
                <a:avLst/>
                <a:gdLst>
                  <a:gd name="T0" fmla="*/ 0 w 55"/>
                  <a:gd name="T1" fmla="*/ 192 h 18"/>
                  <a:gd name="T2" fmla="*/ 868 w 5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18">
                    <a:moveTo>
                      <a:pt x="0" y="10"/>
                    </a:moveTo>
                    <a:cubicBezTo>
                      <a:pt x="14" y="0"/>
                      <a:pt x="47" y="1"/>
                      <a:pt x="55" y="1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Freeform 4614">
                <a:extLst>
                  <a:ext uri="{FF2B5EF4-FFF2-40B4-BE49-F238E27FC236}">
                    <a16:creationId xmlns:a16="http://schemas.microsoft.com/office/drawing/2014/main" id="{149C3D9F-E1AA-457B-B654-6CC119E1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057"/>
                <a:ext cx="128" cy="96"/>
              </a:xfrm>
              <a:custGeom>
                <a:avLst/>
                <a:gdLst>
                  <a:gd name="T0" fmla="*/ 0 w 51"/>
                  <a:gd name="T1" fmla="*/ 419 h 36"/>
                  <a:gd name="T2" fmla="*/ 806 w 51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6">
                    <a:moveTo>
                      <a:pt x="0" y="22"/>
                    </a:moveTo>
                    <a:cubicBezTo>
                      <a:pt x="13" y="0"/>
                      <a:pt x="48" y="16"/>
                      <a:pt x="51" y="3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Freeform 4615">
                <a:extLst>
                  <a:ext uri="{FF2B5EF4-FFF2-40B4-BE49-F238E27FC236}">
                    <a16:creationId xmlns:a16="http://schemas.microsoft.com/office/drawing/2014/main" id="{5084AB9E-E4B3-4AB0-B957-721F4672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303"/>
                <a:ext cx="78" cy="168"/>
              </a:xfrm>
              <a:custGeom>
                <a:avLst/>
                <a:gdLst>
                  <a:gd name="T0" fmla="*/ 0 w 31"/>
                  <a:gd name="T1" fmla="*/ 0 h 63"/>
                  <a:gd name="T2" fmla="*/ 20 w 31"/>
                  <a:gd name="T3" fmla="*/ 119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3">
                    <a:moveTo>
                      <a:pt x="0" y="0"/>
                    </a:moveTo>
                    <a:cubicBezTo>
                      <a:pt x="31" y="3"/>
                      <a:pt x="14" y="49"/>
                      <a:pt x="1" y="6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4616">
                <a:extLst>
                  <a:ext uri="{FF2B5EF4-FFF2-40B4-BE49-F238E27FC236}">
                    <a16:creationId xmlns:a16="http://schemas.microsoft.com/office/drawing/2014/main" id="{938DF7FC-0DC4-4C22-90AC-207AEF16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439"/>
                <a:ext cx="55" cy="154"/>
              </a:xfrm>
              <a:custGeom>
                <a:avLst/>
                <a:gdLst>
                  <a:gd name="T0" fmla="*/ 95 w 22"/>
                  <a:gd name="T1" fmla="*/ 0 h 58"/>
                  <a:gd name="T2" fmla="*/ 0 w 22"/>
                  <a:gd name="T3" fmla="*/ 108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8">
                    <a:moveTo>
                      <a:pt x="6" y="0"/>
                    </a:moveTo>
                    <a:cubicBezTo>
                      <a:pt x="22" y="15"/>
                      <a:pt x="15" y="45"/>
                      <a:pt x="0" y="5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Freeform 4617">
                <a:extLst>
                  <a:ext uri="{FF2B5EF4-FFF2-40B4-BE49-F238E27FC236}">
                    <a16:creationId xmlns:a16="http://schemas.microsoft.com/office/drawing/2014/main" id="{F0EAC3C2-006B-4C9B-9B3C-4BD4DF6E5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356"/>
                <a:ext cx="103" cy="69"/>
              </a:xfrm>
              <a:custGeom>
                <a:avLst/>
                <a:gdLst>
                  <a:gd name="T0" fmla="*/ 0 w 41"/>
                  <a:gd name="T1" fmla="*/ 0 h 26"/>
                  <a:gd name="T2" fmla="*/ 651 w 41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3" y="20"/>
                      <a:pt x="25" y="23"/>
                      <a:pt x="41" y="2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4618">
                <a:extLst>
                  <a:ext uri="{FF2B5EF4-FFF2-40B4-BE49-F238E27FC236}">
                    <a16:creationId xmlns:a16="http://schemas.microsoft.com/office/drawing/2014/main" id="{456078C0-5593-49CD-BEE0-4D9887DDA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305"/>
                <a:ext cx="98" cy="158"/>
              </a:xfrm>
              <a:custGeom>
                <a:avLst/>
                <a:gdLst>
                  <a:gd name="T0" fmla="*/ 0 w 39"/>
                  <a:gd name="T1" fmla="*/ 0 h 59"/>
                  <a:gd name="T2" fmla="*/ 460 w 39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9">
                    <a:moveTo>
                      <a:pt x="0" y="0"/>
                    </a:moveTo>
                    <a:cubicBezTo>
                      <a:pt x="29" y="3"/>
                      <a:pt x="39" y="33"/>
                      <a:pt x="29" y="5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4619">
                <a:extLst>
                  <a:ext uri="{FF2B5EF4-FFF2-40B4-BE49-F238E27FC236}">
                    <a16:creationId xmlns:a16="http://schemas.microsoft.com/office/drawing/2014/main" id="{335D44CF-D63F-469E-91F9-127B6A99C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385"/>
                <a:ext cx="140" cy="99"/>
              </a:xfrm>
              <a:custGeom>
                <a:avLst/>
                <a:gdLst>
                  <a:gd name="T0" fmla="*/ 0 w 56"/>
                  <a:gd name="T1" fmla="*/ 209 h 37"/>
                  <a:gd name="T2" fmla="*/ 875 w 56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7">
                    <a:moveTo>
                      <a:pt x="0" y="11"/>
                    </a:moveTo>
                    <a:cubicBezTo>
                      <a:pt x="21" y="0"/>
                      <a:pt x="46" y="17"/>
                      <a:pt x="56" y="3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4620">
                <a:extLst>
                  <a:ext uri="{FF2B5EF4-FFF2-40B4-BE49-F238E27FC236}">
                    <a16:creationId xmlns:a16="http://schemas.microsoft.com/office/drawing/2014/main" id="{B3B98793-139A-4F81-8615-C937A8A7D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673"/>
                <a:ext cx="107" cy="147"/>
              </a:xfrm>
              <a:custGeom>
                <a:avLst/>
                <a:gdLst>
                  <a:gd name="T0" fmla="*/ 187 w 43"/>
                  <a:gd name="T1" fmla="*/ 0 h 55"/>
                  <a:gd name="T2" fmla="*/ 662 w 43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5">
                    <a:moveTo>
                      <a:pt x="12" y="0"/>
                    </a:moveTo>
                    <a:cubicBezTo>
                      <a:pt x="0" y="24"/>
                      <a:pt x="20" y="49"/>
                      <a:pt x="43" y="5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4621">
                <a:extLst>
                  <a:ext uri="{FF2B5EF4-FFF2-40B4-BE49-F238E27FC236}">
                    <a16:creationId xmlns:a16="http://schemas.microsoft.com/office/drawing/2014/main" id="{E39A2F15-38C4-4C0E-8705-D54EFDDA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756"/>
                <a:ext cx="143" cy="128"/>
              </a:xfrm>
              <a:custGeom>
                <a:avLst/>
                <a:gdLst>
                  <a:gd name="T0" fmla="*/ 33 w 57"/>
                  <a:gd name="T1" fmla="*/ 0 h 48"/>
                  <a:gd name="T2" fmla="*/ 83 w 57"/>
                  <a:gd name="T3" fmla="*/ 589 h 48"/>
                  <a:gd name="T4" fmla="*/ 901 w 57"/>
                  <a:gd name="T5" fmla="*/ 832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48">
                    <a:moveTo>
                      <a:pt x="2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4" y="48"/>
                      <a:pt x="41" y="47"/>
                      <a:pt x="57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Freeform 4622">
                <a:extLst>
                  <a:ext uri="{FF2B5EF4-FFF2-40B4-BE49-F238E27FC236}">
                    <a16:creationId xmlns:a16="http://schemas.microsoft.com/office/drawing/2014/main" id="{ED735EE4-5384-4B06-8BFD-3F0441539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36"/>
                <a:ext cx="95" cy="117"/>
              </a:xfrm>
              <a:custGeom>
                <a:avLst/>
                <a:gdLst>
                  <a:gd name="T0" fmla="*/ 0 w 38"/>
                  <a:gd name="T1" fmla="*/ 21 h 44"/>
                  <a:gd name="T2" fmla="*/ 595 w 38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4">
                    <a:moveTo>
                      <a:pt x="0" y="1"/>
                    </a:moveTo>
                    <a:cubicBezTo>
                      <a:pt x="29" y="0"/>
                      <a:pt x="30" y="21"/>
                      <a:pt x="38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Freeform 4623">
                <a:extLst>
                  <a:ext uri="{FF2B5EF4-FFF2-40B4-BE49-F238E27FC236}">
                    <a16:creationId xmlns:a16="http://schemas.microsoft.com/office/drawing/2014/main" id="{5D43C87C-3344-4AFD-9DB1-69BF3B20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660"/>
                <a:ext cx="82" cy="27"/>
              </a:xfrm>
              <a:custGeom>
                <a:avLst/>
                <a:gdLst>
                  <a:gd name="T0" fmla="*/ 0 w 33"/>
                  <a:gd name="T1" fmla="*/ 197 h 10"/>
                  <a:gd name="T2" fmla="*/ 507 w 33"/>
                  <a:gd name="T3" fmla="*/ 81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0">
                    <a:moveTo>
                      <a:pt x="0" y="10"/>
                    </a:moveTo>
                    <a:cubicBezTo>
                      <a:pt x="8" y="0"/>
                      <a:pt x="23" y="2"/>
                      <a:pt x="33" y="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Freeform 4624">
                <a:extLst>
                  <a:ext uri="{FF2B5EF4-FFF2-40B4-BE49-F238E27FC236}">
                    <a16:creationId xmlns:a16="http://schemas.microsoft.com/office/drawing/2014/main" id="{760317B6-B2F9-4B8C-928C-4381CD89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503"/>
                <a:ext cx="30" cy="72"/>
              </a:xfrm>
              <a:custGeom>
                <a:avLst/>
                <a:gdLst>
                  <a:gd name="T0" fmla="*/ 0 w 12"/>
                  <a:gd name="T1" fmla="*/ 0 h 27"/>
                  <a:gd name="T2" fmla="*/ 125 w 12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9" y="4"/>
                      <a:pt x="12" y="18"/>
                      <a:pt x="8" y="2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Freeform 4625">
                <a:extLst>
                  <a:ext uri="{FF2B5EF4-FFF2-40B4-BE49-F238E27FC236}">
                    <a16:creationId xmlns:a16="http://schemas.microsoft.com/office/drawing/2014/main" id="{4230A503-AAE6-4BF5-A368-6EC8D819D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535"/>
                <a:ext cx="40" cy="8"/>
              </a:xfrm>
              <a:custGeom>
                <a:avLst/>
                <a:gdLst>
                  <a:gd name="T0" fmla="*/ 0 w 16"/>
                  <a:gd name="T1" fmla="*/ 56 h 3"/>
                  <a:gd name="T2" fmla="*/ 250 w 1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5" y="0"/>
                      <a:pt x="10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4626">
                <a:extLst>
                  <a:ext uri="{FF2B5EF4-FFF2-40B4-BE49-F238E27FC236}">
                    <a16:creationId xmlns:a16="http://schemas.microsoft.com/office/drawing/2014/main" id="{446D1580-7A13-4CF7-A232-E1CA1C995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56"/>
                <a:ext cx="30" cy="53"/>
              </a:xfrm>
              <a:custGeom>
                <a:avLst/>
                <a:gdLst>
                  <a:gd name="T0" fmla="*/ 20 w 12"/>
                  <a:gd name="T1" fmla="*/ 0 h 20"/>
                  <a:gd name="T2" fmla="*/ 188 w 12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1" y="0"/>
                    </a:moveTo>
                    <a:cubicBezTo>
                      <a:pt x="0" y="8"/>
                      <a:pt x="6" y="16"/>
                      <a:pt x="12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4627">
                <a:extLst>
                  <a:ext uri="{FF2B5EF4-FFF2-40B4-BE49-F238E27FC236}">
                    <a16:creationId xmlns:a16="http://schemas.microsoft.com/office/drawing/2014/main" id="{05D5A509-CA3A-4A67-A818-329CFDBE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91"/>
                <a:ext cx="33" cy="29"/>
              </a:xfrm>
              <a:custGeom>
                <a:avLst/>
                <a:gdLst>
                  <a:gd name="T0" fmla="*/ 213 w 13"/>
                  <a:gd name="T1" fmla="*/ 0 h 11"/>
                  <a:gd name="T2" fmla="*/ 20 w 1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7" y="1"/>
                      <a:pt x="0" y="5"/>
                      <a:pt x="1" y="1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4628">
                <a:extLst>
                  <a:ext uri="{FF2B5EF4-FFF2-40B4-BE49-F238E27FC236}">
                    <a16:creationId xmlns:a16="http://schemas.microsoft.com/office/drawing/2014/main" id="{05F0DE07-D5C6-4EEB-8B79-01DADB40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121"/>
                <a:ext cx="165" cy="115"/>
              </a:xfrm>
              <a:custGeom>
                <a:avLst/>
                <a:gdLst>
                  <a:gd name="T0" fmla="*/ 0 w 66"/>
                  <a:gd name="T1" fmla="*/ 401 h 43"/>
                  <a:gd name="T2" fmla="*/ 1033 w 66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43">
                    <a:moveTo>
                      <a:pt x="0" y="21"/>
                    </a:moveTo>
                    <a:cubicBezTo>
                      <a:pt x="20" y="0"/>
                      <a:pt x="58" y="19"/>
                      <a:pt x="66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4629">
                <a:extLst>
                  <a:ext uri="{FF2B5EF4-FFF2-40B4-BE49-F238E27FC236}">
                    <a16:creationId xmlns:a16="http://schemas.microsoft.com/office/drawing/2014/main" id="{F6D114EF-22B2-4AAF-A2BD-9518CFAC6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215"/>
                <a:ext cx="142" cy="88"/>
              </a:xfrm>
              <a:custGeom>
                <a:avLst/>
                <a:gdLst>
                  <a:gd name="T0" fmla="*/ 0 w 57"/>
                  <a:gd name="T1" fmla="*/ 0 h 33"/>
                  <a:gd name="T2" fmla="*/ 882 w 57"/>
                  <a:gd name="T3" fmla="*/ 39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3">
                    <a:moveTo>
                      <a:pt x="0" y="0"/>
                    </a:moveTo>
                    <a:cubicBezTo>
                      <a:pt x="4" y="19"/>
                      <a:pt x="42" y="33"/>
                      <a:pt x="57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Freeform 4630">
                <a:extLst>
                  <a:ext uri="{FF2B5EF4-FFF2-40B4-BE49-F238E27FC236}">
                    <a16:creationId xmlns:a16="http://schemas.microsoft.com/office/drawing/2014/main" id="{2439D015-2DC5-4832-8E9A-D149AD80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236"/>
                <a:ext cx="70" cy="91"/>
              </a:xfrm>
              <a:custGeom>
                <a:avLst/>
                <a:gdLst>
                  <a:gd name="T0" fmla="*/ 145 w 28"/>
                  <a:gd name="T1" fmla="*/ 0 h 34"/>
                  <a:gd name="T2" fmla="*/ 438 w 28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4">
                    <a:moveTo>
                      <a:pt x="9" y="0"/>
                    </a:moveTo>
                    <a:cubicBezTo>
                      <a:pt x="0" y="13"/>
                      <a:pt x="18" y="28"/>
                      <a:pt x="28" y="3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Freeform 4631">
                <a:extLst>
                  <a:ext uri="{FF2B5EF4-FFF2-40B4-BE49-F238E27FC236}">
                    <a16:creationId xmlns:a16="http://schemas.microsoft.com/office/drawing/2014/main" id="{44068500-1452-4BFE-B41A-517B5D92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468"/>
                <a:ext cx="125" cy="48"/>
              </a:xfrm>
              <a:custGeom>
                <a:avLst/>
                <a:gdLst>
                  <a:gd name="T0" fmla="*/ 0 w 50"/>
                  <a:gd name="T1" fmla="*/ 341 h 18"/>
                  <a:gd name="T2" fmla="*/ 783 w 50"/>
                  <a:gd name="T3" fmla="*/ 7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8">
                    <a:moveTo>
                      <a:pt x="0" y="18"/>
                    </a:moveTo>
                    <a:cubicBezTo>
                      <a:pt x="14" y="2"/>
                      <a:pt x="30" y="0"/>
                      <a:pt x="50" y="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4632">
                <a:extLst>
                  <a:ext uri="{FF2B5EF4-FFF2-40B4-BE49-F238E27FC236}">
                    <a16:creationId xmlns:a16="http://schemas.microsoft.com/office/drawing/2014/main" id="{DAB23FA5-9F02-45E5-9132-06B0EDCC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508"/>
                <a:ext cx="160" cy="88"/>
              </a:xfrm>
              <a:custGeom>
                <a:avLst/>
                <a:gdLst>
                  <a:gd name="T0" fmla="*/ 0 w 64"/>
                  <a:gd name="T1" fmla="*/ 456 h 33"/>
                  <a:gd name="T2" fmla="*/ 488 w 64"/>
                  <a:gd name="T3" fmla="*/ 533 h 33"/>
                  <a:gd name="T4" fmla="*/ 1000 w 64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33">
                    <a:moveTo>
                      <a:pt x="0" y="24"/>
                    </a:moveTo>
                    <a:cubicBezTo>
                      <a:pt x="4" y="33"/>
                      <a:pt x="24" y="29"/>
                      <a:pt x="31" y="28"/>
                    </a:cubicBezTo>
                    <a:cubicBezTo>
                      <a:pt x="45" y="26"/>
                      <a:pt x="64" y="17"/>
                      <a:pt x="64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4633">
                <a:extLst>
                  <a:ext uri="{FF2B5EF4-FFF2-40B4-BE49-F238E27FC236}">
                    <a16:creationId xmlns:a16="http://schemas.microsoft.com/office/drawing/2014/main" id="{47E22485-3F47-40CA-B1A5-A320278EC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455"/>
                <a:ext cx="120" cy="53"/>
              </a:xfrm>
              <a:custGeom>
                <a:avLst/>
                <a:gdLst>
                  <a:gd name="T0" fmla="*/ 0 w 48"/>
                  <a:gd name="T1" fmla="*/ 281 h 20"/>
                  <a:gd name="T2" fmla="*/ 300 w 48"/>
                  <a:gd name="T3" fmla="*/ 337 h 20"/>
                  <a:gd name="T4" fmla="*/ 750 w 4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0">
                    <a:moveTo>
                      <a:pt x="0" y="15"/>
                    </a:moveTo>
                    <a:cubicBezTo>
                      <a:pt x="3" y="20"/>
                      <a:pt x="14" y="19"/>
                      <a:pt x="19" y="18"/>
                    </a:cubicBezTo>
                    <a:cubicBezTo>
                      <a:pt x="32" y="17"/>
                      <a:pt x="40" y="11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4634">
                <a:extLst>
                  <a:ext uri="{FF2B5EF4-FFF2-40B4-BE49-F238E27FC236}">
                    <a16:creationId xmlns:a16="http://schemas.microsoft.com/office/drawing/2014/main" id="{532EF2C8-D2EB-48D1-BDF1-F9AEF31FC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329"/>
                <a:ext cx="137" cy="54"/>
              </a:xfrm>
              <a:custGeom>
                <a:avLst/>
                <a:gdLst>
                  <a:gd name="T0" fmla="*/ 0 w 55"/>
                  <a:gd name="T1" fmla="*/ 278 h 20"/>
                  <a:gd name="T2" fmla="*/ 528 w 55"/>
                  <a:gd name="T3" fmla="*/ 59 h 20"/>
                  <a:gd name="T4" fmla="*/ 849 w 55"/>
                  <a:gd name="T5" fmla="*/ 39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0" y="14"/>
                    </a:moveTo>
                    <a:cubicBezTo>
                      <a:pt x="3" y="1"/>
                      <a:pt x="23" y="0"/>
                      <a:pt x="34" y="3"/>
                    </a:cubicBezTo>
                    <a:cubicBezTo>
                      <a:pt x="44" y="6"/>
                      <a:pt x="49" y="12"/>
                      <a:pt x="55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4635">
                <a:extLst>
                  <a:ext uri="{FF2B5EF4-FFF2-40B4-BE49-F238E27FC236}">
                    <a16:creationId xmlns:a16="http://schemas.microsoft.com/office/drawing/2014/main" id="{C65944AA-87D1-49B4-B760-25D96EAA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03"/>
                <a:ext cx="83" cy="45"/>
              </a:xfrm>
              <a:custGeom>
                <a:avLst/>
                <a:gdLst>
                  <a:gd name="T0" fmla="*/ 0 w 33"/>
                  <a:gd name="T1" fmla="*/ 315 h 17"/>
                  <a:gd name="T2" fmla="*/ 126 w 33"/>
                  <a:gd name="T3" fmla="*/ 90 h 17"/>
                  <a:gd name="T4" fmla="*/ 526 w 33"/>
                  <a:gd name="T5" fmla="*/ 9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cubicBezTo>
                      <a:pt x="3" y="13"/>
                      <a:pt x="4" y="7"/>
                      <a:pt x="8" y="5"/>
                    </a:cubicBezTo>
                    <a:cubicBezTo>
                      <a:pt x="15" y="0"/>
                      <a:pt x="26" y="3"/>
                      <a:pt x="33" y="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4636">
                <a:extLst>
                  <a:ext uri="{FF2B5EF4-FFF2-40B4-BE49-F238E27FC236}">
                    <a16:creationId xmlns:a16="http://schemas.microsoft.com/office/drawing/2014/main" id="{C60610DE-742A-49BD-9918-2C9C9DB8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257"/>
                <a:ext cx="43" cy="91"/>
              </a:xfrm>
              <a:custGeom>
                <a:avLst/>
                <a:gdLst>
                  <a:gd name="T0" fmla="*/ 83 w 17"/>
                  <a:gd name="T1" fmla="*/ 653 h 34"/>
                  <a:gd name="T2" fmla="*/ 276 w 17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4">
                    <a:moveTo>
                      <a:pt x="5" y="34"/>
                    </a:moveTo>
                    <a:cubicBezTo>
                      <a:pt x="0" y="19"/>
                      <a:pt x="0" y="7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4637">
                <a:extLst>
                  <a:ext uri="{FF2B5EF4-FFF2-40B4-BE49-F238E27FC236}">
                    <a16:creationId xmlns:a16="http://schemas.microsoft.com/office/drawing/2014/main" id="{B58E5EEB-772E-45A2-854B-99112B3E3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657"/>
                <a:ext cx="115" cy="75"/>
              </a:xfrm>
              <a:custGeom>
                <a:avLst/>
                <a:gdLst>
                  <a:gd name="T0" fmla="*/ 0 w 46"/>
                  <a:gd name="T1" fmla="*/ 445 h 28"/>
                  <a:gd name="T2" fmla="*/ 720 w 46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8">
                    <a:moveTo>
                      <a:pt x="0" y="23"/>
                    </a:moveTo>
                    <a:cubicBezTo>
                      <a:pt x="15" y="28"/>
                      <a:pt x="44" y="17"/>
                      <a:pt x="4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4638">
                <a:extLst>
                  <a:ext uri="{FF2B5EF4-FFF2-40B4-BE49-F238E27FC236}">
                    <a16:creationId xmlns:a16="http://schemas.microsoft.com/office/drawing/2014/main" id="{DD98AD2A-FD54-4DE8-BBFC-A4584682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583"/>
                <a:ext cx="148" cy="104"/>
              </a:xfrm>
              <a:custGeom>
                <a:avLst/>
                <a:gdLst>
                  <a:gd name="T0" fmla="*/ 0 w 59"/>
                  <a:gd name="T1" fmla="*/ 376 h 39"/>
                  <a:gd name="T2" fmla="*/ 913 w 59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39">
                    <a:moveTo>
                      <a:pt x="0" y="20"/>
                    </a:moveTo>
                    <a:cubicBezTo>
                      <a:pt x="9" y="39"/>
                      <a:pt x="59" y="17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4639">
                <a:extLst>
                  <a:ext uri="{FF2B5EF4-FFF2-40B4-BE49-F238E27FC236}">
                    <a16:creationId xmlns:a16="http://schemas.microsoft.com/office/drawing/2014/main" id="{F17FFD60-EAD3-4819-AEDA-5D55726B0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2521"/>
                <a:ext cx="120" cy="72"/>
              </a:xfrm>
              <a:custGeom>
                <a:avLst/>
                <a:gdLst>
                  <a:gd name="T0" fmla="*/ 0 w 48"/>
                  <a:gd name="T1" fmla="*/ 512 h 27"/>
                  <a:gd name="T2" fmla="*/ 750 w 48"/>
                  <a:gd name="T3" fmla="*/ 1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7">
                    <a:moveTo>
                      <a:pt x="0" y="27"/>
                    </a:moveTo>
                    <a:cubicBezTo>
                      <a:pt x="7" y="12"/>
                      <a:pt x="34" y="0"/>
                      <a:pt x="48" y="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Freeform 4640">
                <a:extLst>
                  <a:ext uri="{FF2B5EF4-FFF2-40B4-BE49-F238E27FC236}">
                    <a16:creationId xmlns:a16="http://schemas.microsoft.com/office/drawing/2014/main" id="{21EF6353-7C25-437E-B22A-99A864EF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60"/>
                <a:ext cx="97" cy="104"/>
              </a:xfrm>
              <a:custGeom>
                <a:avLst/>
                <a:gdLst>
                  <a:gd name="T0" fmla="*/ 0 w 39"/>
                  <a:gd name="T1" fmla="*/ 739 h 39"/>
                  <a:gd name="T2" fmla="*/ 599 w 39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39">
                    <a:moveTo>
                      <a:pt x="0" y="39"/>
                    </a:moveTo>
                    <a:cubicBezTo>
                      <a:pt x="1" y="18"/>
                      <a:pt x="18" y="1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4641">
                <a:extLst>
                  <a:ext uri="{FF2B5EF4-FFF2-40B4-BE49-F238E27FC236}">
                    <a16:creationId xmlns:a16="http://schemas.microsoft.com/office/drawing/2014/main" id="{1DD0B259-3F7A-4835-A0C5-983A80602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01"/>
                <a:ext cx="120" cy="94"/>
              </a:xfrm>
              <a:custGeom>
                <a:avLst/>
                <a:gdLst>
                  <a:gd name="T0" fmla="*/ 0 w 48"/>
                  <a:gd name="T1" fmla="*/ 677 h 35"/>
                  <a:gd name="T2" fmla="*/ 345 w 48"/>
                  <a:gd name="T3" fmla="*/ 94 h 35"/>
                  <a:gd name="T4" fmla="*/ 750 w 48"/>
                  <a:gd name="T5" fmla="*/ 9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5">
                    <a:moveTo>
                      <a:pt x="0" y="35"/>
                    </a:moveTo>
                    <a:cubicBezTo>
                      <a:pt x="6" y="23"/>
                      <a:pt x="9" y="11"/>
                      <a:pt x="22" y="5"/>
                    </a:cubicBezTo>
                    <a:cubicBezTo>
                      <a:pt x="29" y="2"/>
                      <a:pt x="41" y="0"/>
                      <a:pt x="48" y="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4642">
                <a:extLst>
                  <a:ext uri="{FF2B5EF4-FFF2-40B4-BE49-F238E27FC236}">
                    <a16:creationId xmlns:a16="http://schemas.microsoft.com/office/drawing/2014/main" id="{100EF12A-3041-4056-87BA-46BF2D93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159"/>
                <a:ext cx="120" cy="125"/>
              </a:xfrm>
              <a:custGeom>
                <a:avLst/>
                <a:gdLst>
                  <a:gd name="T0" fmla="*/ 750 w 48"/>
                  <a:gd name="T1" fmla="*/ 93 h 47"/>
                  <a:gd name="T2" fmla="*/ 145 w 48"/>
                  <a:gd name="T3" fmla="*/ 88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48" y="5"/>
                    </a:moveTo>
                    <a:cubicBezTo>
                      <a:pt x="28" y="0"/>
                      <a:pt x="0" y="26"/>
                      <a:pt x="9" y="4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4643">
                <a:extLst>
                  <a:ext uri="{FF2B5EF4-FFF2-40B4-BE49-F238E27FC236}">
                    <a16:creationId xmlns:a16="http://schemas.microsoft.com/office/drawing/2014/main" id="{29222E3A-6D66-4F99-A84C-53A2D1E6A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316"/>
                <a:ext cx="133" cy="83"/>
              </a:xfrm>
              <a:custGeom>
                <a:avLst/>
                <a:gdLst>
                  <a:gd name="T0" fmla="*/ 0 w 53"/>
                  <a:gd name="T1" fmla="*/ 209 h 31"/>
                  <a:gd name="T2" fmla="*/ 838 w 53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31">
                    <a:moveTo>
                      <a:pt x="0" y="11"/>
                    </a:moveTo>
                    <a:cubicBezTo>
                      <a:pt x="12" y="31"/>
                      <a:pt x="45" y="15"/>
                      <a:pt x="53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4644">
                <a:extLst>
                  <a:ext uri="{FF2B5EF4-FFF2-40B4-BE49-F238E27FC236}">
                    <a16:creationId xmlns:a16="http://schemas.microsoft.com/office/drawing/2014/main" id="{F20B2A19-97C9-4D44-A880-995AED955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276"/>
                <a:ext cx="113" cy="64"/>
              </a:xfrm>
              <a:custGeom>
                <a:avLst/>
                <a:gdLst>
                  <a:gd name="T0" fmla="*/ 95 w 45"/>
                  <a:gd name="T1" fmla="*/ 0 h 24"/>
                  <a:gd name="T2" fmla="*/ 713 w 45"/>
                  <a:gd name="T3" fmla="*/ 39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4">
                    <a:moveTo>
                      <a:pt x="6" y="0"/>
                    </a:moveTo>
                    <a:cubicBezTo>
                      <a:pt x="0" y="17"/>
                      <a:pt x="34" y="24"/>
                      <a:pt x="45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4645">
                <a:extLst>
                  <a:ext uri="{FF2B5EF4-FFF2-40B4-BE49-F238E27FC236}">
                    <a16:creationId xmlns:a16="http://schemas.microsoft.com/office/drawing/2014/main" id="{E1AED118-ADB7-48AC-8F17-392DDC56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425"/>
                <a:ext cx="45" cy="56"/>
              </a:xfrm>
              <a:custGeom>
                <a:avLst/>
                <a:gdLst>
                  <a:gd name="T0" fmla="*/ 0 w 18"/>
                  <a:gd name="T1" fmla="*/ 0 h 21"/>
                  <a:gd name="T2" fmla="*/ 188 w 1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9" y="2"/>
                      <a:pt x="18" y="13"/>
                      <a:pt x="12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4646">
                <a:extLst>
                  <a:ext uri="{FF2B5EF4-FFF2-40B4-BE49-F238E27FC236}">
                    <a16:creationId xmlns:a16="http://schemas.microsoft.com/office/drawing/2014/main" id="{42216714-FD75-42D4-A1E4-D87F15AA0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425"/>
                <a:ext cx="37" cy="24"/>
              </a:xfrm>
              <a:custGeom>
                <a:avLst/>
                <a:gdLst>
                  <a:gd name="T0" fmla="*/ 0 w 15"/>
                  <a:gd name="T1" fmla="*/ 171 h 9"/>
                  <a:gd name="T2" fmla="*/ 224 w 1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1"/>
                      <a:pt x="9" y="0"/>
                      <a:pt x="15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4647">
                <a:extLst>
                  <a:ext uri="{FF2B5EF4-FFF2-40B4-BE49-F238E27FC236}">
                    <a16:creationId xmlns:a16="http://schemas.microsoft.com/office/drawing/2014/main" id="{C57503E0-C929-4D21-91B1-160394B95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35"/>
                <a:ext cx="125" cy="74"/>
              </a:xfrm>
              <a:custGeom>
                <a:avLst/>
                <a:gdLst>
                  <a:gd name="T0" fmla="*/ 0 w 50"/>
                  <a:gd name="T1" fmla="*/ 518 h 28"/>
                  <a:gd name="T2" fmla="*/ 783 w 50"/>
                  <a:gd name="T3" fmla="*/ 16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3" y="11"/>
                      <a:pt x="37" y="0"/>
                      <a:pt x="50" y="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4648">
                <a:extLst>
                  <a:ext uri="{FF2B5EF4-FFF2-40B4-BE49-F238E27FC236}">
                    <a16:creationId xmlns:a16="http://schemas.microsoft.com/office/drawing/2014/main" id="{35F0765B-53B0-48D4-829F-913BB535F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060"/>
                <a:ext cx="105" cy="152"/>
              </a:xfrm>
              <a:custGeom>
                <a:avLst/>
                <a:gdLst>
                  <a:gd name="T0" fmla="*/ 658 w 42"/>
                  <a:gd name="T1" fmla="*/ 77 h 57"/>
                  <a:gd name="T2" fmla="*/ 270 w 42"/>
                  <a:gd name="T3" fmla="*/ 192 h 57"/>
                  <a:gd name="T4" fmla="*/ 113 w 42"/>
                  <a:gd name="T5" fmla="*/ 108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7">
                    <a:moveTo>
                      <a:pt x="42" y="4"/>
                    </a:moveTo>
                    <a:cubicBezTo>
                      <a:pt x="32" y="0"/>
                      <a:pt x="24" y="3"/>
                      <a:pt x="17" y="10"/>
                    </a:cubicBezTo>
                    <a:cubicBezTo>
                      <a:pt x="4" y="24"/>
                      <a:pt x="0" y="40"/>
                      <a:pt x="7" y="5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4649">
                <a:extLst>
                  <a:ext uri="{FF2B5EF4-FFF2-40B4-BE49-F238E27FC236}">
                    <a16:creationId xmlns:a16="http://schemas.microsoft.com/office/drawing/2014/main" id="{4DB2B2C8-8614-4923-B334-3FD91E1F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033"/>
                <a:ext cx="118" cy="59"/>
              </a:xfrm>
              <a:custGeom>
                <a:avLst/>
                <a:gdLst>
                  <a:gd name="T0" fmla="*/ 0 w 47"/>
                  <a:gd name="T1" fmla="*/ 424 h 22"/>
                  <a:gd name="T2" fmla="*/ 743 w 47"/>
                  <a:gd name="T3" fmla="*/ 11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2">
                    <a:moveTo>
                      <a:pt x="0" y="22"/>
                    </a:moveTo>
                    <a:cubicBezTo>
                      <a:pt x="7" y="2"/>
                      <a:pt x="29" y="0"/>
                      <a:pt x="47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4650">
                <a:extLst>
                  <a:ext uri="{FF2B5EF4-FFF2-40B4-BE49-F238E27FC236}">
                    <a16:creationId xmlns:a16="http://schemas.microsoft.com/office/drawing/2014/main" id="{1ACA9759-A3F4-4E62-B1B0-0CB9912A2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32"/>
                <a:ext cx="110" cy="176"/>
              </a:xfrm>
              <a:custGeom>
                <a:avLst/>
                <a:gdLst>
                  <a:gd name="T0" fmla="*/ 688 w 44"/>
                  <a:gd name="T1" fmla="*/ 115 h 66"/>
                  <a:gd name="T2" fmla="*/ 238 w 44"/>
                  <a:gd name="T3" fmla="*/ 397 h 66"/>
                  <a:gd name="T4" fmla="*/ 63 w 44"/>
                  <a:gd name="T5" fmla="*/ 125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6">
                    <a:moveTo>
                      <a:pt x="44" y="6"/>
                    </a:moveTo>
                    <a:cubicBezTo>
                      <a:pt x="33" y="0"/>
                      <a:pt x="21" y="13"/>
                      <a:pt x="15" y="21"/>
                    </a:cubicBezTo>
                    <a:cubicBezTo>
                      <a:pt x="2" y="36"/>
                      <a:pt x="0" y="48"/>
                      <a:pt x="4" y="6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4651">
                <a:extLst>
                  <a:ext uri="{FF2B5EF4-FFF2-40B4-BE49-F238E27FC236}">
                    <a16:creationId xmlns:a16="http://schemas.microsoft.com/office/drawing/2014/main" id="{B74967A4-DDCC-45BC-A2B6-0E43840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961"/>
                <a:ext cx="65" cy="174"/>
              </a:xfrm>
              <a:custGeom>
                <a:avLst/>
                <a:gdLst>
                  <a:gd name="T0" fmla="*/ 145 w 26"/>
                  <a:gd name="T1" fmla="*/ 0 h 65"/>
                  <a:gd name="T2" fmla="*/ 0 w 26"/>
                  <a:gd name="T3" fmla="*/ 124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5">
                    <a:moveTo>
                      <a:pt x="9" y="0"/>
                    </a:moveTo>
                    <a:cubicBezTo>
                      <a:pt x="26" y="14"/>
                      <a:pt x="11" y="51"/>
                      <a:pt x="0" y="6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4652">
                <a:extLst>
                  <a:ext uri="{FF2B5EF4-FFF2-40B4-BE49-F238E27FC236}">
                    <a16:creationId xmlns:a16="http://schemas.microsoft.com/office/drawing/2014/main" id="{26204E1A-CA7F-4ABE-8000-577870FD7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092"/>
                <a:ext cx="60" cy="163"/>
              </a:xfrm>
              <a:custGeom>
                <a:avLst/>
                <a:gdLst>
                  <a:gd name="T0" fmla="*/ 220 w 24"/>
                  <a:gd name="T1" fmla="*/ 0 h 61"/>
                  <a:gd name="T2" fmla="*/ 333 w 24"/>
                  <a:gd name="T3" fmla="*/ 513 h 61"/>
                  <a:gd name="T4" fmla="*/ 0 w 24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1">
                    <a:moveTo>
                      <a:pt x="14" y="0"/>
                    </a:moveTo>
                    <a:cubicBezTo>
                      <a:pt x="18" y="11"/>
                      <a:pt x="24" y="14"/>
                      <a:pt x="21" y="27"/>
                    </a:cubicBezTo>
                    <a:cubicBezTo>
                      <a:pt x="19" y="39"/>
                      <a:pt x="11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4653">
                <a:extLst>
                  <a:ext uri="{FF2B5EF4-FFF2-40B4-BE49-F238E27FC236}">
                    <a16:creationId xmlns:a16="http://schemas.microsoft.com/office/drawing/2014/main" id="{D4D2F85E-B2CE-437A-8920-80636AB8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169"/>
                <a:ext cx="70" cy="179"/>
              </a:xfrm>
              <a:custGeom>
                <a:avLst/>
                <a:gdLst>
                  <a:gd name="T0" fmla="*/ 425 w 28"/>
                  <a:gd name="T1" fmla="*/ 0 h 67"/>
                  <a:gd name="T2" fmla="*/ 438 w 28"/>
                  <a:gd name="T3" fmla="*/ 127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27" y="0"/>
                    </a:moveTo>
                    <a:cubicBezTo>
                      <a:pt x="0" y="12"/>
                      <a:pt x="11" y="51"/>
                      <a:pt x="28" y="6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4654">
                <a:extLst>
                  <a:ext uri="{FF2B5EF4-FFF2-40B4-BE49-F238E27FC236}">
                    <a16:creationId xmlns:a16="http://schemas.microsoft.com/office/drawing/2014/main" id="{51B6EFBC-6F80-4746-8E8E-EDC457CF2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00"/>
                <a:ext cx="60" cy="83"/>
              </a:xfrm>
              <a:custGeom>
                <a:avLst/>
                <a:gdLst>
                  <a:gd name="T0" fmla="*/ 375 w 24"/>
                  <a:gd name="T1" fmla="*/ 21 h 31"/>
                  <a:gd name="T2" fmla="*/ 0 w 24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24" y="1"/>
                    </a:moveTo>
                    <a:cubicBezTo>
                      <a:pt x="9" y="0"/>
                      <a:pt x="1" y="19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4655">
                <a:extLst>
                  <a:ext uri="{FF2B5EF4-FFF2-40B4-BE49-F238E27FC236}">
                    <a16:creationId xmlns:a16="http://schemas.microsoft.com/office/drawing/2014/main" id="{0F7462DF-8DD6-410F-8EFD-1DE77612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16"/>
                <a:ext cx="72" cy="149"/>
              </a:xfrm>
              <a:custGeom>
                <a:avLst/>
                <a:gdLst>
                  <a:gd name="T0" fmla="*/ 228 w 29"/>
                  <a:gd name="T1" fmla="*/ 0 h 56"/>
                  <a:gd name="T2" fmla="*/ 0 w 29"/>
                  <a:gd name="T3" fmla="*/ 105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6">
                    <a:moveTo>
                      <a:pt x="15" y="0"/>
                    </a:moveTo>
                    <a:cubicBezTo>
                      <a:pt x="29" y="19"/>
                      <a:pt x="18" y="44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4656">
                <a:extLst>
                  <a:ext uri="{FF2B5EF4-FFF2-40B4-BE49-F238E27FC236}">
                    <a16:creationId xmlns:a16="http://schemas.microsoft.com/office/drawing/2014/main" id="{2DC6E98C-90DF-4288-A6FE-BCD9D661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15"/>
                <a:ext cx="65" cy="176"/>
              </a:xfrm>
              <a:custGeom>
                <a:avLst/>
                <a:gdLst>
                  <a:gd name="T0" fmla="*/ 188 w 26"/>
                  <a:gd name="T1" fmla="*/ 0 h 66"/>
                  <a:gd name="T2" fmla="*/ 0 w 26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6">
                    <a:moveTo>
                      <a:pt x="12" y="0"/>
                    </a:moveTo>
                    <a:cubicBezTo>
                      <a:pt x="26" y="19"/>
                      <a:pt x="22" y="55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4657">
                <a:extLst>
                  <a:ext uri="{FF2B5EF4-FFF2-40B4-BE49-F238E27FC236}">
                    <a16:creationId xmlns:a16="http://schemas.microsoft.com/office/drawing/2014/main" id="{58B97BB3-0E4A-4DAF-B823-623A5235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561"/>
                <a:ext cx="28" cy="120"/>
              </a:xfrm>
              <a:custGeom>
                <a:avLst/>
                <a:gdLst>
                  <a:gd name="T0" fmla="*/ 0 w 11"/>
                  <a:gd name="T1" fmla="*/ 0 h 45"/>
                  <a:gd name="T2" fmla="*/ 0 w 11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5">
                    <a:moveTo>
                      <a:pt x="0" y="0"/>
                    </a:moveTo>
                    <a:cubicBezTo>
                      <a:pt x="11" y="12"/>
                      <a:pt x="11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Freeform 4658">
                <a:extLst>
                  <a:ext uri="{FF2B5EF4-FFF2-40B4-BE49-F238E27FC236}">
                    <a16:creationId xmlns:a16="http://schemas.microsoft.com/office/drawing/2014/main" id="{2CEC5284-BF52-4201-81BB-86500A95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617"/>
                <a:ext cx="167" cy="99"/>
              </a:xfrm>
              <a:custGeom>
                <a:avLst/>
                <a:gdLst>
                  <a:gd name="T0" fmla="*/ 0 w 67"/>
                  <a:gd name="T1" fmla="*/ 0 h 37"/>
                  <a:gd name="T2" fmla="*/ 1037 w 67"/>
                  <a:gd name="T3" fmla="*/ 55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37">
                    <a:moveTo>
                      <a:pt x="0" y="0"/>
                    </a:moveTo>
                    <a:cubicBezTo>
                      <a:pt x="3" y="28"/>
                      <a:pt x="45" y="37"/>
                      <a:pt x="67" y="2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4659">
                <a:extLst>
                  <a:ext uri="{FF2B5EF4-FFF2-40B4-BE49-F238E27FC236}">
                    <a16:creationId xmlns:a16="http://schemas.microsoft.com/office/drawing/2014/main" id="{6A800F83-8B65-43DD-BA32-5616DE3E9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644"/>
                <a:ext cx="103" cy="115"/>
              </a:xfrm>
              <a:custGeom>
                <a:avLst/>
                <a:gdLst>
                  <a:gd name="T0" fmla="*/ 95 w 41"/>
                  <a:gd name="T1" fmla="*/ 0 h 43"/>
                  <a:gd name="T2" fmla="*/ 651 w 41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3">
                    <a:moveTo>
                      <a:pt x="6" y="0"/>
                    </a:moveTo>
                    <a:cubicBezTo>
                      <a:pt x="0" y="20"/>
                      <a:pt x="22" y="42"/>
                      <a:pt x="41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4660">
                <a:extLst>
                  <a:ext uri="{FF2B5EF4-FFF2-40B4-BE49-F238E27FC236}">
                    <a16:creationId xmlns:a16="http://schemas.microsoft.com/office/drawing/2014/main" id="{6B4EB59D-9F50-4C1E-AFB3-CC3545982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535"/>
                <a:ext cx="65" cy="82"/>
              </a:xfrm>
              <a:custGeom>
                <a:avLst/>
                <a:gdLst>
                  <a:gd name="T0" fmla="*/ 0 w 26"/>
                  <a:gd name="T1" fmla="*/ 0 h 31"/>
                  <a:gd name="T2" fmla="*/ 375 w 26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1">
                    <a:moveTo>
                      <a:pt x="0" y="0"/>
                    </a:moveTo>
                    <a:cubicBezTo>
                      <a:pt x="17" y="8"/>
                      <a:pt x="26" y="10"/>
                      <a:pt x="24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4661">
                <a:extLst>
                  <a:ext uri="{FF2B5EF4-FFF2-40B4-BE49-F238E27FC236}">
                    <a16:creationId xmlns:a16="http://schemas.microsoft.com/office/drawing/2014/main" id="{11D9AAD9-A419-44AD-BD34-950B899C1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559"/>
                <a:ext cx="38" cy="13"/>
              </a:xfrm>
              <a:custGeom>
                <a:avLst/>
                <a:gdLst>
                  <a:gd name="T0" fmla="*/ 0 w 15"/>
                  <a:gd name="T1" fmla="*/ 88 h 5"/>
                  <a:gd name="T2" fmla="*/ 243 w 15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cubicBezTo>
                      <a:pt x="3" y="0"/>
                      <a:pt x="9" y="1"/>
                      <a:pt x="15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4662">
                <a:extLst>
                  <a:ext uri="{FF2B5EF4-FFF2-40B4-BE49-F238E27FC236}">
                    <a16:creationId xmlns:a16="http://schemas.microsoft.com/office/drawing/2014/main" id="{2A145F47-0A84-45E4-861D-86B464E4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492"/>
                <a:ext cx="40" cy="43"/>
              </a:xfrm>
              <a:custGeom>
                <a:avLst/>
                <a:gdLst>
                  <a:gd name="T0" fmla="*/ 250 w 16"/>
                  <a:gd name="T1" fmla="*/ 0 h 16"/>
                  <a:gd name="T2" fmla="*/ 0 w 16"/>
                  <a:gd name="T3" fmla="*/ 29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9"/>
                      <a:pt x="9" y="16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4663">
                <a:extLst>
                  <a:ext uri="{FF2B5EF4-FFF2-40B4-BE49-F238E27FC236}">
                    <a16:creationId xmlns:a16="http://schemas.microsoft.com/office/drawing/2014/main" id="{736947B1-C0B3-41F5-A1CF-D5CA09148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521"/>
                <a:ext cx="12" cy="54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2" y="6"/>
                      <a:pt x="5" y="15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Freeform 4664">
                <a:extLst>
                  <a:ext uri="{FF2B5EF4-FFF2-40B4-BE49-F238E27FC236}">
                    <a16:creationId xmlns:a16="http://schemas.microsoft.com/office/drawing/2014/main" id="{967DEAD9-3EB1-4C7A-8450-4E31BC6ED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265"/>
                <a:ext cx="110" cy="88"/>
              </a:xfrm>
              <a:custGeom>
                <a:avLst/>
                <a:gdLst>
                  <a:gd name="T0" fmla="*/ 0 w 44"/>
                  <a:gd name="T1" fmla="*/ 419 h 33"/>
                  <a:gd name="T2" fmla="*/ 688 w 44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3">
                    <a:moveTo>
                      <a:pt x="0" y="22"/>
                    </a:moveTo>
                    <a:cubicBezTo>
                      <a:pt x="18" y="33"/>
                      <a:pt x="40" y="18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Freeform 4665">
                <a:extLst>
                  <a:ext uri="{FF2B5EF4-FFF2-40B4-BE49-F238E27FC236}">
                    <a16:creationId xmlns:a16="http://schemas.microsoft.com/office/drawing/2014/main" id="{413E23AD-094B-42C6-8B0E-527428E30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228"/>
                <a:ext cx="117" cy="69"/>
              </a:xfrm>
              <a:custGeom>
                <a:avLst/>
                <a:gdLst>
                  <a:gd name="T0" fmla="*/ 30 w 47"/>
                  <a:gd name="T1" fmla="*/ 0 h 26"/>
                  <a:gd name="T2" fmla="*/ 724 w 47"/>
                  <a:gd name="T3" fmla="*/ 17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2" y="0"/>
                    </a:moveTo>
                    <a:cubicBezTo>
                      <a:pt x="0" y="22"/>
                      <a:pt x="38" y="26"/>
                      <a:pt x="47" y="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4666">
                <a:extLst>
                  <a:ext uri="{FF2B5EF4-FFF2-40B4-BE49-F238E27FC236}">
                    <a16:creationId xmlns:a16="http://schemas.microsoft.com/office/drawing/2014/main" id="{DF3B5D01-BF66-4109-9B36-7F96D73D6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7"/>
                <a:ext cx="48" cy="74"/>
              </a:xfrm>
              <a:custGeom>
                <a:avLst/>
                <a:gdLst>
                  <a:gd name="T0" fmla="*/ 20 w 19"/>
                  <a:gd name="T1" fmla="*/ 0 h 28"/>
                  <a:gd name="T2" fmla="*/ 306 w 19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8">
                    <a:moveTo>
                      <a:pt x="1" y="0"/>
                    </a:moveTo>
                    <a:cubicBezTo>
                      <a:pt x="0" y="13"/>
                      <a:pt x="8" y="21"/>
                      <a:pt x="19" y="2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4667">
                <a:extLst>
                  <a:ext uri="{FF2B5EF4-FFF2-40B4-BE49-F238E27FC236}">
                    <a16:creationId xmlns:a16="http://schemas.microsoft.com/office/drawing/2014/main" id="{1642D394-A808-4FAA-89E2-5D82508F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12"/>
                <a:ext cx="25" cy="16"/>
              </a:xfrm>
              <a:custGeom>
                <a:avLst/>
                <a:gdLst>
                  <a:gd name="T0" fmla="*/ 158 w 10"/>
                  <a:gd name="T1" fmla="*/ 21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6" y="0"/>
                      <a:pt x="3" y="2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Freeform 4668">
                <a:extLst>
                  <a:ext uri="{FF2B5EF4-FFF2-40B4-BE49-F238E27FC236}">
                    <a16:creationId xmlns:a16="http://schemas.microsoft.com/office/drawing/2014/main" id="{8D6A2030-9EAE-4FA8-B9CB-1087F0F1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196"/>
                <a:ext cx="80" cy="115"/>
              </a:xfrm>
              <a:custGeom>
                <a:avLst/>
                <a:gdLst>
                  <a:gd name="T0" fmla="*/ 158 w 32"/>
                  <a:gd name="T1" fmla="*/ 0 h 43"/>
                  <a:gd name="T2" fmla="*/ 500 w 3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3">
                    <a:moveTo>
                      <a:pt x="10" y="0"/>
                    </a:moveTo>
                    <a:cubicBezTo>
                      <a:pt x="0" y="17"/>
                      <a:pt x="14" y="39"/>
                      <a:pt x="32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Freeform 4669">
                <a:extLst>
                  <a:ext uri="{FF2B5EF4-FFF2-40B4-BE49-F238E27FC236}">
                    <a16:creationId xmlns:a16="http://schemas.microsoft.com/office/drawing/2014/main" id="{F688DAC7-6491-49A8-BE34-84C653E64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289"/>
                <a:ext cx="57" cy="131"/>
              </a:xfrm>
              <a:custGeom>
                <a:avLst/>
                <a:gdLst>
                  <a:gd name="T0" fmla="*/ 307 w 23"/>
                  <a:gd name="T1" fmla="*/ 0 h 49"/>
                  <a:gd name="T2" fmla="*/ 0 w 23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0" y="0"/>
                    </a:moveTo>
                    <a:cubicBezTo>
                      <a:pt x="23" y="19"/>
                      <a:pt x="17" y="37"/>
                      <a:pt x="0" y="4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4670">
                <a:extLst>
                  <a:ext uri="{FF2B5EF4-FFF2-40B4-BE49-F238E27FC236}">
                    <a16:creationId xmlns:a16="http://schemas.microsoft.com/office/drawing/2014/main" id="{6741A001-9327-4010-9A29-AAC911FF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793"/>
                <a:ext cx="112" cy="136"/>
              </a:xfrm>
              <a:custGeom>
                <a:avLst/>
                <a:gdLst>
                  <a:gd name="T0" fmla="*/ 154 w 45"/>
                  <a:gd name="T1" fmla="*/ 0 h 51"/>
                  <a:gd name="T2" fmla="*/ 694 w 45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51">
                    <a:moveTo>
                      <a:pt x="10" y="0"/>
                    </a:moveTo>
                    <a:cubicBezTo>
                      <a:pt x="0" y="27"/>
                      <a:pt x="18" y="49"/>
                      <a:pt x="45" y="5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4671">
                <a:extLst>
                  <a:ext uri="{FF2B5EF4-FFF2-40B4-BE49-F238E27FC236}">
                    <a16:creationId xmlns:a16="http://schemas.microsoft.com/office/drawing/2014/main" id="{E38E5A40-8C42-4CAB-A2DA-2B17485CA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703"/>
                <a:ext cx="58" cy="133"/>
              </a:xfrm>
              <a:custGeom>
                <a:avLst/>
                <a:gdLst>
                  <a:gd name="T0" fmla="*/ 0 w 23"/>
                  <a:gd name="T1" fmla="*/ 0 h 50"/>
                  <a:gd name="T2" fmla="*/ 209 w 23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19" y="4"/>
                      <a:pt x="23" y="36"/>
                      <a:pt x="13" y="5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4672">
                <a:extLst>
                  <a:ext uri="{FF2B5EF4-FFF2-40B4-BE49-F238E27FC236}">
                    <a16:creationId xmlns:a16="http://schemas.microsoft.com/office/drawing/2014/main" id="{9F054F26-0389-4A74-A057-3582B600A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780"/>
                <a:ext cx="95" cy="43"/>
              </a:xfrm>
              <a:custGeom>
                <a:avLst/>
                <a:gdLst>
                  <a:gd name="T0" fmla="*/ 0 w 38"/>
                  <a:gd name="T1" fmla="*/ 94 h 16"/>
                  <a:gd name="T2" fmla="*/ 595 w 3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6">
                    <a:moveTo>
                      <a:pt x="0" y="5"/>
                    </a:moveTo>
                    <a:cubicBezTo>
                      <a:pt x="16" y="0"/>
                      <a:pt x="29" y="1"/>
                      <a:pt x="38" y="1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4673">
                <a:extLst>
                  <a:ext uri="{FF2B5EF4-FFF2-40B4-BE49-F238E27FC236}">
                    <a16:creationId xmlns:a16="http://schemas.microsoft.com/office/drawing/2014/main" id="{01358B7F-9866-474D-B8E6-55042DADC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65"/>
                <a:ext cx="988" cy="1606"/>
              </a:xfrm>
              <a:custGeom>
                <a:avLst/>
                <a:gdLst>
                  <a:gd name="T0" fmla="*/ 4692 w 395"/>
                  <a:gd name="T1" fmla="*/ 888 h 602"/>
                  <a:gd name="T2" fmla="*/ 4285 w 395"/>
                  <a:gd name="T3" fmla="*/ 1233 h 602"/>
                  <a:gd name="T4" fmla="*/ 3584 w 395"/>
                  <a:gd name="T5" fmla="*/ 1331 h 602"/>
                  <a:gd name="T6" fmla="*/ 3129 w 395"/>
                  <a:gd name="T7" fmla="*/ 1345 h 602"/>
                  <a:gd name="T8" fmla="*/ 2691 w 395"/>
                  <a:gd name="T9" fmla="*/ 1729 h 602"/>
                  <a:gd name="T10" fmla="*/ 2176 w 395"/>
                  <a:gd name="T11" fmla="*/ 2185 h 602"/>
                  <a:gd name="T12" fmla="*/ 1551 w 395"/>
                  <a:gd name="T13" fmla="*/ 2185 h 602"/>
                  <a:gd name="T14" fmla="*/ 970 w 395"/>
                  <a:gd name="T15" fmla="*/ 2164 h 602"/>
                  <a:gd name="T16" fmla="*/ 363 w 395"/>
                  <a:gd name="T17" fmla="*/ 2428 h 602"/>
                  <a:gd name="T18" fmla="*/ 0 w 395"/>
                  <a:gd name="T19" fmla="*/ 2654 h 602"/>
                  <a:gd name="T20" fmla="*/ 0 w 395"/>
                  <a:gd name="T21" fmla="*/ 11429 h 602"/>
                  <a:gd name="T22" fmla="*/ 6181 w 395"/>
                  <a:gd name="T23" fmla="*/ 8014 h 602"/>
                  <a:gd name="T24" fmla="*/ 6181 w 395"/>
                  <a:gd name="T25" fmla="*/ 0 h 602"/>
                  <a:gd name="T26" fmla="*/ 6163 w 395"/>
                  <a:gd name="T27" fmla="*/ 0 h 602"/>
                  <a:gd name="T28" fmla="*/ 4692 w 395"/>
                  <a:gd name="T29" fmla="*/ 888 h 6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5" h="602">
                    <a:moveTo>
                      <a:pt x="300" y="47"/>
                    </a:moveTo>
                    <a:cubicBezTo>
                      <a:pt x="293" y="54"/>
                      <a:pt x="286" y="60"/>
                      <a:pt x="274" y="65"/>
                    </a:cubicBezTo>
                    <a:cubicBezTo>
                      <a:pt x="254" y="74"/>
                      <a:pt x="241" y="71"/>
                      <a:pt x="229" y="70"/>
                    </a:cubicBezTo>
                    <a:cubicBezTo>
                      <a:pt x="219" y="68"/>
                      <a:pt x="211" y="67"/>
                      <a:pt x="200" y="71"/>
                    </a:cubicBezTo>
                    <a:cubicBezTo>
                      <a:pt x="187" y="75"/>
                      <a:pt x="180" y="83"/>
                      <a:pt x="172" y="91"/>
                    </a:cubicBezTo>
                    <a:cubicBezTo>
                      <a:pt x="163" y="100"/>
                      <a:pt x="154" y="110"/>
                      <a:pt x="139" y="115"/>
                    </a:cubicBezTo>
                    <a:cubicBezTo>
                      <a:pt x="123" y="120"/>
                      <a:pt x="111" y="117"/>
                      <a:pt x="99" y="115"/>
                    </a:cubicBezTo>
                    <a:cubicBezTo>
                      <a:pt x="87" y="113"/>
                      <a:pt x="76" y="111"/>
                      <a:pt x="62" y="114"/>
                    </a:cubicBezTo>
                    <a:cubicBezTo>
                      <a:pt x="39" y="119"/>
                      <a:pt x="36" y="121"/>
                      <a:pt x="23" y="12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395" y="422"/>
                      <a:pt x="395" y="422"/>
                      <a:pt x="395" y="422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325" y="18"/>
                      <a:pt x="312" y="34"/>
                      <a:pt x="300" y="4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4674">
                <a:extLst>
                  <a:ext uri="{FF2B5EF4-FFF2-40B4-BE49-F238E27FC236}">
                    <a16:creationId xmlns:a16="http://schemas.microsoft.com/office/drawing/2014/main" id="{FAD07500-59D5-4E37-B88C-D8033A592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825"/>
                <a:ext cx="62" cy="182"/>
              </a:xfrm>
              <a:custGeom>
                <a:avLst/>
                <a:gdLst>
                  <a:gd name="T0" fmla="*/ 382 w 25"/>
                  <a:gd name="T1" fmla="*/ 0 h 68"/>
                  <a:gd name="T2" fmla="*/ 308 w 25"/>
                  <a:gd name="T3" fmla="*/ 130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0" y="14"/>
                      <a:pt x="14" y="48"/>
                      <a:pt x="20" y="6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4675">
                <a:extLst>
                  <a:ext uri="{FF2B5EF4-FFF2-40B4-BE49-F238E27FC236}">
                    <a16:creationId xmlns:a16="http://schemas.microsoft.com/office/drawing/2014/main" id="{FAA7036C-0197-4F71-AF97-5D66BED84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969"/>
                <a:ext cx="45" cy="176"/>
              </a:xfrm>
              <a:custGeom>
                <a:avLst/>
                <a:gdLst>
                  <a:gd name="T0" fmla="*/ 283 w 18"/>
                  <a:gd name="T1" fmla="*/ 0 h 66"/>
                  <a:gd name="T2" fmla="*/ 238 w 18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6">
                    <a:moveTo>
                      <a:pt x="18" y="0"/>
                    </a:moveTo>
                    <a:cubicBezTo>
                      <a:pt x="0" y="10"/>
                      <a:pt x="0" y="53"/>
                      <a:pt x="15" y="6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4676">
                <a:extLst>
                  <a:ext uri="{FF2B5EF4-FFF2-40B4-BE49-F238E27FC236}">
                    <a16:creationId xmlns:a16="http://schemas.microsoft.com/office/drawing/2014/main" id="{049064B5-4F40-442C-BD10-A88838DB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252"/>
                <a:ext cx="200" cy="155"/>
              </a:xfrm>
              <a:custGeom>
                <a:avLst/>
                <a:gdLst>
                  <a:gd name="T0" fmla="*/ 0 w 80"/>
                  <a:gd name="T1" fmla="*/ 743 h 58"/>
                  <a:gd name="T2" fmla="*/ 1250 w 80"/>
                  <a:gd name="T3" fmla="*/ 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58">
                    <a:moveTo>
                      <a:pt x="0" y="39"/>
                    </a:moveTo>
                    <a:cubicBezTo>
                      <a:pt x="33" y="58"/>
                      <a:pt x="69" y="33"/>
                      <a:pt x="80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4677">
                <a:extLst>
                  <a:ext uri="{FF2B5EF4-FFF2-40B4-BE49-F238E27FC236}">
                    <a16:creationId xmlns:a16="http://schemas.microsoft.com/office/drawing/2014/main" id="{00C8AEBB-29A9-46B6-B189-308F05F6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172"/>
                <a:ext cx="172" cy="128"/>
              </a:xfrm>
              <a:custGeom>
                <a:avLst/>
                <a:gdLst>
                  <a:gd name="T0" fmla="*/ 0 w 69"/>
                  <a:gd name="T1" fmla="*/ 341 h 48"/>
                  <a:gd name="T2" fmla="*/ 1069 w 69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48">
                    <a:moveTo>
                      <a:pt x="0" y="18"/>
                    </a:moveTo>
                    <a:cubicBezTo>
                      <a:pt x="13" y="48"/>
                      <a:pt x="57" y="15"/>
                      <a:pt x="69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4678">
                <a:extLst>
                  <a:ext uri="{FF2B5EF4-FFF2-40B4-BE49-F238E27FC236}">
                    <a16:creationId xmlns:a16="http://schemas.microsoft.com/office/drawing/2014/main" id="{920E236A-D8DD-4742-9858-8D5D1208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137"/>
                <a:ext cx="115" cy="72"/>
              </a:xfrm>
              <a:custGeom>
                <a:avLst/>
                <a:gdLst>
                  <a:gd name="T0" fmla="*/ 0 w 46"/>
                  <a:gd name="T1" fmla="*/ 0 h 27"/>
                  <a:gd name="T2" fmla="*/ 720 w 46"/>
                  <a:gd name="T3" fmla="*/ 36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7">
                    <a:moveTo>
                      <a:pt x="0" y="0"/>
                    </a:moveTo>
                    <a:cubicBezTo>
                      <a:pt x="10" y="19"/>
                      <a:pt x="23" y="27"/>
                      <a:pt x="46" y="1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4679">
                <a:extLst>
                  <a:ext uri="{FF2B5EF4-FFF2-40B4-BE49-F238E27FC236}">
                    <a16:creationId xmlns:a16="http://schemas.microsoft.com/office/drawing/2014/main" id="{80FCC741-D2B8-41D6-98EC-DFAFCED4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953"/>
                <a:ext cx="167" cy="115"/>
              </a:xfrm>
              <a:custGeom>
                <a:avLst/>
                <a:gdLst>
                  <a:gd name="T0" fmla="*/ 0 w 67"/>
                  <a:gd name="T1" fmla="*/ 457 h 43"/>
                  <a:gd name="T2" fmla="*/ 1037 w 6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24"/>
                    </a:moveTo>
                    <a:cubicBezTo>
                      <a:pt x="20" y="0"/>
                      <a:pt x="60" y="17"/>
                      <a:pt x="67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Freeform 4680">
                <a:extLst>
                  <a:ext uri="{FF2B5EF4-FFF2-40B4-BE49-F238E27FC236}">
                    <a16:creationId xmlns:a16="http://schemas.microsoft.com/office/drawing/2014/main" id="{68524FB2-0955-49B8-B1AA-D6AFCF123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967"/>
                <a:ext cx="90" cy="64"/>
              </a:xfrm>
              <a:custGeom>
                <a:avLst/>
                <a:gdLst>
                  <a:gd name="T0" fmla="*/ 0 w 36"/>
                  <a:gd name="T1" fmla="*/ 456 h 24"/>
                  <a:gd name="T2" fmla="*/ 563 w 36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4">
                    <a:moveTo>
                      <a:pt x="0" y="24"/>
                    </a:moveTo>
                    <a:cubicBezTo>
                      <a:pt x="4" y="10"/>
                      <a:pt x="22" y="2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4681">
                <a:extLst>
                  <a:ext uri="{FF2B5EF4-FFF2-40B4-BE49-F238E27FC236}">
                    <a16:creationId xmlns:a16="http://schemas.microsoft.com/office/drawing/2014/main" id="{80A18605-5814-4109-93DB-8741DCD52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969"/>
                <a:ext cx="158" cy="160"/>
              </a:xfrm>
              <a:custGeom>
                <a:avLst/>
                <a:gdLst>
                  <a:gd name="T0" fmla="*/ 0 w 63"/>
                  <a:gd name="T1" fmla="*/ 875 h 60"/>
                  <a:gd name="T2" fmla="*/ 993 w 63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0">
                    <a:moveTo>
                      <a:pt x="0" y="46"/>
                    </a:moveTo>
                    <a:cubicBezTo>
                      <a:pt x="24" y="60"/>
                      <a:pt x="63" y="24"/>
                      <a:pt x="63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4682">
                <a:extLst>
                  <a:ext uri="{FF2B5EF4-FFF2-40B4-BE49-F238E27FC236}">
                    <a16:creationId xmlns:a16="http://schemas.microsoft.com/office/drawing/2014/main" id="{EEF4F09C-B68C-451A-8C5C-15D3C0E4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820"/>
                <a:ext cx="130" cy="155"/>
              </a:xfrm>
              <a:custGeom>
                <a:avLst/>
                <a:gdLst>
                  <a:gd name="T0" fmla="*/ 0 w 52"/>
                  <a:gd name="T1" fmla="*/ 1106 h 58"/>
                  <a:gd name="T2" fmla="*/ 813 w 52"/>
                  <a:gd name="T3" fmla="*/ 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0" y="58"/>
                    </a:moveTo>
                    <a:cubicBezTo>
                      <a:pt x="27" y="51"/>
                      <a:pt x="52" y="32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4683">
                <a:extLst>
                  <a:ext uri="{FF2B5EF4-FFF2-40B4-BE49-F238E27FC236}">
                    <a16:creationId xmlns:a16="http://schemas.microsoft.com/office/drawing/2014/main" id="{BC88B357-49AF-450B-A4C5-93D310A2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740"/>
                <a:ext cx="52" cy="141"/>
              </a:xfrm>
              <a:custGeom>
                <a:avLst/>
                <a:gdLst>
                  <a:gd name="T0" fmla="*/ 228 w 21"/>
                  <a:gd name="T1" fmla="*/ 0 h 53"/>
                  <a:gd name="T2" fmla="*/ 319 w 21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3">
                    <a:moveTo>
                      <a:pt x="15" y="0"/>
                    </a:moveTo>
                    <a:cubicBezTo>
                      <a:pt x="0" y="15"/>
                      <a:pt x="7" y="40"/>
                      <a:pt x="21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4684">
                <a:extLst>
                  <a:ext uri="{FF2B5EF4-FFF2-40B4-BE49-F238E27FC236}">
                    <a16:creationId xmlns:a16="http://schemas.microsoft.com/office/drawing/2014/main" id="{DB984144-A4BE-4418-9B71-0611D270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820"/>
                <a:ext cx="45" cy="112"/>
              </a:xfrm>
              <a:custGeom>
                <a:avLst/>
                <a:gdLst>
                  <a:gd name="T0" fmla="*/ 283 w 18"/>
                  <a:gd name="T1" fmla="*/ 0 h 42"/>
                  <a:gd name="T2" fmla="*/ 20 w 18"/>
                  <a:gd name="T3" fmla="*/ 79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2">
                    <a:moveTo>
                      <a:pt x="18" y="0"/>
                    </a:moveTo>
                    <a:cubicBezTo>
                      <a:pt x="3" y="9"/>
                      <a:pt x="0" y="27"/>
                      <a:pt x="1" y="4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4685">
                <a:extLst>
                  <a:ext uri="{FF2B5EF4-FFF2-40B4-BE49-F238E27FC236}">
                    <a16:creationId xmlns:a16="http://schemas.microsoft.com/office/drawing/2014/main" id="{4A9600C3-DEE4-4C26-B1F3-7B21D56A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913"/>
                <a:ext cx="70" cy="94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1" y="3"/>
                      <a:pt x="2" y="18"/>
                      <a:pt x="0" y="3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4686">
                <a:extLst>
                  <a:ext uri="{FF2B5EF4-FFF2-40B4-BE49-F238E27FC236}">
                    <a16:creationId xmlns:a16="http://schemas.microsoft.com/office/drawing/2014/main" id="{5EC5B47A-E0FD-4FB2-AAF7-92CBBA7D5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788"/>
                <a:ext cx="62" cy="88"/>
              </a:xfrm>
              <a:custGeom>
                <a:avLst/>
                <a:gdLst>
                  <a:gd name="T0" fmla="*/ 74 w 25"/>
                  <a:gd name="T1" fmla="*/ 0 h 33"/>
                  <a:gd name="T2" fmla="*/ 382 w 25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5" y="0"/>
                    </a:moveTo>
                    <a:cubicBezTo>
                      <a:pt x="0" y="15"/>
                      <a:pt x="13" y="26"/>
                      <a:pt x="25" y="3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4687">
                <a:extLst>
                  <a:ext uri="{FF2B5EF4-FFF2-40B4-BE49-F238E27FC236}">
                    <a16:creationId xmlns:a16="http://schemas.microsoft.com/office/drawing/2014/main" id="{FC48170A-05A1-4F21-84BD-CC3D95D3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839"/>
                <a:ext cx="35" cy="45"/>
              </a:xfrm>
              <a:custGeom>
                <a:avLst/>
                <a:gdLst>
                  <a:gd name="T0" fmla="*/ 220 w 14"/>
                  <a:gd name="T1" fmla="*/ 0 h 17"/>
                  <a:gd name="T2" fmla="*/ 0 w 14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cubicBezTo>
                      <a:pt x="6" y="3"/>
                      <a:pt x="3" y="10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4688">
                <a:extLst>
                  <a:ext uri="{FF2B5EF4-FFF2-40B4-BE49-F238E27FC236}">
                    <a16:creationId xmlns:a16="http://schemas.microsoft.com/office/drawing/2014/main" id="{E10EA7F1-3774-480C-8DA3-3D6EC5E6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37"/>
                <a:ext cx="75" cy="158"/>
              </a:xfrm>
              <a:custGeom>
                <a:avLst/>
                <a:gdLst>
                  <a:gd name="T0" fmla="*/ 220 w 30"/>
                  <a:gd name="T1" fmla="*/ 0 h 59"/>
                  <a:gd name="T2" fmla="*/ 0 w 30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9">
                    <a:moveTo>
                      <a:pt x="14" y="0"/>
                    </a:moveTo>
                    <a:cubicBezTo>
                      <a:pt x="30" y="18"/>
                      <a:pt x="15" y="45"/>
                      <a:pt x="0" y="5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4689">
                <a:extLst>
                  <a:ext uri="{FF2B5EF4-FFF2-40B4-BE49-F238E27FC236}">
                    <a16:creationId xmlns:a16="http://schemas.microsoft.com/office/drawing/2014/main" id="{70F1303D-013D-4D1A-A36C-8A8FB661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860"/>
                <a:ext cx="60" cy="152"/>
              </a:xfrm>
              <a:custGeom>
                <a:avLst/>
                <a:gdLst>
                  <a:gd name="T0" fmla="*/ 250 w 24"/>
                  <a:gd name="T1" fmla="*/ 0 h 57"/>
                  <a:gd name="T2" fmla="*/ 0 w 24"/>
                  <a:gd name="T3" fmla="*/ 108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7">
                    <a:moveTo>
                      <a:pt x="16" y="0"/>
                    </a:moveTo>
                    <a:cubicBezTo>
                      <a:pt x="24" y="20"/>
                      <a:pt x="17" y="42"/>
                      <a:pt x="0" y="5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4690">
                <a:extLst>
                  <a:ext uri="{FF2B5EF4-FFF2-40B4-BE49-F238E27FC236}">
                    <a16:creationId xmlns:a16="http://schemas.microsoft.com/office/drawing/2014/main" id="{6588DB08-C318-425A-B489-BD789A75E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988"/>
                <a:ext cx="55" cy="165"/>
              </a:xfrm>
              <a:custGeom>
                <a:avLst/>
                <a:gdLst>
                  <a:gd name="T0" fmla="*/ 95 w 22"/>
                  <a:gd name="T1" fmla="*/ 0 h 62"/>
                  <a:gd name="T2" fmla="*/ 0 w 22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2">
                    <a:moveTo>
                      <a:pt x="6" y="0"/>
                    </a:moveTo>
                    <a:cubicBezTo>
                      <a:pt x="22" y="20"/>
                      <a:pt x="14" y="44"/>
                      <a:pt x="0" y="6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Freeform 4691">
                <a:extLst>
                  <a:ext uri="{FF2B5EF4-FFF2-40B4-BE49-F238E27FC236}">
                    <a16:creationId xmlns:a16="http://schemas.microsoft.com/office/drawing/2014/main" id="{5CDEF6DF-83CA-4161-B9EC-6ADF24BC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081"/>
                <a:ext cx="93" cy="142"/>
              </a:xfrm>
              <a:custGeom>
                <a:avLst/>
                <a:gdLst>
                  <a:gd name="T0" fmla="*/ 588 w 37"/>
                  <a:gd name="T1" fmla="*/ 0 h 53"/>
                  <a:gd name="T2" fmla="*/ 63 w 37"/>
                  <a:gd name="T3" fmla="*/ 101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3">
                    <a:moveTo>
                      <a:pt x="37" y="0"/>
                    </a:moveTo>
                    <a:cubicBezTo>
                      <a:pt x="16" y="0"/>
                      <a:pt x="0" y="36"/>
                      <a:pt x="4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Freeform 4692">
                <a:extLst>
                  <a:ext uri="{FF2B5EF4-FFF2-40B4-BE49-F238E27FC236}">
                    <a16:creationId xmlns:a16="http://schemas.microsoft.com/office/drawing/2014/main" id="{19675732-4E18-48AB-BDEB-D7680025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3055"/>
                <a:ext cx="5" cy="42"/>
              </a:xfrm>
              <a:custGeom>
                <a:avLst/>
                <a:gdLst>
                  <a:gd name="T0" fmla="*/ 20 w 2"/>
                  <a:gd name="T1" fmla="*/ 0 h 16"/>
                  <a:gd name="T2" fmla="*/ 0 w 2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6">
                    <a:moveTo>
                      <a:pt x="1" y="0"/>
                    </a:moveTo>
                    <a:cubicBezTo>
                      <a:pt x="2" y="5"/>
                      <a:pt x="1" y="10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4693">
                <a:extLst>
                  <a:ext uri="{FF2B5EF4-FFF2-40B4-BE49-F238E27FC236}">
                    <a16:creationId xmlns:a16="http://schemas.microsoft.com/office/drawing/2014/main" id="{B5C08EDC-D722-4E83-B5A6-2D5A45563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3113"/>
                <a:ext cx="52" cy="155"/>
              </a:xfrm>
              <a:custGeom>
                <a:avLst/>
                <a:gdLst>
                  <a:gd name="T0" fmla="*/ 319 w 21"/>
                  <a:gd name="T1" fmla="*/ 0 h 58"/>
                  <a:gd name="T2" fmla="*/ 228 w 21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cubicBezTo>
                      <a:pt x="0" y="11"/>
                      <a:pt x="2" y="43"/>
                      <a:pt x="15" y="5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4694">
                <a:extLst>
                  <a:ext uri="{FF2B5EF4-FFF2-40B4-BE49-F238E27FC236}">
                    <a16:creationId xmlns:a16="http://schemas.microsoft.com/office/drawing/2014/main" id="{8C69B40A-D084-4F17-AB7D-2BDA71B6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028"/>
                <a:ext cx="165" cy="99"/>
              </a:xfrm>
              <a:custGeom>
                <a:avLst/>
                <a:gdLst>
                  <a:gd name="T0" fmla="*/ 0 w 66"/>
                  <a:gd name="T1" fmla="*/ 0 h 37"/>
                  <a:gd name="T2" fmla="*/ 1033 w 66"/>
                  <a:gd name="T3" fmla="*/ 51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37">
                    <a:moveTo>
                      <a:pt x="0" y="0"/>
                    </a:moveTo>
                    <a:cubicBezTo>
                      <a:pt x="6" y="35"/>
                      <a:pt x="36" y="37"/>
                      <a:pt x="66" y="2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4695">
                <a:extLst>
                  <a:ext uri="{FF2B5EF4-FFF2-40B4-BE49-F238E27FC236}">
                    <a16:creationId xmlns:a16="http://schemas.microsoft.com/office/drawing/2014/main" id="{5C034447-F8DC-4D9D-853B-511C87AB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3047"/>
                <a:ext cx="108" cy="141"/>
              </a:xfrm>
              <a:custGeom>
                <a:avLst/>
                <a:gdLst>
                  <a:gd name="T0" fmla="*/ 113 w 43"/>
                  <a:gd name="T1" fmla="*/ 0 h 53"/>
                  <a:gd name="T2" fmla="*/ 681 w 43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3">
                    <a:moveTo>
                      <a:pt x="7" y="0"/>
                    </a:moveTo>
                    <a:cubicBezTo>
                      <a:pt x="0" y="27"/>
                      <a:pt x="16" y="47"/>
                      <a:pt x="43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628" name="Freeform 4697">
              <a:extLst>
                <a:ext uri="{FF2B5EF4-FFF2-40B4-BE49-F238E27FC236}">
                  <a16:creationId xmlns:a16="http://schemas.microsoft.com/office/drawing/2014/main" id="{11E597E2-68B9-45A0-ADCB-AC8A4C72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129"/>
              <a:ext cx="140" cy="160"/>
            </a:xfrm>
            <a:custGeom>
              <a:avLst/>
              <a:gdLst>
                <a:gd name="T0" fmla="*/ 125 w 56"/>
                <a:gd name="T1" fmla="*/ 0 h 60"/>
                <a:gd name="T2" fmla="*/ 875 w 56"/>
                <a:gd name="T3" fmla="*/ 96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60">
                  <a:moveTo>
                    <a:pt x="8" y="0"/>
                  </a:moveTo>
                  <a:cubicBezTo>
                    <a:pt x="0" y="31"/>
                    <a:pt x="26" y="60"/>
                    <a:pt x="56" y="51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4698">
              <a:extLst>
                <a:ext uri="{FF2B5EF4-FFF2-40B4-BE49-F238E27FC236}">
                  <a16:creationId xmlns:a16="http://schemas.microsoft.com/office/drawing/2014/main" id="{1BF7BC74-5C1C-4BBD-984F-3774902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007"/>
              <a:ext cx="80" cy="165"/>
            </a:xfrm>
            <a:custGeom>
              <a:avLst/>
              <a:gdLst>
                <a:gd name="T0" fmla="*/ 0 w 32"/>
                <a:gd name="T1" fmla="*/ 0 h 62"/>
                <a:gd name="T2" fmla="*/ 333 w 32"/>
                <a:gd name="T3" fmla="*/ 116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62">
                  <a:moveTo>
                    <a:pt x="0" y="0"/>
                  </a:moveTo>
                  <a:cubicBezTo>
                    <a:pt x="25" y="8"/>
                    <a:pt x="32" y="41"/>
                    <a:pt x="21" y="6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4699">
              <a:extLst>
                <a:ext uri="{FF2B5EF4-FFF2-40B4-BE49-F238E27FC236}">
                  <a16:creationId xmlns:a16="http://schemas.microsoft.com/office/drawing/2014/main" id="{C74D8250-9E55-4F3D-A260-C1AFCBAD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105"/>
              <a:ext cx="48" cy="32"/>
            </a:xfrm>
            <a:custGeom>
              <a:avLst/>
              <a:gdLst>
                <a:gd name="T0" fmla="*/ 0 w 19"/>
                <a:gd name="T1" fmla="*/ 21 h 12"/>
                <a:gd name="T2" fmla="*/ 306 w 1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1"/>
                  </a:moveTo>
                  <a:cubicBezTo>
                    <a:pt x="8" y="0"/>
                    <a:pt x="16" y="5"/>
                    <a:pt x="19" y="1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4700">
              <a:extLst>
                <a:ext uri="{FF2B5EF4-FFF2-40B4-BE49-F238E27FC236}">
                  <a16:creationId xmlns:a16="http://schemas.microsoft.com/office/drawing/2014/main" id="{B7548CD7-7217-4B3B-998E-98DBE6A0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12"/>
              <a:ext cx="68" cy="168"/>
            </a:xfrm>
            <a:custGeom>
              <a:avLst/>
              <a:gdLst>
                <a:gd name="T0" fmla="*/ 96 w 27"/>
                <a:gd name="T1" fmla="*/ 0 h 63"/>
                <a:gd name="T2" fmla="*/ 0 w 27"/>
                <a:gd name="T3" fmla="*/ 119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3">
                  <a:moveTo>
                    <a:pt x="6" y="0"/>
                  </a:moveTo>
                  <a:cubicBezTo>
                    <a:pt x="27" y="11"/>
                    <a:pt x="11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4701">
              <a:extLst>
                <a:ext uri="{FF2B5EF4-FFF2-40B4-BE49-F238E27FC236}">
                  <a16:creationId xmlns:a16="http://schemas.microsoft.com/office/drawing/2014/main" id="{BD82D7A3-6838-4452-9B32-1569930D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535"/>
              <a:ext cx="37" cy="101"/>
            </a:xfrm>
            <a:custGeom>
              <a:avLst/>
              <a:gdLst>
                <a:gd name="T0" fmla="*/ 12 w 15"/>
                <a:gd name="T1" fmla="*/ 0 h 38"/>
                <a:gd name="T2" fmla="*/ 0 w 15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1" y="0"/>
                  </a:moveTo>
                  <a:cubicBezTo>
                    <a:pt x="15" y="9"/>
                    <a:pt x="9" y="28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4702">
              <a:extLst>
                <a:ext uri="{FF2B5EF4-FFF2-40B4-BE49-F238E27FC236}">
                  <a16:creationId xmlns:a16="http://schemas.microsoft.com/office/drawing/2014/main" id="{1276160E-349E-48BC-90A1-BD880102C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716"/>
              <a:ext cx="105" cy="27"/>
            </a:xfrm>
            <a:custGeom>
              <a:avLst/>
              <a:gdLst>
                <a:gd name="T0" fmla="*/ 0 w 42"/>
                <a:gd name="T1" fmla="*/ 59 h 10"/>
                <a:gd name="T2" fmla="*/ 658 w 4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0">
                  <a:moveTo>
                    <a:pt x="0" y="3"/>
                  </a:moveTo>
                  <a:cubicBezTo>
                    <a:pt x="8" y="10"/>
                    <a:pt x="33" y="7"/>
                    <a:pt x="4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4703">
              <a:extLst>
                <a:ext uri="{FF2B5EF4-FFF2-40B4-BE49-F238E27FC236}">
                  <a16:creationId xmlns:a16="http://schemas.microsoft.com/office/drawing/2014/main" id="{93E9360C-ABAA-4A09-8E07-101F12A09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65"/>
              <a:ext cx="110" cy="107"/>
            </a:xfrm>
            <a:custGeom>
              <a:avLst/>
              <a:gdLst>
                <a:gd name="T0" fmla="*/ 625 w 44"/>
                <a:gd name="T1" fmla="*/ 0 h 40"/>
                <a:gd name="T2" fmla="*/ 0 w 4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0">
                  <a:moveTo>
                    <a:pt x="40" y="0"/>
                  </a:moveTo>
                  <a:cubicBezTo>
                    <a:pt x="44" y="23"/>
                    <a:pt x="21" y="37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4704">
              <a:extLst>
                <a:ext uri="{FF2B5EF4-FFF2-40B4-BE49-F238E27FC236}">
                  <a16:creationId xmlns:a16="http://schemas.microsoft.com/office/drawing/2014/main" id="{1F991AD0-4142-4F6F-82BE-69CA0484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060"/>
              <a:ext cx="77" cy="131"/>
            </a:xfrm>
            <a:custGeom>
              <a:avLst/>
              <a:gdLst>
                <a:gd name="T0" fmla="*/ 0 w 31"/>
                <a:gd name="T1" fmla="*/ 0 h 49"/>
                <a:gd name="T2" fmla="*/ 474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0" y="0"/>
                  </a:moveTo>
                  <a:cubicBezTo>
                    <a:pt x="0" y="22"/>
                    <a:pt x="6" y="44"/>
                    <a:pt x="31" y="49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4705">
              <a:extLst>
                <a:ext uri="{FF2B5EF4-FFF2-40B4-BE49-F238E27FC236}">
                  <a16:creationId xmlns:a16="http://schemas.microsoft.com/office/drawing/2014/main" id="{DA2C0492-E70F-49A5-895D-C2B22DC3A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143"/>
              <a:ext cx="65" cy="160"/>
            </a:xfrm>
            <a:custGeom>
              <a:avLst/>
              <a:gdLst>
                <a:gd name="T0" fmla="*/ 145 w 26"/>
                <a:gd name="T1" fmla="*/ 0 h 60"/>
                <a:gd name="T2" fmla="*/ 408 w 26"/>
                <a:gd name="T3" fmla="*/ 1139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0">
                  <a:moveTo>
                    <a:pt x="9" y="0"/>
                  </a:moveTo>
                  <a:cubicBezTo>
                    <a:pt x="0" y="22"/>
                    <a:pt x="2" y="49"/>
                    <a:pt x="26" y="60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4706">
              <a:extLst>
                <a:ext uri="{FF2B5EF4-FFF2-40B4-BE49-F238E27FC236}">
                  <a16:creationId xmlns:a16="http://schemas.microsoft.com/office/drawing/2014/main" id="{C178D94F-8362-43A8-8EDC-931EDFB6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999"/>
              <a:ext cx="53" cy="181"/>
            </a:xfrm>
            <a:custGeom>
              <a:avLst/>
              <a:gdLst>
                <a:gd name="T0" fmla="*/ 33 w 21"/>
                <a:gd name="T1" fmla="*/ 0 h 68"/>
                <a:gd name="T2" fmla="*/ 0 w 21"/>
                <a:gd name="T3" fmla="*/ 1283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8">
                  <a:moveTo>
                    <a:pt x="2" y="0"/>
                  </a:moveTo>
                  <a:cubicBezTo>
                    <a:pt x="16" y="17"/>
                    <a:pt x="21" y="55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4707">
              <a:extLst>
                <a:ext uri="{FF2B5EF4-FFF2-40B4-BE49-F238E27FC236}">
                  <a16:creationId xmlns:a16="http://schemas.microsoft.com/office/drawing/2014/main" id="{37D45FC7-65BD-4A84-A9DF-F89237B3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63"/>
              <a:ext cx="98" cy="210"/>
            </a:xfrm>
            <a:custGeom>
              <a:avLst/>
              <a:gdLst>
                <a:gd name="T0" fmla="*/ 555 w 39"/>
                <a:gd name="T1" fmla="*/ 0 h 79"/>
                <a:gd name="T2" fmla="*/ 0 w 39"/>
                <a:gd name="T3" fmla="*/ 1483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9">
                  <a:moveTo>
                    <a:pt x="35" y="0"/>
                  </a:moveTo>
                  <a:cubicBezTo>
                    <a:pt x="39" y="26"/>
                    <a:pt x="29" y="68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4708">
              <a:extLst>
                <a:ext uri="{FF2B5EF4-FFF2-40B4-BE49-F238E27FC236}">
                  <a16:creationId xmlns:a16="http://schemas.microsoft.com/office/drawing/2014/main" id="{F7B67505-8EE6-4502-A128-9EAD8C10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53"/>
              <a:ext cx="45" cy="126"/>
            </a:xfrm>
            <a:custGeom>
              <a:avLst/>
              <a:gdLst>
                <a:gd name="T0" fmla="*/ 63 w 18"/>
                <a:gd name="T1" fmla="*/ 0 h 47"/>
                <a:gd name="T2" fmla="*/ 283 w 18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7">
                  <a:moveTo>
                    <a:pt x="4" y="0"/>
                  </a:moveTo>
                  <a:cubicBezTo>
                    <a:pt x="0" y="14"/>
                    <a:pt x="7" y="36"/>
                    <a:pt x="18" y="47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4709">
              <a:extLst>
                <a:ext uri="{FF2B5EF4-FFF2-40B4-BE49-F238E27FC236}">
                  <a16:creationId xmlns:a16="http://schemas.microsoft.com/office/drawing/2014/main" id="{54F6557D-725B-4169-BB47-F9EA7D2C8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2"/>
              <a:ext cx="55" cy="13"/>
            </a:xfrm>
            <a:custGeom>
              <a:avLst/>
              <a:gdLst>
                <a:gd name="T0" fmla="*/ 345 w 22"/>
                <a:gd name="T1" fmla="*/ 88 h 5"/>
                <a:gd name="T2" fmla="*/ 0 w 2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22" y="5"/>
                  </a:moveTo>
                  <a:cubicBezTo>
                    <a:pt x="15" y="1"/>
                    <a:pt x="7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4710">
              <a:extLst>
                <a:ext uri="{FF2B5EF4-FFF2-40B4-BE49-F238E27FC236}">
                  <a16:creationId xmlns:a16="http://schemas.microsoft.com/office/drawing/2014/main" id="{199B292F-144F-4CD1-AAD4-0207B574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513"/>
              <a:ext cx="1978" cy="680"/>
            </a:xfrm>
            <a:custGeom>
              <a:avLst/>
              <a:gdLst>
                <a:gd name="T0" fmla="*/ 488 w 791"/>
                <a:gd name="T1" fmla="*/ 1971 h 255"/>
                <a:gd name="T2" fmla="*/ 720 w 791"/>
                <a:gd name="T3" fmla="*/ 2275 h 255"/>
                <a:gd name="T4" fmla="*/ 1050 w 791"/>
                <a:gd name="T5" fmla="*/ 2312 h 255"/>
                <a:gd name="T6" fmla="*/ 1720 w 791"/>
                <a:gd name="T7" fmla="*/ 2445 h 255"/>
                <a:gd name="T8" fmla="*/ 2251 w 791"/>
                <a:gd name="T9" fmla="*/ 2995 h 255"/>
                <a:gd name="T10" fmla="*/ 2738 w 791"/>
                <a:gd name="T11" fmla="*/ 3491 h 255"/>
                <a:gd name="T12" fmla="*/ 3208 w 791"/>
                <a:gd name="T13" fmla="*/ 3507 h 255"/>
                <a:gd name="T14" fmla="*/ 3833 w 791"/>
                <a:gd name="T15" fmla="*/ 3605 h 255"/>
                <a:gd name="T16" fmla="*/ 4346 w 791"/>
                <a:gd name="T17" fmla="*/ 4173 h 255"/>
                <a:gd name="T18" fmla="*/ 4626 w 791"/>
                <a:gd name="T19" fmla="*/ 4531 h 255"/>
                <a:gd name="T20" fmla="*/ 5209 w 791"/>
                <a:gd name="T21" fmla="*/ 4608 h 255"/>
                <a:gd name="T22" fmla="*/ 6192 w 791"/>
                <a:gd name="T23" fmla="*/ 4835 h 255"/>
                <a:gd name="T24" fmla="*/ 6442 w 791"/>
                <a:gd name="T25" fmla="*/ 4685 h 255"/>
                <a:gd name="T26" fmla="*/ 7117 w 791"/>
                <a:gd name="T27" fmla="*/ 4403 h 255"/>
                <a:gd name="T28" fmla="*/ 7772 w 791"/>
                <a:gd name="T29" fmla="*/ 4416 h 255"/>
                <a:gd name="T30" fmla="*/ 8285 w 791"/>
                <a:gd name="T31" fmla="*/ 4416 h 255"/>
                <a:gd name="T32" fmla="*/ 8710 w 791"/>
                <a:gd name="T33" fmla="*/ 4040 h 255"/>
                <a:gd name="T34" fmla="*/ 9242 w 791"/>
                <a:gd name="T35" fmla="*/ 3584 h 255"/>
                <a:gd name="T36" fmla="*/ 9805 w 791"/>
                <a:gd name="T37" fmla="*/ 3549 h 255"/>
                <a:gd name="T38" fmla="*/ 10380 w 791"/>
                <a:gd name="T39" fmla="*/ 3491 h 255"/>
                <a:gd name="T40" fmla="*/ 10713 w 791"/>
                <a:gd name="T41" fmla="*/ 3208 h 255"/>
                <a:gd name="T42" fmla="*/ 12368 w 791"/>
                <a:gd name="T43" fmla="*/ 2240 h 255"/>
                <a:gd name="T44" fmla="*/ 11318 w 791"/>
                <a:gd name="T45" fmla="*/ 1843 h 255"/>
                <a:gd name="T46" fmla="*/ 9160 w 791"/>
                <a:gd name="T47" fmla="*/ 1139 h 255"/>
                <a:gd name="T48" fmla="*/ 7022 w 791"/>
                <a:gd name="T49" fmla="*/ 533 h 255"/>
                <a:gd name="T50" fmla="*/ 6004 w 791"/>
                <a:gd name="T51" fmla="*/ 77 h 255"/>
                <a:gd name="T52" fmla="*/ 4521 w 791"/>
                <a:gd name="T53" fmla="*/ 491 h 255"/>
                <a:gd name="T54" fmla="*/ 2801 w 791"/>
                <a:gd name="T55" fmla="*/ 931 h 255"/>
                <a:gd name="T56" fmla="*/ 0 w 791"/>
                <a:gd name="T57" fmla="*/ 1459 h 255"/>
                <a:gd name="T58" fmla="*/ 488 w 791"/>
                <a:gd name="T59" fmla="*/ 1971 h 2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91" h="255">
                  <a:moveTo>
                    <a:pt x="31" y="104"/>
                  </a:moveTo>
                  <a:cubicBezTo>
                    <a:pt x="36" y="112"/>
                    <a:pt x="39" y="118"/>
                    <a:pt x="46" y="120"/>
                  </a:cubicBezTo>
                  <a:cubicBezTo>
                    <a:pt x="53" y="123"/>
                    <a:pt x="59" y="122"/>
                    <a:pt x="67" y="122"/>
                  </a:cubicBezTo>
                  <a:cubicBezTo>
                    <a:pt x="78" y="121"/>
                    <a:pt x="91" y="120"/>
                    <a:pt x="110" y="129"/>
                  </a:cubicBezTo>
                  <a:cubicBezTo>
                    <a:pt x="126" y="136"/>
                    <a:pt x="136" y="148"/>
                    <a:pt x="144" y="158"/>
                  </a:cubicBezTo>
                  <a:cubicBezTo>
                    <a:pt x="153" y="170"/>
                    <a:pt x="161" y="180"/>
                    <a:pt x="175" y="184"/>
                  </a:cubicBezTo>
                  <a:cubicBezTo>
                    <a:pt x="188" y="188"/>
                    <a:pt x="196" y="186"/>
                    <a:pt x="205" y="185"/>
                  </a:cubicBezTo>
                  <a:cubicBezTo>
                    <a:pt x="216" y="183"/>
                    <a:pt x="227" y="181"/>
                    <a:pt x="245" y="190"/>
                  </a:cubicBezTo>
                  <a:cubicBezTo>
                    <a:pt x="262" y="198"/>
                    <a:pt x="271" y="210"/>
                    <a:pt x="278" y="220"/>
                  </a:cubicBezTo>
                  <a:cubicBezTo>
                    <a:pt x="284" y="229"/>
                    <a:pt x="289" y="235"/>
                    <a:pt x="296" y="239"/>
                  </a:cubicBezTo>
                  <a:cubicBezTo>
                    <a:pt x="310" y="244"/>
                    <a:pt x="321" y="244"/>
                    <a:pt x="333" y="243"/>
                  </a:cubicBezTo>
                  <a:cubicBezTo>
                    <a:pt x="350" y="242"/>
                    <a:pt x="368" y="241"/>
                    <a:pt x="396" y="255"/>
                  </a:cubicBezTo>
                  <a:cubicBezTo>
                    <a:pt x="401" y="253"/>
                    <a:pt x="412" y="247"/>
                    <a:pt x="412" y="247"/>
                  </a:cubicBezTo>
                  <a:cubicBezTo>
                    <a:pt x="426" y="240"/>
                    <a:pt x="430" y="237"/>
                    <a:pt x="455" y="232"/>
                  </a:cubicBezTo>
                  <a:cubicBezTo>
                    <a:pt x="472" y="228"/>
                    <a:pt x="486" y="231"/>
                    <a:pt x="497" y="233"/>
                  </a:cubicBezTo>
                  <a:cubicBezTo>
                    <a:pt x="509" y="235"/>
                    <a:pt x="518" y="237"/>
                    <a:pt x="530" y="233"/>
                  </a:cubicBezTo>
                  <a:cubicBezTo>
                    <a:pt x="542" y="229"/>
                    <a:pt x="550" y="221"/>
                    <a:pt x="557" y="213"/>
                  </a:cubicBezTo>
                  <a:cubicBezTo>
                    <a:pt x="566" y="205"/>
                    <a:pt x="575" y="195"/>
                    <a:pt x="591" y="189"/>
                  </a:cubicBezTo>
                  <a:cubicBezTo>
                    <a:pt x="606" y="184"/>
                    <a:pt x="617" y="186"/>
                    <a:pt x="627" y="187"/>
                  </a:cubicBezTo>
                  <a:cubicBezTo>
                    <a:pt x="638" y="189"/>
                    <a:pt x="648" y="191"/>
                    <a:pt x="664" y="184"/>
                  </a:cubicBezTo>
                  <a:cubicBezTo>
                    <a:pt x="674" y="180"/>
                    <a:pt x="679" y="175"/>
                    <a:pt x="685" y="169"/>
                  </a:cubicBezTo>
                  <a:cubicBezTo>
                    <a:pt x="699" y="155"/>
                    <a:pt x="717" y="137"/>
                    <a:pt x="791" y="118"/>
                  </a:cubicBezTo>
                  <a:cubicBezTo>
                    <a:pt x="784" y="110"/>
                    <a:pt x="736" y="89"/>
                    <a:pt x="724" y="97"/>
                  </a:cubicBezTo>
                  <a:cubicBezTo>
                    <a:pt x="706" y="76"/>
                    <a:pt x="608" y="49"/>
                    <a:pt x="586" y="60"/>
                  </a:cubicBezTo>
                  <a:cubicBezTo>
                    <a:pt x="557" y="34"/>
                    <a:pt x="478" y="17"/>
                    <a:pt x="449" y="28"/>
                  </a:cubicBezTo>
                  <a:cubicBezTo>
                    <a:pt x="443" y="20"/>
                    <a:pt x="405" y="7"/>
                    <a:pt x="384" y="4"/>
                  </a:cubicBezTo>
                  <a:cubicBezTo>
                    <a:pt x="359" y="0"/>
                    <a:pt x="310" y="13"/>
                    <a:pt x="289" y="26"/>
                  </a:cubicBezTo>
                  <a:cubicBezTo>
                    <a:pt x="265" y="25"/>
                    <a:pt x="204" y="33"/>
                    <a:pt x="179" y="49"/>
                  </a:cubicBezTo>
                  <a:cubicBezTo>
                    <a:pt x="101" y="39"/>
                    <a:pt x="28" y="67"/>
                    <a:pt x="0" y="77"/>
                  </a:cubicBezTo>
                  <a:cubicBezTo>
                    <a:pt x="17" y="81"/>
                    <a:pt x="26" y="94"/>
                    <a:pt x="31" y="10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4711">
              <a:extLst>
                <a:ext uri="{FF2B5EF4-FFF2-40B4-BE49-F238E27FC236}">
                  <a16:creationId xmlns:a16="http://schemas.microsoft.com/office/drawing/2014/main" id="{9A96DFC8-1041-4044-A541-62AFF807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868"/>
              <a:ext cx="372" cy="832"/>
            </a:xfrm>
            <a:custGeom>
              <a:avLst/>
              <a:gdLst>
                <a:gd name="T0" fmla="*/ 62 w 149"/>
                <a:gd name="T1" fmla="*/ 5896 h 312"/>
                <a:gd name="T2" fmla="*/ 30 w 149"/>
                <a:gd name="T3" fmla="*/ 5880 h 312"/>
                <a:gd name="T4" fmla="*/ 0 w 149"/>
                <a:gd name="T5" fmla="*/ 5803 h 312"/>
                <a:gd name="T6" fmla="*/ 2319 w 149"/>
                <a:gd name="T7" fmla="*/ 0 h 312"/>
                <a:gd name="T8" fmla="*/ 167 w 149"/>
                <a:gd name="T9" fmla="*/ 5803 h 312"/>
                <a:gd name="T10" fmla="*/ 62 w 149"/>
                <a:gd name="T11" fmla="*/ 5896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312">
                  <a:moveTo>
                    <a:pt x="4" y="311"/>
                  </a:moveTo>
                  <a:cubicBezTo>
                    <a:pt x="3" y="312"/>
                    <a:pt x="3" y="311"/>
                    <a:pt x="2" y="310"/>
                  </a:cubicBezTo>
                  <a:cubicBezTo>
                    <a:pt x="2" y="310"/>
                    <a:pt x="0" y="308"/>
                    <a:pt x="0" y="306"/>
                  </a:cubicBezTo>
                  <a:cubicBezTo>
                    <a:pt x="0" y="202"/>
                    <a:pt x="126" y="21"/>
                    <a:pt x="149" y="0"/>
                  </a:cubicBezTo>
                  <a:cubicBezTo>
                    <a:pt x="126" y="21"/>
                    <a:pt x="11" y="202"/>
                    <a:pt x="11" y="306"/>
                  </a:cubicBezTo>
                  <a:cubicBezTo>
                    <a:pt x="11" y="309"/>
                    <a:pt x="6" y="310"/>
                    <a:pt x="4" y="311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4712">
              <a:extLst>
                <a:ext uri="{FF2B5EF4-FFF2-40B4-BE49-F238E27FC236}">
                  <a16:creationId xmlns:a16="http://schemas.microsoft.com/office/drawing/2014/main" id="{E60F1337-05DA-4948-8EC5-8EECB139E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56"/>
              <a:ext cx="450" cy="1061"/>
            </a:xfrm>
            <a:custGeom>
              <a:avLst/>
              <a:gdLst>
                <a:gd name="T0" fmla="*/ 83 w 180"/>
                <a:gd name="T1" fmla="*/ 7539 h 398"/>
                <a:gd name="T2" fmla="*/ 0 w 180"/>
                <a:gd name="T3" fmla="*/ 7462 h 398"/>
                <a:gd name="T4" fmla="*/ 2813 w 180"/>
                <a:gd name="T5" fmla="*/ 0 h 398"/>
                <a:gd name="T6" fmla="*/ 158 w 180"/>
                <a:gd name="T7" fmla="*/ 7462 h 398"/>
                <a:gd name="T8" fmla="*/ 83 w 180"/>
                <a:gd name="T9" fmla="*/ 7539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98">
                  <a:moveTo>
                    <a:pt x="5" y="398"/>
                  </a:moveTo>
                  <a:cubicBezTo>
                    <a:pt x="2" y="398"/>
                    <a:pt x="0" y="398"/>
                    <a:pt x="0" y="394"/>
                  </a:cubicBezTo>
                  <a:cubicBezTo>
                    <a:pt x="0" y="290"/>
                    <a:pt x="157" y="21"/>
                    <a:pt x="180" y="0"/>
                  </a:cubicBezTo>
                  <a:cubicBezTo>
                    <a:pt x="157" y="21"/>
                    <a:pt x="10" y="290"/>
                    <a:pt x="10" y="394"/>
                  </a:cubicBezTo>
                  <a:cubicBezTo>
                    <a:pt x="10" y="398"/>
                    <a:pt x="7" y="398"/>
                    <a:pt x="5" y="398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4713">
              <a:extLst>
                <a:ext uri="{FF2B5EF4-FFF2-40B4-BE49-F238E27FC236}">
                  <a16:creationId xmlns:a16="http://schemas.microsoft.com/office/drawing/2014/main" id="{F8536B49-AF10-4D9D-B862-B41CAF848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847"/>
              <a:ext cx="415" cy="973"/>
            </a:xfrm>
            <a:custGeom>
              <a:avLst/>
              <a:gdLst>
                <a:gd name="T0" fmla="*/ 95 w 166"/>
                <a:gd name="T1" fmla="*/ 6878 h 365"/>
                <a:gd name="T2" fmla="*/ 33 w 166"/>
                <a:gd name="T3" fmla="*/ 6894 h 365"/>
                <a:gd name="T4" fmla="*/ 0 w 166"/>
                <a:gd name="T5" fmla="*/ 6779 h 365"/>
                <a:gd name="T6" fmla="*/ 2595 w 166"/>
                <a:gd name="T7" fmla="*/ 0 h 365"/>
                <a:gd name="T8" fmla="*/ 175 w 166"/>
                <a:gd name="T9" fmla="*/ 6779 h 365"/>
                <a:gd name="T10" fmla="*/ 95 w 166"/>
                <a:gd name="T11" fmla="*/ 6878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65">
                  <a:moveTo>
                    <a:pt x="6" y="363"/>
                  </a:moveTo>
                  <a:cubicBezTo>
                    <a:pt x="5" y="363"/>
                    <a:pt x="3" y="365"/>
                    <a:pt x="2" y="364"/>
                  </a:cubicBezTo>
                  <a:cubicBezTo>
                    <a:pt x="1" y="364"/>
                    <a:pt x="0" y="360"/>
                    <a:pt x="0" y="358"/>
                  </a:cubicBezTo>
                  <a:cubicBezTo>
                    <a:pt x="0" y="253"/>
                    <a:pt x="143" y="20"/>
                    <a:pt x="166" y="0"/>
                  </a:cubicBezTo>
                  <a:cubicBezTo>
                    <a:pt x="143" y="20"/>
                    <a:pt x="11" y="253"/>
                    <a:pt x="11" y="358"/>
                  </a:cubicBezTo>
                  <a:cubicBezTo>
                    <a:pt x="11" y="361"/>
                    <a:pt x="9" y="362"/>
                    <a:pt x="6" y="363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4714">
              <a:extLst>
                <a:ext uri="{FF2B5EF4-FFF2-40B4-BE49-F238E27FC236}">
                  <a16:creationId xmlns:a16="http://schemas.microsoft.com/office/drawing/2014/main" id="{DCA443CC-2938-4062-80FD-AFD5AA777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868"/>
              <a:ext cx="372" cy="832"/>
            </a:xfrm>
            <a:custGeom>
              <a:avLst/>
              <a:gdLst>
                <a:gd name="T0" fmla="*/ 62 w 149"/>
                <a:gd name="T1" fmla="*/ 5896 h 312"/>
                <a:gd name="T2" fmla="*/ 30 w 149"/>
                <a:gd name="T3" fmla="*/ 5880 h 312"/>
                <a:gd name="T4" fmla="*/ 0 w 149"/>
                <a:gd name="T5" fmla="*/ 5803 h 312"/>
                <a:gd name="T6" fmla="*/ 2319 w 149"/>
                <a:gd name="T7" fmla="*/ 0 h 312"/>
                <a:gd name="T8" fmla="*/ 167 w 149"/>
                <a:gd name="T9" fmla="*/ 5803 h 312"/>
                <a:gd name="T10" fmla="*/ 62 w 149"/>
                <a:gd name="T11" fmla="*/ 5896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312">
                  <a:moveTo>
                    <a:pt x="4" y="311"/>
                  </a:moveTo>
                  <a:cubicBezTo>
                    <a:pt x="3" y="312"/>
                    <a:pt x="3" y="311"/>
                    <a:pt x="2" y="310"/>
                  </a:cubicBezTo>
                  <a:cubicBezTo>
                    <a:pt x="2" y="310"/>
                    <a:pt x="0" y="308"/>
                    <a:pt x="0" y="306"/>
                  </a:cubicBezTo>
                  <a:cubicBezTo>
                    <a:pt x="0" y="202"/>
                    <a:pt x="126" y="21"/>
                    <a:pt x="149" y="0"/>
                  </a:cubicBezTo>
                  <a:cubicBezTo>
                    <a:pt x="126" y="21"/>
                    <a:pt x="11" y="202"/>
                    <a:pt x="11" y="306"/>
                  </a:cubicBezTo>
                  <a:cubicBezTo>
                    <a:pt x="11" y="309"/>
                    <a:pt x="6" y="310"/>
                    <a:pt x="4" y="3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4715">
              <a:extLst>
                <a:ext uri="{FF2B5EF4-FFF2-40B4-BE49-F238E27FC236}">
                  <a16:creationId xmlns:a16="http://schemas.microsoft.com/office/drawing/2014/main" id="{8C22C5E8-B068-489F-8D4C-F35C62E1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56"/>
              <a:ext cx="450" cy="1061"/>
            </a:xfrm>
            <a:custGeom>
              <a:avLst/>
              <a:gdLst>
                <a:gd name="T0" fmla="*/ 83 w 180"/>
                <a:gd name="T1" fmla="*/ 7539 h 398"/>
                <a:gd name="T2" fmla="*/ 0 w 180"/>
                <a:gd name="T3" fmla="*/ 7462 h 398"/>
                <a:gd name="T4" fmla="*/ 2813 w 180"/>
                <a:gd name="T5" fmla="*/ 0 h 398"/>
                <a:gd name="T6" fmla="*/ 158 w 180"/>
                <a:gd name="T7" fmla="*/ 7462 h 398"/>
                <a:gd name="T8" fmla="*/ 83 w 180"/>
                <a:gd name="T9" fmla="*/ 7539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98">
                  <a:moveTo>
                    <a:pt x="5" y="398"/>
                  </a:moveTo>
                  <a:cubicBezTo>
                    <a:pt x="2" y="398"/>
                    <a:pt x="0" y="398"/>
                    <a:pt x="0" y="394"/>
                  </a:cubicBezTo>
                  <a:cubicBezTo>
                    <a:pt x="0" y="290"/>
                    <a:pt x="157" y="21"/>
                    <a:pt x="180" y="0"/>
                  </a:cubicBezTo>
                  <a:cubicBezTo>
                    <a:pt x="157" y="21"/>
                    <a:pt x="10" y="290"/>
                    <a:pt x="10" y="394"/>
                  </a:cubicBezTo>
                  <a:cubicBezTo>
                    <a:pt x="10" y="398"/>
                    <a:pt x="7" y="398"/>
                    <a:pt x="5" y="39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4716">
              <a:extLst>
                <a:ext uri="{FF2B5EF4-FFF2-40B4-BE49-F238E27FC236}">
                  <a16:creationId xmlns:a16="http://schemas.microsoft.com/office/drawing/2014/main" id="{83A16CDB-2093-4CEC-9FDC-E1F785BF8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847"/>
              <a:ext cx="415" cy="973"/>
            </a:xfrm>
            <a:custGeom>
              <a:avLst/>
              <a:gdLst>
                <a:gd name="T0" fmla="*/ 95 w 166"/>
                <a:gd name="T1" fmla="*/ 6878 h 365"/>
                <a:gd name="T2" fmla="*/ 33 w 166"/>
                <a:gd name="T3" fmla="*/ 6894 h 365"/>
                <a:gd name="T4" fmla="*/ 0 w 166"/>
                <a:gd name="T5" fmla="*/ 6779 h 365"/>
                <a:gd name="T6" fmla="*/ 2595 w 166"/>
                <a:gd name="T7" fmla="*/ 0 h 365"/>
                <a:gd name="T8" fmla="*/ 175 w 166"/>
                <a:gd name="T9" fmla="*/ 6779 h 365"/>
                <a:gd name="T10" fmla="*/ 95 w 166"/>
                <a:gd name="T11" fmla="*/ 6878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65">
                  <a:moveTo>
                    <a:pt x="6" y="363"/>
                  </a:moveTo>
                  <a:cubicBezTo>
                    <a:pt x="5" y="363"/>
                    <a:pt x="3" y="365"/>
                    <a:pt x="2" y="364"/>
                  </a:cubicBezTo>
                  <a:cubicBezTo>
                    <a:pt x="1" y="364"/>
                    <a:pt x="0" y="360"/>
                    <a:pt x="0" y="358"/>
                  </a:cubicBezTo>
                  <a:cubicBezTo>
                    <a:pt x="0" y="253"/>
                    <a:pt x="143" y="20"/>
                    <a:pt x="166" y="0"/>
                  </a:cubicBezTo>
                  <a:cubicBezTo>
                    <a:pt x="143" y="20"/>
                    <a:pt x="11" y="253"/>
                    <a:pt x="11" y="358"/>
                  </a:cubicBezTo>
                  <a:cubicBezTo>
                    <a:pt x="11" y="361"/>
                    <a:pt x="9" y="362"/>
                    <a:pt x="6" y="3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4717">
              <a:extLst>
                <a:ext uri="{FF2B5EF4-FFF2-40B4-BE49-F238E27FC236}">
                  <a16:creationId xmlns:a16="http://schemas.microsoft.com/office/drawing/2014/main" id="{489926BF-6A14-4049-A49E-AC8D03A4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705"/>
              <a:ext cx="27" cy="24"/>
            </a:xfrm>
            <a:custGeom>
              <a:avLst/>
              <a:gdLst>
                <a:gd name="T0" fmla="*/ 42 w 11"/>
                <a:gd name="T1" fmla="*/ 0 h 9"/>
                <a:gd name="T2" fmla="*/ 150 w 11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3" y="0"/>
                  </a:moveTo>
                  <a:cubicBezTo>
                    <a:pt x="0" y="8"/>
                    <a:pt x="11" y="9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4718">
              <a:extLst>
                <a:ext uri="{FF2B5EF4-FFF2-40B4-BE49-F238E27FC236}">
                  <a16:creationId xmlns:a16="http://schemas.microsoft.com/office/drawing/2014/main" id="{B832CF93-87C2-40AA-B503-ED142AAA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29"/>
              <a:ext cx="15" cy="16"/>
            </a:xfrm>
            <a:custGeom>
              <a:avLst/>
              <a:gdLst>
                <a:gd name="T0" fmla="*/ 83 w 6"/>
                <a:gd name="T1" fmla="*/ 35 h 6"/>
                <a:gd name="T2" fmla="*/ 95 w 6"/>
                <a:gd name="T3" fmla="*/ 0 h 6"/>
                <a:gd name="T4" fmla="*/ 95 w 6"/>
                <a:gd name="T5" fmla="*/ 77 h 6"/>
                <a:gd name="T6" fmla="*/ 20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3" y="6"/>
                    <a:pt x="0" y="5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4719">
              <a:extLst>
                <a:ext uri="{FF2B5EF4-FFF2-40B4-BE49-F238E27FC236}">
                  <a16:creationId xmlns:a16="http://schemas.microsoft.com/office/drawing/2014/main" id="{4C9E02C9-869E-4E49-82C9-2A63BB0A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0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4720">
              <a:extLst>
                <a:ext uri="{FF2B5EF4-FFF2-40B4-BE49-F238E27FC236}">
                  <a16:creationId xmlns:a16="http://schemas.microsoft.com/office/drawing/2014/main" id="{6910635D-8671-40A9-AD72-2F992EB8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92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4721">
              <a:extLst>
                <a:ext uri="{FF2B5EF4-FFF2-40B4-BE49-F238E27FC236}">
                  <a16:creationId xmlns:a16="http://schemas.microsoft.com/office/drawing/2014/main" id="{DF4181B7-EEA5-4CD6-8730-8D46320E7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828"/>
              <a:ext cx="25" cy="5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1"/>
                    <a:pt x="7" y="2"/>
                    <a:pt x="10" y="2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4722">
              <a:extLst>
                <a:ext uri="{FF2B5EF4-FFF2-40B4-BE49-F238E27FC236}">
                  <a16:creationId xmlns:a16="http://schemas.microsoft.com/office/drawing/2014/main" id="{126635D2-CA36-4165-B06A-93F795AFB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631"/>
              <a:ext cx="13" cy="18"/>
            </a:xfrm>
            <a:custGeom>
              <a:avLst/>
              <a:gdLst>
                <a:gd name="T0" fmla="*/ 8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4723">
              <a:extLst>
                <a:ext uri="{FF2B5EF4-FFF2-40B4-BE49-F238E27FC236}">
                  <a16:creationId xmlns:a16="http://schemas.microsoft.com/office/drawing/2014/main" id="{9FC76E9F-B77E-46E4-B657-4A1F85DB2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68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4724">
              <a:extLst>
                <a:ext uri="{FF2B5EF4-FFF2-40B4-BE49-F238E27FC236}">
                  <a16:creationId xmlns:a16="http://schemas.microsoft.com/office/drawing/2014/main" id="{F9D5162E-C2B7-4207-8C4C-261D2E3D1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740"/>
              <a:ext cx="23" cy="24"/>
            </a:xfrm>
            <a:custGeom>
              <a:avLst/>
              <a:gdLst>
                <a:gd name="T0" fmla="*/ 130 w 9"/>
                <a:gd name="T1" fmla="*/ 0 h 9"/>
                <a:gd name="T2" fmla="*/ 151 w 9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0" y="4"/>
                    <a:pt x="4" y="9"/>
                    <a:pt x="9" y="5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4725">
              <a:extLst>
                <a:ext uri="{FF2B5EF4-FFF2-40B4-BE49-F238E27FC236}">
                  <a16:creationId xmlns:a16="http://schemas.microsoft.com/office/drawing/2014/main" id="{66F1BF3A-F189-4735-A566-631662E0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769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4726">
              <a:extLst>
                <a:ext uri="{FF2B5EF4-FFF2-40B4-BE49-F238E27FC236}">
                  <a16:creationId xmlns:a16="http://schemas.microsoft.com/office/drawing/2014/main" id="{F364F903-5F0B-4955-9831-49F72454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04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0"/>
                    <a:pt x="5" y="1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4727">
              <a:extLst>
                <a:ext uri="{FF2B5EF4-FFF2-40B4-BE49-F238E27FC236}">
                  <a16:creationId xmlns:a16="http://schemas.microsoft.com/office/drawing/2014/main" id="{C7362DEC-20BA-43CD-8F7A-AE2EAFF2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80"/>
              <a:ext cx="25" cy="29"/>
            </a:xfrm>
            <a:custGeom>
              <a:avLst/>
              <a:gdLst>
                <a:gd name="T0" fmla="*/ 33 w 10"/>
                <a:gd name="T1" fmla="*/ 182 h 11"/>
                <a:gd name="T2" fmla="*/ 95 w 10"/>
                <a:gd name="T3" fmla="*/ 0 h 11"/>
                <a:gd name="T4" fmla="*/ 158 w 10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0" y="6"/>
                    <a:pt x="3" y="2"/>
                    <a:pt x="6" y="0"/>
                  </a:cubicBezTo>
                  <a:cubicBezTo>
                    <a:pt x="7" y="3"/>
                    <a:pt x="8" y="8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4728">
              <a:extLst>
                <a:ext uri="{FF2B5EF4-FFF2-40B4-BE49-F238E27FC236}">
                  <a16:creationId xmlns:a16="http://schemas.microsoft.com/office/drawing/2014/main" id="{1B86D75E-AE4D-4A30-AA7A-D8065F2E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996"/>
              <a:ext cx="27" cy="51"/>
            </a:xfrm>
            <a:custGeom>
              <a:avLst/>
              <a:gdLst>
                <a:gd name="T0" fmla="*/ 29 w 11"/>
                <a:gd name="T1" fmla="*/ 21 h 19"/>
                <a:gd name="T2" fmla="*/ 133 w 11"/>
                <a:gd name="T3" fmla="*/ 21 h 19"/>
                <a:gd name="T4" fmla="*/ 0 w 11"/>
                <a:gd name="T5" fmla="*/ 217 h 19"/>
                <a:gd name="T6" fmla="*/ 150 w 11"/>
                <a:gd name="T7" fmla="*/ 150 h 19"/>
                <a:gd name="T8" fmla="*/ 61 w 11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2" y="1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7" y="5"/>
                    <a:pt x="3" y="7"/>
                    <a:pt x="0" y="11"/>
                  </a:cubicBezTo>
                  <a:cubicBezTo>
                    <a:pt x="3" y="10"/>
                    <a:pt x="6" y="9"/>
                    <a:pt x="10" y="8"/>
                  </a:cubicBezTo>
                  <a:cubicBezTo>
                    <a:pt x="11" y="12"/>
                    <a:pt x="7" y="16"/>
                    <a:pt x="4" y="1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4729">
              <a:extLst>
                <a:ext uri="{FF2B5EF4-FFF2-40B4-BE49-F238E27FC236}">
                  <a16:creationId xmlns:a16="http://schemas.microsoft.com/office/drawing/2014/main" id="{EE7EF3A8-166C-4DB0-8963-FF948EF1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48"/>
              <a:ext cx="57" cy="64"/>
            </a:xfrm>
            <a:custGeom>
              <a:avLst/>
              <a:gdLst>
                <a:gd name="T0" fmla="*/ 287 w 23"/>
                <a:gd name="T1" fmla="*/ 456 h 24"/>
                <a:gd name="T2" fmla="*/ 337 w 23"/>
                <a:gd name="T3" fmla="*/ 285 h 24"/>
                <a:gd name="T4" fmla="*/ 154 w 23"/>
                <a:gd name="T5" fmla="*/ 376 h 24"/>
                <a:gd name="T6" fmla="*/ 196 w 23"/>
                <a:gd name="T7" fmla="*/ 136 h 24"/>
                <a:gd name="T8" fmla="*/ 0 w 23"/>
                <a:gd name="T9" fmla="*/ 26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9" y="24"/>
                  </a:moveTo>
                  <a:cubicBezTo>
                    <a:pt x="20" y="22"/>
                    <a:pt x="23" y="17"/>
                    <a:pt x="22" y="15"/>
                  </a:cubicBezTo>
                  <a:cubicBezTo>
                    <a:pt x="19" y="11"/>
                    <a:pt x="12" y="18"/>
                    <a:pt x="10" y="20"/>
                  </a:cubicBezTo>
                  <a:cubicBezTo>
                    <a:pt x="12" y="17"/>
                    <a:pt x="15" y="11"/>
                    <a:pt x="13" y="7"/>
                  </a:cubicBezTo>
                  <a:cubicBezTo>
                    <a:pt x="9" y="0"/>
                    <a:pt x="3" y="9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4730">
              <a:extLst>
                <a:ext uri="{FF2B5EF4-FFF2-40B4-BE49-F238E27FC236}">
                  <a16:creationId xmlns:a16="http://schemas.microsoft.com/office/drawing/2014/main" id="{D0FD8BD6-02C0-4164-94F1-02D4E9278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068"/>
              <a:ext cx="27" cy="13"/>
            </a:xfrm>
            <a:custGeom>
              <a:avLst/>
              <a:gdLst>
                <a:gd name="T0" fmla="*/ 0 w 11"/>
                <a:gd name="T1" fmla="*/ 0 h 5"/>
                <a:gd name="T2" fmla="*/ 162 w 1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0" y="5"/>
                    <a:pt x="8" y="3"/>
                    <a:pt x="11" y="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4731">
              <a:extLst>
                <a:ext uri="{FF2B5EF4-FFF2-40B4-BE49-F238E27FC236}">
                  <a16:creationId xmlns:a16="http://schemas.microsoft.com/office/drawing/2014/main" id="{A309AA77-B2AF-40B2-A3BA-A366E0C0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45"/>
              <a:ext cx="38" cy="40"/>
            </a:xfrm>
            <a:custGeom>
              <a:avLst/>
              <a:gdLst>
                <a:gd name="T0" fmla="*/ 0 w 15"/>
                <a:gd name="T1" fmla="*/ 77 h 15"/>
                <a:gd name="T2" fmla="*/ 117 w 1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0" y="4"/>
                  </a:moveTo>
                  <a:cubicBezTo>
                    <a:pt x="1" y="15"/>
                    <a:pt x="15" y="11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732">
              <a:extLst>
                <a:ext uri="{FF2B5EF4-FFF2-40B4-BE49-F238E27FC236}">
                  <a16:creationId xmlns:a16="http://schemas.microsoft.com/office/drawing/2014/main" id="{DA120B9B-2BFA-4153-8202-20A87F62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977"/>
              <a:ext cx="35" cy="43"/>
            </a:xfrm>
            <a:custGeom>
              <a:avLst/>
              <a:gdLst>
                <a:gd name="T0" fmla="*/ 63 w 14"/>
                <a:gd name="T1" fmla="*/ 312 h 16"/>
                <a:gd name="T2" fmla="*/ 188 w 14"/>
                <a:gd name="T3" fmla="*/ 94 h 16"/>
                <a:gd name="T4" fmla="*/ 0 w 14"/>
                <a:gd name="T5" fmla="*/ 17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6" y="14"/>
                    <a:pt x="14" y="8"/>
                    <a:pt x="12" y="5"/>
                  </a:cubicBezTo>
                  <a:cubicBezTo>
                    <a:pt x="10" y="0"/>
                    <a:pt x="1" y="7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733">
              <a:extLst>
                <a:ext uri="{FF2B5EF4-FFF2-40B4-BE49-F238E27FC236}">
                  <a16:creationId xmlns:a16="http://schemas.microsoft.com/office/drawing/2014/main" id="{C8618FBF-4C2C-49B4-B341-C37AD9B2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047"/>
              <a:ext cx="35" cy="37"/>
            </a:xfrm>
            <a:custGeom>
              <a:avLst/>
              <a:gdLst>
                <a:gd name="T0" fmla="*/ 0 w 14"/>
                <a:gd name="T1" fmla="*/ 77 h 14"/>
                <a:gd name="T2" fmla="*/ 113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4"/>
                  </a:moveTo>
                  <a:cubicBezTo>
                    <a:pt x="3" y="14"/>
                    <a:pt x="14" y="4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734">
              <a:extLst>
                <a:ext uri="{FF2B5EF4-FFF2-40B4-BE49-F238E27FC236}">
                  <a16:creationId xmlns:a16="http://schemas.microsoft.com/office/drawing/2014/main" id="{1A3291FB-66F8-44B5-AA78-5B5E0A7A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111"/>
              <a:ext cx="22" cy="13"/>
            </a:xfrm>
            <a:custGeom>
              <a:avLst/>
              <a:gdLst>
                <a:gd name="T0" fmla="*/ 0 w 9"/>
                <a:gd name="T1" fmla="*/ 88 h 5"/>
                <a:gd name="T2" fmla="*/ 13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1"/>
                    <a:pt x="5" y="0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735">
              <a:extLst>
                <a:ext uri="{FF2B5EF4-FFF2-40B4-BE49-F238E27FC236}">
                  <a16:creationId xmlns:a16="http://schemas.microsoft.com/office/drawing/2014/main" id="{D54456D6-DEC8-4266-B9D3-18209E63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143"/>
              <a:ext cx="21" cy="34"/>
            </a:xfrm>
            <a:custGeom>
              <a:avLst/>
              <a:gdLst>
                <a:gd name="T0" fmla="*/ 110 w 8"/>
                <a:gd name="T1" fmla="*/ 199 h 13"/>
                <a:gd name="T2" fmla="*/ 76 w 8"/>
                <a:gd name="T3" fmla="*/ 0 h 13"/>
                <a:gd name="T4" fmla="*/ 34 w 8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6" y="11"/>
                  </a:moveTo>
                  <a:cubicBezTo>
                    <a:pt x="8" y="8"/>
                    <a:pt x="8" y="1"/>
                    <a:pt x="4" y="0"/>
                  </a:cubicBezTo>
                  <a:cubicBezTo>
                    <a:pt x="0" y="2"/>
                    <a:pt x="0" y="9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736">
              <a:extLst>
                <a:ext uri="{FF2B5EF4-FFF2-40B4-BE49-F238E27FC236}">
                  <a16:creationId xmlns:a16="http://schemas.microsoft.com/office/drawing/2014/main" id="{8FEB7150-4DA2-48B0-B09A-C91B1123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217"/>
              <a:ext cx="48" cy="48"/>
            </a:xfrm>
            <a:custGeom>
              <a:avLst/>
              <a:gdLst>
                <a:gd name="T0" fmla="*/ 0 w 19"/>
                <a:gd name="T1" fmla="*/ 115 h 18"/>
                <a:gd name="T2" fmla="*/ 129 w 19"/>
                <a:gd name="T3" fmla="*/ 35 h 18"/>
                <a:gd name="T4" fmla="*/ 51 w 19"/>
                <a:gd name="T5" fmla="*/ 307 h 18"/>
                <a:gd name="T6" fmla="*/ 306 w 19"/>
                <a:gd name="T7" fmla="*/ 14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0" y="6"/>
                  </a:moveTo>
                  <a:cubicBezTo>
                    <a:pt x="0" y="4"/>
                    <a:pt x="6" y="0"/>
                    <a:pt x="8" y="2"/>
                  </a:cubicBezTo>
                  <a:cubicBezTo>
                    <a:pt x="12" y="4"/>
                    <a:pt x="4" y="13"/>
                    <a:pt x="3" y="16"/>
                  </a:cubicBezTo>
                  <a:cubicBezTo>
                    <a:pt x="8" y="18"/>
                    <a:pt x="16" y="12"/>
                    <a:pt x="19" y="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737">
              <a:extLst>
                <a:ext uri="{FF2B5EF4-FFF2-40B4-BE49-F238E27FC236}">
                  <a16:creationId xmlns:a16="http://schemas.microsoft.com/office/drawing/2014/main" id="{374BBF0D-E30C-41E4-B5C2-BD1F538D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295"/>
              <a:ext cx="47" cy="48"/>
            </a:xfrm>
            <a:custGeom>
              <a:avLst/>
              <a:gdLst>
                <a:gd name="T0" fmla="*/ 0 w 19"/>
                <a:gd name="T1" fmla="*/ 171 h 18"/>
                <a:gd name="T2" fmla="*/ 92 w 19"/>
                <a:gd name="T3" fmla="*/ 21 h 18"/>
                <a:gd name="T4" fmla="*/ 74 w 19"/>
                <a:gd name="T5" fmla="*/ 341 h 18"/>
                <a:gd name="T6" fmla="*/ 287 w 1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0" y="9"/>
                  </a:moveTo>
                  <a:cubicBezTo>
                    <a:pt x="0" y="6"/>
                    <a:pt x="2" y="0"/>
                    <a:pt x="6" y="1"/>
                  </a:cubicBezTo>
                  <a:cubicBezTo>
                    <a:pt x="10" y="3"/>
                    <a:pt x="3" y="15"/>
                    <a:pt x="5" y="18"/>
                  </a:cubicBezTo>
                  <a:cubicBezTo>
                    <a:pt x="11" y="17"/>
                    <a:pt x="16" y="9"/>
                    <a:pt x="19" y="5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738">
              <a:extLst>
                <a:ext uri="{FF2B5EF4-FFF2-40B4-BE49-F238E27FC236}">
                  <a16:creationId xmlns:a16="http://schemas.microsoft.com/office/drawing/2014/main" id="{20866A09-5C95-450D-9940-D0BB68CA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97"/>
              <a:ext cx="22" cy="46"/>
            </a:xfrm>
            <a:custGeom>
              <a:avLst/>
              <a:gdLst>
                <a:gd name="T0" fmla="*/ 12 w 9"/>
                <a:gd name="T1" fmla="*/ 116 h 17"/>
                <a:gd name="T2" fmla="*/ 0 w 9"/>
                <a:gd name="T3" fmla="*/ 138 h 17"/>
                <a:gd name="T4" fmla="*/ 90 w 9"/>
                <a:gd name="T5" fmla="*/ 0 h 17"/>
                <a:gd name="T6" fmla="*/ 29 w 9"/>
                <a:gd name="T7" fmla="*/ 3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7">
                  <a:moveTo>
                    <a:pt x="1" y="6"/>
                  </a:moveTo>
                  <a:cubicBezTo>
                    <a:pt x="1" y="6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4"/>
                    <a:pt x="4" y="13"/>
                    <a:pt x="2" y="1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39">
              <a:extLst>
                <a:ext uri="{FF2B5EF4-FFF2-40B4-BE49-F238E27FC236}">
                  <a16:creationId xmlns:a16="http://schemas.microsoft.com/office/drawing/2014/main" id="{18E501FA-785F-480B-B576-97CEC48F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188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740">
              <a:extLst>
                <a:ext uri="{FF2B5EF4-FFF2-40B4-BE49-F238E27FC236}">
                  <a16:creationId xmlns:a16="http://schemas.microsoft.com/office/drawing/2014/main" id="{8E8E7D34-1E3C-4518-92C1-30DD3C17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61"/>
              <a:ext cx="22" cy="8"/>
            </a:xfrm>
            <a:custGeom>
              <a:avLst/>
              <a:gdLst>
                <a:gd name="T0" fmla="*/ 0 w 9"/>
                <a:gd name="T1" fmla="*/ 56 h 3"/>
                <a:gd name="T2" fmla="*/ 13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741">
              <a:extLst>
                <a:ext uri="{FF2B5EF4-FFF2-40B4-BE49-F238E27FC236}">
                  <a16:creationId xmlns:a16="http://schemas.microsoft.com/office/drawing/2014/main" id="{6D8893FB-340C-4D15-A659-A9FA8E3A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76"/>
              <a:ext cx="42" cy="40"/>
            </a:xfrm>
            <a:custGeom>
              <a:avLst/>
              <a:gdLst>
                <a:gd name="T0" fmla="*/ 0 w 17"/>
                <a:gd name="T1" fmla="*/ 35 h 15"/>
                <a:gd name="T2" fmla="*/ 9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2"/>
                  </a:moveTo>
                  <a:cubicBezTo>
                    <a:pt x="1" y="15"/>
                    <a:pt x="17" y="6"/>
                    <a:pt x="6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4742">
              <a:extLst>
                <a:ext uri="{FF2B5EF4-FFF2-40B4-BE49-F238E27FC236}">
                  <a16:creationId xmlns:a16="http://schemas.microsoft.com/office/drawing/2014/main" id="{5223C4FD-EA50-4798-8126-244A612C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535"/>
              <a:ext cx="33" cy="29"/>
            </a:xfrm>
            <a:custGeom>
              <a:avLst/>
              <a:gdLst>
                <a:gd name="T0" fmla="*/ 84 w 13"/>
                <a:gd name="T1" fmla="*/ 182 h 11"/>
                <a:gd name="T2" fmla="*/ 96 w 13"/>
                <a:gd name="T3" fmla="*/ 200 h 11"/>
                <a:gd name="T4" fmla="*/ 213 w 13"/>
                <a:gd name="T5" fmla="*/ 0 h 11"/>
                <a:gd name="T6" fmla="*/ 0 w 13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5" y="10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9" y="8"/>
                    <a:pt x="13" y="5"/>
                    <a:pt x="13" y="0"/>
                  </a:cubicBezTo>
                  <a:cubicBezTo>
                    <a:pt x="8" y="0"/>
                    <a:pt x="4" y="4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4743">
              <a:extLst>
                <a:ext uri="{FF2B5EF4-FFF2-40B4-BE49-F238E27FC236}">
                  <a16:creationId xmlns:a16="http://schemas.microsoft.com/office/drawing/2014/main" id="{82E40541-47F9-4B7B-ABD0-D99471EF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45"/>
              <a:ext cx="40" cy="54"/>
            </a:xfrm>
            <a:custGeom>
              <a:avLst/>
              <a:gdLst>
                <a:gd name="T0" fmla="*/ 0 w 16"/>
                <a:gd name="T1" fmla="*/ 257 h 20"/>
                <a:gd name="T2" fmla="*/ 158 w 16"/>
                <a:gd name="T3" fmla="*/ 335 h 20"/>
                <a:gd name="T4" fmla="*/ 83 w 16"/>
                <a:gd name="T5" fmla="*/ 176 h 20"/>
                <a:gd name="T6" fmla="*/ 250 w 16"/>
                <a:gd name="T7" fmla="*/ 19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0" y="13"/>
                  </a:moveTo>
                  <a:cubicBezTo>
                    <a:pt x="2" y="16"/>
                    <a:pt x="7" y="20"/>
                    <a:pt x="10" y="17"/>
                  </a:cubicBezTo>
                  <a:cubicBezTo>
                    <a:pt x="14" y="14"/>
                    <a:pt x="6" y="11"/>
                    <a:pt x="5" y="9"/>
                  </a:cubicBezTo>
                  <a:cubicBezTo>
                    <a:pt x="0" y="0"/>
                    <a:pt x="13" y="9"/>
                    <a:pt x="16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4744">
              <a:extLst>
                <a:ext uri="{FF2B5EF4-FFF2-40B4-BE49-F238E27FC236}">
                  <a16:creationId xmlns:a16="http://schemas.microsoft.com/office/drawing/2014/main" id="{4BD3124E-5B87-4F51-87D8-ADA4999D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64"/>
              <a:ext cx="23" cy="1"/>
            </a:xfrm>
            <a:custGeom>
              <a:avLst/>
              <a:gdLst>
                <a:gd name="T0" fmla="*/ 0 w 9"/>
                <a:gd name="T1" fmla="*/ 0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4745">
              <a:extLst>
                <a:ext uri="{FF2B5EF4-FFF2-40B4-BE49-F238E27FC236}">
                  <a16:creationId xmlns:a16="http://schemas.microsoft.com/office/drawing/2014/main" id="{9AB4CBC4-AB5B-4C03-8010-401B11D8B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49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125 w 14"/>
                <a:gd name="T3" fmla="*/ 35 h 13"/>
                <a:gd name="T4" fmla="*/ 33 w 1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1" y="7"/>
                    <a:pt x="5" y="0"/>
                    <a:pt x="8" y="2"/>
                  </a:cubicBezTo>
                  <a:cubicBezTo>
                    <a:pt x="14" y="5"/>
                    <a:pt x="4" y="11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4746">
              <a:extLst>
                <a:ext uri="{FF2B5EF4-FFF2-40B4-BE49-F238E27FC236}">
                  <a16:creationId xmlns:a16="http://schemas.microsoft.com/office/drawing/2014/main" id="{4FEED520-B4BC-4066-84D9-E040A9E24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377"/>
              <a:ext cx="30" cy="59"/>
            </a:xfrm>
            <a:custGeom>
              <a:avLst/>
              <a:gdLst>
                <a:gd name="T0" fmla="*/ 125 w 12"/>
                <a:gd name="T1" fmla="*/ 424 h 22"/>
                <a:gd name="T2" fmla="*/ 158 w 12"/>
                <a:gd name="T3" fmla="*/ 193 h 22"/>
                <a:gd name="T4" fmla="*/ 0 w 12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8" y="22"/>
                  </a:moveTo>
                  <a:cubicBezTo>
                    <a:pt x="11" y="19"/>
                    <a:pt x="12" y="14"/>
                    <a:pt x="10" y="10"/>
                  </a:cubicBezTo>
                  <a:cubicBezTo>
                    <a:pt x="4" y="0"/>
                    <a:pt x="1" y="18"/>
                    <a:pt x="0" y="2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4747">
              <a:extLst>
                <a:ext uri="{FF2B5EF4-FFF2-40B4-BE49-F238E27FC236}">
                  <a16:creationId xmlns:a16="http://schemas.microsoft.com/office/drawing/2014/main" id="{E9A35478-C7C2-4F51-AE1E-FF6F82E6D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431"/>
              <a:ext cx="38" cy="29"/>
            </a:xfrm>
            <a:custGeom>
              <a:avLst/>
              <a:gdLst>
                <a:gd name="T0" fmla="*/ 0 w 15"/>
                <a:gd name="T1" fmla="*/ 90 h 11"/>
                <a:gd name="T2" fmla="*/ 180 w 15"/>
                <a:gd name="T3" fmla="*/ 124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cubicBezTo>
                    <a:pt x="1" y="8"/>
                    <a:pt x="9" y="11"/>
                    <a:pt x="11" y="7"/>
                  </a:cubicBezTo>
                  <a:cubicBezTo>
                    <a:pt x="15" y="2"/>
                    <a:pt x="4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4748">
              <a:extLst>
                <a:ext uri="{FF2B5EF4-FFF2-40B4-BE49-F238E27FC236}">
                  <a16:creationId xmlns:a16="http://schemas.microsoft.com/office/drawing/2014/main" id="{C84A5879-BC40-42A0-A44C-E5DA37DA8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7"/>
              <a:ext cx="30" cy="37"/>
            </a:xfrm>
            <a:custGeom>
              <a:avLst/>
              <a:gdLst>
                <a:gd name="T0" fmla="*/ 0 w 12"/>
                <a:gd name="T1" fmla="*/ 111 h 14"/>
                <a:gd name="T2" fmla="*/ 145 w 12"/>
                <a:gd name="T3" fmla="*/ 204 h 14"/>
                <a:gd name="T4" fmla="*/ 83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cubicBezTo>
                    <a:pt x="1" y="9"/>
                    <a:pt x="6" y="14"/>
                    <a:pt x="9" y="11"/>
                  </a:cubicBezTo>
                  <a:cubicBezTo>
                    <a:pt x="12" y="8"/>
                    <a:pt x="8" y="1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4749">
              <a:extLst>
                <a:ext uri="{FF2B5EF4-FFF2-40B4-BE49-F238E27FC236}">
                  <a16:creationId xmlns:a16="http://schemas.microsoft.com/office/drawing/2014/main" id="{B2B0380A-04B2-4A88-A6A5-0F211CD9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452"/>
              <a:ext cx="25" cy="43"/>
            </a:xfrm>
            <a:custGeom>
              <a:avLst/>
              <a:gdLst>
                <a:gd name="T0" fmla="*/ 95 w 10"/>
                <a:gd name="T1" fmla="*/ 312 h 16"/>
                <a:gd name="T2" fmla="*/ 95 w 10"/>
                <a:gd name="T3" fmla="*/ 81 h 16"/>
                <a:gd name="T4" fmla="*/ 33 w 10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6" y="16"/>
                  </a:moveTo>
                  <a:cubicBezTo>
                    <a:pt x="9" y="13"/>
                    <a:pt x="10" y="7"/>
                    <a:pt x="6" y="4"/>
                  </a:cubicBezTo>
                  <a:cubicBezTo>
                    <a:pt x="0" y="0"/>
                    <a:pt x="0" y="12"/>
                    <a:pt x="2" y="1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4750">
              <a:extLst>
                <a:ext uri="{FF2B5EF4-FFF2-40B4-BE49-F238E27FC236}">
                  <a16:creationId xmlns:a16="http://schemas.microsoft.com/office/drawing/2014/main" id="{F97848DB-B13E-4668-B58F-6C0A03FDA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305"/>
              <a:ext cx="30" cy="24"/>
            </a:xfrm>
            <a:custGeom>
              <a:avLst/>
              <a:gdLst>
                <a:gd name="T0" fmla="*/ 113 w 12"/>
                <a:gd name="T1" fmla="*/ 171 h 9"/>
                <a:gd name="T2" fmla="*/ 145 w 12"/>
                <a:gd name="T3" fmla="*/ 0 h 9"/>
                <a:gd name="T4" fmla="*/ 0 w 1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12" y="8"/>
                    <a:pt x="12" y="2"/>
                    <a:pt x="9" y="0"/>
                  </a:cubicBezTo>
                  <a:cubicBezTo>
                    <a:pt x="5" y="1"/>
                    <a:pt x="2" y="5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4751">
              <a:extLst>
                <a:ext uri="{FF2B5EF4-FFF2-40B4-BE49-F238E27FC236}">
                  <a16:creationId xmlns:a16="http://schemas.microsoft.com/office/drawing/2014/main" id="{470843AA-577F-4365-86C5-E207920B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244"/>
              <a:ext cx="23" cy="3"/>
            </a:xfrm>
            <a:custGeom>
              <a:avLst/>
              <a:gdLst>
                <a:gd name="T0" fmla="*/ 0 w 9"/>
                <a:gd name="T1" fmla="*/ 27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4752">
              <a:extLst>
                <a:ext uri="{FF2B5EF4-FFF2-40B4-BE49-F238E27FC236}">
                  <a16:creationId xmlns:a16="http://schemas.microsoft.com/office/drawing/2014/main" id="{A68D499A-7BFA-43F0-AE22-5DC71C02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199"/>
              <a:ext cx="38" cy="32"/>
            </a:xfrm>
            <a:custGeom>
              <a:avLst/>
              <a:gdLst>
                <a:gd name="T0" fmla="*/ 243 w 15"/>
                <a:gd name="T1" fmla="*/ 149 h 12"/>
                <a:gd name="T2" fmla="*/ 117 w 15"/>
                <a:gd name="T3" fmla="*/ 227 h 12"/>
                <a:gd name="T4" fmla="*/ 180 w 15"/>
                <a:gd name="T5" fmla="*/ 21 h 12"/>
                <a:gd name="T6" fmla="*/ 160 w 15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15" y="8"/>
                  </a:moveTo>
                  <a:cubicBezTo>
                    <a:pt x="12" y="8"/>
                    <a:pt x="10" y="12"/>
                    <a:pt x="7" y="12"/>
                  </a:cubicBezTo>
                  <a:cubicBezTo>
                    <a:pt x="0" y="10"/>
                    <a:pt x="8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4753">
              <a:extLst>
                <a:ext uri="{FF2B5EF4-FFF2-40B4-BE49-F238E27FC236}">
                  <a16:creationId xmlns:a16="http://schemas.microsoft.com/office/drawing/2014/main" id="{EACAD836-97CD-4697-A703-BD39B13A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1"/>
              <a:ext cx="42" cy="46"/>
            </a:xfrm>
            <a:custGeom>
              <a:avLst/>
              <a:gdLst>
                <a:gd name="T0" fmla="*/ 62 w 17"/>
                <a:gd name="T1" fmla="*/ 314 h 17"/>
                <a:gd name="T2" fmla="*/ 0 w 17"/>
                <a:gd name="T3" fmla="*/ 138 h 17"/>
                <a:gd name="T4" fmla="*/ 153 w 17"/>
                <a:gd name="T5" fmla="*/ 279 h 17"/>
                <a:gd name="T6" fmla="*/ 212 w 1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4" y="16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8" y="5"/>
                    <a:pt x="4" y="12"/>
                    <a:pt x="10" y="14"/>
                  </a:cubicBezTo>
                  <a:cubicBezTo>
                    <a:pt x="17" y="17"/>
                    <a:pt x="15" y="3"/>
                    <a:pt x="14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4754">
              <a:extLst>
                <a:ext uri="{FF2B5EF4-FFF2-40B4-BE49-F238E27FC236}">
                  <a16:creationId xmlns:a16="http://schemas.microsoft.com/office/drawing/2014/main" id="{8D534EF5-89FC-48E1-8F7F-FEDEFCD9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45"/>
              <a:ext cx="40" cy="40"/>
            </a:xfrm>
            <a:custGeom>
              <a:avLst/>
              <a:gdLst>
                <a:gd name="T0" fmla="*/ 113 w 16"/>
                <a:gd name="T1" fmla="*/ 285 h 15"/>
                <a:gd name="T2" fmla="*/ 220 w 16"/>
                <a:gd name="T3" fmla="*/ 136 h 15"/>
                <a:gd name="T4" fmla="*/ 0 w 16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7" y="15"/>
                  </a:moveTo>
                  <a:cubicBezTo>
                    <a:pt x="11" y="15"/>
                    <a:pt x="16" y="11"/>
                    <a:pt x="14" y="7"/>
                  </a:cubicBezTo>
                  <a:cubicBezTo>
                    <a:pt x="12" y="0"/>
                    <a:pt x="4" y="7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4755">
              <a:extLst>
                <a:ext uri="{FF2B5EF4-FFF2-40B4-BE49-F238E27FC236}">
                  <a16:creationId xmlns:a16="http://schemas.microsoft.com/office/drawing/2014/main" id="{D714E113-91C2-46E2-901E-9803D3A59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329"/>
              <a:ext cx="25" cy="14"/>
            </a:xfrm>
            <a:custGeom>
              <a:avLst/>
              <a:gdLst>
                <a:gd name="T0" fmla="*/ 0 w 10"/>
                <a:gd name="T1" fmla="*/ 109 h 5"/>
                <a:gd name="T2" fmla="*/ 158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5"/>
                    <a:pt x="7" y="2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4756">
              <a:extLst>
                <a:ext uri="{FF2B5EF4-FFF2-40B4-BE49-F238E27FC236}">
                  <a16:creationId xmlns:a16="http://schemas.microsoft.com/office/drawing/2014/main" id="{2E3191E3-2A64-4EE2-B7DC-2EB63F82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249"/>
              <a:ext cx="30" cy="35"/>
            </a:xfrm>
            <a:custGeom>
              <a:avLst/>
              <a:gdLst>
                <a:gd name="T0" fmla="*/ 175 w 12"/>
                <a:gd name="T1" fmla="*/ 218 h 13"/>
                <a:gd name="T2" fmla="*/ 95 w 12"/>
                <a:gd name="T3" fmla="*/ 0 h 13"/>
                <a:gd name="T4" fmla="*/ 175 w 12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cubicBezTo>
                    <a:pt x="12" y="8"/>
                    <a:pt x="10" y="0"/>
                    <a:pt x="6" y="0"/>
                  </a:cubicBezTo>
                  <a:cubicBezTo>
                    <a:pt x="0" y="0"/>
                    <a:pt x="10" y="11"/>
                    <a:pt x="11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4757">
              <a:extLst>
                <a:ext uri="{FF2B5EF4-FFF2-40B4-BE49-F238E27FC236}">
                  <a16:creationId xmlns:a16="http://schemas.microsoft.com/office/drawing/2014/main" id="{C5788F93-3806-4068-85C9-970501B19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47"/>
              <a:ext cx="40" cy="45"/>
            </a:xfrm>
            <a:custGeom>
              <a:avLst/>
              <a:gdLst>
                <a:gd name="T0" fmla="*/ 250 w 16"/>
                <a:gd name="T1" fmla="*/ 169 h 17"/>
                <a:gd name="T2" fmla="*/ 125 w 16"/>
                <a:gd name="T3" fmla="*/ 183 h 17"/>
                <a:gd name="T4" fmla="*/ 125 w 16"/>
                <a:gd name="T5" fmla="*/ 294 h 17"/>
                <a:gd name="T6" fmla="*/ 0 w 16"/>
                <a:gd name="T7" fmla="*/ 18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4" y="0"/>
                    <a:pt x="4" y="0"/>
                    <a:pt x="8" y="10"/>
                  </a:cubicBezTo>
                  <a:cubicBezTo>
                    <a:pt x="9" y="13"/>
                    <a:pt x="13" y="16"/>
                    <a:pt x="8" y="16"/>
                  </a:cubicBezTo>
                  <a:cubicBezTo>
                    <a:pt x="4" y="17"/>
                    <a:pt x="1" y="13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4758">
              <a:extLst>
                <a:ext uri="{FF2B5EF4-FFF2-40B4-BE49-F238E27FC236}">
                  <a16:creationId xmlns:a16="http://schemas.microsoft.com/office/drawing/2014/main" id="{93694A64-25BD-4B79-9EA6-3D365BCC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492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4759">
              <a:extLst>
                <a:ext uri="{FF2B5EF4-FFF2-40B4-BE49-F238E27FC236}">
                  <a16:creationId xmlns:a16="http://schemas.microsoft.com/office/drawing/2014/main" id="{A2EFCED3-0766-4A68-B20D-AE5FD68E9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556"/>
              <a:ext cx="65" cy="59"/>
            </a:xfrm>
            <a:custGeom>
              <a:avLst/>
              <a:gdLst>
                <a:gd name="T0" fmla="*/ 83 w 26"/>
                <a:gd name="T1" fmla="*/ 137 h 22"/>
                <a:gd name="T2" fmla="*/ 20 w 26"/>
                <a:gd name="T3" fmla="*/ 274 h 22"/>
                <a:gd name="T4" fmla="*/ 250 w 26"/>
                <a:gd name="T5" fmla="*/ 150 h 22"/>
                <a:gd name="T6" fmla="*/ 283 w 26"/>
                <a:gd name="T7" fmla="*/ 389 h 22"/>
                <a:gd name="T8" fmla="*/ 408 w 26"/>
                <a:gd name="T9" fmla="*/ 1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5" y="7"/>
                  </a:moveTo>
                  <a:cubicBezTo>
                    <a:pt x="3" y="8"/>
                    <a:pt x="0" y="11"/>
                    <a:pt x="1" y="14"/>
                  </a:cubicBezTo>
                  <a:cubicBezTo>
                    <a:pt x="8" y="15"/>
                    <a:pt x="11" y="0"/>
                    <a:pt x="16" y="8"/>
                  </a:cubicBezTo>
                  <a:cubicBezTo>
                    <a:pt x="17" y="11"/>
                    <a:pt x="14" y="18"/>
                    <a:pt x="18" y="20"/>
                  </a:cubicBezTo>
                  <a:cubicBezTo>
                    <a:pt x="25" y="22"/>
                    <a:pt x="26" y="10"/>
                    <a:pt x="26" y="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4760">
              <a:extLst>
                <a:ext uri="{FF2B5EF4-FFF2-40B4-BE49-F238E27FC236}">
                  <a16:creationId xmlns:a16="http://schemas.microsoft.com/office/drawing/2014/main" id="{28ACFBFD-0DCA-4299-A7DE-39A7E1BCE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59"/>
              <a:ext cx="10" cy="24"/>
            </a:xfrm>
            <a:custGeom>
              <a:avLst/>
              <a:gdLst>
                <a:gd name="T0" fmla="*/ 2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1" y="7"/>
                    <a:pt x="4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4761">
              <a:extLst>
                <a:ext uri="{FF2B5EF4-FFF2-40B4-BE49-F238E27FC236}">
                  <a16:creationId xmlns:a16="http://schemas.microsoft.com/office/drawing/2014/main" id="{3EBB8B5E-7699-4422-AE9C-81854736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087"/>
              <a:ext cx="38" cy="48"/>
            </a:xfrm>
            <a:custGeom>
              <a:avLst/>
              <a:gdLst>
                <a:gd name="T0" fmla="*/ 0 w 15"/>
                <a:gd name="T1" fmla="*/ 77 h 18"/>
                <a:gd name="T2" fmla="*/ 117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4"/>
                  </a:moveTo>
                  <a:cubicBezTo>
                    <a:pt x="5" y="18"/>
                    <a:pt x="15" y="1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4762">
              <a:extLst>
                <a:ext uri="{FF2B5EF4-FFF2-40B4-BE49-F238E27FC236}">
                  <a16:creationId xmlns:a16="http://schemas.microsoft.com/office/drawing/2014/main" id="{C72B110F-0CA6-4F07-9F92-1CD02E73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263"/>
              <a:ext cx="28" cy="37"/>
            </a:xfrm>
            <a:custGeom>
              <a:avLst/>
              <a:gdLst>
                <a:gd name="T0" fmla="*/ 84 w 11"/>
                <a:gd name="T1" fmla="*/ 0 h 14"/>
                <a:gd name="T2" fmla="*/ 150 w 11"/>
                <a:gd name="T3" fmla="*/ 204 h 14"/>
                <a:gd name="T4" fmla="*/ 0 w 11"/>
                <a:gd name="T5" fmla="*/ 1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6" y="3"/>
                    <a:pt x="11" y="9"/>
                    <a:pt x="9" y="11"/>
                  </a:cubicBezTo>
                  <a:cubicBezTo>
                    <a:pt x="6" y="14"/>
                    <a:pt x="2" y="9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4763">
              <a:extLst>
                <a:ext uri="{FF2B5EF4-FFF2-40B4-BE49-F238E27FC236}">
                  <a16:creationId xmlns:a16="http://schemas.microsoft.com/office/drawing/2014/main" id="{CA75AAD4-1F73-4511-BABA-AA9B6A2A1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423"/>
              <a:ext cx="20" cy="18"/>
            </a:xfrm>
            <a:custGeom>
              <a:avLst/>
              <a:gdLst>
                <a:gd name="T0" fmla="*/ 0 w 8"/>
                <a:gd name="T1" fmla="*/ 0 h 7"/>
                <a:gd name="T2" fmla="*/ 125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0"/>
                    <a:pt x="7" y="3"/>
                    <a:pt x="8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4764">
              <a:extLst>
                <a:ext uri="{FF2B5EF4-FFF2-40B4-BE49-F238E27FC236}">
                  <a16:creationId xmlns:a16="http://schemas.microsoft.com/office/drawing/2014/main" id="{737D37B6-50A6-41D8-9139-81B1A0CE6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628"/>
              <a:ext cx="60" cy="48"/>
            </a:xfrm>
            <a:custGeom>
              <a:avLst/>
              <a:gdLst>
                <a:gd name="T0" fmla="*/ 83 w 24"/>
                <a:gd name="T1" fmla="*/ 35 h 18"/>
                <a:gd name="T2" fmla="*/ 33 w 24"/>
                <a:gd name="T3" fmla="*/ 264 h 18"/>
                <a:gd name="T4" fmla="*/ 188 w 24"/>
                <a:gd name="T5" fmla="*/ 56 h 18"/>
                <a:gd name="T6" fmla="*/ 188 w 24"/>
                <a:gd name="T7" fmla="*/ 35 h 18"/>
                <a:gd name="T8" fmla="*/ 175 w 24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5" y="2"/>
                  </a:moveTo>
                  <a:cubicBezTo>
                    <a:pt x="2" y="5"/>
                    <a:pt x="0" y="9"/>
                    <a:pt x="2" y="14"/>
                  </a:cubicBezTo>
                  <a:cubicBezTo>
                    <a:pt x="9" y="14"/>
                    <a:pt x="6" y="2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24" y="0"/>
                    <a:pt x="13" y="14"/>
                    <a:pt x="11" y="1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4765">
              <a:extLst>
                <a:ext uri="{FF2B5EF4-FFF2-40B4-BE49-F238E27FC236}">
                  <a16:creationId xmlns:a16="http://schemas.microsoft.com/office/drawing/2014/main" id="{B063D059-821B-4487-95F0-0AE7511C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641"/>
              <a:ext cx="30" cy="43"/>
            </a:xfrm>
            <a:custGeom>
              <a:avLst/>
              <a:gdLst>
                <a:gd name="T0" fmla="*/ 145 w 12"/>
                <a:gd name="T1" fmla="*/ 312 h 16"/>
                <a:gd name="T2" fmla="*/ 125 w 12"/>
                <a:gd name="T3" fmla="*/ 59 h 16"/>
                <a:gd name="T4" fmla="*/ 20 w 12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9" y="16"/>
                  </a:moveTo>
                  <a:cubicBezTo>
                    <a:pt x="11" y="13"/>
                    <a:pt x="12" y="5"/>
                    <a:pt x="8" y="3"/>
                  </a:cubicBezTo>
                  <a:cubicBezTo>
                    <a:pt x="3" y="0"/>
                    <a:pt x="0" y="11"/>
                    <a:pt x="1" y="15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4766">
              <a:extLst>
                <a:ext uri="{FF2B5EF4-FFF2-40B4-BE49-F238E27FC236}">
                  <a16:creationId xmlns:a16="http://schemas.microsoft.com/office/drawing/2014/main" id="{AF79F7E2-E4A1-4EE0-8ACB-DD9273A1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729"/>
              <a:ext cx="40" cy="16"/>
            </a:xfrm>
            <a:custGeom>
              <a:avLst/>
              <a:gdLst>
                <a:gd name="T0" fmla="*/ 0 w 16"/>
                <a:gd name="T1" fmla="*/ 115 h 6"/>
                <a:gd name="T2" fmla="*/ 250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5"/>
                    <a:pt x="11" y="2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4767">
              <a:extLst>
                <a:ext uri="{FF2B5EF4-FFF2-40B4-BE49-F238E27FC236}">
                  <a16:creationId xmlns:a16="http://schemas.microsoft.com/office/drawing/2014/main" id="{9E4EEC8D-6F2F-41A0-96BE-46922A86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97"/>
              <a:ext cx="53" cy="48"/>
            </a:xfrm>
            <a:custGeom>
              <a:avLst/>
              <a:gdLst>
                <a:gd name="T0" fmla="*/ 0 w 21"/>
                <a:gd name="T1" fmla="*/ 171 h 18"/>
                <a:gd name="T2" fmla="*/ 96 w 21"/>
                <a:gd name="T3" fmla="*/ 35 h 18"/>
                <a:gd name="T4" fmla="*/ 146 w 21"/>
                <a:gd name="T5" fmla="*/ 136 h 18"/>
                <a:gd name="T6" fmla="*/ 126 w 21"/>
                <a:gd name="T7" fmla="*/ 307 h 18"/>
                <a:gd name="T8" fmla="*/ 338 w 21"/>
                <a:gd name="T9" fmla="*/ 19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9"/>
                  </a:moveTo>
                  <a:cubicBezTo>
                    <a:pt x="4" y="8"/>
                    <a:pt x="4" y="4"/>
                    <a:pt x="6" y="2"/>
                  </a:cubicBezTo>
                  <a:cubicBezTo>
                    <a:pt x="10" y="0"/>
                    <a:pt x="11" y="2"/>
                    <a:pt x="9" y="7"/>
                  </a:cubicBezTo>
                  <a:cubicBezTo>
                    <a:pt x="8" y="10"/>
                    <a:pt x="2" y="14"/>
                    <a:pt x="8" y="16"/>
                  </a:cubicBezTo>
                  <a:cubicBezTo>
                    <a:pt x="12" y="18"/>
                    <a:pt x="18" y="12"/>
                    <a:pt x="21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4768">
              <a:extLst>
                <a:ext uri="{FF2B5EF4-FFF2-40B4-BE49-F238E27FC236}">
                  <a16:creationId xmlns:a16="http://schemas.microsoft.com/office/drawing/2014/main" id="{659067EE-8DF3-4E65-8695-997B5AC9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80"/>
              <a:ext cx="38" cy="53"/>
            </a:xfrm>
            <a:custGeom>
              <a:avLst/>
              <a:gdLst>
                <a:gd name="T0" fmla="*/ 84 w 15"/>
                <a:gd name="T1" fmla="*/ 371 h 20"/>
                <a:gd name="T2" fmla="*/ 225 w 15"/>
                <a:gd name="T3" fmla="*/ 170 h 20"/>
                <a:gd name="T4" fmla="*/ 0 w 15"/>
                <a:gd name="T5" fmla="*/ 35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5" y="20"/>
                  </a:moveTo>
                  <a:cubicBezTo>
                    <a:pt x="9" y="19"/>
                    <a:pt x="15" y="14"/>
                    <a:pt x="14" y="9"/>
                  </a:cubicBezTo>
                  <a:cubicBezTo>
                    <a:pt x="11" y="0"/>
                    <a:pt x="1" y="15"/>
                    <a:pt x="0" y="1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4769">
              <a:extLst>
                <a:ext uri="{FF2B5EF4-FFF2-40B4-BE49-F238E27FC236}">
                  <a16:creationId xmlns:a16="http://schemas.microsoft.com/office/drawing/2014/main" id="{52E73C33-B44B-4C70-982B-3A8D6FA3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804"/>
              <a:ext cx="30" cy="24"/>
            </a:xfrm>
            <a:custGeom>
              <a:avLst/>
              <a:gdLst>
                <a:gd name="T0" fmla="*/ 0 w 12"/>
                <a:gd name="T1" fmla="*/ 136 h 9"/>
                <a:gd name="T2" fmla="*/ 188 w 12"/>
                <a:gd name="T3" fmla="*/ 136 h 9"/>
                <a:gd name="T4" fmla="*/ 3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2" y="9"/>
                    <a:pt x="10" y="9"/>
                    <a:pt x="12" y="7"/>
                  </a:cubicBezTo>
                  <a:cubicBezTo>
                    <a:pt x="10" y="3"/>
                    <a:pt x="6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4770">
              <a:extLst>
                <a:ext uri="{FF2B5EF4-FFF2-40B4-BE49-F238E27FC236}">
                  <a16:creationId xmlns:a16="http://schemas.microsoft.com/office/drawing/2014/main" id="{8A6E0025-9727-4CB8-923B-D2A08F48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93"/>
              <a:ext cx="50" cy="46"/>
            </a:xfrm>
            <a:custGeom>
              <a:avLst/>
              <a:gdLst>
                <a:gd name="T0" fmla="*/ 313 w 20"/>
                <a:gd name="T1" fmla="*/ 103 h 17"/>
                <a:gd name="T2" fmla="*/ 145 w 20"/>
                <a:gd name="T3" fmla="*/ 176 h 17"/>
                <a:gd name="T4" fmla="*/ 238 w 20"/>
                <a:gd name="T5" fmla="*/ 279 h 17"/>
                <a:gd name="T6" fmla="*/ 50 w 20"/>
                <a:gd name="T7" fmla="*/ 27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16" y="0"/>
                    <a:pt x="0" y="4"/>
                    <a:pt x="9" y="9"/>
                  </a:cubicBezTo>
                  <a:cubicBezTo>
                    <a:pt x="11" y="11"/>
                    <a:pt x="18" y="9"/>
                    <a:pt x="15" y="14"/>
                  </a:cubicBezTo>
                  <a:cubicBezTo>
                    <a:pt x="13" y="17"/>
                    <a:pt x="5" y="16"/>
                    <a:pt x="3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4771">
              <a:extLst>
                <a:ext uri="{FF2B5EF4-FFF2-40B4-BE49-F238E27FC236}">
                  <a16:creationId xmlns:a16="http://schemas.microsoft.com/office/drawing/2014/main" id="{12CB61F8-87AC-445A-9028-C197D2FA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764"/>
              <a:ext cx="28" cy="19"/>
            </a:xfrm>
            <a:custGeom>
              <a:avLst/>
              <a:gdLst>
                <a:gd name="T0" fmla="*/ 33 w 11"/>
                <a:gd name="T1" fmla="*/ 0 h 7"/>
                <a:gd name="T2" fmla="*/ 0 w 11"/>
                <a:gd name="T3" fmla="*/ 0 h 7"/>
                <a:gd name="T4" fmla="*/ 181 w 11"/>
                <a:gd name="T5" fmla="*/ 81 h 7"/>
                <a:gd name="T6" fmla="*/ 0 w 11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4" y="1"/>
                    <a:pt x="9" y="0"/>
                    <a:pt x="11" y="4"/>
                  </a:cubicBezTo>
                  <a:cubicBezTo>
                    <a:pt x="8" y="7"/>
                    <a:pt x="3" y="7"/>
                    <a:pt x="0" y="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4772">
              <a:extLst>
                <a:ext uri="{FF2B5EF4-FFF2-40B4-BE49-F238E27FC236}">
                  <a16:creationId xmlns:a16="http://schemas.microsoft.com/office/drawing/2014/main" id="{BCAE21AF-EC97-4BFC-9172-64AAE4AD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03"/>
              <a:ext cx="32" cy="37"/>
            </a:xfrm>
            <a:custGeom>
              <a:avLst/>
              <a:gdLst>
                <a:gd name="T0" fmla="*/ 121 w 13"/>
                <a:gd name="T1" fmla="*/ 238 h 14"/>
                <a:gd name="T2" fmla="*/ 162 w 13"/>
                <a:gd name="T3" fmla="*/ 77 h 14"/>
                <a:gd name="T4" fmla="*/ 0 w 1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10" y="12"/>
                    <a:pt x="13" y="7"/>
                    <a:pt x="11" y="4"/>
                  </a:cubicBezTo>
                  <a:cubicBezTo>
                    <a:pt x="7" y="0"/>
                    <a:pt x="1" y="11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4773">
              <a:extLst>
                <a:ext uri="{FF2B5EF4-FFF2-40B4-BE49-F238E27FC236}">
                  <a16:creationId xmlns:a16="http://schemas.microsoft.com/office/drawing/2014/main" id="{DE5EF7F3-648F-41E5-9BF6-D9A8BF06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59"/>
              <a:ext cx="30" cy="24"/>
            </a:xfrm>
            <a:custGeom>
              <a:avLst/>
              <a:gdLst>
                <a:gd name="T0" fmla="*/ 20 w 12"/>
                <a:gd name="T1" fmla="*/ 0 h 9"/>
                <a:gd name="T2" fmla="*/ 188 w 12"/>
                <a:gd name="T3" fmla="*/ 77 h 9"/>
                <a:gd name="T4" fmla="*/ 0 w 1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" y="0"/>
                  </a:moveTo>
                  <a:cubicBezTo>
                    <a:pt x="5" y="1"/>
                    <a:pt x="11" y="0"/>
                    <a:pt x="12" y="4"/>
                  </a:cubicBezTo>
                  <a:cubicBezTo>
                    <a:pt x="9" y="7"/>
                    <a:pt x="3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4774">
              <a:extLst>
                <a:ext uri="{FF2B5EF4-FFF2-40B4-BE49-F238E27FC236}">
                  <a16:creationId xmlns:a16="http://schemas.microsoft.com/office/drawing/2014/main" id="{C670A1C5-5E3F-45C4-966E-95ECF43F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841"/>
              <a:ext cx="35" cy="32"/>
            </a:xfrm>
            <a:custGeom>
              <a:avLst/>
              <a:gdLst>
                <a:gd name="T0" fmla="*/ 113 w 14"/>
                <a:gd name="T1" fmla="*/ 227 h 12"/>
                <a:gd name="T2" fmla="*/ 175 w 14"/>
                <a:gd name="T3" fmla="*/ 56 h 12"/>
                <a:gd name="T4" fmla="*/ 0 w 14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12"/>
                  </a:moveTo>
                  <a:cubicBezTo>
                    <a:pt x="11" y="11"/>
                    <a:pt x="14" y="6"/>
                    <a:pt x="11" y="3"/>
                  </a:cubicBezTo>
                  <a:cubicBezTo>
                    <a:pt x="8" y="0"/>
                    <a:pt x="2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4775">
              <a:extLst>
                <a:ext uri="{FF2B5EF4-FFF2-40B4-BE49-F238E27FC236}">
                  <a16:creationId xmlns:a16="http://schemas.microsoft.com/office/drawing/2014/main" id="{10B0E892-54D2-4CEE-8C54-313A2B8D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88"/>
              <a:ext cx="35" cy="64"/>
            </a:xfrm>
            <a:custGeom>
              <a:avLst/>
              <a:gdLst>
                <a:gd name="T0" fmla="*/ 0 w 14"/>
                <a:gd name="T1" fmla="*/ 320 h 24"/>
                <a:gd name="T2" fmla="*/ 158 w 14"/>
                <a:gd name="T3" fmla="*/ 115 h 24"/>
                <a:gd name="T4" fmla="*/ 83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17"/>
                  </a:moveTo>
                  <a:cubicBezTo>
                    <a:pt x="0" y="13"/>
                    <a:pt x="5" y="0"/>
                    <a:pt x="10" y="6"/>
                  </a:cubicBezTo>
                  <a:cubicBezTo>
                    <a:pt x="14" y="10"/>
                    <a:pt x="2" y="20"/>
                    <a:pt x="5" y="2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4776">
              <a:extLst>
                <a:ext uri="{FF2B5EF4-FFF2-40B4-BE49-F238E27FC236}">
                  <a16:creationId xmlns:a16="http://schemas.microsoft.com/office/drawing/2014/main" id="{685FC02B-1146-4985-BF47-E6E57413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063"/>
              <a:ext cx="43" cy="32"/>
            </a:xfrm>
            <a:custGeom>
              <a:avLst/>
              <a:gdLst>
                <a:gd name="T0" fmla="*/ 0 w 17"/>
                <a:gd name="T1" fmla="*/ 77 h 12"/>
                <a:gd name="T2" fmla="*/ 225 w 17"/>
                <a:gd name="T3" fmla="*/ 77 h 12"/>
                <a:gd name="T4" fmla="*/ 33 w 17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1" y="4"/>
                    <a:pt x="12" y="0"/>
                    <a:pt x="14" y="4"/>
                  </a:cubicBezTo>
                  <a:cubicBezTo>
                    <a:pt x="17" y="9"/>
                    <a:pt x="5" y="12"/>
                    <a:pt x="2" y="1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4777">
              <a:extLst>
                <a:ext uri="{FF2B5EF4-FFF2-40B4-BE49-F238E27FC236}">
                  <a16:creationId xmlns:a16="http://schemas.microsoft.com/office/drawing/2014/main" id="{4061BF99-5385-4B71-8C7E-1EC0E775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089"/>
              <a:ext cx="30" cy="54"/>
            </a:xfrm>
            <a:custGeom>
              <a:avLst/>
              <a:gdLst>
                <a:gd name="T0" fmla="*/ 63 w 12"/>
                <a:gd name="T1" fmla="*/ 394 h 20"/>
                <a:gd name="T2" fmla="*/ 158 w 12"/>
                <a:gd name="T3" fmla="*/ 138 h 20"/>
                <a:gd name="T4" fmla="*/ 0 w 12"/>
                <a:gd name="T5" fmla="*/ 27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4" y="20"/>
                  </a:moveTo>
                  <a:cubicBezTo>
                    <a:pt x="7" y="17"/>
                    <a:pt x="12" y="12"/>
                    <a:pt x="10" y="7"/>
                  </a:cubicBezTo>
                  <a:cubicBezTo>
                    <a:pt x="8" y="0"/>
                    <a:pt x="1" y="12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4778">
              <a:extLst>
                <a:ext uri="{FF2B5EF4-FFF2-40B4-BE49-F238E27FC236}">
                  <a16:creationId xmlns:a16="http://schemas.microsoft.com/office/drawing/2014/main" id="{F2CD6B8C-F7FD-4C5E-A3A7-DE66E896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151"/>
              <a:ext cx="20" cy="5"/>
            </a:xfrm>
            <a:custGeom>
              <a:avLst/>
              <a:gdLst>
                <a:gd name="T0" fmla="*/ 33 w 8"/>
                <a:gd name="T1" fmla="*/ 0 h 2"/>
                <a:gd name="T2" fmla="*/ 0 w 8"/>
                <a:gd name="T3" fmla="*/ 20 h 2"/>
                <a:gd name="T4" fmla="*/ 125 w 8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2"/>
                    <a:pt x="5" y="2"/>
                    <a:pt x="8" y="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4779">
              <a:extLst>
                <a:ext uri="{FF2B5EF4-FFF2-40B4-BE49-F238E27FC236}">
                  <a16:creationId xmlns:a16="http://schemas.microsoft.com/office/drawing/2014/main" id="{9DB0A230-983F-43E2-A6B6-D46025592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31"/>
              <a:ext cx="37" cy="48"/>
            </a:xfrm>
            <a:custGeom>
              <a:avLst/>
              <a:gdLst>
                <a:gd name="T0" fmla="*/ 30 w 15"/>
                <a:gd name="T1" fmla="*/ 77 h 18"/>
                <a:gd name="T2" fmla="*/ 121 w 15"/>
                <a:gd name="T3" fmla="*/ 320 h 18"/>
                <a:gd name="T4" fmla="*/ 104 w 1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4"/>
                  </a:moveTo>
                  <a:cubicBezTo>
                    <a:pt x="0" y="8"/>
                    <a:pt x="2" y="18"/>
                    <a:pt x="8" y="17"/>
                  </a:cubicBezTo>
                  <a:cubicBezTo>
                    <a:pt x="15" y="16"/>
                    <a:pt x="11" y="2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4780">
              <a:extLst>
                <a:ext uri="{FF2B5EF4-FFF2-40B4-BE49-F238E27FC236}">
                  <a16:creationId xmlns:a16="http://schemas.microsoft.com/office/drawing/2014/main" id="{FA4500EF-F074-478D-A6A9-5ED19778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871"/>
              <a:ext cx="43" cy="26"/>
            </a:xfrm>
            <a:custGeom>
              <a:avLst/>
              <a:gdLst>
                <a:gd name="T0" fmla="*/ 225 w 17"/>
                <a:gd name="T1" fmla="*/ 34 h 10"/>
                <a:gd name="T2" fmla="*/ 83 w 17"/>
                <a:gd name="T3" fmla="*/ 34 h 10"/>
                <a:gd name="T4" fmla="*/ 276 w 17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4" y="2"/>
                  </a:moveTo>
                  <a:cubicBezTo>
                    <a:pt x="12" y="0"/>
                    <a:pt x="7" y="0"/>
                    <a:pt x="5" y="2"/>
                  </a:cubicBezTo>
                  <a:cubicBezTo>
                    <a:pt x="0" y="8"/>
                    <a:pt x="13" y="9"/>
                    <a:pt x="17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4781">
              <a:extLst>
                <a:ext uri="{FF2B5EF4-FFF2-40B4-BE49-F238E27FC236}">
                  <a16:creationId xmlns:a16="http://schemas.microsoft.com/office/drawing/2014/main" id="{370EA1D6-25DE-42DF-B62A-F7475D983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140"/>
              <a:ext cx="40" cy="45"/>
            </a:xfrm>
            <a:custGeom>
              <a:avLst/>
              <a:gdLst>
                <a:gd name="T0" fmla="*/ 0 w 16"/>
                <a:gd name="T1" fmla="*/ 148 h 17"/>
                <a:gd name="T2" fmla="*/ 175 w 16"/>
                <a:gd name="T3" fmla="*/ 259 h 17"/>
                <a:gd name="T4" fmla="*/ 83 w 1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7" y="17"/>
                    <a:pt x="11" y="14"/>
                  </a:cubicBezTo>
                  <a:cubicBezTo>
                    <a:pt x="16" y="10"/>
                    <a:pt x="9" y="1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4782">
              <a:extLst>
                <a:ext uri="{FF2B5EF4-FFF2-40B4-BE49-F238E27FC236}">
                  <a16:creationId xmlns:a16="http://schemas.microsoft.com/office/drawing/2014/main" id="{B88F2C42-B80B-4FD0-AF48-B987EAC5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65"/>
              <a:ext cx="52" cy="43"/>
            </a:xfrm>
            <a:custGeom>
              <a:avLst/>
              <a:gdLst>
                <a:gd name="T0" fmla="*/ 183 w 21"/>
                <a:gd name="T1" fmla="*/ 312 h 16"/>
                <a:gd name="T2" fmla="*/ 275 w 21"/>
                <a:gd name="T3" fmla="*/ 81 h 16"/>
                <a:gd name="T4" fmla="*/ 0 w 21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2" y="16"/>
                  </a:moveTo>
                  <a:cubicBezTo>
                    <a:pt x="15" y="14"/>
                    <a:pt x="21" y="7"/>
                    <a:pt x="18" y="4"/>
                  </a:cubicBezTo>
                  <a:cubicBezTo>
                    <a:pt x="14" y="0"/>
                    <a:pt x="3" y="6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4783">
              <a:extLst>
                <a:ext uri="{FF2B5EF4-FFF2-40B4-BE49-F238E27FC236}">
                  <a16:creationId xmlns:a16="http://schemas.microsoft.com/office/drawing/2014/main" id="{D1874B5D-3D1F-462B-80B8-2C54A350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244"/>
              <a:ext cx="17" cy="35"/>
            </a:xfrm>
            <a:custGeom>
              <a:avLst/>
              <a:gdLst>
                <a:gd name="T0" fmla="*/ 100 w 7"/>
                <a:gd name="T1" fmla="*/ 197 h 13"/>
                <a:gd name="T2" fmla="*/ 41 w 7"/>
                <a:gd name="T3" fmla="*/ 0 h 13"/>
                <a:gd name="T4" fmla="*/ 29 w 7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cubicBezTo>
                    <a:pt x="7" y="6"/>
                    <a:pt x="6" y="2"/>
                    <a:pt x="3" y="0"/>
                  </a:cubicBezTo>
                  <a:cubicBezTo>
                    <a:pt x="1" y="3"/>
                    <a:pt x="0" y="10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4784">
              <a:extLst>
                <a:ext uri="{FF2B5EF4-FFF2-40B4-BE49-F238E27FC236}">
                  <a16:creationId xmlns:a16="http://schemas.microsoft.com/office/drawing/2014/main" id="{FDB6AEC3-687A-4477-BEDD-994DAE98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159"/>
              <a:ext cx="22" cy="8"/>
            </a:xfrm>
            <a:custGeom>
              <a:avLst/>
              <a:gdLst>
                <a:gd name="T0" fmla="*/ 0 w 9"/>
                <a:gd name="T1" fmla="*/ 0 h 3"/>
                <a:gd name="T2" fmla="*/ 132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2"/>
                    <a:pt x="6" y="3"/>
                    <a:pt x="9" y="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4785">
              <a:extLst>
                <a:ext uri="{FF2B5EF4-FFF2-40B4-BE49-F238E27FC236}">
                  <a16:creationId xmlns:a16="http://schemas.microsoft.com/office/drawing/2014/main" id="{30F87E15-4DDC-4E4E-887F-71859755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049"/>
              <a:ext cx="35" cy="19"/>
            </a:xfrm>
            <a:custGeom>
              <a:avLst/>
              <a:gdLst>
                <a:gd name="T0" fmla="*/ 20 w 14"/>
                <a:gd name="T1" fmla="*/ 22 h 7"/>
                <a:gd name="T2" fmla="*/ 220 w 14"/>
                <a:gd name="T3" fmla="*/ 60 h 7"/>
                <a:gd name="T4" fmla="*/ 0 w 14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1" y="1"/>
                  </a:moveTo>
                  <a:cubicBezTo>
                    <a:pt x="5" y="0"/>
                    <a:pt x="11" y="0"/>
                    <a:pt x="14" y="3"/>
                  </a:cubicBezTo>
                  <a:cubicBezTo>
                    <a:pt x="11" y="7"/>
                    <a:pt x="4" y="7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4786">
              <a:extLst>
                <a:ext uri="{FF2B5EF4-FFF2-40B4-BE49-F238E27FC236}">
                  <a16:creationId xmlns:a16="http://schemas.microsoft.com/office/drawing/2014/main" id="{DDAE0977-CFE9-45B4-9C42-1C9E60D4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3028"/>
              <a:ext cx="28" cy="32"/>
            </a:xfrm>
            <a:custGeom>
              <a:avLst/>
              <a:gdLst>
                <a:gd name="T0" fmla="*/ 0 w 11"/>
                <a:gd name="T1" fmla="*/ 56 h 12"/>
                <a:gd name="T2" fmla="*/ 150 w 11"/>
                <a:gd name="T3" fmla="*/ 35 h 12"/>
                <a:gd name="T4" fmla="*/ 0 w 1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3"/>
                  </a:moveTo>
                  <a:cubicBezTo>
                    <a:pt x="2" y="3"/>
                    <a:pt x="8" y="0"/>
                    <a:pt x="9" y="2"/>
                  </a:cubicBezTo>
                  <a:cubicBezTo>
                    <a:pt x="11" y="6"/>
                    <a:pt x="3" y="10"/>
                    <a:pt x="0" y="1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4787">
              <a:extLst>
                <a:ext uri="{FF2B5EF4-FFF2-40B4-BE49-F238E27FC236}">
                  <a16:creationId xmlns:a16="http://schemas.microsoft.com/office/drawing/2014/main" id="{E045059E-B0FC-4F3A-B3E4-17D07BCA1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40"/>
              <a:ext cx="35" cy="56"/>
            </a:xfrm>
            <a:custGeom>
              <a:avLst/>
              <a:gdLst>
                <a:gd name="T0" fmla="*/ 50 w 14"/>
                <a:gd name="T1" fmla="*/ 115 h 21"/>
                <a:gd name="T2" fmla="*/ 125 w 14"/>
                <a:gd name="T3" fmla="*/ 341 h 21"/>
                <a:gd name="T4" fmla="*/ 113 w 1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3" y="6"/>
                  </a:moveTo>
                  <a:cubicBezTo>
                    <a:pt x="0" y="10"/>
                    <a:pt x="2" y="21"/>
                    <a:pt x="8" y="18"/>
                  </a:cubicBezTo>
                  <a:cubicBezTo>
                    <a:pt x="14" y="15"/>
                    <a:pt x="8" y="4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4788">
              <a:extLst>
                <a:ext uri="{FF2B5EF4-FFF2-40B4-BE49-F238E27FC236}">
                  <a16:creationId xmlns:a16="http://schemas.microsoft.com/office/drawing/2014/main" id="{F0391BDC-AC8A-4B0E-AADB-6329818D9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668"/>
              <a:ext cx="40" cy="40"/>
            </a:xfrm>
            <a:custGeom>
              <a:avLst/>
              <a:gdLst>
                <a:gd name="T0" fmla="*/ 175 w 16"/>
                <a:gd name="T1" fmla="*/ 77 h 15"/>
                <a:gd name="T2" fmla="*/ 0 w 16"/>
                <a:gd name="T3" fmla="*/ 115 h 15"/>
                <a:gd name="T4" fmla="*/ 250 w 16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1" y="4"/>
                  </a:moveTo>
                  <a:cubicBezTo>
                    <a:pt x="8" y="1"/>
                    <a:pt x="0" y="0"/>
                    <a:pt x="0" y="6"/>
                  </a:cubicBezTo>
                  <a:cubicBezTo>
                    <a:pt x="0" y="15"/>
                    <a:pt x="12" y="12"/>
                    <a:pt x="16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4789">
              <a:extLst>
                <a:ext uri="{FF2B5EF4-FFF2-40B4-BE49-F238E27FC236}">
                  <a16:creationId xmlns:a16="http://schemas.microsoft.com/office/drawing/2014/main" id="{3AF50E39-4A4D-418A-A857-647D8A947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29"/>
              <a:ext cx="18" cy="24"/>
            </a:xfrm>
            <a:custGeom>
              <a:avLst/>
              <a:gdLst>
                <a:gd name="T0" fmla="*/ 118 w 7"/>
                <a:gd name="T1" fmla="*/ 0 h 9"/>
                <a:gd name="T2" fmla="*/ 0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5" y="3"/>
                    <a:pt x="3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4790">
              <a:extLst>
                <a:ext uri="{FF2B5EF4-FFF2-40B4-BE49-F238E27FC236}">
                  <a16:creationId xmlns:a16="http://schemas.microsoft.com/office/drawing/2014/main" id="{1EA47C25-C0C9-4C13-A069-96B65D9B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591"/>
              <a:ext cx="30" cy="37"/>
            </a:xfrm>
            <a:custGeom>
              <a:avLst/>
              <a:gdLst>
                <a:gd name="T0" fmla="*/ 0 w 12"/>
                <a:gd name="T1" fmla="*/ 132 h 14"/>
                <a:gd name="T2" fmla="*/ 188 w 12"/>
                <a:gd name="T3" fmla="*/ 182 h 14"/>
                <a:gd name="T4" fmla="*/ 50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7"/>
                  </a:moveTo>
                  <a:cubicBezTo>
                    <a:pt x="1" y="11"/>
                    <a:pt x="9" y="14"/>
                    <a:pt x="12" y="10"/>
                  </a:cubicBezTo>
                  <a:cubicBezTo>
                    <a:pt x="11" y="6"/>
                    <a:pt x="7" y="2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4791">
              <a:extLst>
                <a:ext uri="{FF2B5EF4-FFF2-40B4-BE49-F238E27FC236}">
                  <a16:creationId xmlns:a16="http://schemas.microsoft.com/office/drawing/2014/main" id="{1AC81A0D-5D34-4250-855F-459B9A5F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61"/>
              <a:ext cx="52" cy="67"/>
            </a:xfrm>
            <a:custGeom>
              <a:avLst/>
              <a:gdLst>
                <a:gd name="T0" fmla="*/ 0 w 21"/>
                <a:gd name="T1" fmla="*/ 209 h 25"/>
                <a:gd name="T2" fmla="*/ 228 w 21"/>
                <a:gd name="T3" fmla="*/ 367 h 25"/>
                <a:gd name="T4" fmla="*/ 62 w 2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11"/>
                  </a:moveTo>
                  <a:cubicBezTo>
                    <a:pt x="1" y="15"/>
                    <a:pt x="9" y="25"/>
                    <a:pt x="15" y="19"/>
                  </a:cubicBezTo>
                  <a:cubicBezTo>
                    <a:pt x="21" y="13"/>
                    <a:pt x="8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4792">
              <a:extLst>
                <a:ext uri="{FF2B5EF4-FFF2-40B4-BE49-F238E27FC236}">
                  <a16:creationId xmlns:a16="http://schemas.microsoft.com/office/drawing/2014/main" id="{F8435A06-41B3-4AAF-B8EE-511EC580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89"/>
              <a:ext cx="38" cy="62"/>
            </a:xfrm>
            <a:custGeom>
              <a:avLst/>
              <a:gdLst>
                <a:gd name="T0" fmla="*/ 180 w 15"/>
                <a:gd name="T1" fmla="*/ 450 h 23"/>
                <a:gd name="T2" fmla="*/ 193 w 15"/>
                <a:gd name="T3" fmla="*/ 175 h 23"/>
                <a:gd name="T4" fmla="*/ 0 w 15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11" y="23"/>
                  </a:moveTo>
                  <a:cubicBezTo>
                    <a:pt x="11" y="19"/>
                    <a:pt x="15" y="13"/>
                    <a:pt x="12" y="9"/>
                  </a:cubicBezTo>
                  <a:cubicBezTo>
                    <a:pt x="6" y="0"/>
                    <a:pt x="0" y="19"/>
                    <a:pt x="0" y="2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4793">
              <a:extLst>
                <a:ext uri="{FF2B5EF4-FFF2-40B4-BE49-F238E27FC236}">
                  <a16:creationId xmlns:a16="http://schemas.microsoft.com/office/drawing/2014/main" id="{9317FBE6-E593-4FB1-B5DB-562B088B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193"/>
              <a:ext cx="30" cy="14"/>
            </a:xfrm>
            <a:custGeom>
              <a:avLst/>
              <a:gdLst>
                <a:gd name="T0" fmla="*/ 0 w 12"/>
                <a:gd name="T1" fmla="*/ 0 h 5"/>
                <a:gd name="T2" fmla="*/ 188 w 12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4" y="2"/>
                    <a:pt x="8" y="5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4794">
              <a:extLst>
                <a:ext uri="{FF2B5EF4-FFF2-40B4-BE49-F238E27FC236}">
                  <a16:creationId xmlns:a16="http://schemas.microsoft.com/office/drawing/2014/main" id="{52F338B4-200A-488B-81E6-CCA73E0E8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175"/>
              <a:ext cx="45" cy="32"/>
            </a:xfrm>
            <a:custGeom>
              <a:avLst/>
              <a:gdLst>
                <a:gd name="T0" fmla="*/ 95 w 18"/>
                <a:gd name="T1" fmla="*/ 227 h 12"/>
                <a:gd name="T2" fmla="*/ 283 w 18"/>
                <a:gd name="T3" fmla="*/ 56 h 12"/>
                <a:gd name="T4" fmla="*/ 0 w 18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6" y="12"/>
                  </a:moveTo>
                  <a:cubicBezTo>
                    <a:pt x="10" y="11"/>
                    <a:pt x="16" y="7"/>
                    <a:pt x="18" y="3"/>
                  </a:cubicBezTo>
                  <a:cubicBezTo>
                    <a:pt x="13" y="0"/>
                    <a:pt x="5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4795">
              <a:extLst>
                <a:ext uri="{FF2B5EF4-FFF2-40B4-BE49-F238E27FC236}">
                  <a16:creationId xmlns:a16="http://schemas.microsoft.com/office/drawing/2014/main" id="{4797EC2D-D493-4704-BBCE-8B15C9A7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199"/>
              <a:ext cx="43" cy="26"/>
            </a:xfrm>
            <a:custGeom>
              <a:avLst/>
              <a:gdLst>
                <a:gd name="T0" fmla="*/ 20 w 17"/>
                <a:gd name="T1" fmla="*/ 34 h 10"/>
                <a:gd name="T2" fmla="*/ 276 w 17"/>
                <a:gd name="T3" fmla="*/ 122 h 10"/>
                <a:gd name="T4" fmla="*/ 0 w 17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" y="2"/>
                  </a:moveTo>
                  <a:cubicBezTo>
                    <a:pt x="6" y="0"/>
                    <a:pt x="15" y="1"/>
                    <a:pt x="17" y="7"/>
                  </a:cubicBezTo>
                  <a:cubicBezTo>
                    <a:pt x="12" y="10"/>
                    <a:pt x="6" y="7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4796">
              <a:extLst>
                <a:ext uri="{FF2B5EF4-FFF2-40B4-BE49-F238E27FC236}">
                  <a16:creationId xmlns:a16="http://schemas.microsoft.com/office/drawing/2014/main" id="{C47CA05F-87BE-4399-9668-E1171368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76"/>
              <a:ext cx="32" cy="45"/>
            </a:xfrm>
            <a:custGeom>
              <a:avLst/>
              <a:gdLst>
                <a:gd name="T0" fmla="*/ 91 w 13"/>
                <a:gd name="T1" fmla="*/ 315 h 17"/>
                <a:gd name="T2" fmla="*/ 182 w 13"/>
                <a:gd name="T3" fmla="*/ 21 h 17"/>
                <a:gd name="T4" fmla="*/ 0 w 13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10" y="13"/>
                    <a:pt x="13" y="7"/>
                    <a:pt x="12" y="1"/>
                  </a:cubicBezTo>
                  <a:cubicBezTo>
                    <a:pt x="6" y="0"/>
                    <a:pt x="2" y="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4797">
              <a:extLst>
                <a:ext uri="{FF2B5EF4-FFF2-40B4-BE49-F238E27FC236}">
                  <a16:creationId xmlns:a16="http://schemas.microsoft.com/office/drawing/2014/main" id="{F47F62FD-0153-42C0-842A-27A3A1C41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345"/>
              <a:ext cx="37" cy="27"/>
            </a:xfrm>
            <a:custGeom>
              <a:avLst/>
              <a:gdLst>
                <a:gd name="T0" fmla="*/ 0 w 15"/>
                <a:gd name="T1" fmla="*/ 103 h 10"/>
                <a:gd name="T2" fmla="*/ 224 w 15"/>
                <a:gd name="T3" fmla="*/ 159 h 10"/>
                <a:gd name="T4" fmla="*/ 62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2" y="10"/>
                    <a:pt x="12" y="10"/>
                    <a:pt x="15" y="8"/>
                  </a:cubicBezTo>
                  <a:cubicBezTo>
                    <a:pt x="14" y="3"/>
                    <a:pt x="8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4798">
              <a:extLst>
                <a:ext uri="{FF2B5EF4-FFF2-40B4-BE49-F238E27FC236}">
                  <a16:creationId xmlns:a16="http://schemas.microsoft.com/office/drawing/2014/main" id="{0A3328BB-4BB2-464B-802C-20FFB929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59"/>
              <a:ext cx="35" cy="42"/>
            </a:xfrm>
            <a:custGeom>
              <a:avLst/>
              <a:gdLst>
                <a:gd name="T0" fmla="*/ 220 w 14"/>
                <a:gd name="T1" fmla="*/ 234 h 16"/>
                <a:gd name="T2" fmla="*/ 50 w 14"/>
                <a:gd name="T3" fmla="*/ 21 h 16"/>
                <a:gd name="T4" fmla="*/ 188 w 14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3" y="8"/>
                    <a:pt x="9" y="0"/>
                    <a:pt x="3" y="1"/>
                  </a:cubicBezTo>
                  <a:cubicBezTo>
                    <a:pt x="0" y="7"/>
                    <a:pt x="7" y="14"/>
                    <a:pt x="12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4799">
              <a:extLst>
                <a:ext uri="{FF2B5EF4-FFF2-40B4-BE49-F238E27FC236}">
                  <a16:creationId xmlns:a16="http://schemas.microsoft.com/office/drawing/2014/main" id="{0631723F-54C6-48F3-9A71-6C59E1A1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209"/>
              <a:ext cx="42" cy="51"/>
            </a:xfrm>
            <a:custGeom>
              <a:avLst/>
              <a:gdLst>
                <a:gd name="T0" fmla="*/ 12 w 17"/>
                <a:gd name="T1" fmla="*/ 94 h 19"/>
                <a:gd name="T2" fmla="*/ 183 w 17"/>
                <a:gd name="T3" fmla="*/ 287 h 19"/>
                <a:gd name="T4" fmla="*/ 3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" y="5"/>
                  </a:moveTo>
                  <a:cubicBezTo>
                    <a:pt x="0" y="10"/>
                    <a:pt x="7" y="19"/>
                    <a:pt x="12" y="15"/>
                  </a:cubicBezTo>
                  <a:cubicBezTo>
                    <a:pt x="17" y="11"/>
                    <a:pt x="6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4800">
              <a:extLst>
                <a:ext uri="{FF2B5EF4-FFF2-40B4-BE49-F238E27FC236}">
                  <a16:creationId xmlns:a16="http://schemas.microsoft.com/office/drawing/2014/main" id="{A8D43E65-C465-4C4C-ABA3-E8A00F85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324"/>
              <a:ext cx="32" cy="19"/>
            </a:xfrm>
            <a:custGeom>
              <a:avLst/>
              <a:gdLst>
                <a:gd name="T0" fmla="*/ 0 w 13"/>
                <a:gd name="T1" fmla="*/ 141 h 7"/>
                <a:gd name="T2" fmla="*/ 19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6" y="7"/>
                    <a:pt x="10" y="4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4801">
              <a:extLst>
                <a:ext uri="{FF2B5EF4-FFF2-40B4-BE49-F238E27FC236}">
                  <a16:creationId xmlns:a16="http://schemas.microsoft.com/office/drawing/2014/main" id="{230AAD09-A8A9-44BC-84BC-6A9FC769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073"/>
              <a:ext cx="47" cy="32"/>
            </a:xfrm>
            <a:custGeom>
              <a:avLst/>
              <a:gdLst>
                <a:gd name="T0" fmla="*/ 42 w 19"/>
                <a:gd name="T1" fmla="*/ 192 h 12"/>
                <a:gd name="T2" fmla="*/ 228 w 19"/>
                <a:gd name="T3" fmla="*/ 149 h 12"/>
                <a:gd name="T4" fmla="*/ 0 w 1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3" y="10"/>
                  </a:moveTo>
                  <a:cubicBezTo>
                    <a:pt x="5" y="12"/>
                    <a:pt x="13" y="12"/>
                    <a:pt x="15" y="8"/>
                  </a:cubicBezTo>
                  <a:cubicBezTo>
                    <a:pt x="19" y="0"/>
                    <a:pt x="3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4802">
              <a:extLst>
                <a:ext uri="{FF2B5EF4-FFF2-40B4-BE49-F238E27FC236}">
                  <a16:creationId xmlns:a16="http://schemas.microsoft.com/office/drawing/2014/main" id="{7C5CC037-F2DE-45C5-8763-8DFD4A58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940"/>
              <a:ext cx="25" cy="29"/>
            </a:xfrm>
            <a:custGeom>
              <a:avLst/>
              <a:gdLst>
                <a:gd name="T0" fmla="*/ 145 w 10"/>
                <a:gd name="T1" fmla="*/ 0 h 11"/>
                <a:gd name="T2" fmla="*/ 145 w 10"/>
                <a:gd name="T3" fmla="*/ 200 h 11"/>
                <a:gd name="T4" fmla="*/ 20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10" y="4"/>
                    <a:pt x="10" y="7"/>
                    <a:pt x="9" y="11"/>
                  </a:cubicBezTo>
                  <a:cubicBezTo>
                    <a:pt x="5" y="11"/>
                    <a:pt x="0" y="7"/>
                    <a:pt x="1" y="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4803">
              <a:extLst>
                <a:ext uri="{FF2B5EF4-FFF2-40B4-BE49-F238E27FC236}">
                  <a16:creationId xmlns:a16="http://schemas.microsoft.com/office/drawing/2014/main" id="{1662B50E-958B-4330-A5B2-8F49795B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076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4804">
              <a:extLst>
                <a:ext uri="{FF2B5EF4-FFF2-40B4-BE49-F238E27FC236}">
                  <a16:creationId xmlns:a16="http://schemas.microsoft.com/office/drawing/2014/main" id="{6480E30E-E28A-403A-969D-9BFAB83A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100"/>
              <a:ext cx="22" cy="21"/>
            </a:xfrm>
            <a:custGeom>
              <a:avLst/>
              <a:gdLst>
                <a:gd name="T0" fmla="*/ 120 w 9"/>
                <a:gd name="T1" fmla="*/ 0 h 8"/>
                <a:gd name="T2" fmla="*/ 12 w 9"/>
                <a:gd name="T3" fmla="*/ 144 h 8"/>
                <a:gd name="T4" fmla="*/ 132 w 9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4" y="1"/>
                    <a:pt x="0" y="3"/>
                    <a:pt x="1" y="8"/>
                  </a:cubicBezTo>
                  <a:cubicBezTo>
                    <a:pt x="4" y="8"/>
                    <a:pt x="8" y="7"/>
                    <a:pt x="9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4805">
              <a:extLst>
                <a:ext uri="{FF2B5EF4-FFF2-40B4-BE49-F238E27FC236}">
                  <a16:creationId xmlns:a16="http://schemas.microsoft.com/office/drawing/2014/main" id="{602829DB-32FE-47AA-B31D-A83D93F6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236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8" y="1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4806">
              <a:extLst>
                <a:ext uri="{FF2B5EF4-FFF2-40B4-BE49-F238E27FC236}">
                  <a16:creationId xmlns:a16="http://schemas.microsoft.com/office/drawing/2014/main" id="{55264717-8A39-4D61-A7C5-FA9578FF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063"/>
              <a:ext cx="25" cy="26"/>
            </a:xfrm>
            <a:custGeom>
              <a:avLst/>
              <a:gdLst>
                <a:gd name="T0" fmla="*/ 145 w 10"/>
                <a:gd name="T1" fmla="*/ 0 h 10"/>
                <a:gd name="T2" fmla="*/ 125 w 10"/>
                <a:gd name="T3" fmla="*/ 177 h 10"/>
                <a:gd name="T4" fmla="*/ 0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3"/>
                    <a:pt x="10" y="7"/>
                    <a:pt x="8" y="10"/>
                  </a:cubicBezTo>
                  <a:cubicBezTo>
                    <a:pt x="4" y="9"/>
                    <a:pt x="1" y="4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4807">
              <a:extLst>
                <a:ext uri="{FF2B5EF4-FFF2-40B4-BE49-F238E27FC236}">
                  <a16:creationId xmlns:a16="http://schemas.microsoft.com/office/drawing/2014/main" id="{5B7DCCB3-6984-4118-87E0-51511CBE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247"/>
              <a:ext cx="33" cy="32"/>
            </a:xfrm>
            <a:custGeom>
              <a:avLst/>
              <a:gdLst>
                <a:gd name="T0" fmla="*/ 33 w 13"/>
                <a:gd name="T1" fmla="*/ 205 h 12"/>
                <a:gd name="T2" fmla="*/ 213 w 13"/>
                <a:gd name="T3" fmla="*/ 115 h 12"/>
                <a:gd name="T4" fmla="*/ 0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2" y="11"/>
                  </a:moveTo>
                  <a:cubicBezTo>
                    <a:pt x="6" y="12"/>
                    <a:pt x="10" y="9"/>
                    <a:pt x="13" y="6"/>
                  </a:cubicBezTo>
                  <a:cubicBezTo>
                    <a:pt x="11" y="1"/>
                    <a:pt x="4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4808">
              <a:extLst>
                <a:ext uri="{FF2B5EF4-FFF2-40B4-BE49-F238E27FC236}">
                  <a16:creationId xmlns:a16="http://schemas.microsoft.com/office/drawing/2014/main" id="{96E33B08-FE5E-4815-8713-90478FA6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337"/>
              <a:ext cx="28" cy="43"/>
            </a:xfrm>
            <a:custGeom>
              <a:avLst/>
              <a:gdLst>
                <a:gd name="T0" fmla="*/ 0 w 11"/>
                <a:gd name="T1" fmla="*/ 175 h 16"/>
                <a:gd name="T2" fmla="*/ 163 w 11"/>
                <a:gd name="T3" fmla="*/ 0 h 16"/>
                <a:gd name="T4" fmla="*/ 150 w 11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9"/>
                  </a:moveTo>
                  <a:cubicBezTo>
                    <a:pt x="3" y="5"/>
                    <a:pt x="6" y="1"/>
                    <a:pt x="10" y="0"/>
                  </a:cubicBezTo>
                  <a:cubicBezTo>
                    <a:pt x="11" y="4"/>
                    <a:pt x="9" y="11"/>
                    <a:pt x="9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4809">
              <a:extLst>
                <a:ext uri="{FF2B5EF4-FFF2-40B4-BE49-F238E27FC236}">
                  <a16:creationId xmlns:a16="http://schemas.microsoft.com/office/drawing/2014/main" id="{34009286-F7AC-4B0E-8005-242D8C27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420"/>
              <a:ext cx="17" cy="27"/>
            </a:xfrm>
            <a:custGeom>
              <a:avLst/>
              <a:gdLst>
                <a:gd name="T0" fmla="*/ 0 w 7"/>
                <a:gd name="T1" fmla="*/ 197 h 10"/>
                <a:gd name="T2" fmla="*/ 100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7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4810">
              <a:extLst>
                <a:ext uri="{FF2B5EF4-FFF2-40B4-BE49-F238E27FC236}">
                  <a16:creationId xmlns:a16="http://schemas.microsoft.com/office/drawing/2014/main" id="{90B4C5B1-77C7-43B9-83A4-34384A35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63"/>
              <a:ext cx="25" cy="10"/>
            </a:xfrm>
            <a:custGeom>
              <a:avLst/>
              <a:gdLst>
                <a:gd name="T0" fmla="*/ 0 w 10"/>
                <a:gd name="T1" fmla="*/ 63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4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4811">
              <a:extLst>
                <a:ext uri="{FF2B5EF4-FFF2-40B4-BE49-F238E27FC236}">
                  <a16:creationId xmlns:a16="http://schemas.microsoft.com/office/drawing/2014/main" id="{3709F3C0-52E7-4648-9513-97E7BA7D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447"/>
              <a:ext cx="55" cy="72"/>
            </a:xfrm>
            <a:custGeom>
              <a:avLst/>
              <a:gdLst>
                <a:gd name="T0" fmla="*/ 270 w 22"/>
                <a:gd name="T1" fmla="*/ 248 h 27"/>
                <a:gd name="T2" fmla="*/ 208 w 22"/>
                <a:gd name="T3" fmla="*/ 0 h 27"/>
                <a:gd name="T4" fmla="*/ 238 w 22"/>
                <a:gd name="T5" fmla="*/ 376 h 27"/>
                <a:gd name="T6" fmla="*/ 0 w 22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7" y="13"/>
                  </a:moveTo>
                  <a:cubicBezTo>
                    <a:pt x="22" y="8"/>
                    <a:pt x="19" y="2"/>
                    <a:pt x="13" y="0"/>
                  </a:cubicBezTo>
                  <a:cubicBezTo>
                    <a:pt x="4" y="6"/>
                    <a:pt x="18" y="14"/>
                    <a:pt x="15" y="20"/>
                  </a:cubicBezTo>
                  <a:cubicBezTo>
                    <a:pt x="12" y="27"/>
                    <a:pt x="2" y="12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4812">
              <a:extLst>
                <a:ext uri="{FF2B5EF4-FFF2-40B4-BE49-F238E27FC236}">
                  <a16:creationId xmlns:a16="http://schemas.microsoft.com/office/drawing/2014/main" id="{05E39464-1E4B-4900-821B-977184D5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80"/>
              <a:ext cx="45" cy="51"/>
            </a:xfrm>
            <a:custGeom>
              <a:avLst/>
              <a:gdLst>
                <a:gd name="T0" fmla="*/ 95 w 18"/>
                <a:gd name="T1" fmla="*/ 0 h 19"/>
                <a:gd name="T2" fmla="*/ 220 w 18"/>
                <a:gd name="T3" fmla="*/ 287 h 19"/>
                <a:gd name="T4" fmla="*/ 0 w 18"/>
                <a:gd name="T5" fmla="*/ 15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9" y="2"/>
                    <a:pt x="18" y="11"/>
                    <a:pt x="14" y="15"/>
                  </a:cubicBezTo>
                  <a:cubicBezTo>
                    <a:pt x="10" y="19"/>
                    <a:pt x="2" y="11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4813">
              <a:extLst>
                <a:ext uri="{FF2B5EF4-FFF2-40B4-BE49-F238E27FC236}">
                  <a16:creationId xmlns:a16="http://schemas.microsoft.com/office/drawing/2014/main" id="{9019A75A-0EFF-45D9-B4A0-9A1195C72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617"/>
              <a:ext cx="45" cy="54"/>
            </a:xfrm>
            <a:custGeom>
              <a:avLst/>
              <a:gdLst>
                <a:gd name="T0" fmla="*/ 0 w 18"/>
                <a:gd name="T1" fmla="*/ 176 h 20"/>
                <a:gd name="T2" fmla="*/ 220 w 18"/>
                <a:gd name="T3" fmla="*/ 81 h 20"/>
                <a:gd name="T4" fmla="*/ 33 w 1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9"/>
                  </a:moveTo>
                  <a:cubicBezTo>
                    <a:pt x="2" y="5"/>
                    <a:pt x="11" y="0"/>
                    <a:pt x="14" y="4"/>
                  </a:cubicBezTo>
                  <a:cubicBezTo>
                    <a:pt x="18" y="9"/>
                    <a:pt x="5" y="17"/>
                    <a:pt x="2" y="2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4814">
              <a:extLst>
                <a:ext uri="{FF2B5EF4-FFF2-40B4-BE49-F238E27FC236}">
                  <a16:creationId xmlns:a16="http://schemas.microsoft.com/office/drawing/2014/main" id="{5C94A011-05F1-4E0A-B2B7-181422EDE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532"/>
              <a:ext cx="32" cy="37"/>
            </a:xfrm>
            <a:custGeom>
              <a:avLst/>
              <a:gdLst>
                <a:gd name="T0" fmla="*/ 0 w 13"/>
                <a:gd name="T1" fmla="*/ 238 h 14"/>
                <a:gd name="T2" fmla="*/ 153 w 13"/>
                <a:gd name="T3" fmla="*/ 0 h 14"/>
                <a:gd name="T4" fmla="*/ 91 w 1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13"/>
                  </a:moveTo>
                  <a:cubicBezTo>
                    <a:pt x="1" y="8"/>
                    <a:pt x="5" y="3"/>
                    <a:pt x="10" y="0"/>
                  </a:cubicBezTo>
                  <a:cubicBezTo>
                    <a:pt x="13" y="4"/>
                    <a:pt x="9" y="12"/>
                    <a:pt x="6" y="1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4815">
              <a:extLst>
                <a:ext uri="{FF2B5EF4-FFF2-40B4-BE49-F238E27FC236}">
                  <a16:creationId xmlns:a16="http://schemas.microsoft.com/office/drawing/2014/main" id="{23C262CC-0C1D-47BA-B4BF-263178E6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583"/>
              <a:ext cx="35" cy="29"/>
            </a:xfrm>
            <a:custGeom>
              <a:avLst/>
              <a:gdLst>
                <a:gd name="T0" fmla="*/ 20 w 14"/>
                <a:gd name="T1" fmla="*/ 182 h 11"/>
                <a:gd name="T2" fmla="*/ 208 w 14"/>
                <a:gd name="T3" fmla="*/ 111 h 11"/>
                <a:gd name="T4" fmla="*/ 0 w 14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" y="10"/>
                  </a:moveTo>
                  <a:cubicBezTo>
                    <a:pt x="4" y="11"/>
                    <a:pt x="14" y="11"/>
                    <a:pt x="13" y="6"/>
                  </a:cubicBezTo>
                  <a:cubicBezTo>
                    <a:pt x="12" y="0"/>
                    <a:pt x="3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4816">
              <a:extLst>
                <a:ext uri="{FF2B5EF4-FFF2-40B4-BE49-F238E27FC236}">
                  <a16:creationId xmlns:a16="http://schemas.microsoft.com/office/drawing/2014/main" id="{EEDAC8FA-3BC3-4334-B2DD-CE055A22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57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4" y="2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4817">
              <a:extLst>
                <a:ext uri="{FF2B5EF4-FFF2-40B4-BE49-F238E27FC236}">
                  <a16:creationId xmlns:a16="http://schemas.microsoft.com/office/drawing/2014/main" id="{7BF97984-7698-4984-9635-DB46D5DE8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721"/>
              <a:ext cx="37" cy="56"/>
            </a:xfrm>
            <a:custGeom>
              <a:avLst/>
              <a:gdLst>
                <a:gd name="T0" fmla="*/ 153 w 15"/>
                <a:gd name="T1" fmla="*/ 397 h 21"/>
                <a:gd name="T2" fmla="*/ 195 w 15"/>
                <a:gd name="T3" fmla="*/ 0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0" y="21"/>
                  </a:moveTo>
                  <a:cubicBezTo>
                    <a:pt x="12" y="16"/>
                    <a:pt x="15" y="6"/>
                    <a:pt x="13" y="0"/>
                  </a:cubicBezTo>
                  <a:cubicBezTo>
                    <a:pt x="7" y="3"/>
                    <a:pt x="0" y="12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4818">
              <a:extLst>
                <a:ext uri="{FF2B5EF4-FFF2-40B4-BE49-F238E27FC236}">
                  <a16:creationId xmlns:a16="http://schemas.microsoft.com/office/drawing/2014/main" id="{E3AFA987-C9AF-4990-9FE5-D80FC009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743"/>
              <a:ext cx="37" cy="26"/>
            </a:xfrm>
            <a:custGeom>
              <a:avLst/>
              <a:gdLst>
                <a:gd name="T0" fmla="*/ 62 w 15"/>
                <a:gd name="T1" fmla="*/ 0 h 10"/>
                <a:gd name="T2" fmla="*/ 224 w 15"/>
                <a:gd name="T3" fmla="*/ 143 h 10"/>
                <a:gd name="T4" fmla="*/ 0 w 15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4" y="0"/>
                  </a:moveTo>
                  <a:cubicBezTo>
                    <a:pt x="7" y="4"/>
                    <a:pt x="12" y="3"/>
                    <a:pt x="15" y="8"/>
                  </a:cubicBezTo>
                  <a:cubicBezTo>
                    <a:pt x="11" y="10"/>
                    <a:pt x="5" y="8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4819">
              <a:extLst>
                <a:ext uri="{FF2B5EF4-FFF2-40B4-BE49-F238E27FC236}">
                  <a16:creationId xmlns:a16="http://schemas.microsoft.com/office/drawing/2014/main" id="{24B118E5-90F6-4C3C-9FB5-94843A993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636"/>
              <a:ext cx="47" cy="35"/>
            </a:xfrm>
            <a:custGeom>
              <a:avLst/>
              <a:gdLst>
                <a:gd name="T0" fmla="*/ 0 w 19"/>
                <a:gd name="T1" fmla="*/ 137 h 13"/>
                <a:gd name="T2" fmla="*/ 195 w 19"/>
                <a:gd name="T3" fmla="*/ 197 h 13"/>
                <a:gd name="T4" fmla="*/ 12 w 19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7"/>
                  </a:moveTo>
                  <a:cubicBezTo>
                    <a:pt x="3" y="11"/>
                    <a:pt x="10" y="13"/>
                    <a:pt x="13" y="10"/>
                  </a:cubicBezTo>
                  <a:cubicBezTo>
                    <a:pt x="19" y="3"/>
                    <a:pt x="6" y="0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4820">
              <a:extLst>
                <a:ext uri="{FF2B5EF4-FFF2-40B4-BE49-F238E27FC236}">
                  <a16:creationId xmlns:a16="http://schemas.microsoft.com/office/drawing/2014/main" id="{0392BFDC-BAAF-4699-A152-E97B5E99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35"/>
              <a:ext cx="37" cy="26"/>
            </a:xfrm>
            <a:custGeom>
              <a:avLst/>
              <a:gdLst>
                <a:gd name="T0" fmla="*/ 0 w 15"/>
                <a:gd name="T1" fmla="*/ 177 h 10"/>
                <a:gd name="T2" fmla="*/ 224 w 15"/>
                <a:gd name="T3" fmla="*/ 122 h 10"/>
                <a:gd name="T4" fmla="*/ 0 w 15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10"/>
                    <a:pt x="11" y="9"/>
                    <a:pt x="15" y="7"/>
                  </a:cubicBezTo>
                  <a:cubicBezTo>
                    <a:pt x="15" y="0"/>
                    <a:pt x="4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4821">
              <a:extLst>
                <a:ext uri="{FF2B5EF4-FFF2-40B4-BE49-F238E27FC236}">
                  <a16:creationId xmlns:a16="http://schemas.microsoft.com/office/drawing/2014/main" id="{0E4CC2BE-25C9-4530-9721-878578FF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420"/>
              <a:ext cx="20" cy="16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4822">
              <a:extLst>
                <a:ext uri="{FF2B5EF4-FFF2-40B4-BE49-F238E27FC236}">
                  <a16:creationId xmlns:a16="http://schemas.microsoft.com/office/drawing/2014/main" id="{31F229DE-C82F-495D-9F10-34480936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828"/>
              <a:ext cx="37" cy="59"/>
            </a:xfrm>
            <a:custGeom>
              <a:avLst/>
              <a:gdLst>
                <a:gd name="T0" fmla="*/ 224 w 15"/>
                <a:gd name="T1" fmla="*/ 80 h 22"/>
                <a:gd name="T2" fmla="*/ 62 w 15"/>
                <a:gd name="T3" fmla="*/ 80 h 22"/>
                <a:gd name="T4" fmla="*/ 212 w 15"/>
                <a:gd name="T5" fmla="*/ 389 h 22"/>
                <a:gd name="T6" fmla="*/ 0 w 15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4"/>
                  </a:moveTo>
                  <a:cubicBezTo>
                    <a:pt x="13" y="1"/>
                    <a:pt x="6" y="0"/>
                    <a:pt x="4" y="4"/>
                  </a:cubicBezTo>
                  <a:cubicBezTo>
                    <a:pt x="2" y="9"/>
                    <a:pt x="14" y="14"/>
                    <a:pt x="14" y="20"/>
                  </a:cubicBezTo>
                  <a:cubicBezTo>
                    <a:pt x="10" y="22"/>
                    <a:pt x="4" y="21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4823">
              <a:extLst>
                <a:ext uri="{FF2B5EF4-FFF2-40B4-BE49-F238E27FC236}">
                  <a16:creationId xmlns:a16="http://schemas.microsoft.com/office/drawing/2014/main" id="{10473525-6FC3-4CCB-BA64-FD90F4C65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937"/>
              <a:ext cx="30" cy="59"/>
            </a:xfrm>
            <a:custGeom>
              <a:avLst/>
              <a:gdLst>
                <a:gd name="T0" fmla="*/ 50 w 12"/>
                <a:gd name="T1" fmla="*/ 215 h 22"/>
                <a:gd name="T2" fmla="*/ 50 w 12"/>
                <a:gd name="T3" fmla="*/ 424 h 22"/>
                <a:gd name="T4" fmla="*/ 175 w 1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3" y="11"/>
                  </a:moveTo>
                  <a:cubicBezTo>
                    <a:pt x="1" y="15"/>
                    <a:pt x="0" y="19"/>
                    <a:pt x="3" y="22"/>
                  </a:cubicBezTo>
                  <a:cubicBezTo>
                    <a:pt x="7" y="19"/>
                    <a:pt x="12" y="6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4824">
              <a:extLst>
                <a:ext uri="{FF2B5EF4-FFF2-40B4-BE49-F238E27FC236}">
                  <a16:creationId xmlns:a16="http://schemas.microsoft.com/office/drawing/2014/main" id="{85FB7AAD-7B80-4578-AB27-FF8DBF872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983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4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4825">
              <a:extLst>
                <a:ext uri="{FF2B5EF4-FFF2-40B4-BE49-F238E27FC236}">
                  <a16:creationId xmlns:a16="http://schemas.microsoft.com/office/drawing/2014/main" id="{368782F3-DCCA-4FA9-8817-A08131214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45"/>
              <a:ext cx="30" cy="56"/>
            </a:xfrm>
            <a:custGeom>
              <a:avLst/>
              <a:gdLst>
                <a:gd name="T0" fmla="*/ 188 w 12"/>
                <a:gd name="T1" fmla="*/ 285 h 21"/>
                <a:gd name="T2" fmla="*/ 113 w 12"/>
                <a:gd name="T3" fmla="*/ 21 h 21"/>
                <a:gd name="T4" fmla="*/ 83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15"/>
                  </a:moveTo>
                  <a:cubicBezTo>
                    <a:pt x="12" y="12"/>
                    <a:pt x="11" y="2"/>
                    <a:pt x="7" y="1"/>
                  </a:cubicBezTo>
                  <a:cubicBezTo>
                    <a:pt x="0" y="0"/>
                    <a:pt x="3" y="18"/>
                    <a:pt x="5" y="2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4826">
              <a:extLst>
                <a:ext uri="{FF2B5EF4-FFF2-40B4-BE49-F238E27FC236}">
                  <a16:creationId xmlns:a16="http://schemas.microsoft.com/office/drawing/2014/main" id="{881D5FBE-33B5-4129-BBC7-B5772E92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956"/>
              <a:ext cx="53" cy="61"/>
            </a:xfrm>
            <a:custGeom>
              <a:avLst/>
              <a:gdLst>
                <a:gd name="T0" fmla="*/ 20 w 21"/>
                <a:gd name="T1" fmla="*/ 430 h 23"/>
                <a:gd name="T2" fmla="*/ 20 w 21"/>
                <a:gd name="T3" fmla="*/ 191 h 23"/>
                <a:gd name="T4" fmla="*/ 222 w 21"/>
                <a:gd name="T5" fmla="*/ 395 h 23"/>
                <a:gd name="T6" fmla="*/ 242 w 2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1" y="23"/>
                  </a:moveTo>
                  <a:cubicBezTo>
                    <a:pt x="2" y="19"/>
                    <a:pt x="0" y="14"/>
                    <a:pt x="1" y="10"/>
                  </a:cubicBezTo>
                  <a:cubicBezTo>
                    <a:pt x="4" y="12"/>
                    <a:pt x="9" y="22"/>
                    <a:pt x="14" y="21"/>
                  </a:cubicBezTo>
                  <a:cubicBezTo>
                    <a:pt x="21" y="19"/>
                    <a:pt x="17" y="4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4827">
              <a:extLst>
                <a:ext uri="{FF2B5EF4-FFF2-40B4-BE49-F238E27FC236}">
                  <a16:creationId xmlns:a16="http://schemas.microsoft.com/office/drawing/2014/main" id="{A1CDFADB-E99E-41CA-B985-B9EBE6C6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49"/>
              <a:ext cx="17" cy="27"/>
            </a:xfrm>
            <a:custGeom>
              <a:avLst/>
              <a:gdLst>
                <a:gd name="T0" fmla="*/ 0 w 7"/>
                <a:gd name="T1" fmla="*/ 197 h 10"/>
                <a:gd name="T2" fmla="*/ 100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4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4828">
              <a:extLst>
                <a:ext uri="{FF2B5EF4-FFF2-40B4-BE49-F238E27FC236}">
                  <a16:creationId xmlns:a16="http://schemas.microsoft.com/office/drawing/2014/main" id="{F2D78848-25FE-4FA0-B3DF-542DF508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793"/>
              <a:ext cx="28" cy="11"/>
            </a:xfrm>
            <a:custGeom>
              <a:avLst/>
              <a:gdLst>
                <a:gd name="T0" fmla="*/ 0 w 11"/>
                <a:gd name="T1" fmla="*/ 8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2"/>
                    <a:pt x="8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4829">
              <a:extLst>
                <a:ext uri="{FF2B5EF4-FFF2-40B4-BE49-F238E27FC236}">
                  <a16:creationId xmlns:a16="http://schemas.microsoft.com/office/drawing/2014/main" id="{86DFCBA6-9A60-4838-B097-4DA3300DA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735"/>
              <a:ext cx="50" cy="34"/>
            </a:xfrm>
            <a:custGeom>
              <a:avLst/>
              <a:gdLst>
                <a:gd name="T0" fmla="*/ 33 w 20"/>
                <a:gd name="T1" fmla="*/ 123 h 13"/>
                <a:gd name="T2" fmla="*/ 270 w 20"/>
                <a:gd name="T3" fmla="*/ 89 h 13"/>
                <a:gd name="T4" fmla="*/ 0 w 2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2" y="7"/>
                  </a:moveTo>
                  <a:cubicBezTo>
                    <a:pt x="5" y="5"/>
                    <a:pt x="14" y="0"/>
                    <a:pt x="17" y="5"/>
                  </a:cubicBezTo>
                  <a:cubicBezTo>
                    <a:pt x="20" y="12"/>
                    <a:pt x="4" y="13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4830">
              <a:extLst>
                <a:ext uri="{FF2B5EF4-FFF2-40B4-BE49-F238E27FC236}">
                  <a16:creationId xmlns:a16="http://schemas.microsoft.com/office/drawing/2014/main" id="{2BDCB2F6-34D9-425B-ABE5-63B13EC9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39"/>
              <a:ext cx="17" cy="21"/>
            </a:xfrm>
            <a:custGeom>
              <a:avLst/>
              <a:gdLst>
                <a:gd name="T0" fmla="*/ 0 w 7"/>
                <a:gd name="T1" fmla="*/ 144 h 8"/>
                <a:gd name="T2" fmla="*/ 10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5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4831">
              <a:extLst>
                <a:ext uri="{FF2B5EF4-FFF2-40B4-BE49-F238E27FC236}">
                  <a16:creationId xmlns:a16="http://schemas.microsoft.com/office/drawing/2014/main" id="{51804710-F173-4BCC-A76D-09921606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817"/>
              <a:ext cx="12" cy="35"/>
            </a:xfrm>
            <a:custGeom>
              <a:avLst/>
              <a:gdLst>
                <a:gd name="T0" fmla="*/ 0 w 5"/>
                <a:gd name="T1" fmla="*/ 0 h 13"/>
                <a:gd name="T2" fmla="*/ 70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5"/>
                    <a:pt x="2" y="9"/>
                    <a:pt x="5" y="1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4832">
              <a:extLst>
                <a:ext uri="{FF2B5EF4-FFF2-40B4-BE49-F238E27FC236}">
                  <a16:creationId xmlns:a16="http://schemas.microsoft.com/office/drawing/2014/main" id="{058D3F08-67BE-4DB5-8187-1DF69D03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961"/>
              <a:ext cx="12" cy="40"/>
            </a:xfrm>
            <a:custGeom>
              <a:avLst/>
              <a:gdLst>
                <a:gd name="T0" fmla="*/ 0 w 5"/>
                <a:gd name="T1" fmla="*/ 0 h 15"/>
                <a:gd name="T2" fmla="*/ 58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5" y="9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4833">
              <a:extLst>
                <a:ext uri="{FF2B5EF4-FFF2-40B4-BE49-F238E27FC236}">
                  <a16:creationId xmlns:a16="http://schemas.microsoft.com/office/drawing/2014/main" id="{4C7BFE99-6AB2-44A7-B07A-15BF5A19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105"/>
              <a:ext cx="28" cy="43"/>
            </a:xfrm>
            <a:custGeom>
              <a:avLst/>
              <a:gdLst>
                <a:gd name="T0" fmla="*/ 150 w 11"/>
                <a:gd name="T1" fmla="*/ 218 h 16"/>
                <a:gd name="T2" fmla="*/ 97 w 11"/>
                <a:gd name="T3" fmla="*/ 0 h 16"/>
                <a:gd name="T4" fmla="*/ 117 w 11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9" y="11"/>
                  </a:moveTo>
                  <a:cubicBezTo>
                    <a:pt x="11" y="7"/>
                    <a:pt x="10" y="2"/>
                    <a:pt x="6" y="0"/>
                  </a:cubicBezTo>
                  <a:cubicBezTo>
                    <a:pt x="0" y="3"/>
                    <a:pt x="3" y="12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4834">
              <a:extLst>
                <a:ext uri="{FF2B5EF4-FFF2-40B4-BE49-F238E27FC236}">
                  <a16:creationId xmlns:a16="http://schemas.microsoft.com/office/drawing/2014/main" id="{C04598B1-2B38-4261-938F-5E278981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3225"/>
              <a:ext cx="35" cy="46"/>
            </a:xfrm>
            <a:custGeom>
              <a:avLst/>
              <a:gdLst>
                <a:gd name="T0" fmla="*/ 50 w 14"/>
                <a:gd name="T1" fmla="*/ 314 h 17"/>
                <a:gd name="T2" fmla="*/ 208 w 14"/>
                <a:gd name="T3" fmla="*/ 116 h 17"/>
                <a:gd name="T4" fmla="*/ 0 w 14"/>
                <a:gd name="T5" fmla="*/ 19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16"/>
                  </a:moveTo>
                  <a:cubicBezTo>
                    <a:pt x="7" y="17"/>
                    <a:pt x="14" y="9"/>
                    <a:pt x="13" y="6"/>
                  </a:cubicBezTo>
                  <a:cubicBezTo>
                    <a:pt x="11" y="0"/>
                    <a:pt x="2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4835">
              <a:extLst>
                <a:ext uri="{FF2B5EF4-FFF2-40B4-BE49-F238E27FC236}">
                  <a16:creationId xmlns:a16="http://schemas.microsoft.com/office/drawing/2014/main" id="{083583C9-DD31-4F41-82E6-40488E20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353"/>
              <a:ext cx="28" cy="32"/>
            </a:xfrm>
            <a:custGeom>
              <a:avLst/>
              <a:gdLst>
                <a:gd name="T0" fmla="*/ 0 w 11"/>
                <a:gd name="T1" fmla="*/ 227 h 12"/>
                <a:gd name="T2" fmla="*/ 130 w 11"/>
                <a:gd name="T3" fmla="*/ 0 h 12"/>
                <a:gd name="T4" fmla="*/ 117 w 1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7"/>
                    <a:pt x="4" y="2"/>
                    <a:pt x="8" y="0"/>
                  </a:cubicBezTo>
                  <a:cubicBezTo>
                    <a:pt x="11" y="3"/>
                    <a:pt x="10" y="9"/>
                    <a:pt x="7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4836">
              <a:extLst>
                <a:ext uri="{FF2B5EF4-FFF2-40B4-BE49-F238E27FC236}">
                  <a16:creationId xmlns:a16="http://schemas.microsoft.com/office/drawing/2014/main" id="{C3BDD689-87F0-40D0-8ECA-F3968FC4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3180"/>
              <a:ext cx="37" cy="37"/>
            </a:xfrm>
            <a:custGeom>
              <a:avLst/>
              <a:gdLst>
                <a:gd name="T0" fmla="*/ 30 w 15"/>
                <a:gd name="T1" fmla="*/ 204 h 14"/>
                <a:gd name="T2" fmla="*/ 224 w 15"/>
                <a:gd name="T3" fmla="*/ 132 h 14"/>
                <a:gd name="T4" fmla="*/ 0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6" y="14"/>
                    <a:pt x="13" y="11"/>
                    <a:pt x="15" y="7"/>
                  </a:cubicBezTo>
                  <a:cubicBezTo>
                    <a:pt x="13" y="2"/>
                    <a:pt x="4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4837">
              <a:extLst>
                <a:ext uri="{FF2B5EF4-FFF2-40B4-BE49-F238E27FC236}">
                  <a16:creationId xmlns:a16="http://schemas.microsoft.com/office/drawing/2014/main" id="{2A26AC72-A508-4178-87AF-ED5EFD7D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121"/>
              <a:ext cx="33" cy="24"/>
            </a:xfrm>
            <a:custGeom>
              <a:avLst/>
              <a:gdLst>
                <a:gd name="T0" fmla="*/ 117 w 13"/>
                <a:gd name="T1" fmla="*/ 171 h 9"/>
                <a:gd name="T2" fmla="*/ 20 w 13"/>
                <a:gd name="T3" fmla="*/ 0 h 9"/>
                <a:gd name="T4" fmla="*/ 213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9"/>
                  </a:moveTo>
                  <a:cubicBezTo>
                    <a:pt x="5" y="7"/>
                    <a:pt x="0" y="4"/>
                    <a:pt x="1" y="0"/>
                  </a:cubicBezTo>
                  <a:cubicBezTo>
                    <a:pt x="5" y="0"/>
                    <a:pt x="10" y="3"/>
                    <a:pt x="13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4838">
              <a:extLst>
                <a:ext uri="{FF2B5EF4-FFF2-40B4-BE49-F238E27FC236}">
                  <a16:creationId xmlns:a16="http://schemas.microsoft.com/office/drawing/2014/main" id="{9871E230-8588-4A35-A029-C2629D45B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991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95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3" y="5"/>
                    <a:pt x="6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4839">
              <a:extLst>
                <a:ext uri="{FF2B5EF4-FFF2-40B4-BE49-F238E27FC236}">
                  <a16:creationId xmlns:a16="http://schemas.microsoft.com/office/drawing/2014/main" id="{E1DEEEBB-31D9-452E-A8BC-99CE3475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063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4840">
              <a:extLst>
                <a:ext uri="{FF2B5EF4-FFF2-40B4-BE49-F238E27FC236}">
                  <a16:creationId xmlns:a16="http://schemas.microsoft.com/office/drawing/2014/main" id="{8AC6F963-609C-4889-83A7-418E2605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215"/>
              <a:ext cx="25" cy="26"/>
            </a:xfrm>
            <a:custGeom>
              <a:avLst/>
              <a:gdLst>
                <a:gd name="T0" fmla="*/ 0 w 10"/>
                <a:gd name="T1" fmla="*/ 177 h 10"/>
                <a:gd name="T2" fmla="*/ 158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cubicBezTo>
                    <a:pt x="4" y="7"/>
                    <a:pt x="7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4841">
              <a:extLst>
                <a:ext uri="{FF2B5EF4-FFF2-40B4-BE49-F238E27FC236}">
                  <a16:creationId xmlns:a16="http://schemas.microsoft.com/office/drawing/2014/main" id="{36D170BA-FECA-45AF-AEA5-39F0BD7F7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3132"/>
              <a:ext cx="38" cy="37"/>
            </a:xfrm>
            <a:custGeom>
              <a:avLst/>
              <a:gdLst>
                <a:gd name="T0" fmla="*/ 180 w 15"/>
                <a:gd name="T1" fmla="*/ 0 h 14"/>
                <a:gd name="T2" fmla="*/ 0 w 15"/>
                <a:gd name="T3" fmla="*/ 259 h 14"/>
                <a:gd name="T4" fmla="*/ 243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6" y="3"/>
                    <a:pt x="1" y="8"/>
                    <a:pt x="0" y="14"/>
                  </a:cubicBezTo>
                  <a:cubicBezTo>
                    <a:pt x="8" y="14"/>
                    <a:pt x="11" y="8"/>
                    <a:pt x="15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4842">
              <a:extLst>
                <a:ext uri="{FF2B5EF4-FFF2-40B4-BE49-F238E27FC236}">
                  <a16:creationId xmlns:a16="http://schemas.microsoft.com/office/drawing/2014/main" id="{666EF1C8-AFD2-452A-831B-2868D708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159"/>
              <a:ext cx="43" cy="42"/>
            </a:xfrm>
            <a:custGeom>
              <a:avLst/>
              <a:gdLst>
                <a:gd name="T0" fmla="*/ 180 w 17"/>
                <a:gd name="T1" fmla="*/ 289 h 16"/>
                <a:gd name="T2" fmla="*/ 0 w 1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11" y="16"/>
                  </a:moveTo>
                  <a:cubicBezTo>
                    <a:pt x="17" y="7"/>
                    <a:pt x="0" y="0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4843">
              <a:extLst>
                <a:ext uri="{FF2B5EF4-FFF2-40B4-BE49-F238E27FC236}">
                  <a16:creationId xmlns:a16="http://schemas.microsoft.com/office/drawing/2014/main" id="{A91B5035-D8C0-4941-BE5A-2C684EC8B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081"/>
              <a:ext cx="10" cy="19"/>
            </a:xfrm>
            <a:custGeom>
              <a:avLst/>
              <a:gdLst>
                <a:gd name="T0" fmla="*/ 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4844">
              <a:extLst>
                <a:ext uri="{FF2B5EF4-FFF2-40B4-BE49-F238E27FC236}">
                  <a16:creationId xmlns:a16="http://schemas.microsoft.com/office/drawing/2014/main" id="{558B92BE-8372-4DA4-AF1F-DB4F67EB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897"/>
              <a:ext cx="10" cy="48"/>
            </a:xfrm>
            <a:custGeom>
              <a:avLst/>
              <a:gdLst>
                <a:gd name="T0" fmla="*/ 63 w 4"/>
                <a:gd name="T1" fmla="*/ 0 h 18"/>
                <a:gd name="T2" fmla="*/ 63 w 4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3" y="6"/>
                    <a:pt x="0" y="13"/>
                    <a:pt x="4" y="18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4845">
              <a:extLst>
                <a:ext uri="{FF2B5EF4-FFF2-40B4-BE49-F238E27FC236}">
                  <a16:creationId xmlns:a16="http://schemas.microsoft.com/office/drawing/2014/main" id="{620B1BA6-C6FC-4524-A6EE-7B7DC70A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2836"/>
              <a:ext cx="40" cy="48"/>
            </a:xfrm>
            <a:custGeom>
              <a:avLst/>
              <a:gdLst>
                <a:gd name="T0" fmla="*/ 95 w 16"/>
                <a:gd name="T1" fmla="*/ 341 h 18"/>
                <a:gd name="T2" fmla="*/ 238 w 16"/>
                <a:gd name="T3" fmla="*/ 149 h 18"/>
                <a:gd name="T4" fmla="*/ 0 w 16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6" y="18"/>
                  </a:moveTo>
                  <a:cubicBezTo>
                    <a:pt x="9" y="17"/>
                    <a:pt x="16" y="12"/>
                    <a:pt x="15" y="8"/>
                  </a:cubicBezTo>
                  <a:cubicBezTo>
                    <a:pt x="13" y="0"/>
                    <a:pt x="3" y="8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CFCEFF3-1494-4211-BADB-AADB521DA3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Lipids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01836232-6C17-4A8E-BD13-DEE0DA53C0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BA546A4-AD93-4E3E-B161-7EE8B107DB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Lipoprotein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D2105228-DA0F-457B-B5FB-EFB055732BF4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1370013"/>
            <a:ext cx="4840288" cy="5083175"/>
            <a:chOff x="1246" y="819"/>
            <a:chExt cx="3049" cy="3202"/>
          </a:xfrm>
        </p:grpSpPr>
        <p:sp>
          <p:nvSpPr>
            <p:cNvPr id="19469" name="Freeform 4">
              <a:extLst>
                <a:ext uri="{FF2B5EF4-FFF2-40B4-BE49-F238E27FC236}">
                  <a16:creationId xmlns:a16="http://schemas.microsoft.com/office/drawing/2014/main" id="{8B5E4DAB-33B8-42B9-9649-802FDB75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819"/>
              <a:ext cx="3010" cy="3202"/>
            </a:xfrm>
            <a:custGeom>
              <a:avLst/>
              <a:gdLst>
                <a:gd name="T0" fmla="*/ 16123 w 1291"/>
                <a:gd name="T1" fmla="*/ 9067 h 1288"/>
                <a:gd name="T2" fmla="*/ 16183 w 1291"/>
                <a:gd name="T3" fmla="*/ 7786 h 1288"/>
                <a:gd name="T4" fmla="*/ 15705 w 1291"/>
                <a:gd name="T5" fmla="*/ 6668 h 1288"/>
                <a:gd name="T6" fmla="*/ 15477 w 1291"/>
                <a:gd name="T7" fmla="*/ 5439 h 1288"/>
                <a:gd name="T8" fmla="*/ 14791 w 1291"/>
                <a:gd name="T9" fmla="*/ 4301 h 1288"/>
                <a:gd name="T10" fmla="*/ 14220 w 1291"/>
                <a:gd name="T11" fmla="*/ 3548 h 1288"/>
                <a:gd name="T12" fmla="*/ 13688 w 1291"/>
                <a:gd name="T13" fmla="*/ 2886 h 1288"/>
                <a:gd name="T14" fmla="*/ 13203 w 1291"/>
                <a:gd name="T15" fmla="*/ 2255 h 1288"/>
                <a:gd name="T16" fmla="*/ 12317 w 1291"/>
                <a:gd name="T17" fmla="*/ 1397 h 1288"/>
                <a:gd name="T18" fmla="*/ 11546 w 1291"/>
                <a:gd name="T19" fmla="*/ 1106 h 1288"/>
                <a:gd name="T20" fmla="*/ 10900 w 1291"/>
                <a:gd name="T21" fmla="*/ 786 h 1288"/>
                <a:gd name="T22" fmla="*/ 9937 w 1291"/>
                <a:gd name="T23" fmla="*/ 199 h 1288"/>
                <a:gd name="T24" fmla="*/ 8948 w 1291"/>
                <a:gd name="T25" fmla="*/ 246 h 1288"/>
                <a:gd name="T26" fmla="*/ 7708 w 1291"/>
                <a:gd name="T27" fmla="*/ 216 h 1288"/>
                <a:gd name="T28" fmla="*/ 6740 w 1291"/>
                <a:gd name="T29" fmla="*/ 137 h 1288"/>
                <a:gd name="T30" fmla="*/ 5663 w 1291"/>
                <a:gd name="T31" fmla="*/ 704 h 1288"/>
                <a:gd name="T32" fmla="*/ 4523 w 1291"/>
                <a:gd name="T33" fmla="*/ 1260 h 1288"/>
                <a:gd name="T34" fmla="*/ 3915 w 1291"/>
                <a:gd name="T35" fmla="*/ 1705 h 1288"/>
                <a:gd name="T36" fmla="*/ 3332 w 1291"/>
                <a:gd name="T37" fmla="*/ 2213 h 1288"/>
                <a:gd name="T38" fmla="*/ 2702 w 1291"/>
                <a:gd name="T39" fmla="*/ 2762 h 1288"/>
                <a:gd name="T40" fmla="*/ 1875 w 1291"/>
                <a:gd name="T41" fmla="*/ 3764 h 1288"/>
                <a:gd name="T42" fmla="*/ 1506 w 1291"/>
                <a:gd name="T43" fmla="*/ 4592 h 1288"/>
                <a:gd name="T44" fmla="*/ 1131 w 1291"/>
                <a:gd name="T45" fmla="*/ 5395 h 1288"/>
                <a:gd name="T46" fmla="*/ 506 w 1291"/>
                <a:gd name="T47" fmla="*/ 6576 h 1288"/>
                <a:gd name="T48" fmla="*/ 420 w 1291"/>
                <a:gd name="T49" fmla="*/ 7694 h 1288"/>
                <a:gd name="T50" fmla="*/ 228 w 1291"/>
                <a:gd name="T51" fmla="*/ 9265 h 1288"/>
                <a:gd name="T52" fmla="*/ 0 w 1291"/>
                <a:gd name="T53" fmla="*/ 10538 h 1288"/>
                <a:gd name="T54" fmla="*/ 392 w 1291"/>
                <a:gd name="T55" fmla="*/ 11911 h 1288"/>
                <a:gd name="T56" fmla="*/ 760 w 1291"/>
                <a:gd name="T57" fmla="*/ 13400 h 1288"/>
                <a:gd name="T58" fmla="*/ 1028 w 1291"/>
                <a:gd name="T59" fmla="*/ 14103 h 1288"/>
                <a:gd name="T60" fmla="*/ 1380 w 1291"/>
                <a:gd name="T61" fmla="*/ 14901 h 1288"/>
                <a:gd name="T62" fmla="*/ 1751 w 1291"/>
                <a:gd name="T63" fmla="*/ 15809 h 1288"/>
                <a:gd name="T64" fmla="*/ 2548 w 1291"/>
                <a:gd name="T65" fmla="*/ 16793 h 1288"/>
                <a:gd name="T66" fmla="*/ 3131 w 1291"/>
                <a:gd name="T67" fmla="*/ 17330 h 1288"/>
                <a:gd name="T68" fmla="*/ 3761 w 1291"/>
                <a:gd name="T69" fmla="*/ 17899 h 1288"/>
                <a:gd name="T70" fmla="*/ 4311 w 1291"/>
                <a:gd name="T71" fmla="*/ 18344 h 1288"/>
                <a:gd name="T72" fmla="*/ 5209 w 1291"/>
                <a:gd name="T73" fmla="*/ 19053 h 1288"/>
                <a:gd name="T74" fmla="*/ 6111 w 1291"/>
                <a:gd name="T75" fmla="*/ 19190 h 1288"/>
                <a:gd name="T76" fmla="*/ 7328 w 1291"/>
                <a:gd name="T77" fmla="*/ 19468 h 1288"/>
                <a:gd name="T78" fmla="*/ 8389 w 1291"/>
                <a:gd name="T79" fmla="*/ 19746 h 1288"/>
                <a:gd name="T80" fmla="*/ 9415 w 1291"/>
                <a:gd name="T81" fmla="*/ 19406 h 1288"/>
                <a:gd name="T82" fmla="*/ 10643 w 1291"/>
                <a:gd name="T83" fmla="*/ 19053 h 1288"/>
                <a:gd name="T84" fmla="*/ 11357 w 1291"/>
                <a:gd name="T85" fmla="*/ 18727 h 1288"/>
                <a:gd name="T86" fmla="*/ 12432 w 1291"/>
                <a:gd name="T87" fmla="*/ 18041 h 1288"/>
                <a:gd name="T88" fmla="*/ 13089 w 1291"/>
                <a:gd name="T89" fmla="*/ 17472 h 1288"/>
                <a:gd name="T90" fmla="*/ 13754 w 1291"/>
                <a:gd name="T91" fmla="*/ 16947 h 1288"/>
                <a:gd name="T92" fmla="*/ 14497 w 1291"/>
                <a:gd name="T93" fmla="*/ 15945 h 1288"/>
                <a:gd name="T94" fmla="*/ 14868 w 1291"/>
                <a:gd name="T95" fmla="*/ 15118 h 1288"/>
                <a:gd name="T96" fmla="*/ 15309 w 1291"/>
                <a:gd name="T97" fmla="*/ 14195 h 1288"/>
                <a:gd name="T98" fmla="*/ 15780 w 1291"/>
                <a:gd name="T99" fmla="*/ 12768 h 1288"/>
                <a:gd name="T100" fmla="*/ 16237 w 1291"/>
                <a:gd name="T101" fmla="*/ 11341 h 1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1" h="1288">
                  <a:moveTo>
                    <a:pt x="1274" y="651"/>
                  </a:moveTo>
                  <a:cubicBezTo>
                    <a:pt x="1274" y="648"/>
                    <a:pt x="1275" y="645"/>
                    <a:pt x="1275" y="642"/>
                  </a:cubicBezTo>
                  <a:cubicBezTo>
                    <a:pt x="1275" y="641"/>
                    <a:pt x="1274" y="639"/>
                    <a:pt x="1274" y="638"/>
                  </a:cubicBezTo>
                  <a:cubicBezTo>
                    <a:pt x="1284" y="635"/>
                    <a:pt x="1291" y="625"/>
                    <a:pt x="1291" y="614"/>
                  </a:cubicBezTo>
                  <a:cubicBezTo>
                    <a:pt x="1291" y="602"/>
                    <a:pt x="1283" y="593"/>
                    <a:pt x="1272" y="590"/>
                  </a:cubicBezTo>
                  <a:cubicBezTo>
                    <a:pt x="1272" y="589"/>
                    <a:pt x="1272" y="588"/>
                    <a:pt x="1272" y="586"/>
                  </a:cubicBezTo>
                  <a:cubicBezTo>
                    <a:pt x="1282" y="583"/>
                    <a:pt x="1290" y="574"/>
                    <a:pt x="1290" y="562"/>
                  </a:cubicBezTo>
                  <a:cubicBezTo>
                    <a:pt x="1290" y="549"/>
                    <a:pt x="1279" y="537"/>
                    <a:pt x="1266" y="537"/>
                  </a:cubicBezTo>
                  <a:cubicBezTo>
                    <a:pt x="1265" y="534"/>
                    <a:pt x="1265" y="531"/>
                    <a:pt x="1264" y="529"/>
                  </a:cubicBezTo>
                  <a:cubicBezTo>
                    <a:pt x="1272" y="524"/>
                    <a:pt x="1277" y="516"/>
                    <a:pt x="1277" y="507"/>
                  </a:cubicBezTo>
                  <a:cubicBezTo>
                    <a:pt x="1277" y="493"/>
                    <a:pt x="1267" y="482"/>
                    <a:pt x="1254" y="481"/>
                  </a:cubicBezTo>
                  <a:cubicBezTo>
                    <a:pt x="1254" y="481"/>
                    <a:pt x="1253" y="480"/>
                    <a:pt x="1253" y="480"/>
                  </a:cubicBezTo>
                  <a:cubicBezTo>
                    <a:pt x="1260" y="475"/>
                    <a:pt x="1265" y="468"/>
                    <a:pt x="1265" y="459"/>
                  </a:cubicBezTo>
                  <a:cubicBezTo>
                    <a:pt x="1265" y="445"/>
                    <a:pt x="1253" y="434"/>
                    <a:pt x="1239" y="434"/>
                  </a:cubicBezTo>
                  <a:cubicBezTo>
                    <a:pt x="1239" y="434"/>
                    <a:pt x="1239" y="434"/>
                    <a:pt x="1239" y="434"/>
                  </a:cubicBezTo>
                  <a:cubicBezTo>
                    <a:pt x="1238" y="430"/>
                    <a:pt x="1236" y="426"/>
                    <a:pt x="1235" y="422"/>
                  </a:cubicBezTo>
                  <a:cubicBezTo>
                    <a:pt x="1239" y="417"/>
                    <a:pt x="1242" y="411"/>
                    <a:pt x="1242" y="405"/>
                  </a:cubicBezTo>
                  <a:cubicBezTo>
                    <a:pt x="1242" y="391"/>
                    <a:pt x="1231" y="380"/>
                    <a:pt x="1217" y="379"/>
                  </a:cubicBezTo>
                  <a:cubicBezTo>
                    <a:pt x="1216" y="377"/>
                    <a:pt x="1215" y="374"/>
                    <a:pt x="1213" y="372"/>
                  </a:cubicBezTo>
                  <a:cubicBezTo>
                    <a:pt x="1218" y="367"/>
                    <a:pt x="1221" y="361"/>
                    <a:pt x="1221" y="354"/>
                  </a:cubicBezTo>
                  <a:cubicBezTo>
                    <a:pt x="1221" y="340"/>
                    <a:pt x="1209" y="328"/>
                    <a:pt x="1195" y="328"/>
                  </a:cubicBezTo>
                  <a:cubicBezTo>
                    <a:pt x="1194" y="328"/>
                    <a:pt x="1192" y="329"/>
                    <a:pt x="1191" y="329"/>
                  </a:cubicBezTo>
                  <a:cubicBezTo>
                    <a:pt x="1190" y="326"/>
                    <a:pt x="1188" y="324"/>
                    <a:pt x="1187" y="322"/>
                  </a:cubicBezTo>
                  <a:cubicBezTo>
                    <a:pt x="1191" y="317"/>
                    <a:pt x="1193" y="312"/>
                    <a:pt x="1193" y="305"/>
                  </a:cubicBezTo>
                  <a:cubicBezTo>
                    <a:pt x="1193" y="291"/>
                    <a:pt x="1182" y="280"/>
                    <a:pt x="1167" y="280"/>
                  </a:cubicBezTo>
                  <a:cubicBezTo>
                    <a:pt x="1165" y="280"/>
                    <a:pt x="1163" y="280"/>
                    <a:pt x="1160" y="281"/>
                  </a:cubicBezTo>
                  <a:cubicBezTo>
                    <a:pt x="1158" y="277"/>
                    <a:pt x="1155" y="274"/>
                    <a:pt x="1153" y="270"/>
                  </a:cubicBezTo>
                  <a:cubicBezTo>
                    <a:pt x="1156" y="266"/>
                    <a:pt x="1158" y="260"/>
                    <a:pt x="1158" y="254"/>
                  </a:cubicBezTo>
                  <a:cubicBezTo>
                    <a:pt x="1158" y="240"/>
                    <a:pt x="1147" y="229"/>
                    <a:pt x="1133" y="229"/>
                  </a:cubicBezTo>
                  <a:cubicBezTo>
                    <a:pt x="1129" y="229"/>
                    <a:pt x="1125" y="230"/>
                    <a:pt x="1122" y="231"/>
                  </a:cubicBezTo>
                  <a:cubicBezTo>
                    <a:pt x="1121" y="230"/>
                    <a:pt x="1119" y="229"/>
                    <a:pt x="1118" y="227"/>
                  </a:cubicBezTo>
                  <a:cubicBezTo>
                    <a:pt x="1120" y="223"/>
                    <a:pt x="1121" y="219"/>
                    <a:pt x="1121" y="215"/>
                  </a:cubicBezTo>
                  <a:cubicBezTo>
                    <a:pt x="1121" y="201"/>
                    <a:pt x="1110" y="190"/>
                    <a:pt x="1096" y="190"/>
                  </a:cubicBezTo>
                  <a:cubicBezTo>
                    <a:pt x="1092" y="190"/>
                    <a:pt x="1088" y="191"/>
                    <a:pt x="1085" y="192"/>
                  </a:cubicBezTo>
                  <a:cubicBezTo>
                    <a:pt x="1083" y="191"/>
                    <a:pt x="1082" y="189"/>
                    <a:pt x="1080" y="188"/>
                  </a:cubicBezTo>
                  <a:cubicBezTo>
                    <a:pt x="1082" y="185"/>
                    <a:pt x="1083" y="181"/>
                    <a:pt x="1083" y="177"/>
                  </a:cubicBezTo>
                  <a:cubicBezTo>
                    <a:pt x="1083" y="163"/>
                    <a:pt x="1072" y="151"/>
                    <a:pt x="1058" y="151"/>
                  </a:cubicBezTo>
                  <a:cubicBezTo>
                    <a:pt x="1052" y="151"/>
                    <a:pt x="1048" y="153"/>
                    <a:pt x="1044" y="156"/>
                  </a:cubicBezTo>
                  <a:cubicBezTo>
                    <a:pt x="1043" y="155"/>
                    <a:pt x="1042" y="154"/>
                    <a:pt x="1041" y="153"/>
                  </a:cubicBezTo>
                  <a:cubicBezTo>
                    <a:pt x="1042" y="151"/>
                    <a:pt x="1042" y="149"/>
                    <a:pt x="1042" y="147"/>
                  </a:cubicBezTo>
                  <a:cubicBezTo>
                    <a:pt x="1042" y="133"/>
                    <a:pt x="1031" y="122"/>
                    <a:pt x="1017" y="122"/>
                  </a:cubicBezTo>
                  <a:cubicBezTo>
                    <a:pt x="1012" y="122"/>
                    <a:pt x="1008" y="123"/>
                    <a:pt x="1004" y="125"/>
                  </a:cubicBezTo>
                  <a:cubicBezTo>
                    <a:pt x="1002" y="124"/>
                    <a:pt x="999" y="122"/>
                    <a:pt x="997" y="121"/>
                  </a:cubicBezTo>
                  <a:cubicBezTo>
                    <a:pt x="997" y="120"/>
                    <a:pt x="998" y="118"/>
                    <a:pt x="998" y="117"/>
                  </a:cubicBezTo>
                  <a:cubicBezTo>
                    <a:pt x="998" y="103"/>
                    <a:pt x="986" y="91"/>
                    <a:pt x="972" y="91"/>
                  </a:cubicBezTo>
                  <a:cubicBezTo>
                    <a:pt x="967" y="91"/>
                    <a:pt x="962" y="93"/>
                    <a:pt x="958" y="96"/>
                  </a:cubicBezTo>
                  <a:cubicBezTo>
                    <a:pt x="956" y="95"/>
                    <a:pt x="954" y="94"/>
                    <a:pt x="952" y="93"/>
                  </a:cubicBezTo>
                  <a:cubicBezTo>
                    <a:pt x="952" y="92"/>
                    <a:pt x="953" y="92"/>
                    <a:pt x="953" y="91"/>
                  </a:cubicBezTo>
                  <a:cubicBezTo>
                    <a:pt x="953" y="77"/>
                    <a:pt x="941" y="66"/>
                    <a:pt x="927" y="66"/>
                  </a:cubicBezTo>
                  <a:cubicBezTo>
                    <a:pt x="921" y="66"/>
                    <a:pt x="915" y="68"/>
                    <a:pt x="911" y="72"/>
                  </a:cubicBezTo>
                  <a:cubicBezTo>
                    <a:pt x="909" y="71"/>
                    <a:pt x="907" y="70"/>
                    <a:pt x="906" y="70"/>
                  </a:cubicBezTo>
                  <a:cubicBezTo>
                    <a:pt x="906" y="69"/>
                    <a:pt x="906" y="68"/>
                    <a:pt x="906" y="68"/>
                  </a:cubicBezTo>
                  <a:cubicBezTo>
                    <a:pt x="906" y="54"/>
                    <a:pt x="894" y="42"/>
                    <a:pt x="880" y="42"/>
                  </a:cubicBezTo>
                  <a:cubicBezTo>
                    <a:pt x="873" y="42"/>
                    <a:pt x="866" y="46"/>
                    <a:pt x="861" y="51"/>
                  </a:cubicBezTo>
                  <a:cubicBezTo>
                    <a:pt x="861" y="51"/>
                    <a:pt x="860" y="51"/>
                    <a:pt x="860" y="51"/>
                  </a:cubicBezTo>
                  <a:cubicBezTo>
                    <a:pt x="860" y="51"/>
                    <a:pt x="860" y="51"/>
                    <a:pt x="860" y="51"/>
                  </a:cubicBezTo>
                  <a:cubicBezTo>
                    <a:pt x="860" y="37"/>
                    <a:pt x="849" y="25"/>
                    <a:pt x="835" y="25"/>
                  </a:cubicBezTo>
                  <a:cubicBezTo>
                    <a:pt x="826" y="25"/>
                    <a:pt x="818" y="29"/>
                    <a:pt x="814" y="36"/>
                  </a:cubicBezTo>
                  <a:cubicBezTo>
                    <a:pt x="812" y="36"/>
                    <a:pt x="810" y="35"/>
                    <a:pt x="809" y="35"/>
                  </a:cubicBezTo>
                  <a:cubicBezTo>
                    <a:pt x="807" y="23"/>
                    <a:pt x="796" y="13"/>
                    <a:pt x="784" y="13"/>
                  </a:cubicBezTo>
                  <a:cubicBezTo>
                    <a:pt x="775" y="13"/>
                    <a:pt x="767" y="18"/>
                    <a:pt x="763" y="24"/>
                  </a:cubicBezTo>
                  <a:cubicBezTo>
                    <a:pt x="761" y="24"/>
                    <a:pt x="759" y="24"/>
                    <a:pt x="756" y="23"/>
                  </a:cubicBezTo>
                  <a:cubicBezTo>
                    <a:pt x="753" y="13"/>
                    <a:pt x="744" y="6"/>
                    <a:pt x="733" y="6"/>
                  </a:cubicBezTo>
                  <a:cubicBezTo>
                    <a:pt x="724" y="6"/>
                    <a:pt x="717" y="10"/>
                    <a:pt x="712" y="17"/>
                  </a:cubicBezTo>
                  <a:cubicBezTo>
                    <a:pt x="710" y="17"/>
                    <a:pt x="708" y="16"/>
                    <a:pt x="706" y="16"/>
                  </a:cubicBezTo>
                  <a:cubicBezTo>
                    <a:pt x="702" y="7"/>
                    <a:pt x="693" y="1"/>
                    <a:pt x="683" y="1"/>
                  </a:cubicBezTo>
                  <a:cubicBezTo>
                    <a:pt x="673" y="1"/>
                    <a:pt x="665" y="6"/>
                    <a:pt x="661" y="13"/>
                  </a:cubicBezTo>
                  <a:cubicBezTo>
                    <a:pt x="658" y="13"/>
                    <a:pt x="656" y="13"/>
                    <a:pt x="653" y="13"/>
                  </a:cubicBezTo>
                  <a:cubicBezTo>
                    <a:pt x="649" y="5"/>
                    <a:pt x="640" y="0"/>
                    <a:pt x="631" y="0"/>
                  </a:cubicBezTo>
                  <a:cubicBezTo>
                    <a:pt x="620" y="0"/>
                    <a:pt x="612" y="6"/>
                    <a:pt x="608" y="14"/>
                  </a:cubicBezTo>
                  <a:cubicBezTo>
                    <a:pt x="606" y="15"/>
                    <a:pt x="604" y="15"/>
                    <a:pt x="603" y="15"/>
                  </a:cubicBezTo>
                  <a:cubicBezTo>
                    <a:pt x="598" y="7"/>
                    <a:pt x="590" y="2"/>
                    <a:pt x="581" y="2"/>
                  </a:cubicBezTo>
                  <a:cubicBezTo>
                    <a:pt x="570" y="2"/>
                    <a:pt x="560" y="10"/>
                    <a:pt x="557" y="20"/>
                  </a:cubicBezTo>
                  <a:cubicBezTo>
                    <a:pt x="556" y="20"/>
                    <a:pt x="554" y="20"/>
                    <a:pt x="553" y="20"/>
                  </a:cubicBezTo>
                  <a:cubicBezTo>
                    <a:pt x="549" y="14"/>
                    <a:pt x="541" y="9"/>
                    <a:pt x="532" y="9"/>
                  </a:cubicBezTo>
                  <a:cubicBezTo>
                    <a:pt x="520" y="9"/>
                    <a:pt x="510" y="18"/>
                    <a:pt x="507" y="29"/>
                  </a:cubicBezTo>
                  <a:cubicBezTo>
                    <a:pt x="505" y="29"/>
                    <a:pt x="502" y="30"/>
                    <a:pt x="499" y="31"/>
                  </a:cubicBezTo>
                  <a:cubicBezTo>
                    <a:pt x="495" y="25"/>
                    <a:pt x="488" y="22"/>
                    <a:pt x="480" y="22"/>
                  </a:cubicBezTo>
                  <a:cubicBezTo>
                    <a:pt x="467" y="22"/>
                    <a:pt x="457" y="31"/>
                    <a:pt x="455" y="43"/>
                  </a:cubicBezTo>
                  <a:cubicBezTo>
                    <a:pt x="453" y="44"/>
                    <a:pt x="450" y="45"/>
                    <a:pt x="447" y="46"/>
                  </a:cubicBezTo>
                  <a:cubicBezTo>
                    <a:pt x="443" y="41"/>
                    <a:pt x="436" y="38"/>
                    <a:pt x="429" y="38"/>
                  </a:cubicBezTo>
                  <a:cubicBezTo>
                    <a:pt x="416" y="38"/>
                    <a:pt x="405" y="49"/>
                    <a:pt x="404" y="62"/>
                  </a:cubicBezTo>
                  <a:cubicBezTo>
                    <a:pt x="403" y="62"/>
                    <a:pt x="402" y="63"/>
                    <a:pt x="400" y="64"/>
                  </a:cubicBezTo>
                  <a:cubicBezTo>
                    <a:pt x="396" y="59"/>
                    <a:pt x="390" y="57"/>
                    <a:pt x="383" y="57"/>
                  </a:cubicBezTo>
                  <a:cubicBezTo>
                    <a:pt x="369" y="57"/>
                    <a:pt x="357" y="68"/>
                    <a:pt x="357" y="82"/>
                  </a:cubicBezTo>
                  <a:cubicBezTo>
                    <a:pt x="357" y="83"/>
                    <a:pt x="358" y="83"/>
                    <a:pt x="358" y="84"/>
                  </a:cubicBezTo>
                  <a:cubicBezTo>
                    <a:pt x="355" y="85"/>
                    <a:pt x="353" y="86"/>
                    <a:pt x="351" y="87"/>
                  </a:cubicBezTo>
                  <a:cubicBezTo>
                    <a:pt x="347" y="83"/>
                    <a:pt x="341" y="81"/>
                    <a:pt x="334" y="81"/>
                  </a:cubicBezTo>
                  <a:cubicBezTo>
                    <a:pt x="320" y="81"/>
                    <a:pt x="309" y="92"/>
                    <a:pt x="309" y="106"/>
                  </a:cubicBezTo>
                  <a:cubicBezTo>
                    <a:pt x="309" y="108"/>
                    <a:pt x="309" y="110"/>
                    <a:pt x="309" y="111"/>
                  </a:cubicBezTo>
                  <a:cubicBezTo>
                    <a:pt x="308" y="112"/>
                    <a:pt x="307" y="113"/>
                    <a:pt x="306" y="114"/>
                  </a:cubicBezTo>
                  <a:cubicBezTo>
                    <a:pt x="303" y="112"/>
                    <a:pt x="299" y="111"/>
                    <a:pt x="295" y="111"/>
                  </a:cubicBezTo>
                  <a:cubicBezTo>
                    <a:pt x="281" y="111"/>
                    <a:pt x="270" y="122"/>
                    <a:pt x="270" y="136"/>
                  </a:cubicBezTo>
                  <a:cubicBezTo>
                    <a:pt x="270" y="137"/>
                    <a:pt x="270" y="138"/>
                    <a:pt x="270" y="139"/>
                  </a:cubicBezTo>
                  <a:cubicBezTo>
                    <a:pt x="268" y="140"/>
                    <a:pt x="265" y="142"/>
                    <a:pt x="263" y="144"/>
                  </a:cubicBezTo>
                  <a:cubicBezTo>
                    <a:pt x="260" y="142"/>
                    <a:pt x="256" y="141"/>
                    <a:pt x="252" y="141"/>
                  </a:cubicBezTo>
                  <a:cubicBezTo>
                    <a:pt x="238" y="141"/>
                    <a:pt x="227" y="152"/>
                    <a:pt x="227" y="166"/>
                  </a:cubicBezTo>
                  <a:cubicBezTo>
                    <a:pt x="227" y="169"/>
                    <a:pt x="227" y="171"/>
                    <a:pt x="228" y="173"/>
                  </a:cubicBezTo>
                  <a:cubicBezTo>
                    <a:pt x="225" y="176"/>
                    <a:pt x="222" y="178"/>
                    <a:pt x="219" y="181"/>
                  </a:cubicBezTo>
                  <a:cubicBezTo>
                    <a:pt x="217" y="181"/>
                    <a:pt x="215" y="180"/>
                    <a:pt x="213" y="180"/>
                  </a:cubicBezTo>
                  <a:cubicBezTo>
                    <a:pt x="199" y="180"/>
                    <a:pt x="187" y="192"/>
                    <a:pt x="187" y="206"/>
                  </a:cubicBezTo>
                  <a:cubicBezTo>
                    <a:pt x="187" y="208"/>
                    <a:pt x="188" y="210"/>
                    <a:pt x="188" y="211"/>
                  </a:cubicBezTo>
                  <a:cubicBezTo>
                    <a:pt x="185" y="214"/>
                    <a:pt x="183" y="218"/>
                    <a:pt x="180" y="221"/>
                  </a:cubicBezTo>
                  <a:cubicBezTo>
                    <a:pt x="178" y="220"/>
                    <a:pt x="176" y="220"/>
                    <a:pt x="173" y="220"/>
                  </a:cubicBezTo>
                  <a:cubicBezTo>
                    <a:pt x="159" y="220"/>
                    <a:pt x="148" y="231"/>
                    <a:pt x="148" y="245"/>
                  </a:cubicBezTo>
                  <a:cubicBezTo>
                    <a:pt x="148" y="249"/>
                    <a:pt x="149" y="252"/>
                    <a:pt x="150" y="255"/>
                  </a:cubicBezTo>
                  <a:cubicBezTo>
                    <a:pt x="149" y="257"/>
                    <a:pt x="148" y="259"/>
                    <a:pt x="147" y="260"/>
                  </a:cubicBezTo>
                  <a:cubicBezTo>
                    <a:pt x="145" y="259"/>
                    <a:pt x="142" y="259"/>
                    <a:pt x="140" y="259"/>
                  </a:cubicBezTo>
                  <a:cubicBezTo>
                    <a:pt x="126" y="259"/>
                    <a:pt x="114" y="270"/>
                    <a:pt x="114" y="284"/>
                  </a:cubicBezTo>
                  <a:cubicBezTo>
                    <a:pt x="114" y="290"/>
                    <a:pt x="116" y="295"/>
                    <a:pt x="119" y="299"/>
                  </a:cubicBezTo>
                  <a:cubicBezTo>
                    <a:pt x="118" y="301"/>
                    <a:pt x="117" y="302"/>
                    <a:pt x="116" y="303"/>
                  </a:cubicBezTo>
                  <a:cubicBezTo>
                    <a:pt x="115" y="303"/>
                    <a:pt x="114" y="303"/>
                    <a:pt x="112" y="303"/>
                  </a:cubicBezTo>
                  <a:cubicBezTo>
                    <a:pt x="98" y="303"/>
                    <a:pt x="87" y="314"/>
                    <a:pt x="87" y="328"/>
                  </a:cubicBezTo>
                  <a:cubicBezTo>
                    <a:pt x="87" y="334"/>
                    <a:pt x="89" y="340"/>
                    <a:pt x="92" y="344"/>
                  </a:cubicBezTo>
                  <a:cubicBezTo>
                    <a:pt x="91" y="346"/>
                    <a:pt x="90" y="348"/>
                    <a:pt x="89" y="351"/>
                  </a:cubicBezTo>
                  <a:cubicBezTo>
                    <a:pt x="88" y="351"/>
                    <a:pt x="87" y="350"/>
                    <a:pt x="87" y="350"/>
                  </a:cubicBezTo>
                  <a:cubicBezTo>
                    <a:pt x="73" y="350"/>
                    <a:pt x="61" y="362"/>
                    <a:pt x="61" y="376"/>
                  </a:cubicBezTo>
                  <a:cubicBezTo>
                    <a:pt x="61" y="383"/>
                    <a:pt x="64" y="389"/>
                    <a:pt x="68" y="393"/>
                  </a:cubicBezTo>
                  <a:cubicBezTo>
                    <a:pt x="67" y="397"/>
                    <a:pt x="66" y="400"/>
                    <a:pt x="64" y="403"/>
                  </a:cubicBezTo>
                  <a:cubicBezTo>
                    <a:pt x="51" y="403"/>
                    <a:pt x="40" y="414"/>
                    <a:pt x="40" y="428"/>
                  </a:cubicBezTo>
                  <a:cubicBezTo>
                    <a:pt x="40" y="435"/>
                    <a:pt x="43" y="442"/>
                    <a:pt x="48" y="446"/>
                  </a:cubicBezTo>
                  <a:cubicBezTo>
                    <a:pt x="47" y="449"/>
                    <a:pt x="47" y="451"/>
                    <a:pt x="46" y="453"/>
                  </a:cubicBezTo>
                  <a:cubicBezTo>
                    <a:pt x="35" y="456"/>
                    <a:pt x="28" y="466"/>
                    <a:pt x="28" y="478"/>
                  </a:cubicBezTo>
                  <a:cubicBezTo>
                    <a:pt x="28" y="484"/>
                    <a:pt x="30" y="490"/>
                    <a:pt x="35" y="495"/>
                  </a:cubicBezTo>
                  <a:cubicBezTo>
                    <a:pt x="34" y="497"/>
                    <a:pt x="34" y="499"/>
                    <a:pt x="33" y="501"/>
                  </a:cubicBezTo>
                  <a:cubicBezTo>
                    <a:pt x="20" y="503"/>
                    <a:pt x="10" y="513"/>
                    <a:pt x="10" y="526"/>
                  </a:cubicBezTo>
                  <a:cubicBezTo>
                    <a:pt x="10" y="536"/>
                    <a:pt x="16" y="545"/>
                    <a:pt x="24" y="549"/>
                  </a:cubicBezTo>
                  <a:cubicBezTo>
                    <a:pt x="24" y="551"/>
                    <a:pt x="23" y="553"/>
                    <a:pt x="23" y="555"/>
                  </a:cubicBezTo>
                  <a:cubicBezTo>
                    <a:pt x="11" y="557"/>
                    <a:pt x="2" y="567"/>
                    <a:pt x="2" y="580"/>
                  </a:cubicBezTo>
                  <a:cubicBezTo>
                    <a:pt x="2" y="590"/>
                    <a:pt x="9" y="599"/>
                    <a:pt x="18" y="603"/>
                  </a:cubicBezTo>
                  <a:cubicBezTo>
                    <a:pt x="18" y="605"/>
                    <a:pt x="18" y="606"/>
                    <a:pt x="18" y="608"/>
                  </a:cubicBezTo>
                  <a:cubicBezTo>
                    <a:pt x="8" y="611"/>
                    <a:pt x="1" y="621"/>
                    <a:pt x="1" y="632"/>
                  </a:cubicBezTo>
                  <a:cubicBezTo>
                    <a:pt x="1" y="642"/>
                    <a:pt x="8" y="652"/>
                    <a:pt x="17" y="655"/>
                  </a:cubicBezTo>
                  <a:cubicBezTo>
                    <a:pt x="17" y="658"/>
                    <a:pt x="18" y="660"/>
                    <a:pt x="18" y="662"/>
                  </a:cubicBezTo>
                  <a:cubicBezTo>
                    <a:pt x="7" y="665"/>
                    <a:pt x="0" y="675"/>
                    <a:pt x="0" y="686"/>
                  </a:cubicBezTo>
                  <a:cubicBezTo>
                    <a:pt x="0" y="699"/>
                    <a:pt x="9" y="709"/>
                    <a:pt x="21" y="711"/>
                  </a:cubicBezTo>
                  <a:cubicBezTo>
                    <a:pt x="21" y="714"/>
                    <a:pt x="22" y="716"/>
                    <a:pt x="22" y="719"/>
                  </a:cubicBezTo>
                  <a:cubicBezTo>
                    <a:pt x="14" y="723"/>
                    <a:pt x="8" y="732"/>
                    <a:pt x="8" y="742"/>
                  </a:cubicBezTo>
                  <a:cubicBezTo>
                    <a:pt x="8" y="754"/>
                    <a:pt x="17" y="765"/>
                    <a:pt x="30" y="767"/>
                  </a:cubicBezTo>
                  <a:cubicBezTo>
                    <a:pt x="30" y="769"/>
                    <a:pt x="31" y="772"/>
                    <a:pt x="31" y="775"/>
                  </a:cubicBezTo>
                  <a:cubicBezTo>
                    <a:pt x="26" y="780"/>
                    <a:pt x="23" y="786"/>
                    <a:pt x="23" y="794"/>
                  </a:cubicBezTo>
                  <a:cubicBezTo>
                    <a:pt x="23" y="806"/>
                    <a:pt x="31" y="815"/>
                    <a:pt x="42" y="818"/>
                  </a:cubicBezTo>
                  <a:cubicBezTo>
                    <a:pt x="43" y="821"/>
                    <a:pt x="44" y="824"/>
                    <a:pt x="45" y="827"/>
                  </a:cubicBezTo>
                  <a:cubicBezTo>
                    <a:pt x="39" y="831"/>
                    <a:pt x="35" y="839"/>
                    <a:pt x="35" y="847"/>
                  </a:cubicBezTo>
                  <a:cubicBezTo>
                    <a:pt x="35" y="861"/>
                    <a:pt x="46" y="872"/>
                    <a:pt x="60" y="872"/>
                  </a:cubicBezTo>
                  <a:cubicBezTo>
                    <a:pt x="60" y="872"/>
                    <a:pt x="61" y="872"/>
                    <a:pt x="61" y="872"/>
                  </a:cubicBezTo>
                  <a:cubicBezTo>
                    <a:pt x="61" y="873"/>
                    <a:pt x="62" y="874"/>
                    <a:pt x="62" y="875"/>
                  </a:cubicBezTo>
                  <a:cubicBezTo>
                    <a:pt x="57" y="880"/>
                    <a:pt x="54" y="886"/>
                    <a:pt x="54" y="893"/>
                  </a:cubicBezTo>
                  <a:cubicBezTo>
                    <a:pt x="54" y="907"/>
                    <a:pt x="66" y="919"/>
                    <a:pt x="80" y="919"/>
                  </a:cubicBezTo>
                  <a:cubicBezTo>
                    <a:pt x="80" y="919"/>
                    <a:pt x="81" y="918"/>
                    <a:pt x="81" y="918"/>
                  </a:cubicBezTo>
                  <a:cubicBezTo>
                    <a:pt x="81" y="919"/>
                    <a:pt x="82" y="920"/>
                    <a:pt x="82" y="921"/>
                  </a:cubicBezTo>
                  <a:cubicBezTo>
                    <a:pt x="78" y="925"/>
                    <a:pt x="75" y="931"/>
                    <a:pt x="75" y="938"/>
                  </a:cubicBezTo>
                  <a:cubicBezTo>
                    <a:pt x="75" y="952"/>
                    <a:pt x="87" y="964"/>
                    <a:pt x="101" y="964"/>
                  </a:cubicBezTo>
                  <a:cubicBezTo>
                    <a:pt x="102" y="964"/>
                    <a:pt x="104" y="964"/>
                    <a:pt x="105" y="963"/>
                  </a:cubicBezTo>
                  <a:cubicBezTo>
                    <a:pt x="107" y="965"/>
                    <a:pt x="108" y="968"/>
                    <a:pt x="109" y="970"/>
                  </a:cubicBezTo>
                  <a:cubicBezTo>
                    <a:pt x="107" y="973"/>
                    <a:pt x="106" y="977"/>
                    <a:pt x="106" y="981"/>
                  </a:cubicBezTo>
                  <a:cubicBezTo>
                    <a:pt x="106" y="995"/>
                    <a:pt x="118" y="1007"/>
                    <a:pt x="132" y="1007"/>
                  </a:cubicBezTo>
                  <a:cubicBezTo>
                    <a:pt x="132" y="1007"/>
                    <a:pt x="133" y="1006"/>
                    <a:pt x="134" y="1006"/>
                  </a:cubicBezTo>
                  <a:cubicBezTo>
                    <a:pt x="136" y="1010"/>
                    <a:pt x="138" y="1013"/>
                    <a:pt x="141" y="1016"/>
                  </a:cubicBezTo>
                  <a:cubicBezTo>
                    <a:pt x="139" y="1020"/>
                    <a:pt x="138" y="1024"/>
                    <a:pt x="138" y="1029"/>
                  </a:cubicBezTo>
                  <a:cubicBezTo>
                    <a:pt x="138" y="1043"/>
                    <a:pt x="149" y="1054"/>
                    <a:pt x="163" y="1054"/>
                  </a:cubicBezTo>
                  <a:cubicBezTo>
                    <a:pt x="166" y="1054"/>
                    <a:pt x="168" y="1054"/>
                    <a:pt x="170" y="1053"/>
                  </a:cubicBezTo>
                  <a:cubicBezTo>
                    <a:pt x="172" y="1055"/>
                    <a:pt x="175" y="1058"/>
                    <a:pt x="177" y="1061"/>
                  </a:cubicBezTo>
                  <a:cubicBezTo>
                    <a:pt x="176" y="1063"/>
                    <a:pt x="176" y="1065"/>
                    <a:pt x="176" y="1068"/>
                  </a:cubicBezTo>
                  <a:cubicBezTo>
                    <a:pt x="176" y="1082"/>
                    <a:pt x="187" y="1093"/>
                    <a:pt x="201" y="1093"/>
                  </a:cubicBezTo>
                  <a:cubicBezTo>
                    <a:pt x="203" y="1093"/>
                    <a:pt x="205" y="1093"/>
                    <a:pt x="207" y="1092"/>
                  </a:cubicBezTo>
                  <a:cubicBezTo>
                    <a:pt x="209" y="1094"/>
                    <a:pt x="211" y="1096"/>
                    <a:pt x="213" y="1098"/>
                  </a:cubicBezTo>
                  <a:cubicBezTo>
                    <a:pt x="212" y="1100"/>
                    <a:pt x="212" y="1102"/>
                    <a:pt x="212" y="1105"/>
                  </a:cubicBezTo>
                  <a:cubicBezTo>
                    <a:pt x="212" y="1119"/>
                    <a:pt x="223" y="1130"/>
                    <a:pt x="237" y="1130"/>
                  </a:cubicBezTo>
                  <a:cubicBezTo>
                    <a:pt x="241" y="1130"/>
                    <a:pt x="244" y="1130"/>
                    <a:pt x="247" y="1128"/>
                  </a:cubicBezTo>
                  <a:cubicBezTo>
                    <a:pt x="249" y="1130"/>
                    <a:pt x="251" y="1131"/>
                    <a:pt x="253" y="1133"/>
                  </a:cubicBezTo>
                  <a:cubicBezTo>
                    <a:pt x="253" y="1135"/>
                    <a:pt x="252" y="1137"/>
                    <a:pt x="252" y="1140"/>
                  </a:cubicBezTo>
                  <a:cubicBezTo>
                    <a:pt x="252" y="1154"/>
                    <a:pt x="264" y="1165"/>
                    <a:pt x="278" y="1165"/>
                  </a:cubicBezTo>
                  <a:cubicBezTo>
                    <a:pt x="283" y="1165"/>
                    <a:pt x="287" y="1164"/>
                    <a:pt x="291" y="1161"/>
                  </a:cubicBezTo>
                  <a:cubicBezTo>
                    <a:pt x="293" y="1162"/>
                    <a:pt x="295" y="1164"/>
                    <a:pt x="297" y="1165"/>
                  </a:cubicBezTo>
                  <a:cubicBezTo>
                    <a:pt x="296" y="1166"/>
                    <a:pt x="296" y="1167"/>
                    <a:pt x="296" y="1169"/>
                  </a:cubicBezTo>
                  <a:cubicBezTo>
                    <a:pt x="296" y="1183"/>
                    <a:pt x="308" y="1194"/>
                    <a:pt x="322" y="1194"/>
                  </a:cubicBezTo>
                  <a:cubicBezTo>
                    <a:pt x="327" y="1194"/>
                    <a:pt x="332" y="1192"/>
                    <a:pt x="336" y="1189"/>
                  </a:cubicBezTo>
                  <a:cubicBezTo>
                    <a:pt x="338" y="1190"/>
                    <a:pt x="339" y="1191"/>
                    <a:pt x="340" y="1192"/>
                  </a:cubicBezTo>
                  <a:cubicBezTo>
                    <a:pt x="340" y="1192"/>
                    <a:pt x="340" y="1193"/>
                    <a:pt x="340" y="1194"/>
                  </a:cubicBezTo>
                  <a:cubicBezTo>
                    <a:pt x="340" y="1208"/>
                    <a:pt x="352" y="1219"/>
                    <a:pt x="366" y="1219"/>
                  </a:cubicBezTo>
                  <a:cubicBezTo>
                    <a:pt x="372" y="1219"/>
                    <a:pt x="378" y="1217"/>
                    <a:pt x="382" y="1213"/>
                  </a:cubicBezTo>
                  <a:cubicBezTo>
                    <a:pt x="383" y="1213"/>
                    <a:pt x="384" y="1214"/>
                    <a:pt x="385" y="1214"/>
                  </a:cubicBezTo>
                  <a:cubicBezTo>
                    <a:pt x="385" y="1214"/>
                    <a:pt x="385" y="1215"/>
                    <a:pt x="385" y="1215"/>
                  </a:cubicBezTo>
                  <a:cubicBezTo>
                    <a:pt x="385" y="1229"/>
                    <a:pt x="397" y="1240"/>
                    <a:pt x="411" y="1240"/>
                  </a:cubicBezTo>
                  <a:cubicBezTo>
                    <a:pt x="418" y="1240"/>
                    <a:pt x="424" y="1237"/>
                    <a:pt x="429" y="1232"/>
                  </a:cubicBezTo>
                  <a:cubicBezTo>
                    <a:pt x="430" y="1233"/>
                    <a:pt x="432" y="1233"/>
                    <a:pt x="433" y="1234"/>
                  </a:cubicBezTo>
                  <a:cubicBezTo>
                    <a:pt x="434" y="1247"/>
                    <a:pt x="445" y="1256"/>
                    <a:pt x="458" y="1256"/>
                  </a:cubicBezTo>
                  <a:cubicBezTo>
                    <a:pt x="466" y="1256"/>
                    <a:pt x="473" y="1253"/>
                    <a:pt x="477" y="1248"/>
                  </a:cubicBezTo>
                  <a:cubicBezTo>
                    <a:pt x="479" y="1248"/>
                    <a:pt x="480" y="1249"/>
                    <a:pt x="482" y="1249"/>
                  </a:cubicBezTo>
                  <a:cubicBezTo>
                    <a:pt x="484" y="1261"/>
                    <a:pt x="494" y="1270"/>
                    <a:pt x="507" y="1270"/>
                  </a:cubicBezTo>
                  <a:cubicBezTo>
                    <a:pt x="515" y="1270"/>
                    <a:pt x="523" y="1266"/>
                    <a:pt x="527" y="1260"/>
                  </a:cubicBezTo>
                  <a:cubicBezTo>
                    <a:pt x="529" y="1260"/>
                    <a:pt x="530" y="1260"/>
                    <a:pt x="532" y="1260"/>
                  </a:cubicBezTo>
                  <a:cubicBezTo>
                    <a:pt x="535" y="1271"/>
                    <a:pt x="545" y="1280"/>
                    <a:pt x="557" y="1280"/>
                  </a:cubicBezTo>
                  <a:cubicBezTo>
                    <a:pt x="566" y="1280"/>
                    <a:pt x="574" y="1275"/>
                    <a:pt x="578" y="1267"/>
                  </a:cubicBezTo>
                  <a:cubicBezTo>
                    <a:pt x="580" y="1267"/>
                    <a:pt x="581" y="1268"/>
                    <a:pt x="583" y="1268"/>
                  </a:cubicBezTo>
                  <a:cubicBezTo>
                    <a:pt x="585" y="1279"/>
                    <a:pt x="595" y="1288"/>
                    <a:pt x="607" y="1288"/>
                  </a:cubicBezTo>
                  <a:cubicBezTo>
                    <a:pt x="619" y="1288"/>
                    <a:pt x="628" y="1280"/>
                    <a:pt x="631" y="1270"/>
                  </a:cubicBezTo>
                  <a:cubicBezTo>
                    <a:pt x="634" y="1271"/>
                    <a:pt x="636" y="1271"/>
                    <a:pt x="639" y="1271"/>
                  </a:cubicBezTo>
                  <a:cubicBezTo>
                    <a:pt x="643" y="1279"/>
                    <a:pt x="652" y="1285"/>
                    <a:pt x="662" y="1285"/>
                  </a:cubicBezTo>
                  <a:cubicBezTo>
                    <a:pt x="672" y="1285"/>
                    <a:pt x="682" y="1279"/>
                    <a:pt x="685" y="1269"/>
                  </a:cubicBezTo>
                  <a:cubicBezTo>
                    <a:pt x="686" y="1269"/>
                    <a:pt x="687" y="1269"/>
                    <a:pt x="688" y="1269"/>
                  </a:cubicBezTo>
                  <a:cubicBezTo>
                    <a:pt x="692" y="1278"/>
                    <a:pt x="701" y="1284"/>
                    <a:pt x="712" y="1284"/>
                  </a:cubicBezTo>
                  <a:cubicBezTo>
                    <a:pt x="724" y="1284"/>
                    <a:pt x="734" y="1276"/>
                    <a:pt x="736" y="1264"/>
                  </a:cubicBezTo>
                  <a:cubicBezTo>
                    <a:pt x="739" y="1264"/>
                    <a:pt x="741" y="1264"/>
                    <a:pt x="743" y="1263"/>
                  </a:cubicBezTo>
                  <a:cubicBezTo>
                    <a:pt x="748" y="1270"/>
                    <a:pt x="756" y="1275"/>
                    <a:pt x="765" y="1275"/>
                  </a:cubicBezTo>
                  <a:cubicBezTo>
                    <a:pt x="777" y="1275"/>
                    <a:pt x="788" y="1266"/>
                    <a:pt x="790" y="1254"/>
                  </a:cubicBezTo>
                  <a:cubicBezTo>
                    <a:pt x="791" y="1254"/>
                    <a:pt x="793" y="1253"/>
                    <a:pt x="795" y="1253"/>
                  </a:cubicBezTo>
                  <a:cubicBezTo>
                    <a:pt x="800" y="1259"/>
                    <a:pt x="807" y="1262"/>
                    <a:pt x="815" y="1262"/>
                  </a:cubicBezTo>
                  <a:cubicBezTo>
                    <a:pt x="827" y="1262"/>
                    <a:pt x="838" y="1253"/>
                    <a:pt x="840" y="1240"/>
                  </a:cubicBezTo>
                  <a:cubicBezTo>
                    <a:pt x="841" y="1240"/>
                    <a:pt x="843" y="1239"/>
                    <a:pt x="844" y="1239"/>
                  </a:cubicBezTo>
                  <a:cubicBezTo>
                    <a:pt x="849" y="1245"/>
                    <a:pt x="856" y="1248"/>
                    <a:pt x="864" y="1248"/>
                  </a:cubicBezTo>
                  <a:cubicBezTo>
                    <a:pt x="878" y="1248"/>
                    <a:pt x="890" y="1237"/>
                    <a:pt x="890" y="1223"/>
                  </a:cubicBezTo>
                  <a:cubicBezTo>
                    <a:pt x="890" y="1223"/>
                    <a:pt x="890" y="1222"/>
                    <a:pt x="890" y="1222"/>
                  </a:cubicBezTo>
                  <a:cubicBezTo>
                    <a:pt x="892" y="1221"/>
                    <a:pt x="894" y="1220"/>
                    <a:pt x="896" y="1219"/>
                  </a:cubicBezTo>
                  <a:cubicBezTo>
                    <a:pt x="900" y="1221"/>
                    <a:pt x="904" y="1223"/>
                    <a:pt x="909" y="1223"/>
                  </a:cubicBezTo>
                  <a:cubicBezTo>
                    <a:pt x="922" y="1223"/>
                    <a:pt x="933" y="1213"/>
                    <a:pt x="935" y="1201"/>
                  </a:cubicBezTo>
                  <a:cubicBezTo>
                    <a:pt x="938" y="1199"/>
                    <a:pt x="941" y="1197"/>
                    <a:pt x="944" y="1196"/>
                  </a:cubicBezTo>
                  <a:cubicBezTo>
                    <a:pt x="948" y="1197"/>
                    <a:pt x="951" y="1199"/>
                    <a:pt x="956" y="1199"/>
                  </a:cubicBezTo>
                  <a:cubicBezTo>
                    <a:pt x="970" y="1199"/>
                    <a:pt x="981" y="1188"/>
                    <a:pt x="981" y="1174"/>
                  </a:cubicBezTo>
                  <a:cubicBezTo>
                    <a:pt x="984" y="1172"/>
                    <a:pt x="988" y="1170"/>
                    <a:pt x="991" y="1168"/>
                  </a:cubicBezTo>
                  <a:cubicBezTo>
                    <a:pt x="994" y="1169"/>
                    <a:pt x="997" y="1170"/>
                    <a:pt x="1001" y="1170"/>
                  </a:cubicBezTo>
                  <a:cubicBezTo>
                    <a:pt x="1015" y="1170"/>
                    <a:pt x="1026" y="1158"/>
                    <a:pt x="1026" y="1144"/>
                  </a:cubicBezTo>
                  <a:cubicBezTo>
                    <a:pt x="1026" y="1144"/>
                    <a:pt x="1026" y="1143"/>
                    <a:pt x="1026" y="1143"/>
                  </a:cubicBezTo>
                  <a:cubicBezTo>
                    <a:pt x="1029" y="1141"/>
                    <a:pt x="1031" y="1139"/>
                    <a:pt x="1033" y="1137"/>
                  </a:cubicBezTo>
                  <a:cubicBezTo>
                    <a:pt x="1037" y="1139"/>
                    <a:pt x="1041" y="1140"/>
                    <a:pt x="1045" y="1140"/>
                  </a:cubicBezTo>
                  <a:cubicBezTo>
                    <a:pt x="1059" y="1140"/>
                    <a:pt x="1070" y="1128"/>
                    <a:pt x="1070" y="1114"/>
                  </a:cubicBezTo>
                  <a:cubicBezTo>
                    <a:pt x="1070" y="1112"/>
                    <a:pt x="1070" y="1109"/>
                    <a:pt x="1069" y="1107"/>
                  </a:cubicBezTo>
                  <a:cubicBezTo>
                    <a:pt x="1071" y="1105"/>
                    <a:pt x="1073" y="1103"/>
                    <a:pt x="1076" y="1101"/>
                  </a:cubicBezTo>
                  <a:cubicBezTo>
                    <a:pt x="1079" y="1102"/>
                    <a:pt x="1082" y="1103"/>
                    <a:pt x="1085" y="1103"/>
                  </a:cubicBezTo>
                  <a:cubicBezTo>
                    <a:pt x="1099" y="1103"/>
                    <a:pt x="1111" y="1091"/>
                    <a:pt x="1111" y="1077"/>
                  </a:cubicBezTo>
                  <a:cubicBezTo>
                    <a:pt x="1111" y="1074"/>
                    <a:pt x="1110" y="1070"/>
                    <a:pt x="1109" y="1067"/>
                  </a:cubicBezTo>
                  <a:cubicBezTo>
                    <a:pt x="1110" y="1066"/>
                    <a:pt x="1112" y="1064"/>
                    <a:pt x="1113" y="1063"/>
                  </a:cubicBezTo>
                  <a:cubicBezTo>
                    <a:pt x="1115" y="1063"/>
                    <a:pt x="1117" y="1063"/>
                    <a:pt x="1119" y="1063"/>
                  </a:cubicBezTo>
                  <a:cubicBezTo>
                    <a:pt x="1133" y="1063"/>
                    <a:pt x="1144" y="1052"/>
                    <a:pt x="1144" y="1038"/>
                  </a:cubicBezTo>
                  <a:cubicBezTo>
                    <a:pt x="1144" y="1034"/>
                    <a:pt x="1144" y="1031"/>
                    <a:pt x="1142" y="1028"/>
                  </a:cubicBezTo>
                  <a:cubicBezTo>
                    <a:pt x="1144" y="1025"/>
                    <a:pt x="1146" y="1023"/>
                    <a:pt x="1148" y="1020"/>
                  </a:cubicBezTo>
                  <a:cubicBezTo>
                    <a:pt x="1149" y="1020"/>
                    <a:pt x="1149" y="1020"/>
                    <a:pt x="1150" y="1020"/>
                  </a:cubicBezTo>
                  <a:cubicBezTo>
                    <a:pt x="1164" y="1020"/>
                    <a:pt x="1176" y="1009"/>
                    <a:pt x="1176" y="995"/>
                  </a:cubicBezTo>
                  <a:cubicBezTo>
                    <a:pt x="1176" y="991"/>
                    <a:pt x="1175" y="987"/>
                    <a:pt x="1173" y="984"/>
                  </a:cubicBezTo>
                  <a:cubicBezTo>
                    <a:pt x="1175" y="982"/>
                    <a:pt x="1177" y="979"/>
                    <a:pt x="1178" y="976"/>
                  </a:cubicBezTo>
                  <a:cubicBezTo>
                    <a:pt x="1179" y="976"/>
                    <a:pt x="1180" y="976"/>
                    <a:pt x="1181" y="976"/>
                  </a:cubicBezTo>
                  <a:cubicBezTo>
                    <a:pt x="1195" y="976"/>
                    <a:pt x="1207" y="965"/>
                    <a:pt x="1207" y="951"/>
                  </a:cubicBezTo>
                  <a:cubicBezTo>
                    <a:pt x="1207" y="945"/>
                    <a:pt x="1205" y="940"/>
                    <a:pt x="1202" y="936"/>
                  </a:cubicBezTo>
                  <a:cubicBezTo>
                    <a:pt x="1204" y="932"/>
                    <a:pt x="1206" y="928"/>
                    <a:pt x="1208" y="924"/>
                  </a:cubicBezTo>
                  <a:cubicBezTo>
                    <a:pt x="1221" y="924"/>
                    <a:pt x="1232" y="913"/>
                    <a:pt x="1232" y="899"/>
                  </a:cubicBezTo>
                  <a:cubicBezTo>
                    <a:pt x="1232" y="893"/>
                    <a:pt x="1230" y="887"/>
                    <a:pt x="1227" y="883"/>
                  </a:cubicBezTo>
                  <a:cubicBezTo>
                    <a:pt x="1228" y="880"/>
                    <a:pt x="1229" y="876"/>
                    <a:pt x="1230" y="873"/>
                  </a:cubicBezTo>
                  <a:cubicBezTo>
                    <a:pt x="1243" y="871"/>
                    <a:pt x="1252" y="861"/>
                    <a:pt x="1252" y="848"/>
                  </a:cubicBezTo>
                  <a:cubicBezTo>
                    <a:pt x="1252" y="842"/>
                    <a:pt x="1249" y="836"/>
                    <a:pt x="1245" y="831"/>
                  </a:cubicBezTo>
                  <a:cubicBezTo>
                    <a:pt x="1247" y="827"/>
                    <a:pt x="1248" y="824"/>
                    <a:pt x="1249" y="820"/>
                  </a:cubicBezTo>
                  <a:cubicBezTo>
                    <a:pt x="1261" y="818"/>
                    <a:pt x="1270" y="808"/>
                    <a:pt x="1270" y="795"/>
                  </a:cubicBezTo>
                  <a:cubicBezTo>
                    <a:pt x="1270" y="787"/>
                    <a:pt x="1266" y="779"/>
                    <a:pt x="1260" y="775"/>
                  </a:cubicBezTo>
                  <a:cubicBezTo>
                    <a:pt x="1261" y="771"/>
                    <a:pt x="1262" y="766"/>
                    <a:pt x="1263" y="762"/>
                  </a:cubicBezTo>
                  <a:cubicBezTo>
                    <a:pt x="1273" y="759"/>
                    <a:pt x="1281" y="750"/>
                    <a:pt x="1281" y="738"/>
                  </a:cubicBezTo>
                  <a:cubicBezTo>
                    <a:pt x="1281" y="729"/>
                    <a:pt x="1276" y="722"/>
                    <a:pt x="1270" y="717"/>
                  </a:cubicBezTo>
                  <a:cubicBezTo>
                    <a:pt x="1271" y="710"/>
                    <a:pt x="1271" y="704"/>
                    <a:pt x="1272" y="697"/>
                  </a:cubicBezTo>
                  <a:cubicBezTo>
                    <a:pt x="1281" y="693"/>
                    <a:pt x="1288" y="684"/>
                    <a:pt x="1288" y="673"/>
                  </a:cubicBezTo>
                  <a:cubicBezTo>
                    <a:pt x="1288" y="664"/>
                    <a:pt x="1282" y="655"/>
                    <a:pt x="1274" y="651"/>
                  </a:cubicBezTo>
                  <a:close/>
                </a:path>
              </a:pathLst>
            </a:custGeom>
            <a:solidFill>
              <a:srgbClr val="F5BC00"/>
            </a:solidFill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Oval 5">
              <a:extLst>
                <a:ext uri="{FF2B5EF4-FFF2-40B4-BE49-F238E27FC236}">
                  <a16:creationId xmlns:a16="http://schemas.microsoft.com/office/drawing/2014/main" id="{6FCCE8D6-6010-4202-A0DE-A806BCFE6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85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1" name="Oval 6">
              <a:extLst>
                <a:ext uri="{FF2B5EF4-FFF2-40B4-BE49-F238E27FC236}">
                  <a16:creationId xmlns:a16="http://schemas.microsoft.com/office/drawing/2014/main" id="{382EF7C9-8270-46D6-9C26-647AA00CA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8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2" name="Oval 7">
              <a:extLst>
                <a:ext uri="{FF2B5EF4-FFF2-40B4-BE49-F238E27FC236}">
                  <a16:creationId xmlns:a16="http://schemas.microsoft.com/office/drawing/2014/main" id="{7B22F8A2-242A-4C3F-A1E7-8D29CBF7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88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3" name="Freeform 8">
              <a:extLst>
                <a:ext uri="{FF2B5EF4-FFF2-40B4-BE49-F238E27FC236}">
                  <a16:creationId xmlns:a16="http://schemas.microsoft.com/office/drawing/2014/main" id="{FEF3C766-B638-4D6D-9DFB-9B71281E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8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Oval 9">
              <a:extLst>
                <a:ext uri="{FF2B5EF4-FFF2-40B4-BE49-F238E27FC236}">
                  <a16:creationId xmlns:a16="http://schemas.microsoft.com/office/drawing/2014/main" id="{8EE8C590-776B-46A0-9D29-E176F135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5" name="Oval 10">
              <a:extLst>
                <a:ext uri="{FF2B5EF4-FFF2-40B4-BE49-F238E27FC236}">
                  <a16:creationId xmlns:a16="http://schemas.microsoft.com/office/drawing/2014/main" id="{7FFB1F88-CB99-410F-B28F-7EFDA8233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85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6" name="Oval 11">
              <a:extLst>
                <a:ext uri="{FF2B5EF4-FFF2-40B4-BE49-F238E27FC236}">
                  <a16:creationId xmlns:a16="http://schemas.microsoft.com/office/drawing/2014/main" id="{CA0FEA8A-2776-4E13-A09A-338E3252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86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7" name="Freeform 12">
              <a:extLst>
                <a:ext uri="{FF2B5EF4-FFF2-40B4-BE49-F238E27FC236}">
                  <a16:creationId xmlns:a16="http://schemas.microsoft.com/office/drawing/2014/main" id="{AB125A9B-98B3-40CC-A9A2-32552A81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861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Oval 13">
              <a:extLst>
                <a:ext uri="{FF2B5EF4-FFF2-40B4-BE49-F238E27FC236}">
                  <a16:creationId xmlns:a16="http://schemas.microsoft.com/office/drawing/2014/main" id="{594216CB-D972-4C58-86A2-B8B32CCC6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82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9" name="Oval 14">
              <a:extLst>
                <a:ext uri="{FF2B5EF4-FFF2-40B4-BE49-F238E27FC236}">
                  <a16:creationId xmlns:a16="http://schemas.microsoft.com/office/drawing/2014/main" id="{36BACC10-6C0A-4BD7-8945-0A33933A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84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0" name="Oval 15">
              <a:extLst>
                <a:ext uri="{FF2B5EF4-FFF2-40B4-BE49-F238E27FC236}">
                  <a16:creationId xmlns:a16="http://schemas.microsoft.com/office/drawing/2014/main" id="{4CD95745-D61A-4E0D-964B-BEB487434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8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1" name="Freeform 16">
              <a:extLst>
                <a:ext uri="{FF2B5EF4-FFF2-40B4-BE49-F238E27FC236}">
                  <a16:creationId xmlns:a16="http://schemas.microsoft.com/office/drawing/2014/main" id="{8FA5DA43-8BC7-4955-86D3-5F8060AE1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84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Oval 17">
              <a:extLst>
                <a:ext uri="{FF2B5EF4-FFF2-40B4-BE49-F238E27FC236}">
                  <a16:creationId xmlns:a16="http://schemas.microsoft.com/office/drawing/2014/main" id="{C653C747-1DC2-48F1-B944-E2DE64D6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819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3" name="Oval 18">
              <a:extLst>
                <a:ext uri="{FF2B5EF4-FFF2-40B4-BE49-F238E27FC236}">
                  <a16:creationId xmlns:a16="http://schemas.microsoft.com/office/drawing/2014/main" id="{A066293F-51DD-46DE-8A75-C28E87C8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841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4" name="Oval 19">
              <a:extLst>
                <a:ext uri="{FF2B5EF4-FFF2-40B4-BE49-F238E27FC236}">
                  <a16:creationId xmlns:a16="http://schemas.microsoft.com/office/drawing/2014/main" id="{7A476E35-0383-4878-8841-70497761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85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5" name="Freeform 20">
              <a:extLst>
                <a:ext uri="{FF2B5EF4-FFF2-40B4-BE49-F238E27FC236}">
                  <a16:creationId xmlns:a16="http://schemas.microsoft.com/office/drawing/2014/main" id="{A673CF51-61DF-42C5-9573-49F49D87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84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Oval 21">
              <a:extLst>
                <a:ext uri="{FF2B5EF4-FFF2-40B4-BE49-F238E27FC236}">
                  <a16:creationId xmlns:a16="http://schemas.microsoft.com/office/drawing/2014/main" id="{1DA40DAA-ABF5-4FDC-B182-120256A0C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82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7" name="Oval 22">
              <a:extLst>
                <a:ext uri="{FF2B5EF4-FFF2-40B4-BE49-F238E27FC236}">
                  <a16:creationId xmlns:a16="http://schemas.microsoft.com/office/drawing/2014/main" id="{20E822DD-1C63-40FB-B2A6-B71A4983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84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8" name="Oval 23">
              <a:extLst>
                <a:ext uri="{FF2B5EF4-FFF2-40B4-BE49-F238E27FC236}">
                  <a16:creationId xmlns:a16="http://schemas.microsoft.com/office/drawing/2014/main" id="{4661E817-8601-4288-9DFB-3B8C38BF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85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9" name="Freeform 24">
              <a:extLst>
                <a:ext uri="{FF2B5EF4-FFF2-40B4-BE49-F238E27FC236}">
                  <a16:creationId xmlns:a16="http://schemas.microsoft.com/office/drawing/2014/main" id="{5FD2F41D-3AF9-44A1-A681-421FFDB4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Oval 25">
              <a:extLst>
                <a:ext uri="{FF2B5EF4-FFF2-40B4-BE49-F238E27FC236}">
                  <a16:creationId xmlns:a16="http://schemas.microsoft.com/office/drawing/2014/main" id="{C89EE65A-0680-480B-A3E8-5AD70137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84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1" name="Oval 26">
              <a:extLst>
                <a:ext uri="{FF2B5EF4-FFF2-40B4-BE49-F238E27FC236}">
                  <a16:creationId xmlns:a16="http://schemas.microsoft.com/office/drawing/2014/main" id="{75BABC73-FCB0-43BB-B520-6F8EF4559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8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2" name="Oval 27">
              <a:extLst>
                <a:ext uri="{FF2B5EF4-FFF2-40B4-BE49-F238E27FC236}">
                  <a16:creationId xmlns:a16="http://schemas.microsoft.com/office/drawing/2014/main" id="{5D7E100C-7CB3-4CA4-9721-889104F8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87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3" name="Freeform 28">
              <a:extLst>
                <a:ext uri="{FF2B5EF4-FFF2-40B4-BE49-F238E27FC236}">
                  <a16:creationId xmlns:a16="http://schemas.microsoft.com/office/drawing/2014/main" id="{CE54FB8D-8DE0-4DA7-883C-00F638AC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866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Oval 29">
              <a:extLst>
                <a:ext uri="{FF2B5EF4-FFF2-40B4-BE49-F238E27FC236}">
                  <a16:creationId xmlns:a16="http://schemas.microsoft.com/office/drawing/2014/main" id="{A939EC05-9348-4EC1-A6EF-F9D58F75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87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5" name="Oval 30">
              <a:extLst>
                <a:ext uri="{FF2B5EF4-FFF2-40B4-BE49-F238E27FC236}">
                  <a16:creationId xmlns:a16="http://schemas.microsoft.com/office/drawing/2014/main" id="{AC12DBF0-AA98-443E-94AF-A55D78EB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896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6" name="Oval 31">
              <a:extLst>
                <a:ext uri="{FF2B5EF4-FFF2-40B4-BE49-F238E27FC236}">
                  <a16:creationId xmlns:a16="http://schemas.microsoft.com/office/drawing/2014/main" id="{F3DC8AC8-0763-4298-8B18-C883D49D6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7" name="Freeform 32">
              <a:extLst>
                <a:ext uri="{FF2B5EF4-FFF2-40B4-BE49-F238E27FC236}">
                  <a16:creationId xmlns:a16="http://schemas.microsoft.com/office/drawing/2014/main" id="{13BCB426-1218-49C3-9BB0-7672C4B9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89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Oval 33">
              <a:extLst>
                <a:ext uri="{FF2B5EF4-FFF2-40B4-BE49-F238E27FC236}">
                  <a16:creationId xmlns:a16="http://schemas.microsoft.com/office/drawing/2014/main" id="{B83C529A-B4CA-4478-967A-85D525A4F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91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9" name="Oval 34">
              <a:extLst>
                <a:ext uri="{FF2B5EF4-FFF2-40B4-BE49-F238E27FC236}">
                  <a16:creationId xmlns:a16="http://schemas.microsoft.com/office/drawing/2014/main" id="{BBEF2361-51EB-4C24-AF94-F870A0178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0" name="Oval 35">
              <a:extLst>
                <a:ext uri="{FF2B5EF4-FFF2-40B4-BE49-F238E27FC236}">
                  <a16:creationId xmlns:a16="http://schemas.microsoft.com/office/drawing/2014/main" id="{D3339095-DFE9-4030-BB91-B0D55D2A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9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1" name="Freeform 36">
              <a:extLst>
                <a:ext uri="{FF2B5EF4-FFF2-40B4-BE49-F238E27FC236}">
                  <a16:creationId xmlns:a16="http://schemas.microsoft.com/office/drawing/2014/main" id="{7605CD90-2029-4891-AA0B-A38E06A8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93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Oval 37">
              <a:extLst>
                <a:ext uri="{FF2B5EF4-FFF2-40B4-BE49-F238E27FC236}">
                  <a16:creationId xmlns:a16="http://schemas.microsoft.com/office/drawing/2014/main" id="{CA12B4A9-E309-4A82-9C81-E795869C3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960"/>
              <a:ext cx="119" cy="125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3" name="Oval 38">
              <a:extLst>
                <a:ext uri="{FF2B5EF4-FFF2-40B4-BE49-F238E27FC236}">
                  <a16:creationId xmlns:a16="http://schemas.microsoft.com/office/drawing/2014/main" id="{75E93770-C709-4D94-AF83-3D9C8ED56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98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4" name="Oval 39">
              <a:extLst>
                <a:ext uri="{FF2B5EF4-FFF2-40B4-BE49-F238E27FC236}">
                  <a16:creationId xmlns:a16="http://schemas.microsoft.com/office/drawing/2014/main" id="{FA8B9077-8DDA-43B3-B237-CCD219012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995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5" name="Freeform 40">
              <a:extLst>
                <a:ext uri="{FF2B5EF4-FFF2-40B4-BE49-F238E27FC236}">
                  <a16:creationId xmlns:a16="http://schemas.microsoft.com/office/drawing/2014/main" id="{3CB2B446-8BCB-4D61-927A-6A07277E9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985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200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Oval 41">
              <a:extLst>
                <a:ext uri="{FF2B5EF4-FFF2-40B4-BE49-F238E27FC236}">
                  <a16:creationId xmlns:a16="http://schemas.microsoft.com/office/drawing/2014/main" id="{F4F71C79-B968-4E2C-8545-CE73B6E7E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020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7" name="Oval 42">
              <a:extLst>
                <a:ext uri="{FF2B5EF4-FFF2-40B4-BE49-F238E27FC236}">
                  <a16:creationId xmlns:a16="http://schemas.microsoft.com/office/drawing/2014/main" id="{1E97A56E-CCEA-4C19-AE93-18DEA4C8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042"/>
              <a:ext cx="44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8" name="Oval 43">
              <a:extLst>
                <a:ext uri="{FF2B5EF4-FFF2-40B4-BE49-F238E27FC236}">
                  <a16:creationId xmlns:a16="http://schemas.microsoft.com/office/drawing/2014/main" id="{FC548729-E319-44F0-B511-6EB895233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105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9" name="Freeform 44">
              <a:extLst>
                <a:ext uri="{FF2B5EF4-FFF2-40B4-BE49-F238E27FC236}">
                  <a16:creationId xmlns:a16="http://schemas.microsoft.com/office/drawing/2014/main" id="{C25EEDA0-5A61-439E-A01E-F4E6AB5AF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045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40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Oval 45">
              <a:extLst>
                <a:ext uri="{FF2B5EF4-FFF2-40B4-BE49-F238E27FC236}">
                  <a16:creationId xmlns:a16="http://schemas.microsoft.com/office/drawing/2014/main" id="{DE13A84D-5080-4F37-861B-D4F0FBB3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095"/>
              <a:ext cx="116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1" name="Oval 46">
              <a:extLst>
                <a:ext uri="{FF2B5EF4-FFF2-40B4-BE49-F238E27FC236}">
                  <a16:creationId xmlns:a16="http://schemas.microsoft.com/office/drawing/2014/main" id="{BDCC3D54-D970-42F9-9E63-B25E4B3A4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1117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2" name="Oval 47">
              <a:extLst>
                <a:ext uri="{FF2B5EF4-FFF2-40B4-BE49-F238E27FC236}">
                  <a16:creationId xmlns:a16="http://schemas.microsoft.com/office/drawing/2014/main" id="{FBA398B2-04D0-4DFF-A487-6C536C2D9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12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3" name="Freeform 48">
              <a:extLst>
                <a:ext uri="{FF2B5EF4-FFF2-40B4-BE49-F238E27FC236}">
                  <a16:creationId xmlns:a16="http://schemas.microsoft.com/office/drawing/2014/main" id="{F62615CD-890C-4D93-99BE-93EE7924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1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Oval 49">
              <a:extLst>
                <a:ext uri="{FF2B5EF4-FFF2-40B4-BE49-F238E27FC236}">
                  <a16:creationId xmlns:a16="http://schemas.microsoft.com/office/drawing/2014/main" id="{8BC9FAA2-B7A5-4AB5-A20E-E28B1A75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16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5" name="Oval 50">
              <a:extLst>
                <a:ext uri="{FF2B5EF4-FFF2-40B4-BE49-F238E27FC236}">
                  <a16:creationId xmlns:a16="http://schemas.microsoft.com/office/drawing/2014/main" id="{648D171A-B9FC-4209-8B69-AF3513D7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19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6" name="Oval 51">
              <a:extLst>
                <a:ext uri="{FF2B5EF4-FFF2-40B4-BE49-F238E27FC236}">
                  <a16:creationId xmlns:a16="http://schemas.microsoft.com/office/drawing/2014/main" id="{040224A0-C9FC-4051-9BDA-FF45AF688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20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7" name="Freeform 52">
              <a:extLst>
                <a:ext uri="{FF2B5EF4-FFF2-40B4-BE49-F238E27FC236}">
                  <a16:creationId xmlns:a16="http://schemas.microsoft.com/office/drawing/2014/main" id="{E48C331E-2740-445F-8C9A-63305F23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94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Oval 53">
              <a:extLst>
                <a:ext uri="{FF2B5EF4-FFF2-40B4-BE49-F238E27FC236}">
                  <a16:creationId xmlns:a16="http://schemas.microsoft.com/office/drawing/2014/main" id="{60CF5C4D-CD77-41C4-B345-53C60ADE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126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9" name="Oval 54">
              <a:extLst>
                <a:ext uri="{FF2B5EF4-FFF2-40B4-BE49-F238E27FC236}">
                  <a16:creationId xmlns:a16="http://schemas.microsoft.com/office/drawing/2014/main" id="{80B2F194-E8B4-4E1E-8619-52CEE81E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128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0" name="Oval 55">
              <a:extLst>
                <a:ext uri="{FF2B5EF4-FFF2-40B4-BE49-F238E27FC236}">
                  <a16:creationId xmlns:a16="http://schemas.microsoft.com/office/drawing/2014/main" id="{AD3303BB-6136-49E5-A6EA-B6C8E46B6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130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1" name="Freeform 56">
              <a:extLst>
                <a:ext uri="{FF2B5EF4-FFF2-40B4-BE49-F238E27FC236}">
                  <a16:creationId xmlns:a16="http://schemas.microsoft.com/office/drawing/2014/main" id="{1BE0494E-BBA5-46F0-BECF-75A37E15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94"/>
              <a:ext cx="94" cy="89"/>
            </a:xfrm>
            <a:custGeom>
              <a:avLst/>
              <a:gdLst>
                <a:gd name="T0" fmla="*/ 0 w 40"/>
                <a:gd name="T1" fmla="*/ 361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25 h 36"/>
                <a:gd name="T10" fmla="*/ 249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Oval 57">
              <a:extLst>
                <a:ext uri="{FF2B5EF4-FFF2-40B4-BE49-F238E27FC236}">
                  <a16:creationId xmlns:a16="http://schemas.microsoft.com/office/drawing/2014/main" id="{512D5DE7-539C-4D08-852C-81934F6CB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366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3" name="Oval 58">
              <a:extLst>
                <a:ext uri="{FF2B5EF4-FFF2-40B4-BE49-F238E27FC236}">
                  <a16:creationId xmlns:a16="http://schemas.microsoft.com/office/drawing/2014/main" id="{656DCFAC-0C8A-4C2D-970F-883FDE020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386"/>
              <a:ext cx="44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4" name="Oval 59">
              <a:extLst>
                <a:ext uri="{FF2B5EF4-FFF2-40B4-BE49-F238E27FC236}">
                  <a16:creationId xmlns:a16="http://schemas.microsoft.com/office/drawing/2014/main" id="{EAB0A6CB-449C-4696-9F72-7DAE1B776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1400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5" name="Freeform 60">
              <a:extLst>
                <a:ext uri="{FF2B5EF4-FFF2-40B4-BE49-F238E27FC236}">
                  <a16:creationId xmlns:a16="http://schemas.microsoft.com/office/drawing/2014/main" id="{9E741C60-8882-47A0-AB07-CBE9DB3C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91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4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Oval 61">
              <a:extLst>
                <a:ext uri="{FF2B5EF4-FFF2-40B4-BE49-F238E27FC236}">
                  <a16:creationId xmlns:a16="http://schemas.microsoft.com/office/drawing/2014/main" id="{9680682C-A73C-4849-A856-F5C9ACE31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463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7" name="Oval 62">
              <a:extLst>
                <a:ext uri="{FF2B5EF4-FFF2-40B4-BE49-F238E27FC236}">
                  <a16:creationId xmlns:a16="http://schemas.microsoft.com/office/drawing/2014/main" id="{829C3C80-73C0-465A-8199-1601860E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48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8" name="Oval 63">
              <a:extLst>
                <a:ext uri="{FF2B5EF4-FFF2-40B4-BE49-F238E27FC236}">
                  <a16:creationId xmlns:a16="http://schemas.microsoft.com/office/drawing/2014/main" id="{855BA941-D316-41C9-83AC-24EBA6E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" y="1497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9" name="Freeform 64">
              <a:extLst>
                <a:ext uri="{FF2B5EF4-FFF2-40B4-BE49-F238E27FC236}">
                  <a16:creationId xmlns:a16="http://schemas.microsoft.com/office/drawing/2014/main" id="{538778AF-39E3-424E-8331-903299B1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487"/>
              <a:ext cx="94" cy="93"/>
            </a:xfrm>
            <a:custGeom>
              <a:avLst/>
              <a:gdLst>
                <a:gd name="T0" fmla="*/ 0 w 40"/>
                <a:gd name="T1" fmla="*/ 397 h 37"/>
                <a:gd name="T2" fmla="*/ 209 w 40"/>
                <a:gd name="T3" fmla="*/ 505 h 37"/>
                <a:gd name="T4" fmla="*/ 470 w 40"/>
                <a:gd name="T5" fmla="*/ 158 h 37"/>
                <a:gd name="T6" fmla="*/ 430 w 40"/>
                <a:gd name="T7" fmla="*/ 0 h 37"/>
                <a:gd name="T8" fmla="*/ 519 w 40"/>
                <a:gd name="T9" fmla="*/ 254 h 37"/>
                <a:gd name="T10" fmla="*/ 249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Oval 65">
              <a:extLst>
                <a:ext uri="{FF2B5EF4-FFF2-40B4-BE49-F238E27FC236}">
                  <a16:creationId xmlns:a16="http://schemas.microsoft.com/office/drawing/2014/main" id="{17744061-E22F-49B2-B6C0-203C964D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57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1" name="Oval 66">
              <a:extLst>
                <a:ext uri="{FF2B5EF4-FFF2-40B4-BE49-F238E27FC236}">
                  <a16:creationId xmlns:a16="http://schemas.microsoft.com/office/drawing/2014/main" id="{AD63C4CC-B829-427E-AEAF-A65175FEC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59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2" name="Oval 67">
              <a:extLst>
                <a:ext uri="{FF2B5EF4-FFF2-40B4-BE49-F238E27FC236}">
                  <a16:creationId xmlns:a16="http://schemas.microsoft.com/office/drawing/2014/main" id="{A69FC42B-2594-46DA-B03E-139A514B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6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3" name="Freeform 68">
              <a:extLst>
                <a:ext uri="{FF2B5EF4-FFF2-40B4-BE49-F238E27FC236}">
                  <a16:creationId xmlns:a16="http://schemas.microsoft.com/office/drawing/2014/main" id="{15B76EC0-3A70-4123-99FC-45F1EE00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597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Oval 69">
              <a:extLst>
                <a:ext uri="{FF2B5EF4-FFF2-40B4-BE49-F238E27FC236}">
                  <a16:creationId xmlns:a16="http://schemas.microsoft.com/office/drawing/2014/main" id="{6953069C-111E-4F79-A0FC-EA4724904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6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5" name="Oval 70">
              <a:extLst>
                <a:ext uri="{FF2B5EF4-FFF2-40B4-BE49-F238E27FC236}">
                  <a16:creationId xmlns:a16="http://schemas.microsoft.com/office/drawing/2014/main" id="{88E8752E-AE5A-497B-A326-D6638D66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17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6" name="Oval 71">
              <a:extLst>
                <a:ext uri="{FF2B5EF4-FFF2-40B4-BE49-F238E27FC236}">
                  <a16:creationId xmlns:a16="http://schemas.microsoft.com/office/drawing/2014/main" id="{012B7E3F-9CCF-4DB3-A250-3AE8AB02B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7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7" name="Freeform 72">
              <a:extLst>
                <a:ext uri="{FF2B5EF4-FFF2-40B4-BE49-F238E27FC236}">
                  <a16:creationId xmlns:a16="http://schemas.microsoft.com/office/drawing/2014/main" id="{95DB268D-7118-4DBF-ACCD-9C065D1B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716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Oval 73">
              <a:extLst>
                <a:ext uri="{FF2B5EF4-FFF2-40B4-BE49-F238E27FC236}">
                  <a16:creationId xmlns:a16="http://schemas.microsoft.com/office/drawing/2014/main" id="{7CE6AFEF-91C4-479A-AB56-912DA33B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821"/>
              <a:ext cx="118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9" name="Oval 74">
              <a:extLst>
                <a:ext uri="{FF2B5EF4-FFF2-40B4-BE49-F238E27FC236}">
                  <a16:creationId xmlns:a16="http://schemas.microsoft.com/office/drawing/2014/main" id="{FB09B583-5CE7-4901-8346-0EE5FC90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84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0" name="Oval 75">
              <a:extLst>
                <a:ext uri="{FF2B5EF4-FFF2-40B4-BE49-F238E27FC236}">
                  <a16:creationId xmlns:a16="http://schemas.microsoft.com/office/drawing/2014/main" id="{B7B21FED-76ED-47A3-BF3F-4D8E33843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185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1" name="Freeform 76">
              <a:extLst>
                <a:ext uri="{FF2B5EF4-FFF2-40B4-BE49-F238E27FC236}">
                  <a16:creationId xmlns:a16="http://schemas.microsoft.com/office/drawing/2014/main" id="{46510A90-57E2-4FDA-86B7-CC783576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846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200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Oval 77">
              <a:extLst>
                <a:ext uri="{FF2B5EF4-FFF2-40B4-BE49-F238E27FC236}">
                  <a16:creationId xmlns:a16="http://schemas.microsoft.com/office/drawing/2014/main" id="{D49EF9E9-5A9C-4B44-A5F7-125EB8831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943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3" name="Oval 78">
              <a:extLst>
                <a:ext uri="{FF2B5EF4-FFF2-40B4-BE49-F238E27FC236}">
                  <a16:creationId xmlns:a16="http://schemas.microsoft.com/office/drawing/2014/main" id="{E2C39A1A-49A8-4E93-9976-4F5511DA5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196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4" name="Oval 79">
              <a:extLst>
                <a:ext uri="{FF2B5EF4-FFF2-40B4-BE49-F238E27FC236}">
                  <a16:creationId xmlns:a16="http://schemas.microsoft.com/office/drawing/2014/main" id="{B6213FE8-21FB-4A0F-9C26-581133790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9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5" name="Freeform 80">
              <a:extLst>
                <a:ext uri="{FF2B5EF4-FFF2-40B4-BE49-F238E27FC236}">
                  <a16:creationId xmlns:a16="http://schemas.microsoft.com/office/drawing/2014/main" id="{B04FA425-7799-4F76-BEE8-7C5EEB20C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967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Oval 81">
              <a:extLst>
                <a:ext uri="{FF2B5EF4-FFF2-40B4-BE49-F238E27FC236}">
                  <a16:creationId xmlns:a16="http://schemas.microsoft.com/office/drawing/2014/main" id="{614C5838-5FA0-498C-A1FC-1A65322EA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06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7" name="Oval 82">
              <a:extLst>
                <a:ext uri="{FF2B5EF4-FFF2-40B4-BE49-F238E27FC236}">
                  <a16:creationId xmlns:a16="http://schemas.microsoft.com/office/drawing/2014/main" id="{FC9DFFF7-4465-4812-A10E-CDA73817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087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8" name="Oval 83">
              <a:extLst>
                <a:ext uri="{FF2B5EF4-FFF2-40B4-BE49-F238E27FC236}">
                  <a16:creationId xmlns:a16="http://schemas.microsoft.com/office/drawing/2014/main" id="{983EED79-9307-4CF4-B024-800110496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09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9" name="Freeform 84">
              <a:extLst>
                <a:ext uri="{FF2B5EF4-FFF2-40B4-BE49-F238E27FC236}">
                  <a16:creationId xmlns:a16="http://schemas.microsoft.com/office/drawing/2014/main" id="{AF0DD0BB-C265-430C-AF77-EEFEFEE2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0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Oval 85">
              <a:extLst>
                <a:ext uri="{FF2B5EF4-FFF2-40B4-BE49-F238E27FC236}">
                  <a16:creationId xmlns:a16="http://schemas.microsoft.com/office/drawing/2014/main" id="{8CF5C16F-24C1-465F-A238-B3A19111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19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1" name="Oval 86">
              <a:extLst>
                <a:ext uri="{FF2B5EF4-FFF2-40B4-BE49-F238E27FC236}">
                  <a16:creationId xmlns:a16="http://schemas.microsoft.com/office/drawing/2014/main" id="{654DE660-8874-4C7E-98B7-1DC9867E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21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2" name="Oval 87">
              <a:extLst>
                <a:ext uri="{FF2B5EF4-FFF2-40B4-BE49-F238E27FC236}">
                  <a16:creationId xmlns:a16="http://schemas.microsoft.com/office/drawing/2014/main" id="{C157AFB8-3E9F-4F18-B805-7BC265CA2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" y="22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3" name="Freeform 88">
              <a:extLst>
                <a:ext uri="{FF2B5EF4-FFF2-40B4-BE49-F238E27FC236}">
                  <a16:creationId xmlns:a16="http://schemas.microsoft.com/office/drawing/2014/main" id="{05F86A99-9765-44AB-ADDB-AEA0F171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2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Oval 89">
              <a:extLst>
                <a:ext uri="{FF2B5EF4-FFF2-40B4-BE49-F238E27FC236}">
                  <a16:creationId xmlns:a16="http://schemas.microsoft.com/office/drawing/2014/main" id="{C544F88F-2A91-4C68-8A0B-1CCFF00B0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2326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5" name="Oval 90">
              <a:extLst>
                <a:ext uri="{FF2B5EF4-FFF2-40B4-BE49-F238E27FC236}">
                  <a16:creationId xmlns:a16="http://schemas.microsoft.com/office/drawing/2014/main" id="{AD2B0AD9-2BB1-4634-9EA9-913E65AC9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3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6" name="Oval 91">
              <a:extLst>
                <a:ext uri="{FF2B5EF4-FFF2-40B4-BE49-F238E27FC236}">
                  <a16:creationId xmlns:a16="http://schemas.microsoft.com/office/drawing/2014/main" id="{24F53F39-61B2-4AB3-A527-9BB6C6D33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36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7" name="Freeform 92">
              <a:extLst>
                <a:ext uri="{FF2B5EF4-FFF2-40B4-BE49-F238E27FC236}">
                  <a16:creationId xmlns:a16="http://schemas.microsoft.com/office/drawing/2014/main" id="{E8ADB17E-A7B9-45DC-AE80-36A9CEF5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3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Oval 93">
              <a:extLst>
                <a:ext uri="{FF2B5EF4-FFF2-40B4-BE49-F238E27FC236}">
                  <a16:creationId xmlns:a16="http://schemas.microsoft.com/office/drawing/2014/main" id="{48B0A64F-2386-4EF0-90C9-8A859A2D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2462"/>
              <a:ext cx="119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9" name="Oval 94">
              <a:extLst>
                <a:ext uri="{FF2B5EF4-FFF2-40B4-BE49-F238E27FC236}">
                  <a16:creationId xmlns:a16="http://schemas.microsoft.com/office/drawing/2014/main" id="{0B9A368E-CD43-4215-83B5-E691C1FE8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482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0" name="Oval 95">
              <a:extLst>
                <a:ext uri="{FF2B5EF4-FFF2-40B4-BE49-F238E27FC236}">
                  <a16:creationId xmlns:a16="http://schemas.microsoft.com/office/drawing/2014/main" id="{136C26AF-2D46-4CBB-AE3E-C685A0806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249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1" name="Freeform 96">
              <a:extLst>
                <a:ext uri="{FF2B5EF4-FFF2-40B4-BE49-F238E27FC236}">
                  <a16:creationId xmlns:a16="http://schemas.microsoft.com/office/drawing/2014/main" id="{2417B87A-EF50-49DF-9EC2-F468B19E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487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00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Oval 97">
              <a:extLst>
                <a:ext uri="{FF2B5EF4-FFF2-40B4-BE49-F238E27FC236}">
                  <a16:creationId xmlns:a16="http://schemas.microsoft.com/office/drawing/2014/main" id="{F668C668-73BB-4EE1-B205-B498F40D9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59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3" name="Oval 98">
              <a:extLst>
                <a:ext uri="{FF2B5EF4-FFF2-40B4-BE49-F238E27FC236}">
                  <a16:creationId xmlns:a16="http://schemas.microsoft.com/office/drawing/2014/main" id="{80C38146-AA16-45E2-9425-E40E9238C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62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4" name="Oval 99">
              <a:extLst>
                <a:ext uri="{FF2B5EF4-FFF2-40B4-BE49-F238E27FC236}">
                  <a16:creationId xmlns:a16="http://schemas.microsoft.com/office/drawing/2014/main" id="{A9C8A41C-5626-45F9-9ACE-900645FA9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5" name="Freeform 100">
              <a:extLst>
                <a:ext uri="{FF2B5EF4-FFF2-40B4-BE49-F238E27FC236}">
                  <a16:creationId xmlns:a16="http://schemas.microsoft.com/office/drawing/2014/main" id="{80B039B0-CE9A-4229-B507-894851506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6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Oval 101">
              <a:extLst>
                <a:ext uri="{FF2B5EF4-FFF2-40B4-BE49-F238E27FC236}">
                  <a16:creationId xmlns:a16="http://schemas.microsoft.com/office/drawing/2014/main" id="{35F5CF8C-A179-4700-A57B-0E7EC78B1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7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7" name="Oval 102">
              <a:extLst>
                <a:ext uri="{FF2B5EF4-FFF2-40B4-BE49-F238E27FC236}">
                  <a16:creationId xmlns:a16="http://schemas.microsoft.com/office/drawing/2014/main" id="{81B76146-331B-47E0-8AEA-63AEF3E31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751"/>
              <a:ext cx="44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8" name="Oval 103">
              <a:extLst>
                <a:ext uri="{FF2B5EF4-FFF2-40B4-BE49-F238E27FC236}">
                  <a16:creationId xmlns:a16="http://schemas.microsoft.com/office/drawing/2014/main" id="{C0F8F224-3516-4429-8F57-1C27CD471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9" name="Freeform 104">
              <a:extLst>
                <a:ext uri="{FF2B5EF4-FFF2-40B4-BE49-F238E27FC236}">
                  <a16:creationId xmlns:a16="http://schemas.microsoft.com/office/drawing/2014/main" id="{C28FDA22-0295-4A65-86D0-F9D1640C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Oval 105">
              <a:extLst>
                <a:ext uri="{FF2B5EF4-FFF2-40B4-BE49-F238E27FC236}">
                  <a16:creationId xmlns:a16="http://schemas.microsoft.com/office/drawing/2014/main" id="{4DB95D92-C2A9-4A38-AF85-5AFEB80F7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8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1" name="Oval 106">
              <a:extLst>
                <a:ext uri="{FF2B5EF4-FFF2-40B4-BE49-F238E27FC236}">
                  <a16:creationId xmlns:a16="http://schemas.microsoft.com/office/drawing/2014/main" id="{A7FE3AE3-7157-463B-B6D7-757737297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2" name="Oval 107">
              <a:extLst>
                <a:ext uri="{FF2B5EF4-FFF2-40B4-BE49-F238E27FC236}">
                  <a16:creationId xmlns:a16="http://schemas.microsoft.com/office/drawing/2014/main" id="{1371841C-20C9-48FC-BC83-F7B6C542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3" name="Freeform 108">
              <a:extLst>
                <a:ext uri="{FF2B5EF4-FFF2-40B4-BE49-F238E27FC236}">
                  <a16:creationId xmlns:a16="http://schemas.microsoft.com/office/drawing/2014/main" id="{A83B793A-7125-401E-BD47-2B80BE92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888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Oval 109">
              <a:extLst>
                <a:ext uri="{FF2B5EF4-FFF2-40B4-BE49-F238E27FC236}">
                  <a16:creationId xmlns:a16="http://schemas.microsoft.com/office/drawing/2014/main" id="{8756EF36-D888-499C-BC84-9A5EC8AF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97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5" name="Oval 110">
              <a:extLst>
                <a:ext uri="{FF2B5EF4-FFF2-40B4-BE49-F238E27FC236}">
                  <a16:creationId xmlns:a16="http://schemas.microsoft.com/office/drawing/2014/main" id="{B7934174-4D28-4B62-9BF4-24756A7A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99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6" name="Oval 111">
              <a:extLst>
                <a:ext uri="{FF2B5EF4-FFF2-40B4-BE49-F238E27FC236}">
                  <a16:creationId xmlns:a16="http://schemas.microsoft.com/office/drawing/2014/main" id="{8C803549-131E-402B-BE99-61CA7A92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01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7" name="Freeform 112">
              <a:extLst>
                <a:ext uri="{FF2B5EF4-FFF2-40B4-BE49-F238E27FC236}">
                  <a16:creationId xmlns:a16="http://schemas.microsoft.com/office/drawing/2014/main" id="{AC401373-B032-4322-8FD9-CB08ACE6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3002"/>
              <a:ext cx="94" cy="89"/>
            </a:xfrm>
            <a:custGeom>
              <a:avLst/>
              <a:gdLst>
                <a:gd name="T0" fmla="*/ 0 w 40"/>
                <a:gd name="T1" fmla="*/ 378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45 h 36"/>
                <a:gd name="T10" fmla="*/ 249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Oval 113">
              <a:extLst>
                <a:ext uri="{FF2B5EF4-FFF2-40B4-BE49-F238E27FC236}">
                  <a16:creationId xmlns:a16="http://schemas.microsoft.com/office/drawing/2014/main" id="{F8113492-77F1-4067-A826-163DBDB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30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9" name="Oval 114">
              <a:extLst>
                <a:ext uri="{FF2B5EF4-FFF2-40B4-BE49-F238E27FC236}">
                  <a16:creationId xmlns:a16="http://schemas.microsoft.com/office/drawing/2014/main" id="{2E4A946E-EBBF-46F6-A7E5-E3BB2061D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3111"/>
              <a:ext cx="46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0" name="Oval 115">
              <a:extLst>
                <a:ext uri="{FF2B5EF4-FFF2-40B4-BE49-F238E27FC236}">
                  <a16:creationId xmlns:a16="http://schemas.microsoft.com/office/drawing/2014/main" id="{C61ABEB8-BDE4-47BB-80BA-41B6C45B5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12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1" name="Freeform 116">
              <a:extLst>
                <a:ext uri="{FF2B5EF4-FFF2-40B4-BE49-F238E27FC236}">
                  <a16:creationId xmlns:a16="http://schemas.microsoft.com/office/drawing/2014/main" id="{9367BCB7-BEC3-43F9-BC82-FCDCD069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1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Oval 117">
              <a:extLst>
                <a:ext uri="{FF2B5EF4-FFF2-40B4-BE49-F238E27FC236}">
                  <a16:creationId xmlns:a16="http://schemas.microsoft.com/office/drawing/2014/main" id="{7EBD79B3-1436-457B-85DC-1FB468C9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319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3" name="Oval 118">
              <a:extLst>
                <a:ext uri="{FF2B5EF4-FFF2-40B4-BE49-F238E27FC236}">
                  <a16:creationId xmlns:a16="http://schemas.microsoft.com/office/drawing/2014/main" id="{BD918D07-0A52-4FBE-AC79-F487FA64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32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4" name="Oval 119">
              <a:extLst>
                <a:ext uri="{FF2B5EF4-FFF2-40B4-BE49-F238E27FC236}">
                  <a16:creationId xmlns:a16="http://schemas.microsoft.com/office/drawing/2014/main" id="{70EF80C1-4914-4B17-AB85-6AFF011F0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323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5" name="Freeform 120">
              <a:extLst>
                <a:ext uri="{FF2B5EF4-FFF2-40B4-BE49-F238E27FC236}">
                  <a16:creationId xmlns:a16="http://schemas.microsoft.com/office/drawing/2014/main" id="{1E14E7B9-7E66-4530-B33B-C52FFA28D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3221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Oval 121">
              <a:extLst>
                <a:ext uri="{FF2B5EF4-FFF2-40B4-BE49-F238E27FC236}">
                  <a16:creationId xmlns:a16="http://schemas.microsoft.com/office/drawing/2014/main" id="{72B9BD5B-2440-4351-B36C-A995D7B48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331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7" name="Oval 122">
              <a:extLst>
                <a:ext uri="{FF2B5EF4-FFF2-40B4-BE49-F238E27FC236}">
                  <a16:creationId xmlns:a16="http://schemas.microsoft.com/office/drawing/2014/main" id="{074E7BF4-441F-4462-A6BF-65EE078E4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33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8" name="Oval 123">
              <a:extLst>
                <a:ext uri="{FF2B5EF4-FFF2-40B4-BE49-F238E27FC236}">
                  <a16:creationId xmlns:a16="http://schemas.microsoft.com/office/drawing/2014/main" id="{18D1DA32-EA21-40C1-8956-9B95C926D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33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9" name="Freeform 124">
              <a:extLst>
                <a:ext uri="{FF2B5EF4-FFF2-40B4-BE49-F238E27FC236}">
                  <a16:creationId xmlns:a16="http://schemas.microsoft.com/office/drawing/2014/main" id="{398BB4BB-1569-4A11-BC62-9949FB35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333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9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3" y="3"/>
                    <a:pt x="32" y="0"/>
                  </a:cubicBezTo>
                  <a:cubicBezTo>
                    <a:pt x="36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Oval 125">
              <a:extLst>
                <a:ext uri="{FF2B5EF4-FFF2-40B4-BE49-F238E27FC236}">
                  <a16:creationId xmlns:a16="http://schemas.microsoft.com/office/drawing/2014/main" id="{7BD11DCD-EDA5-44E3-88B7-562B95093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3410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1" name="Oval 126">
              <a:extLst>
                <a:ext uri="{FF2B5EF4-FFF2-40B4-BE49-F238E27FC236}">
                  <a16:creationId xmlns:a16="http://schemas.microsoft.com/office/drawing/2014/main" id="{076782D8-6EC9-43C6-B5BE-14251CD9A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43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2" name="Oval 127">
              <a:extLst>
                <a:ext uri="{FF2B5EF4-FFF2-40B4-BE49-F238E27FC236}">
                  <a16:creationId xmlns:a16="http://schemas.microsoft.com/office/drawing/2014/main" id="{0CACB98E-3536-4370-8702-CFF3A4740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44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3" name="Freeform 128">
              <a:extLst>
                <a:ext uri="{FF2B5EF4-FFF2-40B4-BE49-F238E27FC236}">
                  <a16:creationId xmlns:a16="http://schemas.microsoft.com/office/drawing/2014/main" id="{E558797C-099A-401F-BA04-5D29053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3437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40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3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Oval 129">
              <a:extLst>
                <a:ext uri="{FF2B5EF4-FFF2-40B4-BE49-F238E27FC236}">
                  <a16:creationId xmlns:a16="http://schemas.microsoft.com/office/drawing/2014/main" id="{29DE7547-16CE-4D0C-BBF5-66EA0075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350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5" name="Oval 130">
              <a:extLst>
                <a:ext uri="{FF2B5EF4-FFF2-40B4-BE49-F238E27FC236}">
                  <a16:creationId xmlns:a16="http://schemas.microsoft.com/office/drawing/2014/main" id="{839950C6-6EA4-4593-AB63-C27951D01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52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6" name="Oval 131">
              <a:extLst>
                <a:ext uri="{FF2B5EF4-FFF2-40B4-BE49-F238E27FC236}">
                  <a16:creationId xmlns:a16="http://schemas.microsoft.com/office/drawing/2014/main" id="{49AB46AF-DD57-4B7E-AFF9-1AD51277B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3537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7" name="Freeform 132">
              <a:extLst>
                <a:ext uri="{FF2B5EF4-FFF2-40B4-BE49-F238E27FC236}">
                  <a16:creationId xmlns:a16="http://schemas.microsoft.com/office/drawing/2014/main" id="{1B67320B-CA67-4659-A4BB-C0E7562C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529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Oval 133">
              <a:extLst>
                <a:ext uri="{FF2B5EF4-FFF2-40B4-BE49-F238E27FC236}">
                  <a16:creationId xmlns:a16="http://schemas.microsoft.com/office/drawing/2014/main" id="{805DE3E5-0213-41C2-8CB2-EB8053887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35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9" name="Oval 134">
              <a:extLst>
                <a:ext uri="{FF2B5EF4-FFF2-40B4-BE49-F238E27FC236}">
                  <a16:creationId xmlns:a16="http://schemas.microsoft.com/office/drawing/2014/main" id="{5F82D0C3-830E-4079-B870-9FF15B793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36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0" name="Oval 135">
              <a:extLst>
                <a:ext uri="{FF2B5EF4-FFF2-40B4-BE49-F238E27FC236}">
                  <a16:creationId xmlns:a16="http://schemas.microsoft.com/office/drawing/2014/main" id="{6D0E3105-385D-49D2-86E1-3F231EFA0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362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1" name="Freeform 136">
              <a:extLst>
                <a:ext uri="{FF2B5EF4-FFF2-40B4-BE49-F238E27FC236}">
                  <a16:creationId xmlns:a16="http://schemas.microsoft.com/office/drawing/2014/main" id="{10E1B3B8-BAD6-4244-87AE-22CA675B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6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Oval 137">
              <a:extLst>
                <a:ext uri="{FF2B5EF4-FFF2-40B4-BE49-F238E27FC236}">
                  <a16:creationId xmlns:a16="http://schemas.microsoft.com/office/drawing/2014/main" id="{00BE4B5A-12F5-478F-BEF9-C8E13F9DD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366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3" name="Oval 138">
              <a:extLst>
                <a:ext uri="{FF2B5EF4-FFF2-40B4-BE49-F238E27FC236}">
                  <a16:creationId xmlns:a16="http://schemas.microsoft.com/office/drawing/2014/main" id="{303A4E2E-97F2-46C1-B01E-6F5884C2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6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4" name="Oval 139">
              <a:extLst>
                <a:ext uri="{FF2B5EF4-FFF2-40B4-BE49-F238E27FC236}">
                  <a16:creationId xmlns:a16="http://schemas.microsoft.com/office/drawing/2014/main" id="{67C2B483-F17A-40FF-816A-F8767B626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36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5" name="Freeform 140">
              <a:extLst>
                <a:ext uri="{FF2B5EF4-FFF2-40B4-BE49-F238E27FC236}">
                  <a16:creationId xmlns:a16="http://schemas.microsoft.com/office/drawing/2014/main" id="{99A168AA-FBDC-48B5-8FA5-337B5B9A6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36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Oval 141">
              <a:extLst>
                <a:ext uri="{FF2B5EF4-FFF2-40B4-BE49-F238E27FC236}">
                  <a16:creationId xmlns:a16="http://schemas.microsoft.com/office/drawing/2014/main" id="{22D7AD49-51FA-4D17-BB16-AE8FA5BD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3726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7" name="Oval 142">
              <a:extLst>
                <a:ext uri="{FF2B5EF4-FFF2-40B4-BE49-F238E27FC236}">
                  <a16:creationId xmlns:a16="http://schemas.microsoft.com/office/drawing/2014/main" id="{053E9C94-0D8E-4E46-930F-E2822174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374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8" name="Oval 143">
              <a:extLst>
                <a:ext uri="{FF2B5EF4-FFF2-40B4-BE49-F238E27FC236}">
                  <a16:creationId xmlns:a16="http://schemas.microsoft.com/office/drawing/2014/main" id="{BAA8587A-8548-4015-924B-EC8744661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376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9" name="Freeform 144">
              <a:extLst>
                <a:ext uri="{FF2B5EF4-FFF2-40B4-BE49-F238E27FC236}">
                  <a16:creationId xmlns:a16="http://schemas.microsoft.com/office/drawing/2014/main" id="{21D12A2C-54CF-46FF-897E-CD031442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750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Oval 145">
              <a:extLst>
                <a:ext uri="{FF2B5EF4-FFF2-40B4-BE49-F238E27FC236}">
                  <a16:creationId xmlns:a16="http://schemas.microsoft.com/office/drawing/2014/main" id="{8CE281F3-C719-449C-A007-47CD10AA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377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1" name="Oval 146">
              <a:extLst>
                <a:ext uri="{FF2B5EF4-FFF2-40B4-BE49-F238E27FC236}">
                  <a16:creationId xmlns:a16="http://schemas.microsoft.com/office/drawing/2014/main" id="{F0DCD5C5-355A-4F08-A490-D69988B56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379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2" name="Oval 147">
              <a:extLst>
                <a:ext uri="{FF2B5EF4-FFF2-40B4-BE49-F238E27FC236}">
                  <a16:creationId xmlns:a16="http://schemas.microsoft.com/office/drawing/2014/main" id="{F5D6261F-FE58-4BBB-A40C-A44C3227F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81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3" name="Freeform 148">
              <a:extLst>
                <a:ext uri="{FF2B5EF4-FFF2-40B4-BE49-F238E27FC236}">
                  <a16:creationId xmlns:a16="http://schemas.microsoft.com/office/drawing/2014/main" id="{07239328-0B6D-4DAD-AB17-C4B6FEF4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803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Oval 149">
              <a:extLst>
                <a:ext uri="{FF2B5EF4-FFF2-40B4-BE49-F238E27FC236}">
                  <a16:creationId xmlns:a16="http://schemas.microsoft.com/office/drawing/2014/main" id="{E7895174-72B1-4A88-A83D-DEC8DE0D3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818"/>
              <a:ext cx="118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5" name="Oval 150">
              <a:extLst>
                <a:ext uri="{FF2B5EF4-FFF2-40B4-BE49-F238E27FC236}">
                  <a16:creationId xmlns:a16="http://schemas.microsoft.com/office/drawing/2014/main" id="{1BF805E9-198C-4B40-9814-9F4BCBFC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38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6" name="Oval 151">
              <a:extLst>
                <a:ext uri="{FF2B5EF4-FFF2-40B4-BE49-F238E27FC236}">
                  <a16:creationId xmlns:a16="http://schemas.microsoft.com/office/drawing/2014/main" id="{7EE9E1D9-1266-4D03-A57D-F6FF33E7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8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7" name="Freeform 152">
              <a:extLst>
                <a:ext uri="{FF2B5EF4-FFF2-40B4-BE49-F238E27FC236}">
                  <a16:creationId xmlns:a16="http://schemas.microsoft.com/office/drawing/2014/main" id="{ADDECC48-B51F-48DC-9C28-ADE0700F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3842"/>
              <a:ext cx="91" cy="90"/>
            </a:xfrm>
            <a:custGeom>
              <a:avLst/>
              <a:gdLst>
                <a:gd name="T0" fmla="*/ 0 w 39"/>
                <a:gd name="T1" fmla="*/ 39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Oval 153">
              <a:extLst>
                <a:ext uri="{FF2B5EF4-FFF2-40B4-BE49-F238E27FC236}">
                  <a16:creationId xmlns:a16="http://schemas.microsoft.com/office/drawing/2014/main" id="{B226918A-51B3-4970-84E7-5E41DA4AC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385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9" name="Oval 154">
              <a:extLst>
                <a:ext uri="{FF2B5EF4-FFF2-40B4-BE49-F238E27FC236}">
                  <a16:creationId xmlns:a16="http://schemas.microsoft.com/office/drawing/2014/main" id="{1AC5C14E-C50B-47A3-9336-C129872A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387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0" name="Oval 155">
              <a:extLst>
                <a:ext uri="{FF2B5EF4-FFF2-40B4-BE49-F238E27FC236}">
                  <a16:creationId xmlns:a16="http://schemas.microsoft.com/office/drawing/2014/main" id="{C9DFAAFB-94B5-486F-9FF7-35549E49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388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1" name="Freeform 156">
              <a:extLst>
                <a:ext uri="{FF2B5EF4-FFF2-40B4-BE49-F238E27FC236}">
                  <a16:creationId xmlns:a16="http://schemas.microsoft.com/office/drawing/2014/main" id="{C6E3A00B-3FEF-4FB1-9945-982176484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877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Oval 157">
              <a:extLst>
                <a:ext uri="{FF2B5EF4-FFF2-40B4-BE49-F238E27FC236}">
                  <a16:creationId xmlns:a16="http://schemas.microsoft.com/office/drawing/2014/main" id="{143B585D-4FA7-4F97-A9AA-AF13F1AF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3875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3" name="Oval 158">
              <a:extLst>
                <a:ext uri="{FF2B5EF4-FFF2-40B4-BE49-F238E27FC236}">
                  <a16:creationId xmlns:a16="http://schemas.microsoft.com/office/drawing/2014/main" id="{88ED002E-FAFA-4CA7-B761-9126C54EA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3895"/>
              <a:ext cx="44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4" name="Oval 159">
              <a:extLst>
                <a:ext uri="{FF2B5EF4-FFF2-40B4-BE49-F238E27FC236}">
                  <a16:creationId xmlns:a16="http://schemas.microsoft.com/office/drawing/2014/main" id="{6F1DCE23-F3E2-4914-9EBC-FB06C5A1C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91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5" name="Freeform 160">
              <a:extLst>
                <a:ext uri="{FF2B5EF4-FFF2-40B4-BE49-F238E27FC236}">
                  <a16:creationId xmlns:a16="http://schemas.microsoft.com/office/drawing/2014/main" id="{2F4A448A-D3D7-4517-AD2E-F3A5D12D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900"/>
              <a:ext cx="94" cy="89"/>
            </a:xfrm>
            <a:custGeom>
              <a:avLst/>
              <a:gdLst>
                <a:gd name="T0" fmla="*/ 0 w 40"/>
                <a:gd name="T1" fmla="*/ 378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45 h 36"/>
                <a:gd name="T10" fmla="*/ 249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Oval 161">
              <a:extLst>
                <a:ext uri="{FF2B5EF4-FFF2-40B4-BE49-F238E27FC236}">
                  <a16:creationId xmlns:a16="http://schemas.microsoft.com/office/drawing/2014/main" id="{C48CB96E-DCAD-48B8-B2CE-895365E3C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89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7" name="Oval 162">
              <a:extLst>
                <a:ext uri="{FF2B5EF4-FFF2-40B4-BE49-F238E27FC236}">
                  <a16:creationId xmlns:a16="http://schemas.microsoft.com/office/drawing/2014/main" id="{E76C7E10-CE6B-4F48-B593-6896979C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3917"/>
              <a:ext cx="44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8" name="Oval 163">
              <a:extLst>
                <a:ext uri="{FF2B5EF4-FFF2-40B4-BE49-F238E27FC236}">
                  <a16:creationId xmlns:a16="http://schemas.microsoft.com/office/drawing/2014/main" id="{8EED2657-B447-4BA2-9598-8C79959E0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39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9" name="Freeform 164">
              <a:extLst>
                <a:ext uri="{FF2B5EF4-FFF2-40B4-BE49-F238E27FC236}">
                  <a16:creationId xmlns:a16="http://schemas.microsoft.com/office/drawing/2014/main" id="{6DC6D732-B3D5-49B9-8E85-D283F222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92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Oval 165">
              <a:extLst>
                <a:ext uri="{FF2B5EF4-FFF2-40B4-BE49-F238E27FC236}">
                  <a16:creationId xmlns:a16="http://schemas.microsoft.com/office/drawing/2014/main" id="{2FAF5258-5F34-42E2-8A58-AB194237E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890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1" name="Oval 166">
              <a:extLst>
                <a:ext uri="{FF2B5EF4-FFF2-40B4-BE49-F238E27FC236}">
                  <a16:creationId xmlns:a16="http://schemas.microsoft.com/office/drawing/2014/main" id="{C9746B78-DBD5-4414-8927-6CA4CD15C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91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2" name="Oval 167">
              <a:extLst>
                <a:ext uri="{FF2B5EF4-FFF2-40B4-BE49-F238E27FC236}">
                  <a16:creationId xmlns:a16="http://schemas.microsoft.com/office/drawing/2014/main" id="{DD9F3AFB-2F3F-4A74-822F-2C7BB833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392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3" name="Freeform 168">
              <a:extLst>
                <a:ext uri="{FF2B5EF4-FFF2-40B4-BE49-F238E27FC236}">
                  <a16:creationId xmlns:a16="http://schemas.microsoft.com/office/drawing/2014/main" id="{C62AB969-6110-46AE-8BBA-D112FB74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915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Oval 169">
              <a:extLst>
                <a:ext uri="{FF2B5EF4-FFF2-40B4-BE49-F238E27FC236}">
                  <a16:creationId xmlns:a16="http://schemas.microsoft.com/office/drawing/2014/main" id="{E5227E96-FECC-4324-BE25-17D4F31D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388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5" name="Oval 170">
              <a:extLst>
                <a:ext uri="{FF2B5EF4-FFF2-40B4-BE49-F238E27FC236}">
                  <a16:creationId xmlns:a16="http://schemas.microsoft.com/office/drawing/2014/main" id="{A01D598C-C4F6-41BA-8EF1-C8F7628F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390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6" name="Oval 171">
              <a:extLst>
                <a:ext uri="{FF2B5EF4-FFF2-40B4-BE49-F238E27FC236}">
                  <a16:creationId xmlns:a16="http://schemas.microsoft.com/office/drawing/2014/main" id="{5879173A-517E-4D1F-9DD6-53025F3DA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920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7" name="Freeform 172">
              <a:extLst>
                <a:ext uri="{FF2B5EF4-FFF2-40B4-BE49-F238E27FC236}">
                  <a16:creationId xmlns:a16="http://schemas.microsoft.com/office/drawing/2014/main" id="{A03DCBEC-05F2-4775-9836-C9BFA8A9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912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Oval 173">
              <a:extLst>
                <a:ext uri="{FF2B5EF4-FFF2-40B4-BE49-F238E27FC236}">
                  <a16:creationId xmlns:a16="http://schemas.microsoft.com/office/drawing/2014/main" id="{E9F39850-9459-466A-824B-2CF5A1FDE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86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9" name="Oval 174">
              <a:extLst>
                <a:ext uri="{FF2B5EF4-FFF2-40B4-BE49-F238E27FC236}">
                  <a16:creationId xmlns:a16="http://schemas.microsoft.com/office/drawing/2014/main" id="{8901CBC6-6559-4188-8B7D-94558289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8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0" name="Oval 175">
              <a:extLst>
                <a:ext uri="{FF2B5EF4-FFF2-40B4-BE49-F238E27FC236}">
                  <a16:creationId xmlns:a16="http://schemas.microsoft.com/office/drawing/2014/main" id="{66CE7548-8D37-4515-9268-C08E1E7C7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89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1" name="Freeform 176">
              <a:extLst>
                <a:ext uri="{FF2B5EF4-FFF2-40B4-BE49-F238E27FC236}">
                  <a16:creationId xmlns:a16="http://schemas.microsoft.com/office/drawing/2014/main" id="{D2E97D20-1EDD-4BB5-9B5B-BD71E33F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8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Oval 177">
              <a:extLst>
                <a:ext uri="{FF2B5EF4-FFF2-40B4-BE49-F238E27FC236}">
                  <a16:creationId xmlns:a16="http://schemas.microsoft.com/office/drawing/2014/main" id="{A7BA3C32-889E-4889-9CD6-146C79BAB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383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3" name="Oval 178">
              <a:extLst>
                <a:ext uri="{FF2B5EF4-FFF2-40B4-BE49-F238E27FC236}">
                  <a16:creationId xmlns:a16="http://schemas.microsoft.com/office/drawing/2014/main" id="{D7F95C37-4DF4-4BDD-8B13-CED866C8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385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4" name="Oval 179">
              <a:extLst>
                <a:ext uri="{FF2B5EF4-FFF2-40B4-BE49-F238E27FC236}">
                  <a16:creationId xmlns:a16="http://schemas.microsoft.com/office/drawing/2014/main" id="{C70BF8E2-D1AB-4D4E-8813-1B2D70EF0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386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5" name="Freeform 180">
              <a:extLst>
                <a:ext uri="{FF2B5EF4-FFF2-40B4-BE49-F238E27FC236}">
                  <a16:creationId xmlns:a16="http://schemas.microsoft.com/office/drawing/2014/main" id="{468783F5-52AC-4042-A3E8-C2C1FA1B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857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Oval 181">
              <a:extLst>
                <a:ext uri="{FF2B5EF4-FFF2-40B4-BE49-F238E27FC236}">
                  <a16:creationId xmlns:a16="http://schemas.microsoft.com/office/drawing/2014/main" id="{651DD054-B614-4B2F-BDFC-58F13DE17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379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7" name="Oval 182">
              <a:extLst>
                <a:ext uri="{FF2B5EF4-FFF2-40B4-BE49-F238E27FC236}">
                  <a16:creationId xmlns:a16="http://schemas.microsoft.com/office/drawing/2014/main" id="{E9E98A23-6ED1-419B-939D-5243CF7FF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81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8" name="Oval 183">
              <a:extLst>
                <a:ext uri="{FF2B5EF4-FFF2-40B4-BE49-F238E27FC236}">
                  <a16:creationId xmlns:a16="http://schemas.microsoft.com/office/drawing/2014/main" id="{FC283C73-843F-48A2-AE8E-0E4A66D1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383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9" name="Freeform 184">
              <a:extLst>
                <a:ext uri="{FF2B5EF4-FFF2-40B4-BE49-F238E27FC236}">
                  <a16:creationId xmlns:a16="http://schemas.microsoft.com/office/drawing/2014/main" id="{1AFC790F-BF15-45C5-8ABD-41AC21EB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823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40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Oval 185">
              <a:extLst>
                <a:ext uri="{FF2B5EF4-FFF2-40B4-BE49-F238E27FC236}">
                  <a16:creationId xmlns:a16="http://schemas.microsoft.com/office/drawing/2014/main" id="{82735ED6-3414-4AD6-89EF-393D870B3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37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1" name="Oval 186">
              <a:extLst>
                <a:ext uri="{FF2B5EF4-FFF2-40B4-BE49-F238E27FC236}">
                  <a16:creationId xmlns:a16="http://schemas.microsoft.com/office/drawing/2014/main" id="{0A52B432-5491-4E9D-B934-7C06620E9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755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2" name="Oval 187">
              <a:extLst>
                <a:ext uri="{FF2B5EF4-FFF2-40B4-BE49-F238E27FC236}">
                  <a16:creationId xmlns:a16="http://schemas.microsoft.com/office/drawing/2014/main" id="{7EEC3208-2716-4D4D-A9CC-52FE9C103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37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3" name="Freeform 188">
              <a:extLst>
                <a:ext uri="{FF2B5EF4-FFF2-40B4-BE49-F238E27FC236}">
                  <a16:creationId xmlns:a16="http://schemas.microsoft.com/office/drawing/2014/main" id="{E9EEC81E-7F76-4CB4-BE9D-23249B644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37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Oval 189">
              <a:extLst>
                <a:ext uri="{FF2B5EF4-FFF2-40B4-BE49-F238E27FC236}">
                  <a16:creationId xmlns:a16="http://schemas.microsoft.com/office/drawing/2014/main" id="{DC681182-90E4-42BF-960C-D91CD5EE7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367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5" name="Oval 190">
              <a:extLst>
                <a:ext uri="{FF2B5EF4-FFF2-40B4-BE49-F238E27FC236}">
                  <a16:creationId xmlns:a16="http://schemas.microsoft.com/office/drawing/2014/main" id="{5AD7A4E6-155E-4CB1-A7AF-2FA16A22E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36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6" name="Oval 191">
              <a:extLst>
                <a:ext uri="{FF2B5EF4-FFF2-40B4-BE49-F238E27FC236}">
                  <a16:creationId xmlns:a16="http://schemas.microsoft.com/office/drawing/2014/main" id="{DCF930E0-CE44-47E0-9A66-6D11B66F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370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7" name="Freeform 192">
              <a:extLst>
                <a:ext uri="{FF2B5EF4-FFF2-40B4-BE49-F238E27FC236}">
                  <a16:creationId xmlns:a16="http://schemas.microsoft.com/office/drawing/2014/main" id="{0314D74D-57A8-4652-9312-E673E0756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698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30 w 40"/>
                <a:gd name="T7" fmla="*/ 0 h 36"/>
                <a:gd name="T8" fmla="*/ 519 w 40"/>
                <a:gd name="T9" fmla="*/ 250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Oval 193">
              <a:extLst>
                <a:ext uri="{FF2B5EF4-FFF2-40B4-BE49-F238E27FC236}">
                  <a16:creationId xmlns:a16="http://schemas.microsoft.com/office/drawing/2014/main" id="{72794CA6-C983-4436-89F2-C0342261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360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9" name="Oval 194">
              <a:extLst>
                <a:ext uri="{FF2B5EF4-FFF2-40B4-BE49-F238E27FC236}">
                  <a16:creationId xmlns:a16="http://schemas.microsoft.com/office/drawing/2014/main" id="{B6C8080C-6EC1-403E-B768-24078A159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3624"/>
              <a:ext cx="46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0" name="Oval 195">
              <a:extLst>
                <a:ext uri="{FF2B5EF4-FFF2-40B4-BE49-F238E27FC236}">
                  <a16:creationId xmlns:a16="http://schemas.microsoft.com/office/drawing/2014/main" id="{459F9ABA-E830-48BE-9BC7-E20A05664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363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1" name="Freeform 196">
              <a:extLst>
                <a:ext uri="{FF2B5EF4-FFF2-40B4-BE49-F238E27FC236}">
                  <a16:creationId xmlns:a16="http://schemas.microsoft.com/office/drawing/2014/main" id="{DBA87FE9-EBDE-4117-959F-AFC986C23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62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Oval 197">
              <a:extLst>
                <a:ext uri="{FF2B5EF4-FFF2-40B4-BE49-F238E27FC236}">
                  <a16:creationId xmlns:a16="http://schemas.microsoft.com/office/drawing/2014/main" id="{570B864B-D725-4585-A9E8-09004B0AE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527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3" name="Oval 198">
              <a:extLst>
                <a:ext uri="{FF2B5EF4-FFF2-40B4-BE49-F238E27FC236}">
                  <a16:creationId xmlns:a16="http://schemas.microsoft.com/office/drawing/2014/main" id="{C0062D1D-DE4C-4275-BA0E-E52930A3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354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4" name="Oval 199">
              <a:extLst>
                <a:ext uri="{FF2B5EF4-FFF2-40B4-BE49-F238E27FC236}">
                  <a16:creationId xmlns:a16="http://schemas.microsoft.com/office/drawing/2014/main" id="{A80B0273-69EF-4208-B9B5-51C358EF2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356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5" name="Freeform 200">
              <a:extLst>
                <a:ext uri="{FF2B5EF4-FFF2-40B4-BE49-F238E27FC236}">
                  <a16:creationId xmlns:a16="http://schemas.microsoft.com/office/drawing/2014/main" id="{1CF07523-6FA4-4619-8114-E8F41945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551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50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Oval 201">
              <a:extLst>
                <a:ext uri="{FF2B5EF4-FFF2-40B4-BE49-F238E27FC236}">
                  <a16:creationId xmlns:a16="http://schemas.microsoft.com/office/drawing/2014/main" id="{10A0B005-2C5A-4C44-954D-3A812A22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343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7" name="Oval 202">
              <a:extLst>
                <a:ext uri="{FF2B5EF4-FFF2-40B4-BE49-F238E27FC236}">
                  <a16:creationId xmlns:a16="http://schemas.microsoft.com/office/drawing/2014/main" id="{B96ADF03-D2C8-4FF8-B429-A2D06B7CE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34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8" name="Oval 203">
              <a:extLst>
                <a:ext uri="{FF2B5EF4-FFF2-40B4-BE49-F238E27FC236}">
                  <a16:creationId xmlns:a16="http://schemas.microsoft.com/office/drawing/2014/main" id="{B156FECE-1CAD-4089-AAE2-08CD4AF9C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34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9" name="Freeform 204">
              <a:extLst>
                <a:ext uri="{FF2B5EF4-FFF2-40B4-BE49-F238E27FC236}">
                  <a16:creationId xmlns:a16="http://schemas.microsoft.com/office/drawing/2014/main" id="{C427DFA2-EE6E-417D-9AD6-A1344928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459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14 w 40"/>
                <a:gd name="T7" fmla="*/ 0 h 36"/>
                <a:gd name="T8" fmla="*/ 519 w 40"/>
                <a:gd name="T9" fmla="*/ 250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Oval 205">
              <a:extLst>
                <a:ext uri="{FF2B5EF4-FFF2-40B4-BE49-F238E27FC236}">
                  <a16:creationId xmlns:a16="http://schemas.microsoft.com/office/drawing/2014/main" id="{0DA7874B-E4BC-437A-82EA-6619B89E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333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1" name="Oval 206">
              <a:extLst>
                <a:ext uri="{FF2B5EF4-FFF2-40B4-BE49-F238E27FC236}">
                  <a16:creationId xmlns:a16="http://schemas.microsoft.com/office/drawing/2014/main" id="{47DD8811-A7BC-4C02-A6B9-60AC71489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335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2" name="Oval 207">
              <a:extLst>
                <a:ext uri="{FF2B5EF4-FFF2-40B4-BE49-F238E27FC236}">
                  <a16:creationId xmlns:a16="http://schemas.microsoft.com/office/drawing/2014/main" id="{5839F333-4F50-4315-B901-43012378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37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3" name="Freeform 208">
              <a:extLst>
                <a:ext uri="{FF2B5EF4-FFF2-40B4-BE49-F238E27FC236}">
                  <a16:creationId xmlns:a16="http://schemas.microsoft.com/office/drawing/2014/main" id="{8F492571-2626-48B3-BB15-CA0DE51D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362"/>
              <a:ext cx="94" cy="90"/>
            </a:xfrm>
            <a:custGeom>
              <a:avLst/>
              <a:gdLst>
                <a:gd name="T0" fmla="*/ 0 w 40"/>
                <a:gd name="T1" fmla="*/ 375 h 36"/>
                <a:gd name="T2" fmla="*/ 193 w 40"/>
                <a:gd name="T3" fmla="*/ 488 h 36"/>
                <a:gd name="T4" fmla="*/ 470 w 40"/>
                <a:gd name="T5" fmla="*/ 158 h 36"/>
                <a:gd name="T6" fmla="*/ 430 w 40"/>
                <a:gd name="T7" fmla="*/ 0 h 36"/>
                <a:gd name="T8" fmla="*/ 519 w 40"/>
                <a:gd name="T9" fmla="*/ 238 h 36"/>
                <a:gd name="T10" fmla="*/ 249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Oval 209">
              <a:extLst>
                <a:ext uri="{FF2B5EF4-FFF2-40B4-BE49-F238E27FC236}">
                  <a16:creationId xmlns:a16="http://schemas.microsoft.com/office/drawing/2014/main" id="{2D0A904A-EA20-46AB-92A3-E68DD9993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3231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5" name="Oval 210">
              <a:extLst>
                <a:ext uri="{FF2B5EF4-FFF2-40B4-BE49-F238E27FC236}">
                  <a16:creationId xmlns:a16="http://schemas.microsoft.com/office/drawing/2014/main" id="{AE8A62E3-7E3F-4948-99DD-0804C60C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32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6" name="Oval 211">
              <a:extLst>
                <a:ext uri="{FF2B5EF4-FFF2-40B4-BE49-F238E27FC236}">
                  <a16:creationId xmlns:a16="http://schemas.microsoft.com/office/drawing/2014/main" id="{CE40595C-E9D4-4D04-ABF9-3FE19CE6D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32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7" name="Freeform 212">
              <a:extLst>
                <a:ext uri="{FF2B5EF4-FFF2-40B4-BE49-F238E27FC236}">
                  <a16:creationId xmlns:a16="http://schemas.microsoft.com/office/drawing/2014/main" id="{FED7D5E7-7ED8-4F14-8E3D-406938909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256"/>
              <a:ext cx="91" cy="89"/>
            </a:xfrm>
            <a:custGeom>
              <a:avLst/>
              <a:gdLst>
                <a:gd name="T0" fmla="*/ 0 w 39"/>
                <a:gd name="T1" fmla="*/ 378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6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Oval 213">
              <a:extLst>
                <a:ext uri="{FF2B5EF4-FFF2-40B4-BE49-F238E27FC236}">
                  <a16:creationId xmlns:a16="http://schemas.microsoft.com/office/drawing/2014/main" id="{EBD0A5C5-DC1F-4870-8EBD-902EBB55D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3121"/>
              <a:ext cx="119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9" name="Oval 214">
              <a:extLst>
                <a:ext uri="{FF2B5EF4-FFF2-40B4-BE49-F238E27FC236}">
                  <a16:creationId xmlns:a16="http://schemas.microsoft.com/office/drawing/2014/main" id="{658BEEB6-1B5B-490E-A6C0-138AA10E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" y="314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0" name="Oval 215">
              <a:extLst>
                <a:ext uri="{FF2B5EF4-FFF2-40B4-BE49-F238E27FC236}">
                  <a16:creationId xmlns:a16="http://schemas.microsoft.com/office/drawing/2014/main" id="{ACC14E54-2010-49FA-9A34-3141C161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1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1" name="Freeform 216">
              <a:extLst>
                <a:ext uri="{FF2B5EF4-FFF2-40B4-BE49-F238E27FC236}">
                  <a16:creationId xmlns:a16="http://schemas.microsoft.com/office/drawing/2014/main" id="{1138D5BD-CDED-480D-8683-D654D0266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146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14 w 40"/>
                <a:gd name="T7" fmla="*/ 0 h 36"/>
                <a:gd name="T8" fmla="*/ 519 w 40"/>
                <a:gd name="T9" fmla="*/ 238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Oval 217">
              <a:extLst>
                <a:ext uri="{FF2B5EF4-FFF2-40B4-BE49-F238E27FC236}">
                  <a16:creationId xmlns:a16="http://schemas.microsoft.com/office/drawing/2014/main" id="{D2D3BC76-E0A4-4423-B9C3-7978CEF6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29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3" name="Oval 218">
              <a:extLst>
                <a:ext uri="{FF2B5EF4-FFF2-40B4-BE49-F238E27FC236}">
                  <a16:creationId xmlns:a16="http://schemas.microsoft.com/office/drawing/2014/main" id="{4796C2E1-9A0E-47A6-9F2B-BBE076015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301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4" name="Oval 219">
              <a:extLst>
                <a:ext uri="{FF2B5EF4-FFF2-40B4-BE49-F238E27FC236}">
                  <a16:creationId xmlns:a16="http://schemas.microsoft.com/office/drawing/2014/main" id="{FCD5DD3C-0877-4AF7-BE43-684A7995C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302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5" name="Freeform 220">
              <a:extLst>
                <a:ext uri="{FF2B5EF4-FFF2-40B4-BE49-F238E27FC236}">
                  <a16:creationId xmlns:a16="http://schemas.microsoft.com/office/drawing/2014/main" id="{7B1F3969-0C05-4BB6-A874-35720209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017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Oval 221">
              <a:extLst>
                <a:ext uri="{FF2B5EF4-FFF2-40B4-BE49-F238E27FC236}">
                  <a16:creationId xmlns:a16="http://schemas.microsoft.com/office/drawing/2014/main" id="{6DD5CC9C-8F77-468C-B99D-CF708210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865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7" name="Oval 222">
              <a:extLst>
                <a:ext uri="{FF2B5EF4-FFF2-40B4-BE49-F238E27FC236}">
                  <a16:creationId xmlns:a16="http://schemas.microsoft.com/office/drawing/2014/main" id="{CD776497-D4D1-4C04-AE4A-6E872357D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2885"/>
              <a:ext cx="45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8" name="Oval 223">
              <a:extLst>
                <a:ext uri="{FF2B5EF4-FFF2-40B4-BE49-F238E27FC236}">
                  <a16:creationId xmlns:a16="http://schemas.microsoft.com/office/drawing/2014/main" id="{E90030FF-F09D-46BB-8BC0-B12DC7568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90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9" name="Freeform 224">
              <a:extLst>
                <a:ext uri="{FF2B5EF4-FFF2-40B4-BE49-F238E27FC236}">
                  <a16:creationId xmlns:a16="http://schemas.microsoft.com/office/drawing/2014/main" id="{9F08A5BD-C005-42DB-BE7C-EBB452284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890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Oval 225">
              <a:extLst>
                <a:ext uri="{FF2B5EF4-FFF2-40B4-BE49-F238E27FC236}">
                  <a16:creationId xmlns:a16="http://schemas.microsoft.com/office/drawing/2014/main" id="{F0098843-29C9-46E9-8A78-32BC60BDA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731"/>
              <a:ext cx="117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1" name="Oval 226">
              <a:extLst>
                <a:ext uri="{FF2B5EF4-FFF2-40B4-BE49-F238E27FC236}">
                  <a16:creationId xmlns:a16="http://schemas.microsoft.com/office/drawing/2014/main" id="{BABD377B-CE96-4203-AC9F-8AE00CA2F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75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2" name="Oval 227">
              <a:extLst>
                <a:ext uri="{FF2B5EF4-FFF2-40B4-BE49-F238E27FC236}">
                  <a16:creationId xmlns:a16="http://schemas.microsoft.com/office/drawing/2014/main" id="{759A684B-C52B-4A46-AA90-BE8363D9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76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3" name="Freeform 228">
              <a:extLst>
                <a:ext uri="{FF2B5EF4-FFF2-40B4-BE49-F238E27FC236}">
                  <a16:creationId xmlns:a16="http://schemas.microsoft.com/office/drawing/2014/main" id="{792418E7-A30A-4550-8F36-0C38A410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758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46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6" y="30"/>
                    <a:pt x="9" y="31"/>
                    <a:pt x="15" y="31"/>
                  </a:cubicBezTo>
                  <a:cubicBezTo>
                    <a:pt x="29" y="31"/>
                    <a:pt x="35" y="21"/>
                    <a:pt x="35" y="10"/>
                  </a:cubicBezTo>
                  <a:cubicBezTo>
                    <a:pt x="35" y="6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Oval 229">
              <a:extLst>
                <a:ext uri="{FF2B5EF4-FFF2-40B4-BE49-F238E27FC236}">
                  <a16:creationId xmlns:a16="http://schemas.microsoft.com/office/drawing/2014/main" id="{2CD6B59A-E536-4E0E-BA42-36C133252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259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5" name="Oval 230">
              <a:extLst>
                <a:ext uri="{FF2B5EF4-FFF2-40B4-BE49-F238E27FC236}">
                  <a16:creationId xmlns:a16="http://schemas.microsoft.com/office/drawing/2014/main" id="{0BD1AE61-ABB4-46CF-897D-5E724F528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261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6" name="Oval 231">
              <a:extLst>
                <a:ext uri="{FF2B5EF4-FFF2-40B4-BE49-F238E27FC236}">
                  <a16:creationId xmlns:a16="http://schemas.microsoft.com/office/drawing/2014/main" id="{1B2CC5EC-5F82-4AF7-8CF5-4824A87D1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62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7" name="Freeform 232">
              <a:extLst>
                <a:ext uri="{FF2B5EF4-FFF2-40B4-BE49-F238E27FC236}">
                  <a16:creationId xmlns:a16="http://schemas.microsoft.com/office/drawing/2014/main" id="{823708A3-1F0B-4933-BA6B-524EBE654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616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00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Oval 233">
              <a:extLst>
                <a:ext uri="{FF2B5EF4-FFF2-40B4-BE49-F238E27FC236}">
                  <a16:creationId xmlns:a16="http://schemas.microsoft.com/office/drawing/2014/main" id="{D0C30F12-9B12-4C68-A54B-4E553AC4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43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9" name="Oval 234">
              <a:extLst>
                <a:ext uri="{FF2B5EF4-FFF2-40B4-BE49-F238E27FC236}">
                  <a16:creationId xmlns:a16="http://schemas.microsoft.com/office/drawing/2014/main" id="{DAFF7177-5D03-41D2-B44F-CEBB344C8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2452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0" name="Oval 235">
              <a:extLst>
                <a:ext uri="{FF2B5EF4-FFF2-40B4-BE49-F238E27FC236}">
                  <a16:creationId xmlns:a16="http://schemas.microsoft.com/office/drawing/2014/main" id="{0F16ECF7-3916-4E8C-A31F-A31475E62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9" y="246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1" name="Freeform 236">
              <a:extLst>
                <a:ext uri="{FF2B5EF4-FFF2-40B4-BE49-F238E27FC236}">
                  <a16:creationId xmlns:a16="http://schemas.microsoft.com/office/drawing/2014/main" id="{1F45CBD9-F93E-4500-8AC5-31AE1A5F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45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Oval 237">
              <a:extLst>
                <a:ext uri="{FF2B5EF4-FFF2-40B4-BE49-F238E27FC236}">
                  <a16:creationId xmlns:a16="http://schemas.microsoft.com/office/drawing/2014/main" id="{BD31758F-592E-4288-8D3B-45210B057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28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3" name="Oval 238">
              <a:extLst>
                <a:ext uri="{FF2B5EF4-FFF2-40B4-BE49-F238E27FC236}">
                  <a16:creationId xmlns:a16="http://schemas.microsoft.com/office/drawing/2014/main" id="{11A76B3E-6EFF-4A31-BFE9-482FF492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2306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4" name="Oval 239">
              <a:extLst>
                <a:ext uri="{FF2B5EF4-FFF2-40B4-BE49-F238E27FC236}">
                  <a16:creationId xmlns:a16="http://schemas.microsoft.com/office/drawing/2014/main" id="{018B7956-0EA2-4CD3-B4FF-0AC112D5A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31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5" name="Freeform 240">
              <a:extLst>
                <a:ext uri="{FF2B5EF4-FFF2-40B4-BE49-F238E27FC236}">
                  <a16:creationId xmlns:a16="http://schemas.microsoft.com/office/drawing/2014/main" id="{29B096CD-FFBA-4FFB-B6EE-E8D52AED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3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Oval 241">
              <a:extLst>
                <a:ext uri="{FF2B5EF4-FFF2-40B4-BE49-F238E27FC236}">
                  <a16:creationId xmlns:a16="http://schemas.microsoft.com/office/drawing/2014/main" id="{7FDAAD46-5413-4C12-9FA6-7ECAA3592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15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7" name="Oval 242">
              <a:extLst>
                <a:ext uri="{FF2B5EF4-FFF2-40B4-BE49-F238E27FC236}">
                  <a16:creationId xmlns:a16="http://schemas.microsoft.com/office/drawing/2014/main" id="{E2F286BE-63C0-4C01-8DAE-1C526DFC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1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8" name="Oval 243">
              <a:extLst>
                <a:ext uri="{FF2B5EF4-FFF2-40B4-BE49-F238E27FC236}">
                  <a16:creationId xmlns:a16="http://schemas.microsoft.com/office/drawing/2014/main" id="{BE390767-3110-4E32-AB82-E2D80DE9E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18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9" name="Freeform 244">
              <a:extLst>
                <a:ext uri="{FF2B5EF4-FFF2-40B4-BE49-F238E27FC236}">
                  <a16:creationId xmlns:a16="http://schemas.microsoft.com/office/drawing/2014/main" id="{6E7CF273-1CB4-4D91-B561-720AF818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1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Oval 245">
              <a:extLst>
                <a:ext uri="{FF2B5EF4-FFF2-40B4-BE49-F238E27FC236}">
                  <a16:creationId xmlns:a16="http://schemas.microsoft.com/office/drawing/2014/main" id="{9F9A46D7-F906-49FF-AE9E-10ED57A97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015"/>
              <a:ext cx="117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1" name="Oval 246">
              <a:extLst>
                <a:ext uri="{FF2B5EF4-FFF2-40B4-BE49-F238E27FC236}">
                  <a16:creationId xmlns:a16="http://schemas.microsoft.com/office/drawing/2014/main" id="{E7612EA8-0910-497D-9D12-488CBF7C1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0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2" name="Oval 247">
              <a:extLst>
                <a:ext uri="{FF2B5EF4-FFF2-40B4-BE49-F238E27FC236}">
                  <a16:creationId xmlns:a16="http://schemas.microsoft.com/office/drawing/2014/main" id="{FFD848A4-213B-4927-9CD7-FD720FAF5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049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3" name="Freeform 248">
              <a:extLst>
                <a:ext uri="{FF2B5EF4-FFF2-40B4-BE49-F238E27FC236}">
                  <a16:creationId xmlns:a16="http://schemas.microsoft.com/office/drawing/2014/main" id="{3B532957-7F37-411A-BCA7-4E3EA121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4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Oval 249">
              <a:extLst>
                <a:ext uri="{FF2B5EF4-FFF2-40B4-BE49-F238E27FC236}">
                  <a16:creationId xmlns:a16="http://schemas.microsoft.com/office/drawing/2014/main" id="{5BDDB0D6-15F2-487B-8590-0AD1EA4C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189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5" name="Oval 250">
              <a:extLst>
                <a:ext uri="{FF2B5EF4-FFF2-40B4-BE49-F238E27FC236}">
                  <a16:creationId xmlns:a16="http://schemas.microsoft.com/office/drawing/2014/main" id="{E6BD92A3-06F3-4473-85B8-5346E43AC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1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6" name="Oval 251">
              <a:extLst>
                <a:ext uri="{FF2B5EF4-FFF2-40B4-BE49-F238E27FC236}">
                  <a16:creationId xmlns:a16="http://schemas.microsoft.com/office/drawing/2014/main" id="{42E78632-8E13-4DB5-841A-E723496F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19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7" name="Freeform 252">
              <a:extLst>
                <a:ext uri="{FF2B5EF4-FFF2-40B4-BE49-F238E27FC236}">
                  <a16:creationId xmlns:a16="http://schemas.microsoft.com/office/drawing/2014/main" id="{0070D257-9EE3-4219-BE90-FB25DDCC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923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Oval 253">
              <a:extLst>
                <a:ext uri="{FF2B5EF4-FFF2-40B4-BE49-F238E27FC236}">
                  <a16:creationId xmlns:a16="http://schemas.microsoft.com/office/drawing/2014/main" id="{A96F2BC7-4988-4D93-AA94-0E8BF452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761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9" name="Oval 254">
              <a:extLst>
                <a:ext uri="{FF2B5EF4-FFF2-40B4-BE49-F238E27FC236}">
                  <a16:creationId xmlns:a16="http://schemas.microsoft.com/office/drawing/2014/main" id="{DC7519B0-7A76-4724-A944-F1307A34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78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0" name="Oval 255">
              <a:extLst>
                <a:ext uri="{FF2B5EF4-FFF2-40B4-BE49-F238E27FC236}">
                  <a16:creationId xmlns:a16="http://schemas.microsoft.com/office/drawing/2014/main" id="{A6C64211-ED4E-40D0-9B60-5A78C164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179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1" name="Freeform 256">
              <a:extLst>
                <a:ext uri="{FF2B5EF4-FFF2-40B4-BE49-F238E27FC236}">
                  <a16:creationId xmlns:a16="http://schemas.microsoft.com/office/drawing/2014/main" id="{0990CE03-7BF8-45C7-8FBD-524A2B40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788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Oval 257">
              <a:extLst>
                <a:ext uri="{FF2B5EF4-FFF2-40B4-BE49-F238E27FC236}">
                  <a16:creationId xmlns:a16="http://schemas.microsoft.com/office/drawing/2014/main" id="{A111BEC5-8763-4A0F-96A3-9D2B0BFC8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63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3" name="Oval 258">
              <a:extLst>
                <a:ext uri="{FF2B5EF4-FFF2-40B4-BE49-F238E27FC236}">
                  <a16:creationId xmlns:a16="http://schemas.microsoft.com/office/drawing/2014/main" id="{52E25C24-7ACE-4238-A5B9-FEFA4893A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6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4" name="Oval 259">
              <a:extLst>
                <a:ext uri="{FF2B5EF4-FFF2-40B4-BE49-F238E27FC236}">
                  <a16:creationId xmlns:a16="http://schemas.microsoft.com/office/drawing/2014/main" id="{284CF107-D2B8-486F-88C0-518549482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66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5" name="Freeform 260">
              <a:extLst>
                <a:ext uri="{FF2B5EF4-FFF2-40B4-BE49-F238E27FC236}">
                  <a16:creationId xmlns:a16="http://schemas.microsoft.com/office/drawing/2014/main" id="{2D835C95-5F3C-4BFE-B33E-2F349814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62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40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Oval 261">
              <a:extLst>
                <a:ext uri="{FF2B5EF4-FFF2-40B4-BE49-F238E27FC236}">
                  <a16:creationId xmlns:a16="http://schemas.microsoft.com/office/drawing/2014/main" id="{021C0E0D-2775-46D6-B973-E268FBDB3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151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7" name="Oval 262">
              <a:extLst>
                <a:ext uri="{FF2B5EF4-FFF2-40B4-BE49-F238E27FC236}">
                  <a16:creationId xmlns:a16="http://schemas.microsoft.com/office/drawing/2014/main" id="{CB7412A7-B2A6-4ECF-8ECF-55564DEC5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1537"/>
              <a:ext cx="44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8" name="Oval 263">
              <a:extLst>
                <a:ext uri="{FF2B5EF4-FFF2-40B4-BE49-F238E27FC236}">
                  <a16:creationId xmlns:a16="http://schemas.microsoft.com/office/drawing/2014/main" id="{288323D7-3E21-4DBE-A7A2-8F81D9802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155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9" name="Freeform 264">
              <a:extLst>
                <a:ext uri="{FF2B5EF4-FFF2-40B4-BE49-F238E27FC236}">
                  <a16:creationId xmlns:a16="http://schemas.microsoft.com/office/drawing/2014/main" id="{EC83781D-0591-4668-95F3-BF23D3AE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5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Oval 265">
              <a:extLst>
                <a:ext uri="{FF2B5EF4-FFF2-40B4-BE49-F238E27FC236}">
                  <a16:creationId xmlns:a16="http://schemas.microsoft.com/office/drawing/2014/main" id="{3E62246A-E3D2-4A35-B196-E87CEE04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38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1" name="Oval 266">
              <a:extLst>
                <a:ext uri="{FF2B5EF4-FFF2-40B4-BE49-F238E27FC236}">
                  <a16:creationId xmlns:a16="http://schemas.microsoft.com/office/drawing/2014/main" id="{5344D92F-89DD-4C59-B91D-BA2DFF3E7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1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2" name="Oval 267">
              <a:extLst>
                <a:ext uri="{FF2B5EF4-FFF2-40B4-BE49-F238E27FC236}">
                  <a16:creationId xmlns:a16="http://schemas.microsoft.com/office/drawing/2014/main" id="{8BD24964-6943-4C8C-9871-B2AEBEF74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4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3" name="Freeform 268">
              <a:extLst>
                <a:ext uri="{FF2B5EF4-FFF2-40B4-BE49-F238E27FC236}">
                  <a16:creationId xmlns:a16="http://schemas.microsoft.com/office/drawing/2014/main" id="{2F609C28-9391-4EF6-8D59-F2D53805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41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Oval 269">
              <a:extLst>
                <a:ext uri="{FF2B5EF4-FFF2-40B4-BE49-F238E27FC236}">
                  <a16:creationId xmlns:a16="http://schemas.microsoft.com/office/drawing/2014/main" id="{C49A4CE2-677C-4249-9A97-D6DC9A0DE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291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5" name="Oval 270">
              <a:extLst>
                <a:ext uri="{FF2B5EF4-FFF2-40B4-BE49-F238E27FC236}">
                  <a16:creationId xmlns:a16="http://schemas.microsoft.com/office/drawing/2014/main" id="{96211117-9A07-470E-8A73-11C29D0CB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311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6" name="Oval 271">
              <a:extLst>
                <a:ext uri="{FF2B5EF4-FFF2-40B4-BE49-F238E27FC236}">
                  <a16:creationId xmlns:a16="http://schemas.microsoft.com/office/drawing/2014/main" id="{524B95F8-A1E9-4FBD-92CB-2D542C0A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132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7" name="Freeform 272">
              <a:extLst>
                <a:ext uri="{FF2B5EF4-FFF2-40B4-BE49-F238E27FC236}">
                  <a16:creationId xmlns:a16="http://schemas.microsoft.com/office/drawing/2014/main" id="{E3624138-80BA-4A82-8BEC-3A3D6268D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316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Oval 273">
              <a:extLst>
                <a:ext uri="{FF2B5EF4-FFF2-40B4-BE49-F238E27FC236}">
                  <a16:creationId xmlns:a16="http://schemas.microsoft.com/office/drawing/2014/main" id="{27BEDD92-C20C-4DA6-BF42-6B1D0EE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119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9" name="Oval 274">
              <a:extLst>
                <a:ext uri="{FF2B5EF4-FFF2-40B4-BE49-F238E27FC236}">
                  <a16:creationId xmlns:a16="http://schemas.microsoft.com/office/drawing/2014/main" id="{E75E574C-02DD-4538-A1E5-031434697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1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0" name="Oval 275">
              <a:extLst>
                <a:ext uri="{FF2B5EF4-FFF2-40B4-BE49-F238E27FC236}">
                  <a16:creationId xmlns:a16="http://schemas.microsoft.com/office/drawing/2014/main" id="{E0ADD6CF-A5B6-49C4-A0EC-8E080001C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22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1" name="Freeform 276">
              <a:extLst>
                <a:ext uri="{FF2B5EF4-FFF2-40B4-BE49-F238E27FC236}">
                  <a16:creationId xmlns:a16="http://schemas.microsoft.com/office/drawing/2014/main" id="{3793FEF3-B737-42C5-9C53-97BE8152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21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Oval 277">
              <a:extLst>
                <a:ext uri="{FF2B5EF4-FFF2-40B4-BE49-F238E27FC236}">
                  <a16:creationId xmlns:a16="http://schemas.microsoft.com/office/drawing/2014/main" id="{89C0D98C-AE58-48DF-BA1B-42DAF9E0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122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3" name="Oval 278">
              <a:extLst>
                <a:ext uri="{FF2B5EF4-FFF2-40B4-BE49-F238E27FC236}">
                  <a16:creationId xmlns:a16="http://schemas.microsoft.com/office/drawing/2014/main" id="{60AD3E3C-C6E9-4085-B2E5-95878487D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1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4" name="Oval 279">
              <a:extLst>
                <a:ext uri="{FF2B5EF4-FFF2-40B4-BE49-F238E27FC236}">
                  <a16:creationId xmlns:a16="http://schemas.microsoft.com/office/drawing/2014/main" id="{A9ABC4C5-2509-4E9A-87D5-C757D2D9E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15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5" name="Freeform 280">
              <a:extLst>
                <a:ext uri="{FF2B5EF4-FFF2-40B4-BE49-F238E27FC236}">
                  <a16:creationId xmlns:a16="http://schemas.microsoft.com/office/drawing/2014/main" id="{CD78C4BD-FAAB-453E-9858-597C6541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147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200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Oval 281">
              <a:extLst>
                <a:ext uri="{FF2B5EF4-FFF2-40B4-BE49-F238E27FC236}">
                  <a16:creationId xmlns:a16="http://schemas.microsoft.com/office/drawing/2014/main" id="{C4A0E0B8-4A32-4519-B000-856758F8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04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7" name="Oval 282">
              <a:extLst>
                <a:ext uri="{FF2B5EF4-FFF2-40B4-BE49-F238E27FC236}">
                  <a16:creationId xmlns:a16="http://schemas.microsoft.com/office/drawing/2014/main" id="{A30A05AE-E782-402A-8BAD-5860AF89A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0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8" name="Oval 283">
              <a:extLst>
                <a:ext uri="{FF2B5EF4-FFF2-40B4-BE49-F238E27FC236}">
                  <a16:creationId xmlns:a16="http://schemas.microsoft.com/office/drawing/2014/main" id="{27932B65-BFEC-4FCE-A51D-DE80B968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108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9" name="Freeform 284">
              <a:extLst>
                <a:ext uri="{FF2B5EF4-FFF2-40B4-BE49-F238E27FC236}">
                  <a16:creationId xmlns:a16="http://schemas.microsoft.com/office/drawing/2014/main" id="{02BE5881-7CE7-4832-ACB5-12C1E4EE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072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40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3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Oval 285">
              <a:extLst>
                <a:ext uri="{FF2B5EF4-FFF2-40B4-BE49-F238E27FC236}">
                  <a16:creationId xmlns:a16="http://schemas.microsoft.com/office/drawing/2014/main" id="{DFBED813-DFB8-4737-BD07-9AF3464F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983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1" name="Oval 286">
              <a:extLst>
                <a:ext uri="{FF2B5EF4-FFF2-40B4-BE49-F238E27FC236}">
                  <a16:creationId xmlns:a16="http://schemas.microsoft.com/office/drawing/2014/main" id="{F0842770-EEFA-4579-BC43-363B0D52D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003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2" name="Oval 287">
              <a:extLst>
                <a:ext uri="{FF2B5EF4-FFF2-40B4-BE49-F238E27FC236}">
                  <a16:creationId xmlns:a16="http://schemas.microsoft.com/office/drawing/2014/main" id="{3C64C314-A3F9-4184-ACB2-B8D0F5846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1018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3" name="Freeform 288">
              <a:extLst>
                <a:ext uri="{FF2B5EF4-FFF2-40B4-BE49-F238E27FC236}">
                  <a16:creationId xmlns:a16="http://schemas.microsoft.com/office/drawing/2014/main" id="{E736B991-6594-4EBA-9A13-3F0AE377A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008"/>
              <a:ext cx="91" cy="89"/>
            </a:xfrm>
            <a:custGeom>
              <a:avLst/>
              <a:gdLst>
                <a:gd name="T0" fmla="*/ 0 w 39"/>
                <a:gd name="T1" fmla="*/ 378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Oval 289">
              <a:extLst>
                <a:ext uri="{FF2B5EF4-FFF2-40B4-BE49-F238E27FC236}">
                  <a16:creationId xmlns:a16="http://schemas.microsoft.com/office/drawing/2014/main" id="{18701F75-4376-41F3-A2F8-CDC2C4C06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92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5" name="Oval 290">
              <a:extLst>
                <a:ext uri="{FF2B5EF4-FFF2-40B4-BE49-F238E27FC236}">
                  <a16:creationId xmlns:a16="http://schemas.microsoft.com/office/drawing/2014/main" id="{02830AD0-2DF9-4DCF-BA7F-7C3DE378D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945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6" name="Oval 291">
              <a:extLst>
                <a:ext uri="{FF2B5EF4-FFF2-40B4-BE49-F238E27FC236}">
                  <a16:creationId xmlns:a16="http://schemas.microsoft.com/office/drawing/2014/main" id="{791751A3-E15F-4E69-A22A-01C69B396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95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7" name="Freeform 292">
              <a:extLst>
                <a:ext uri="{FF2B5EF4-FFF2-40B4-BE49-F238E27FC236}">
                  <a16:creationId xmlns:a16="http://schemas.microsoft.com/office/drawing/2014/main" id="{6519093B-4A4D-4FB7-AC23-66742B79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9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Oval 293">
              <a:extLst>
                <a:ext uri="{FF2B5EF4-FFF2-40B4-BE49-F238E27FC236}">
                  <a16:creationId xmlns:a16="http://schemas.microsoft.com/office/drawing/2014/main" id="{95E03886-6271-49F9-83F2-CF6D8D1D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88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9" name="Oval 294">
              <a:extLst>
                <a:ext uri="{FF2B5EF4-FFF2-40B4-BE49-F238E27FC236}">
                  <a16:creationId xmlns:a16="http://schemas.microsoft.com/office/drawing/2014/main" id="{E27F0477-4D02-4555-BB3F-826821E45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0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0" name="Oval 295">
              <a:extLst>
                <a:ext uri="{FF2B5EF4-FFF2-40B4-BE49-F238E27FC236}">
                  <a16:creationId xmlns:a16="http://schemas.microsoft.com/office/drawing/2014/main" id="{A95BB83A-F1A1-4123-A579-CC11BAB8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9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1" name="Freeform 296">
              <a:extLst>
                <a:ext uri="{FF2B5EF4-FFF2-40B4-BE49-F238E27FC236}">
                  <a16:creationId xmlns:a16="http://schemas.microsoft.com/office/drawing/2014/main" id="{0A42353F-4134-45B2-B3F5-E9D4829A9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90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Oval 297">
              <a:extLst>
                <a:ext uri="{FF2B5EF4-FFF2-40B4-BE49-F238E27FC236}">
                  <a16:creationId xmlns:a16="http://schemas.microsoft.com/office/drawing/2014/main" id="{77E099BA-434C-497D-B46D-BA3A54036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362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3" name="Oval 298">
              <a:extLst>
                <a:ext uri="{FF2B5EF4-FFF2-40B4-BE49-F238E27FC236}">
                  <a16:creationId xmlns:a16="http://schemas.microsoft.com/office/drawing/2014/main" id="{BEDDDEAB-41B1-497E-99BA-3BAA2F234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64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4" name="Oval 299">
              <a:extLst>
                <a:ext uri="{FF2B5EF4-FFF2-40B4-BE49-F238E27FC236}">
                  <a16:creationId xmlns:a16="http://schemas.microsoft.com/office/drawing/2014/main" id="{ABEE6331-7FEC-43AC-8A79-67B9AF911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366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5" name="Freeform 300">
              <a:extLst>
                <a:ext uri="{FF2B5EF4-FFF2-40B4-BE49-F238E27FC236}">
                  <a16:creationId xmlns:a16="http://schemas.microsoft.com/office/drawing/2014/main" id="{A9858776-B5FE-48A0-A594-C7DD64F6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6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Oval 301">
              <a:extLst>
                <a:ext uri="{FF2B5EF4-FFF2-40B4-BE49-F238E27FC236}">
                  <a16:creationId xmlns:a16="http://schemas.microsoft.com/office/drawing/2014/main" id="{449CBC7D-CBB2-428B-8500-8C69A34C0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36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7" name="Oval 302">
              <a:extLst>
                <a:ext uri="{FF2B5EF4-FFF2-40B4-BE49-F238E27FC236}">
                  <a16:creationId xmlns:a16="http://schemas.microsoft.com/office/drawing/2014/main" id="{8258D95A-0945-4554-9499-A363A1247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37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8" name="Oval 303">
              <a:extLst>
                <a:ext uri="{FF2B5EF4-FFF2-40B4-BE49-F238E27FC236}">
                  <a16:creationId xmlns:a16="http://schemas.microsoft.com/office/drawing/2014/main" id="{1E34A923-901F-4E9D-8463-D1DA5D40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37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9" name="Freeform 304">
              <a:extLst>
                <a:ext uri="{FF2B5EF4-FFF2-40B4-BE49-F238E27FC236}">
                  <a16:creationId xmlns:a16="http://schemas.microsoft.com/office/drawing/2014/main" id="{C34D8F0E-6C70-466F-B377-B679BAE8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7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Oval 305">
              <a:extLst>
                <a:ext uri="{FF2B5EF4-FFF2-40B4-BE49-F238E27FC236}">
                  <a16:creationId xmlns:a16="http://schemas.microsoft.com/office/drawing/2014/main" id="{FC365526-B0B5-48AC-A387-BE8279EA1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375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1" name="Oval 306">
              <a:extLst>
                <a:ext uri="{FF2B5EF4-FFF2-40B4-BE49-F238E27FC236}">
                  <a16:creationId xmlns:a16="http://schemas.microsoft.com/office/drawing/2014/main" id="{35ECDBF7-C1ED-4C47-945F-AA827EB55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377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2" name="Oval 307">
              <a:extLst>
                <a:ext uri="{FF2B5EF4-FFF2-40B4-BE49-F238E27FC236}">
                  <a16:creationId xmlns:a16="http://schemas.microsoft.com/office/drawing/2014/main" id="{93189A41-CEE6-41FC-942E-E76C5F6D3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7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3" name="Freeform 308">
              <a:extLst>
                <a:ext uri="{FF2B5EF4-FFF2-40B4-BE49-F238E27FC236}">
                  <a16:creationId xmlns:a16="http://schemas.microsoft.com/office/drawing/2014/main" id="{74D55BFA-9344-4F7C-A28C-A38C073A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77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Oval 309">
              <a:extLst>
                <a:ext uri="{FF2B5EF4-FFF2-40B4-BE49-F238E27FC236}">
                  <a16:creationId xmlns:a16="http://schemas.microsoft.com/office/drawing/2014/main" id="{9EB2A07E-8429-4DE6-ABE7-4C4B7EEB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378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5" name="Oval 310">
              <a:extLst>
                <a:ext uri="{FF2B5EF4-FFF2-40B4-BE49-F238E27FC236}">
                  <a16:creationId xmlns:a16="http://schemas.microsoft.com/office/drawing/2014/main" id="{E5D83A76-F69A-4995-8988-EFBD13C50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381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6" name="Oval 311">
              <a:extLst>
                <a:ext uri="{FF2B5EF4-FFF2-40B4-BE49-F238E27FC236}">
                  <a16:creationId xmlns:a16="http://schemas.microsoft.com/office/drawing/2014/main" id="{E0526294-2026-4DB0-8765-91F2E1BBD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3823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7" name="Freeform 312">
              <a:extLst>
                <a:ext uri="{FF2B5EF4-FFF2-40B4-BE49-F238E27FC236}">
                  <a16:creationId xmlns:a16="http://schemas.microsoft.com/office/drawing/2014/main" id="{BC6C5894-B4C3-4792-8121-A1246286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81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00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Oval 313">
              <a:extLst>
                <a:ext uri="{FF2B5EF4-FFF2-40B4-BE49-F238E27FC236}">
                  <a16:creationId xmlns:a16="http://schemas.microsoft.com/office/drawing/2014/main" id="{0588EB7C-24A4-4EB6-B256-C92569E58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82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9" name="Oval 314">
              <a:extLst>
                <a:ext uri="{FF2B5EF4-FFF2-40B4-BE49-F238E27FC236}">
                  <a16:creationId xmlns:a16="http://schemas.microsoft.com/office/drawing/2014/main" id="{0571CA90-6848-4EA1-950E-DF05B9452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38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0" name="Oval 315">
              <a:extLst>
                <a:ext uri="{FF2B5EF4-FFF2-40B4-BE49-F238E27FC236}">
                  <a16:creationId xmlns:a16="http://schemas.microsoft.com/office/drawing/2014/main" id="{8B668ED2-9E90-4D12-B044-5EDEF3438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1" name="Freeform 316">
              <a:extLst>
                <a:ext uri="{FF2B5EF4-FFF2-40B4-BE49-F238E27FC236}">
                  <a16:creationId xmlns:a16="http://schemas.microsoft.com/office/drawing/2014/main" id="{B41F4F4F-C362-487C-86BD-505ED2B7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38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Oval 317">
              <a:extLst>
                <a:ext uri="{FF2B5EF4-FFF2-40B4-BE49-F238E27FC236}">
                  <a16:creationId xmlns:a16="http://schemas.microsoft.com/office/drawing/2014/main" id="{E4BE22B5-453C-49DE-A7DE-6CEB743EC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84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3" name="Oval 318">
              <a:extLst>
                <a:ext uri="{FF2B5EF4-FFF2-40B4-BE49-F238E27FC236}">
                  <a16:creationId xmlns:a16="http://schemas.microsoft.com/office/drawing/2014/main" id="{0DC06059-DFC3-4470-BF96-08DE31A5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386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4" name="Oval 319">
              <a:extLst>
                <a:ext uri="{FF2B5EF4-FFF2-40B4-BE49-F238E27FC236}">
                  <a16:creationId xmlns:a16="http://schemas.microsoft.com/office/drawing/2014/main" id="{42752DCA-CF9D-495D-B66B-B7B88BF6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387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5" name="Freeform 320">
              <a:extLst>
                <a:ext uri="{FF2B5EF4-FFF2-40B4-BE49-F238E27FC236}">
                  <a16:creationId xmlns:a16="http://schemas.microsoft.com/office/drawing/2014/main" id="{02153FCE-79CE-4F6E-819D-284E0C09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86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Oval 321">
              <a:extLst>
                <a:ext uri="{FF2B5EF4-FFF2-40B4-BE49-F238E27FC236}">
                  <a16:creationId xmlns:a16="http://schemas.microsoft.com/office/drawing/2014/main" id="{E60EBFAF-A95A-4E7A-9BE9-D3AAF0BC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3845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7" name="Oval 322">
              <a:extLst>
                <a:ext uri="{FF2B5EF4-FFF2-40B4-BE49-F238E27FC236}">
                  <a16:creationId xmlns:a16="http://schemas.microsoft.com/office/drawing/2014/main" id="{62878232-F7EF-4FA7-85C5-832A201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8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8" name="Oval 323">
              <a:extLst>
                <a:ext uri="{FF2B5EF4-FFF2-40B4-BE49-F238E27FC236}">
                  <a16:creationId xmlns:a16="http://schemas.microsoft.com/office/drawing/2014/main" id="{0CC5F0FC-DCBB-4707-944A-7EBB5572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8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9" name="Freeform 324">
              <a:extLst>
                <a:ext uri="{FF2B5EF4-FFF2-40B4-BE49-F238E27FC236}">
                  <a16:creationId xmlns:a16="http://schemas.microsoft.com/office/drawing/2014/main" id="{BEFB71FA-3F67-4C60-AEA8-E0BA19D74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8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Oval 325">
              <a:extLst>
                <a:ext uri="{FF2B5EF4-FFF2-40B4-BE49-F238E27FC236}">
                  <a16:creationId xmlns:a16="http://schemas.microsoft.com/office/drawing/2014/main" id="{2C609F3F-E91F-4BC7-9C2F-21809768A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3825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1" name="Oval 326">
              <a:extLst>
                <a:ext uri="{FF2B5EF4-FFF2-40B4-BE49-F238E27FC236}">
                  <a16:creationId xmlns:a16="http://schemas.microsoft.com/office/drawing/2014/main" id="{926508F8-DB72-42B5-8BF4-82958CD78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3847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2" name="Oval 327">
              <a:extLst>
                <a:ext uri="{FF2B5EF4-FFF2-40B4-BE49-F238E27FC236}">
                  <a16:creationId xmlns:a16="http://schemas.microsoft.com/office/drawing/2014/main" id="{77593D83-E102-45FC-9DF7-9629343DC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3860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3" name="Freeform 328">
              <a:extLst>
                <a:ext uri="{FF2B5EF4-FFF2-40B4-BE49-F238E27FC236}">
                  <a16:creationId xmlns:a16="http://schemas.microsoft.com/office/drawing/2014/main" id="{D8337AE4-8C6A-4658-BE6F-515E6876D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8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Oval 329">
              <a:extLst>
                <a:ext uri="{FF2B5EF4-FFF2-40B4-BE49-F238E27FC236}">
                  <a16:creationId xmlns:a16="http://schemas.microsoft.com/office/drawing/2014/main" id="{272A1CE2-6BD0-4697-A82F-BEF1B9E78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3815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5" name="Oval 330">
              <a:extLst>
                <a:ext uri="{FF2B5EF4-FFF2-40B4-BE49-F238E27FC236}">
                  <a16:creationId xmlns:a16="http://schemas.microsoft.com/office/drawing/2014/main" id="{C8CF7114-6ADC-4BA7-8B8C-EC098554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3837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6" name="Oval 331">
              <a:extLst>
                <a:ext uri="{FF2B5EF4-FFF2-40B4-BE49-F238E27FC236}">
                  <a16:creationId xmlns:a16="http://schemas.microsoft.com/office/drawing/2014/main" id="{5CB60FC1-7553-49A7-AF0D-A079065B5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852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7" name="Freeform 332">
              <a:extLst>
                <a:ext uri="{FF2B5EF4-FFF2-40B4-BE49-F238E27FC236}">
                  <a16:creationId xmlns:a16="http://schemas.microsoft.com/office/drawing/2014/main" id="{714F0846-14BA-4400-B562-BAEA93B6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84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Oval 333">
              <a:extLst>
                <a:ext uri="{FF2B5EF4-FFF2-40B4-BE49-F238E27FC236}">
                  <a16:creationId xmlns:a16="http://schemas.microsoft.com/office/drawing/2014/main" id="{019A219B-0619-4704-B83F-2D8D8641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376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9" name="Oval 334">
              <a:extLst>
                <a:ext uri="{FF2B5EF4-FFF2-40B4-BE49-F238E27FC236}">
                  <a16:creationId xmlns:a16="http://schemas.microsoft.com/office/drawing/2014/main" id="{38C037B7-6E6F-4218-916D-4203C94A5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379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0" name="Oval 335">
              <a:extLst>
                <a:ext uri="{FF2B5EF4-FFF2-40B4-BE49-F238E27FC236}">
                  <a16:creationId xmlns:a16="http://schemas.microsoft.com/office/drawing/2014/main" id="{0A72EAB7-395E-4740-A724-3C9508E1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380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1" name="Freeform 336">
              <a:extLst>
                <a:ext uri="{FF2B5EF4-FFF2-40B4-BE49-F238E27FC236}">
                  <a16:creationId xmlns:a16="http://schemas.microsoft.com/office/drawing/2014/main" id="{F3908872-31CA-4613-9E55-1C3C87C8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79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Oval 337">
              <a:extLst>
                <a:ext uri="{FF2B5EF4-FFF2-40B4-BE49-F238E27FC236}">
                  <a16:creationId xmlns:a16="http://schemas.microsoft.com/office/drawing/2014/main" id="{88462621-9EF4-4D74-8091-1502211F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3728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3" name="Oval 338">
              <a:extLst>
                <a:ext uri="{FF2B5EF4-FFF2-40B4-BE49-F238E27FC236}">
                  <a16:creationId xmlns:a16="http://schemas.microsoft.com/office/drawing/2014/main" id="{B0A4807C-A74B-469B-8DEC-2ED66CB21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375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4" name="Oval 339">
              <a:extLst>
                <a:ext uri="{FF2B5EF4-FFF2-40B4-BE49-F238E27FC236}">
                  <a16:creationId xmlns:a16="http://schemas.microsoft.com/office/drawing/2014/main" id="{7953854D-16FC-4AA2-A7E1-618A07AC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76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5" name="Freeform 340">
              <a:extLst>
                <a:ext uri="{FF2B5EF4-FFF2-40B4-BE49-F238E27FC236}">
                  <a16:creationId xmlns:a16="http://schemas.microsoft.com/office/drawing/2014/main" id="{F7AFD087-67A0-4017-945B-6BCF0F0F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75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Oval 341">
              <a:extLst>
                <a:ext uri="{FF2B5EF4-FFF2-40B4-BE49-F238E27FC236}">
                  <a16:creationId xmlns:a16="http://schemas.microsoft.com/office/drawing/2014/main" id="{B4AD0AF5-7A74-43FA-89C6-DCB460EE1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367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7" name="Oval 342">
              <a:extLst>
                <a:ext uri="{FF2B5EF4-FFF2-40B4-BE49-F238E27FC236}">
                  <a16:creationId xmlns:a16="http://schemas.microsoft.com/office/drawing/2014/main" id="{3EC0DCDF-DB36-4D66-B18C-73A312BDB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70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8" name="Oval 343">
              <a:extLst>
                <a:ext uri="{FF2B5EF4-FFF2-40B4-BE49-F238E27FC236}">
                  <a16:creationId xmlns:a16="http://schemas.microsoft.com/office/drawing/2014/main" id="{045843CD-4BE2-48E2-82C8-9A0D6305E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37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9" name="Freeform 344">
              <a:extLst>
                <a:ext uri="{FF2B5EF4-FFF2-40B4-BE49-F238E27FC236}">
                  <a16:creationId xmlns:a16="http://schemas.microsoft.com/office/drawing/2014/main" id="{0639BA64-AF75-41CA-8836-FAC4736D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7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Oval 345">
              <a:extLst>
                <a:ext uri="{FF2B5EF4-FFF2-40B4-BE49-F238E27FC236}">
                  <a16:creationId xmlns:a16="http://schemas.microsoft.com/office/drawing/2014/main" id="{2C874018-706E-4D8C-A0EA-6220D953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61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1" name="Oval 346">
              <a:extLst>
                <a:ext uri="{FF2B5EF4-FFF2-40B4-BE49-F238E27FC236}">
                  <a16:creationId xmlns:a16="http://schemas.microsoft.com/office/drawing/2014/main" id="{5CDE68E3-BB0B-4673-A5EE-84A4C8B7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363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2" name="Oval 347">
              <a:extLst>
                <a:ext uri="{FF2B5EF4-FFF2-40B4-BE49-F238E27FC236}">
                  <a16:creationId xmlns:a16="http://schemas.microsoft.com/office/drawing/2014/main" id="{E9FF808A-F90B-4963-9D46-0322EC085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365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3" name="Freeform 348">
              <a:extLst>
                <a:ext uri="{FF2B5EF4-FFF2-40B4-BE49-F238E27FC236}">
                  <a16:creationId xmlns:a16="http://schemas.microsoft.com/office/drawing/2014/main" id="{D5A52D8B-739B-4D48-AA10-E9BFAF1A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6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Oval 349">
              <a:extLst>
                <a:ext uri="{FF2B5EF4-FFF2-40B4-BE49-F238E27FC236}">
                  <a16:creationId xmlns:a16="http://schemas.microsoft.com/office/drawing/2014/main" id="{C5D76A0C-C071-4A71-A445-050EB0E5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354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5" name="Oval 350">
              <a:extLst>
                <a:ext uri="{FF2B5EF4-FFF2-40B4-BE49-F238E27FC236}">
                  <a16:creationId xmlns:a16="http://schemas.microsoft.com/office/drawing/2014/main" id="{5AD111E1-39F8-4A39-8C2E-C924B12A2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35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6" name="Oval 351">
              <a:extLst>
                <a:ext uri="{FF2B5EF4-FFF2-40B4-BE49-F238E27FC236}">
                  <a16:creationId xmlns:a16="http://schemas.microsoft.com/office/drawing/2014/main" id="{F9DA2331-0D77-4AE7-8E57-AB700E42A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357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7" name="Freeform 352">
              <a:extLst>
                <a:ext uri="{FF2B5EF4-FFF2-40B4-BE49-F238E27FC236}">
                  <a16:creationId xmlns:a16="http://schemas.microsoft.com/office/drawing/2014/main" id="{5F75322E-5EF9-46ED-87AD-8E1417C2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5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Oval 353">
              <a:extLst>
                <a:ext uri="{FF2B5EF4-FFF2-40B4-BE49-F238E27FC236}">
                  <a16:creationId xmlns:a16="http://schemas.microsoft.com/office/drawing/2014/main" id="{C4A86A56-00F6-4359-BBCC-EE6246713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345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9" name="Oval 354">
              <a:extLst>
                <a:ext uri="{FF2B5EF4-FFF2-40B4-BE49-F238E27FC236}">
                  <a16:creationId xmlns:a16="http://schemas.microsoft.com/office/drawing/2014/main" id="{055EB6B5-6EC8-4022-925B-E8BBC0A9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48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0" name="Oval 355">
              <a:extLst>
                <a:ext uri="{FF2B5EF4-FFF2-40B4-BE49-F238E27FC236}">
                  <a16:creationId xmlns:a16="http://schemas.microsoft.com/office/drawing/2014/main" id="{9B983382-31A5-4B15-853A-66CAAFACC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49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1" name="Freeform 356">
              <a:extLst>
                <a:ext uri="{FF2B5EF4-FFF2-40B4-BE49-F238E27FC236}">
                  <a16:creationId xmlns:a16="http://schemas.microsoft.com/office/drawing/2014/main" id="{160E3FB1-C873-4FB4-A6F0-7A5F659B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48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Oval 357">
              <a:extLst>
                <a:ext uri="{FF2B5EF4-FFF2-40B4-BE49-F238E27FC236}">
                  <a16:creationId xmlns:a16="http://schemas.microsoft.com/office/drawing/2014/main" id="{D8FB61E6-6232-482E-842F-A87B52B3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337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3" name="Oval 358">
              <a:extLst>
                <a:ext uri="{FF2B5EF4-FFF2-40B4-BE49-F238E27FC236}">
                  <a16:creationId xmlns:a16="http://schemas.microsoft.com/office/drawing/2014/main" id="{B431F019-9DF0-4510-9F5D-92DB8044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39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4" name="Oval 359">
              <a:extLst>
                <a:ext uri="{FF2B5EF4-FFF2-40B4-BE49-F238E27FC236}">
                  <a16:creationId xmlns:a16="http://schemas.microsoft.com/office/drawing/2014/main" id="{7DEBA9E5-2470-4BCC-8555-BA533092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40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5" name="Freeform 360">
              <a:extLst>
                <a:ext uri="{FF2B5EF4-FFF2-40B4-BE49-F238E27FC236}">
                  <a16:creationId xmlns:a16="http://schemas.microsoft.com/office/drawing/2014/main" id="{4787D4BC-15D7-4416-ADB7-53A7271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3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Oval 361">
              <a:extLst>
                <a:ext uri="{FF2B5EF4-FFF2-40B4-BE49-F238E27FC236}">
                  <a16:creationId xmlns:a16="http://schemas.microsoft.com/office/drawing/2014/main" id="{9FDF2BA8-1F6B-4406-AA41-8AC252B93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326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7" name="Oval 362">
              <a:extLst>
                <a:ext uri="{FF2B5EF4-FFF2-40B4-BE49-F238E27FC236}">
                  <a16:creationId xmlns:a16="http://schemas.microsoft.com/office/drawing/2014/main" id="{E3A23507-9B77-4303-B9B8-92637B1D1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328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8" name="Oval 363">
              <a:extLst>
                <a:ext uri="{FF2B5EF4-FFF2-40B4-BE49-F238E27FC236}">
                  <a16:creationId xmlns:a16="http://schemas.microsoft.com/office/drawing/2014/main" id="{810D5E5A-C2E7-42AB-AB8A-8C721C26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33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9" name="Freeform 364">
              <a:extLst>
                <a:ext uri="{FF2B5EF4-FFF2-40B4-BE49-F238E27FC236}">
                  <a16:creationId xmlns:a16="http://schemas.microsoft.com/office/drawing/2014/main" id="{C5718163-E034-49D9-9A3C-57A0D0DB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29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Oval 365">
              <a:extLst>
                <a:ext uri="{FF2B5EF4-FFF2-40B4-BE49-F238E27FC236}">
                  <a16:creationId xmlns:a16="http://schemas.microsoft.com/office/drawing/2014/main" id="{B68EAC93-FFD8-45C5-B112-73764AFF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3159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1" name="Oval 366">
              <a:extLst>
                <a:ext uri="{FF2B5EF4-FFF2-40B4-BE49-F238E27FC236}">
                  <a16:creationId xmlns:a16="http://schemas.microsoft.com/office/drawing/2014/main" id="{59C63084-F83C-4E8B-926F-2630785B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318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2" name="Oval 367">
              <a:extLst>
                <a:ext uri="{FF2B5EF4-FFF2-40B4-BE49-F238E27FC236}">
                  <a16:creationId xmlns:a16="http://schemas.microsoft.com/office/drawing/2014/main" id="{8E5292E7-728C-4B9C-84C3-5EF32D4A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19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3" name="Freeform 368">
              <a:extLst>
                <a:ext uri="{FF2B5EF4-FFF2-40B4-BE49-F238E27FC236}">
                  <a16:creationId xmlns:a16="http://schemas.microsoft.com/office/drawing/2014/main" id="{74985170-B6E3-4BC3-AB13-B58889E3A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1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Oval 369">
              <a:extLst>
                <a:ext uri="{FF2B5EF4-FFF2-40B4-BE49-F238E27FC236}">
                  <a16:creationId xmlns:a16="http://schemas.microsoft.com/office/drawing/2014/main" id="{6C051FAD-666C-4744-9ECA-967A6F2B1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305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5" name="Oval 370">
              <a:extLst>
                <a:ext uri="{FF2B5EF4-FFF2-40B4-BE49-F238E27FC236}">
                  <a16:creationId xmlns:a16="http://schemas.microsoft.com/office/drawing/2014/main" id="{269272A7-D72E-4A0D-86BC-D12C4910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307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6" name="Oval 371">
              <a:extLst>
                <a:ext uri="{FF2B5EF4-FFF2-40B4-BE49-F238E27FC236}">
                  <a16:creationId xmlns:a16="http://schemas.microsoft.com/office/drawing/2014/main" id="{801FA7C5-71B3-4312-930F-74459E2EF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08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7" name="Freeform 372">
              <a:extLst>
                <a:ext uri="{FF2B5EF4-FFF2-40B4-BE49-F238E27FC236}">
                  <a16:creationId xmlns:a16="http://schemas.microsoft.com/office/drawing/2014/main" id="{535A04F4-182B-4104-A6A1-B026A70C0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Oval 373">
              <a:extLst>
                <a:ext uri="{FF2B5EF4-FFF2-40B4-BE49-F238E27FC236}">
                  <a16:creationId xmlns:a16="http://schemas.microsoft.com/office/drawing/2014/main" id="{EBA18BB7-A974-40F5-B09C-16766902B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93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9" name="Oval 374">
              <a:extLst>
                <a:ext uri="{FF2B5EF4-FFF2-40B4-BE49-F238E27FC236}">
                  <a16:creationId xmlns:a16="http://schemas.microsoft.com/office/drawing/2014/main" id="{33E31C49-A859-4341-ACAD-C058486C9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295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0" name="Oval 375">
              <a:extLst>
                <a:ext uri="{FF2B5EF4-FFF2-40B4-BE49-F238E27FC236}">
                  <a16:creationId xmlns:a16="http://schemas.microsoft.com/office/drawing/2014/main" id="{6AAE6B83-5FF9-4E27-AE7B-C996BE62D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970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1" name="Freeform 376">
              <a:extLst>
                <a:ext uri="{FF2B5EF4-FFF2-40B4-BE49-F238E27FC236}">
                  <a16:creationId xmlns:a16="http://schemas.microsoft.com/office/drawing/2014/main" id="{1B920C85-0123-4D51-AD78-8CB28465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60"/>
              <a:ext cx="96" cy="92"/>
            </a:xfrm>
            <a:custGeom>
              <a:avLst/>
              <a:gdLst>
                <a:gd name="T0" fmla="*/ 0 w 41"/>
                <a:gd name="T1" fmla="*/ 40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Oval 377">
              <a:extLst>
                <a:ext uri="{FF2B5EF4-FFF2-40B4-BE49-F238E27FC236}">
                  <a16:creationId xmlns:a16="http://schemas.microsoft.com/office/drawing/2014/main" id="{DC8C01B1-229E-4271-8A2B-60500A32F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281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3" name="Oval 378">
              <a:extLst>
                <a:ext uri="{FF2B5EF4-FFF2-40B4-BE49-F238E27FC236}">
                  <a16:creationId xmlns:a16="http://schemas.microsoft.com/office/drawing/2014/main" id="{46B71C53-8A50-4FB0-87F1-7F98275C5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8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4" name="Oval 379">
              <a:extLst>
                <a:ext uri="{FF2B5EF4-FFF2-40B4-BE49-F238E27FC236}">
                  <a16:creationId xmlns:a16="http://schemas.microsoft.com/office/drawing/2014/main" id="{258E0767-7B4E-497A-B6C4-83D00A22E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284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5" name="Freeform 380">
              <a:extLst>
                <a:ext uri="{FF2B5EF4-FFF2-40B4-BE49-F238E27FC236}">
                  <a16:creationId xmlns:a16="http://schemas.microsoft.com/office/drawing/2014/main" id="{7FC1E05C-FB76-4490-949D-E5A82786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3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Oval 381">
              <a:extLst>
                <a:ext uri="{FF2B5EF4-FFF2-40B4-BE49-F238E27FC236}">
                  <a16:creationId xmlns:a16="http://schemas.microsoft.com/office/drawing/2014/main" id="{CE2FF753-03D0-4B58-9BF8-2C005CCA6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68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7" name="Oval 382">
              <a:extLst>
                <a:ext uri="{FF2B5EF4-FFF2-40B4-BE49-F238E27FC236}">
                  <a16:creationId xmlns:a16="http://schemas.microsoft.com/office/drawing/2014/main" id="{B8F4E474-239A-4955-ACF8-4C8EDC25B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7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8" name="Oval 383">
              <a:extLst>
                <a:ext uri="{FF2B5EF4-FFF2-40B4-BE49-F238E27FC236}">
                  <a16:creationId xmlns:a16="http://schemas.microsoft.com/office/drawing/2014/main" id="{E89DC735-0C0F-411A-B45B-936389F5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71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9" name="Freeform 384">
              <a:extLst>
                <a:ext uri="{FF2B5EF4-FFF2-40B4-BE49-F238E27FC236}">
                  <a16:creationId xmlns:a16="http://schemas.microsoft.com/office/drawing/2014/main" id="{C5654834-3442-4214-AC53-BE2938D8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70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Oval 385">
              <a:extLst>
                <a:ext uri="{FF2B5EF4-FFF2-40B4-BE49-F238E27FC236}">
                  <a16:creationId xmlns:a16="http://schemas.microsoft.com/office/drawing/2014/main" id="{DE05131B-33E3-4277-8342-33375ECE4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53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1" name="Oval 386">
              <a:extLst>
                <a:ext uri="{FF2B5EF4-FFF2-40B4-BE49-F238E27FC236}">
                  <a16:creationId xmlns:a16="http://schemas.microsoft.com/office/drawing/2014/main" id="{C697A702-E47C-455F-86E9-C70532E09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55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2" name="Oval 387">
              <a:extLst>
                <a:ext uri="{FF2B5EF4-FFF2-40B4-BE49-F238E27FC236}">
                  <a16:creationId xmlns:a16="http://schemas.microsoft.com/office/drawing/2014/main" id="{5D7CD4BA-11DA-455E-9C81-E1BC5660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574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3" name="Freeform 388">
              <a:extLst>
                <a:ext uri="{FF2B5EF4-FFF2-40B4-BE49-F238E27FC236}">
                  <a16:creationId xmlns:a16="http://schemas.microsoft.com/office/drawing/2014/main" id="{590FDE28-9A5F-4C53-AACC-0CB3BF7C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5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Oval 389">
              <a:extLst>
                <a:ext uri="{FF2B5EF4-FFF2-40B4-BE49-F238E27FC236}">
                  <a16:creationId xmlns:a16="http://schemas.microsoft.com/office/drawing/2014/main" id="{9648D4BA-263C-457B-B932-CD73D4926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239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5" name="Oval 390">
              <a:extLst>
                <a:ext uri="{FF2B5EF4-FFF2-40B4-BE49-F238E27FC236}">
                  <a16:creationId xmlns:a16="http://schemas.microsoft.com/office/drawing/2014/main" id="{7E28365A-3435-4650-B7D8-442E512FD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41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6" name="Oval 391">
              <a:extLst>
                <a:ext uri="{FF2B5EF4-FFF2-40B4-BE49-F238E27FC236}">
                  <a16:creationId xmlns:a16="http://schemas.microsoft.com/office/drawing/2014/main" id="{F4F173D3-D770-4D81-98D3-42BCE0A91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43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7" name="Freeform 392">
              <a:extLst>
                <a:ext uri="{FF2B5EF4-FFF2-40B4-BE49-F238E27FC236}">
                  <a16:creationId xmlns:a16="http://schemas.microsoft.com/office/drawing/2014/main" id="{F3B523FD-944C-4372-AB62-0DF368C5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42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Oval 393">
              <a:extLst>
                <a:ext uri="{FF2B5EF4-FFF2-40B4-BE49-F238E27FC236}">
                  <a16:creationId xmlns:a16="http://schemas.microsoft.com/office/drawing/2014/main" id="{F53F6AEC-07E7-46C0-B70E-87F2D84EC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2271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9" name="Oval 394">
              <a:extLst>
                <a:ext uri="{FF2B5EF4-FFF2-40B4-BE49-F238E27FC236}">
                  <a16:creationId xmlns:a16="http://schemas.microsoft.com/office/drawing/2014/main" id="{C055D45C-C168-4ACA-A896-5A98A478F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2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0" name="Oval 395">
              <a:extLst>
                <a:ext uri="{FF2B5EF4-FFF2-40B4-BE49-F238E27FC236}">
                  <a16:creationId xmlns:a16="http://schemas.microsoft.com/office/drawing/2014/main" id="{863C8F4A-BBAC-40B3-826A-FBA6773E8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230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1" name="Freeform 396">
              <a:extLst>
                <a:ext uri="{FF2B5EF4-FFF2-40B4-BE49-F238E27FC236}">
                  <a16:creationId xmlns:a16="http://schemas.microsoft.com/office/drawing/2014/main" id="{6CAFB02E-7DF9-4D7D-9F59-6ADC7160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29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2"/>
                    <a:pt x="11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Oval 397">
              <a:extLst>
                <a:ext uri="{FF2B5EF4-FFF2-40B4-BE49-F238E27FC236}">
                  <a16:creationId xmlns:a16="http://schemas.microsoft.com/office/drawing/2014/main" id="{C0827CEF-4BE7-4661-98D6-7E659213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13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3" name="Oval 398">
              <a:extLst>
                <a:ext uri="{FF2B5EF4-FFF2-40B4-BE49-F238E27FC236}">
                  <a16:creationId xmlns:a16="http://schemas.microsoft.com/office/drawing/2014/main" id="{B00C3E7D-2B30-46D5-A4DB-EC4488D8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15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4" name="Oval 399">
              <a:extLst>
                <a:ext uri="{FF2B5EF4-FFF2-40B4-BE49-F238E27FC236}">
                  <a16:creationId xmlns:a16="http://schemas.microsoft.com/office/drawing/2014/main" id="{21380982-3ECF-47A5-98F8-20C480925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17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5" name="Freeform 400">
              <a:extLst>
                <a:ext uri="{FF2B5EF4-FFF2-40B4-BE49-F238E27FC236}">
                  <a16:creationId xmlns:a16="http://schemas.microsoft.com/office/drawing/2014/main" id="{534B6BE3-62A4-4066-A46B-3E2CD03D3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1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Oval 401">
              <a:extLst>
                <a:ext uri="{FF2B5EF4-FFF2-40B4-BE49-F238E27FC236}">
                  <a16:creationId xmlns:a16="http://schemas.microsoft.com/office/drawing/2014/main" id="{3C729E8D-8EA2-4893-8254-115DDA19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00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7" name="Oval 402">
              <a:extLst>
                <a:ext uri="{FF2B5EF4-FFF2-40B4-BE49-F238E27FC236}">
                  <a16:creationId xmlns:a16="http://schemas.microsoft.com/office/drawing/2014/main" id="{21147A43-DC71-445A-B0E5-7B6CAE46E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025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8" name="Oval 403">
              <a:extLst>
                <a:ext uri="{FF2B5EF4-FFF2-40B4-BE49-F238E27FC236}">
                  <a16:creationId xmlns:a16="http://schemas.microsoft.com/office/drawing/2014/main" id="{E02ED558-2D0F-4C16-A5A7-31A362B38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0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9" name="Freeform 404">
              <a:extLst>
                <a:ext uri="{FF2B5EF4-FFF2-40B4-BE49-F238E27FC236}">
                  <a16:creationId xmlns:a16="http://schemas.microsoft.com/office/drawing/2014/main" id="{3D811561-86AD-49C9-A427-4B7F9530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0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Oval 405">
              <a:extLst>
                <a:ext uri="{FF2B5EF4-FFF2-40B4-BE49-F238E27FC236}">
                  <a16:creationId xmlns:a16="http://schemas.microsoft.com/office/drawing/2014/main" id="{58268D11-6DF3-4AB5-8FDB-AF9842F75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1873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1" name="Oval 406">
              <a:extLst>
                <a:ext uri="{FF2B5EF4-FFF2-40B4-BE49-F238E27FC236}">
                  <a16:creationId xmlns:a16="http://schemas.microsoft.com/office/drawing/2014/main" id="{A723F7BA-B060-4D83-BFD7-5393F487C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95"/>
              <a:ext cx="48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2" name="Oval 407">
              <a:extLst>
                <a:ext uri="{FF2B5EF4-FFF2-40B4-BE49-F238E27FC236}">
                  <a16:creationId xmlns:a16="http://schemas.microsoft.com/office/drawing/2014/main" id="{A449DD34-D810-4E43-A337-61EC42156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90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3" name="Freeform 408">
              <a:extLst>
                <a:ext uri="{FF2B5EF4-FFF2-40B4-BE49-F238E27FC236}">
                  <a16:creationId xmlns:a16="http://schemas.microsoft.com/office/drawing/2014/main" id="{DA6B104A-F984-444D-9D1A-FB9D1EF3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98"/>
              <a:ext cx="93" cy="92"/>
            </a:xfrm>
            <a:custGeom>
              <a:avLst/>
              <a:gdLst>
                <a:gd name="T0" fmla="*/ 0 w 40"/>
                <a:gd name="T1" fmla="*/ 40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Oval 409">
              <a:extLst>
                <a:ext uri="{FF2B5EF4-FFF2-40B4-BE49-F238E27FC236}">
                  <a16:creationId xmlns:a16="http://schemas.microsoft.com/office/drawing/2014/main" id="{8F169704-7901-4200-9AEE-595ED2896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73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5" name="Oval 410">
              <a:extLst>
                <a:ext uri="{FF2B5EF4-FFF2-40B4-BE49-F238E27FC236}">
                  <a16:creationId xmlns:a16="http://schemas.microsoft.com/office/drawing/2014/main" id="{C6E1DD4A-B359-4374-9AB2-8840D085C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75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6" name="Oval 411">
              <a:extLst>
                <a:ext uri="{FF2B5EF4-FFF2-40B4-BE49-F238E27FC236}">
                  <a16:creationId xmlns:a16="http://schemas.microsoft.com/office/drawing/2014/main" id="{853C0B74-4F2E-40D1-80F7-77B63CA5C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7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7" name="Freeform 412">
              <a:extLst>
                <a:ext uri="{FF2B5EF4-FFF2-40B4-BE49-F238E27FC236}">
                  <a16:creationId xmlns:a16="http://schemas.microsoft.com/office/drawing/2014/main" id="{30DF0732-5F19-4478-8086-032D1ED0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76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Oval 413">
              <a:extLst>
                <a:ext uri="{FF2B5EF4-FFF2-40B4-BE49-F238E27FC236}">
                  <a16:creationId xmlns:a16="http://schemas.microsoft.com/office/drawing/2014/main" id="{7206E506-BE2C-4CE7-8760-FFCCA6DD6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160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9" name="Oval 414">
              <a:extLst>
                <a:ext uri="{FF2B5EF4-FFF2-40B4-BE49-F238E27FC236}">
                  <a16:creationId xmlns:a16="http://schemas.microsoft.com/office/drawing/2014/main" id="{0AA61F17-19DA-46CF-AB22-3B3D6C6A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1632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0" name="Oval 415">
              <a:extLst>
                <a:ext uri="{FF2B5EF4-FFF2-40B4-BE49-F238E27FC236}">
                  <a16:creationId xmlns:a16="http://schemas.microsoft.com/office/drawing/2014/main" id="{B22A4A45-EE70-4A68-B394-2F56C6DD2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64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1" name="Freeform 416">
              <a:extLst>
                <a:ext uri="{FF2B5EF4-FFF2-40B4-BE49-F238E27FC236}">
                  <a16:creationId xmlns:a16="http://schemas.microsoft.com/office/drawing/2014/main" id="{42A993CA-8AF8-4EE7-80BA-25CC8F83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6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Oval 417">
              <a:extLst>
                <a:ext uri="{FF2B5EF4-FFF2-40B4-BE49-F238E27FC236}">
                  <a16:creationId xmlns:a16="http://schemas.microsoft.com/office/drawing/2014/main" id="{2593FF05-EF9B-4D05-B0B2-81012C16E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97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3" name="Oval 418">
              <a:extLst>
                <a:ext uri="{FF2B5EF4-FFF2-40B4-BE49-F238E27FC236}">
                  <a16:creationId xmlns:a16="http://schemas.microsoft.com/office/drawing/2014/main" id="{F607FC41-9AE8-45CD-A50B-530F1099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15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4" name="Oval 419">
              <a:extLst>
                <a:ext uri="{FF2B5EF4-FFF2-40B4-BE49-F238E27FC236}">
                  <a16:creationId xmlns:a16="http://schemas.microsoft.com/office/drawing/2014/main" id="{92F745E1-40F5-4E79-981F-101DC0E0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53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5" name="Freeform 420">
              <a:extLst>
                <a:ext uri="{FF2B5EF4-FFF2-40B4-BE49-F238E27FC236}">
                  <a16:creationId xmlns:a16="http://schemas.microsoft.com/office/drawing/2014/main" id="{B43515CE-1CAE-4F9F-8269-3C42922D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5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Oval 421">
              <a:extLst>
                <a:ext uri="{FF2B5EF4-FFF2-40B4-BE49-F238E27FC236}">
                  <a16:creationId xmlns:a16="http://schemas.microsoft.com/office/drawing/2014/main" id="{08DFC084-F6C5-459E-90B2-078AA3D7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39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7" name="Oval 422">
              <a:extLst>
                <a:ext uri="{FF2B5EF4-FFF2-40B4-BE49-F238E27FC236}">
                  <a16:creationId xmlns:a16="http://schemas.microsoft.com/office/drawing/2014/main" id="{F8EC5794-9DEE-4A62-A94A-AA5D5FDCE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41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8" name="Oval 423">
              <a:extLst>
                <a:ext uri="{FF2B5EF4-FFF2-40B4-BE49-F238E27FC236}">
                  <a16:creationId xmlns:a16="http://schemas.microsoft.com/office/drawing/2014/main" id="{109FD447-4C7E-4647-9FFF-FC775E406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1428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9" name="Freeform 424">
              <a:extLst>
                <a:ext uri="{FF2B5EF4-FFF2-40B4-BE49-F238E27FC236}">
                  <a16:creationId xmlns:a16="http://schemas.microsoft.com/office/drawing/2014/main" id="{783B26D6-A149-4331-8158-C1F7150C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41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Oval 425">
              <a:extLst>
                <a:ext uri="{FF2B5EF4-FFF2-40B4-BE49-F238E27FC236}">
                  <a16:creationId xmlns:a16="http://schemas.microsoft.com/office/drawing/2014/main" id="{289EB4AC-ED4D-49D2-BF04-F2AA6B97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301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1" name="Oval 426">
              <a:extLst>
                <a:ext uri="{FF2B5EF4-FFF2-40B4-BE49-F238E27FC236}">
                  <a16:creationId xmlns:a16="http://schemas.microsoft.com/office/drawing/2014/main" id="{D6608E5B-B1DB-443F-95A3-C6B5D2A5F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321"/>
              <a:ext cx="47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2" name="Oval 427">
              <a:extLst>
                <a:ext uri="{FF2B5EF4-FFF2-40B4-BE49-F238E27FC236}">
                  <a16:creationId xmlns:a16="http://schemas.microsoft.com/office/drawing/2014/main" id="{3BEBFFD1-0F5C-4B7B-9CBB-140E14FB5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336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3" name="Freeform 428">
              <a:extLst>
                <a:ext uri="{FF2B5EF4-FFF2-40B4-BE49-F238E27FC236}">
                  <a16:creationId xmlns:a16="http://schemas.microsoft.com/office/drawing/2014/main" id="{60494980-57CB-4D7A-88FA-F73BB448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3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Oval 429">
              <a:extLst>
                <a:ext uri="{FF2B5EF4-FFF2-40B4-BE49-F238E27FC236}">
                  <a16:creationId xmlns:a16="http://schemas.microsoft.com/office/drawing/2014/main" id="{2EDB44AA-AF84-4168-9587-29C6F5419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197"/>
              <a:ext cx="139" cy="151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5" name="Oval 430">
              <a:extLst>
                <a:ext uri="{FF2B5EF4-FFF2-40B4-BE49-F238E27FC236}">
                  <a16:creationId xmlns:a16="http://schemas.microsoft.com/office/drawing/2014/main" id="{22DCEDA8-3EF2-41A6-852D-7BDE2C9A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224"/>
              <a:ext cx="53" cy="6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6" name="Oval 431">
              <a:extLst>
                <a:ext uri="{FF2B5EF4-FFF2-40B4-BE49-F238E27FC236}">
                  <a16:creationId xmlns:a16="http://schemas.microsoft.com/office/drawing/2014/main" id="{F7A5178C-6DAC-474D-A433-6DA9EC68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239"/>
              <a:ext cx="25" cy="2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7" name="Freeform 432">
              <a:extLst>
                <a:ext uri="{FF2B5EF4-FFF2-40B4-BE49-F238E27FC236}">
                  <a16:creationId xmlns:a16="http://schemas.microsoft.com/office/drawing/2014/main" id="{CF9A3F50-C62B-41C5-BC38-61892F652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29"/>
              <a:ext cx="110" cy="107"/>
            </a:xfrm>
            <a:custGeom>
              <a:avLst/>
              <a:gdLst>
                <a:gd name="T0" fmla="*/ 0 w 47"/>
                <a:gd name="T1" fmla="*/ 445 h 43"/>
                <a:gd name="T2" fmla="*/ 229 w 47"/>
                <a:gd name="T3" fmla="*/ 570 h 43"/>
                <a:gd name="T4" fmla="*/ 552 w 47"/>
                <a:gd name="T5" fmla="*/ 187 h 43"/>
                <a:gd name="T6" fmla="*/ 499 w 47"/>
                <a:gd name="T7" fmla="*/ 0 h 43"/>
                <a:gd name="T8" fmla="*/ 601 w 47"/>
                <a:gd name="T9" fmla="*/ 279 h 43"/>
                <a:gd name="T10" fmla="*/ 279 w 47"/>
                <a:gd name="T11" fmla="*/ 662 h 43"/>
                <a:gd name="T12" fmla="*/ 0 w 47"/>
                <a:gd name="T13" fmla="*/ 4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3">
                  <a:moveTo>
                    <a:pt x="0" y="29"/>
                  </a:moveTo>
                  <a:cubicBezTo>
                    <a:pt x="8" y="37"/>
                    <a:pt x="12" y="37"/>
                    <a:pt x="18" y="37"/>
                  </a:cubicBezTo>
                  <a:cubicBezTo>
                    <a:pt x="35" y="37"/>
                    <a:pt x="43" y="26"/>
                    <a:pt x="43" y="12"/>
                  </a:cubicBezTo>
                  <a:cubicBezTo>
                    <a:pt x="43" y="8"/>
                    <a:pt x="40" y="3"/>
                    <a:pt x="39" y="0"/>
                  </a:cubicBezTo>
                  <a:cubicBezTo>
                    <a:pt x="44" y="4"/>
                    <a:pt x="47" y="11"/>
                    <a:pt x="47" y="18"/>
                  </a:cubicBezTo>
                  <a:cubicBezTo>
                    <a:pt x="47" y="32"/>
                    <a:pt x="36" y="43"/>
                    <a:pt x="22" y="43"/>
                  </a:cubicBezTo>
                  <a:cubicBezTo>
                    <a:pt x="12" y="43"/>
                    <a:pt x="4" y="38"/>
                    <a:pt x="0" y="29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Oval 433">
              <a:extLst>
                <a:ext uri="{FF2B5EF4-FFF2-40B4-BE49-F238E27FC236}">
                  <a16:creationId xmlns:a16="http://schemas.microsoft.com/office/drawing/2014/main" id="{135B22D9-6010-414C-87C5-C028666A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134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9" name="Oval 434">
              <a:extLst>
                <a:ext uri="{FF2B5EF4-FFF2-40B4-BE49-F238E27FC236}">
                  <a16:creationId xmlns:a16="http://schemas.microsoft.com/office/drawing/2014/main" id="{FEBDE24A-6525-4FCE-B846-9E6336DC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0" name="Oval 435">
              <a:extLst>
                <a:ext uri="{FF2B5EF4-FFF2-40B4-BE49-F238E27FC236}">
                  <a16:creationId xmlns:a16="http://schemas.microsoft.com/office/drawing/2014/main" id="{C498059E-420B-4A02-B02A-FEC81BF06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1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1" name="Freeform 436">
              <a:extLst>
                <a:ext uri="{FF2B5EF4-FFF2-40B4-BE49-F238E27FC236}">
                  <a16:creationId xmlns:a16="http://schemas.microsoft.com/office/drawing/2014/main" id="{624D7B82-AC9B-4F65-95E5-02C610E1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16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Oval 437">
              <a:extLst>
                <a:ext uri="{FF2B5EF4-FFF2-40B4-BE49-F238E27FC236}">
                  <a16:creationId xmlns:a16="http://schemas.microsoft.com/office/drawing/2014/main" id="{43B654E5-8583-47E4-B209-289CBCB9F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06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3" name="Oval 438">
              <a:extLst>
                <a:ext uri="{FF2B5EF4-FFF2-40B4-BE49-F238E27FC236}">
                  <a16:creationId xmlns:a16="http://schemas.microsoft.com/office/drawing/2014/main" id="{FBBF078B-7008-4329-A1CA-EAB81C2A9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08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4" name="Oval 439">
              <a:extLst>
                <a:ext uri="{FF2B5EF4-FFF2-40B4-BE49-F238E27FC236}">
                  <a16:creationId xmlns:a16="http://schemas.microsoft.com/office/drawing/2014/main" id="{CF9A55BA-98EB-490C-A456-0429AD2CA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10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5" name="Freeform 440">
              <a:extLst>
                <a:ext uri="{FF2B5EF4-FFF2-40B4-BE49-F238E27FC236}">
                  <a16:creationId xmlns:a16="http://schemas.microsoft.com/office/drawing/2014/main" id="{2E421667-DC78-46F5-A103-53021481F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09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6" name="Oval 441">
              <a:extLst>
                <a:ext uri="{FF2B5EF4-FFF2-40B4-BE49-F238E27FC236}">
                  <a16:creationId xmlns:a16="http://schemas.microsoft.com/office/drawing/2014/main" id="{73E62031-CFC9-42A4-9CE8-0CA106F47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99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7" name="Oval 442">
              <a:extLst>
                <a:ext uri="{FF2B5EF4-FFF2-40B4-BE49-F238E27FC236}">
                  <a16:creationId xmlns:a16="http://schemas.microsoft.com/office/drawing/2014/main" id="{AB60B65A-22AB-4A66-9223-51EB09A6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0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8" name="Oval 443">
              <a:extLst>
                <a:ext uri="{FF2B5EF4-FFF2-40B4-BE49-F238E27FC236}">
                  <a16:creationId xmlns:a16="http://schemas.microsoft.com/office/drawing/2014/main" id="{04CE8BB9-6899-4C37-9F86-58D5CCAAE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103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9" name="Freeform 444">
              <a:extLst>
                <a:ext uri="{FF2B5EF4-FFF2-40B4-BE49-F238E27FC236}">
                  <a16:creationId xmlns:a16="http://schemas.microsoft.com/office/drawing/2014/main" id="{98767CA1-3125-4B45-94BA-123F0C74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02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Oval 445">
              <a:extLst>
                <a:ext uri="{FF2B5EF4-FFF2-40B4-BE49-F238E27FC236}">
                  <a16:creationId xmlns:a16="http://schemas.microsoft.com/office/drawing/2014/main" id="{0E4A7E24-A20D-4243-B8BB-B1867EEE5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94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1" name="Oval 446">
              <a:extLst>
                <a:ext uri="{FF2B5EF4-FFF2-40B4-BE49-F238E27FC236}">
                  <a16:creationId xmlns:a16="http://schemas.microsoft.com/office/drawing/2014/main" id="{AD155759-F605-4ADB-AB26-211E96A6D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96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2" name="Oval 447">
              <a:extLst>
                <a:ext uri="{FF2B5EF4-FFF2-40B4-BE49-F238E27FC236}">
                  <a16:creationId xmlns:a16="http://schemas.microsoft.com/office/drawing/2014/main" id="{111E4DAE-5500-4589-B32B-507D393E5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9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3" name="Freeform 448">
              <a:extLst>
                <a:ext uri="{FF2B5EF4-FFF2-40B4-BE49-F238E27FC236}">
                  <a16:creationId xmlns:a16="http://schemas.microsoft.com/office/drawing/2014/main" id="{550236E0-82DB-430A-B811-75EBA5A9B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9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Oval 449">
              <a:extLst>
                <a:ext uri="{FF2B5EF4-FFF2-40B4-BE49-F238E27FC236}">
                  <a16:creationId xmlns:a16="http://schemas.microsoft.com/office/drawing/2014/main" id="{B0836928-651A-4245-853D-8C1B1C064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89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5" name="Oval 450">
              <a:extLst>
                <a:ext uri="{FF2B5EF4-FFF2-40B4-BE49-F238E27FC236}">
                  <a16:creationId xmlns:a16="http://schemas.microsoft.com/office/drawing/2014/main" id="{34DDCA5A-C87D-4B8A-AD91-87FC4871C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91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6" name="Oval 451">
              <a:extLst>
                <a:ext uri="{FF2B5EF4-FFF2-40B4-BE49-F238E27FC236}">
                  <a16:creationId xmlns:a16="http://schemas.microsoft.com/office/drawing/2014/main" id="{ECA38950-7DD6-469E-9484-E202A1401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92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7" name="Freeform 452">
              <a:extLst>
                <a:ext uri="{FF2B5EF4-FFF2-40B4-BE49-F238E27FC236}">
                  <a16:creationId xmlns:a16="http://schemas.microsoft.com/office/drawing/2014/main" id="{E062D92B-7E3B-4B85-9518-91078250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9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8" name="Oval 453">
              <a:extLst>
                <a:ext uri="{FF2B5EF4-FFF2-40B4-BE49-F238E27FC236}">
                  <a16:creationId xmlns:a16="http://schemas.microsoft.com/office/drawing/2014/main" id="{A08686E9-545F-4B4C-9BBD-EFF0A8DEB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86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9" name="Oval 454">
              <a:extLst>
                <a:ext uri="{FF2B5EF4-FFF2-40B4-BE49-F238E27FC236}">
                  <a16:creationId xmlns:a16="http://schemas.microsoft.com/office/drawing/2014/main" id="{B5A541DC-5B96-48AB-A9F2-F7BA5B8C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8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0" name="Oval 455">
              <a:extLst>
                <a:ext uri="{FF2B5EF4-FFF2-40B4-BE49-F238E27FC236}">
                  <a16:creationId xmlns:a16="http://schemas.microsoft.com/office/drawing/2014/main" id="{CECBFF0D-5122-4D02-B94E-C9263B6C0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89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1" name="Freeform 456">
              <a:extLst>
                <a:ext uri="{FF2B5EF4-FFF2-40B4-BE49-F238E27FC236}">
                  <a16:creationId xmlns:a16="http://schemas.microsoft.com/office/drawing/2014/main" id="{4B28C068-D39C-4751-9F9A-CD625DAA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88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2" name="Oval 457">
              <a:extLst>
                <a:ext uri="{FF2B5EF4-FFF2-40B4-BE49-F238E27FC236}">
                  <a16:creationId xmlns:a16="http://schemas.microsoft.com/office/drawing/2014/main" id="{D253BFE3-4EB4-4D6D-9512-9A1459492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84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3" name="Oval 458">
              <a:extLst>
                <a:ext uri="{FF2B5EF4-FFF2-40B4-BE49-F238E27FC236}">
                  <a16:creationId xmlns:a16="http://schemas.microsoft.com/office/drawing/2014/main" id="{692BDC33-2196-429B-8ACC-F1F308E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8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4" name="Oval 459">
              <a:extLst>
                <a:ext uri="{FF2B5EF4-FFF2-40B4-BE49-F238E27FC236}">
                  <a16:creationId xmlns:a16="http://schemas.microsoft.com/office/drawing/2014/main" id="{C99A3AD9-6296-4426-A9C1-2B4BC969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8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5" name="Freeform 460">
              <a:extLst>
                <a:ext uri="{FF2B5EF4-FFF2-40B4-BE49-F238E27FC236}">
                  <a16:creationId xmlns:a16="http://schemas.microsoft.com/office/drawing/2014/main" id="{1B658AEA-3445-4ED1-88E2-D437735FA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8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6" name="Oval 461">
              <a:extLst>
                <a:ext uri="{FF2B5EF4-FFF2-40B4-BE49-F238E27FC236}">
                  <a16:creationId xmlns:a16="http://schemas.microsoft.com/office/drawing/2014/main" id="{8C914506-AA8B-42DC-90C7-ACEA2D698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83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7" name="Oval 462">
              <a:extLst>
                <a:ext uri="{FF2B5EF4-FFF2-40B4-BE49-F238E27FC236}">
                  <a16:creationId xmlns:a16="http://schemas.microsoft.com/office/drawing/2014/main" id="{4CC9200A-DBBA-4217-B0DA-81F421FBF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86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8" name="Oval 463">
              <a:extLst>
                <a:ext uri="{FF2B5EF4-FFF2-40B4-BE49-F238E27FC236}">
                  <a16:creationId xmlns:a16="http://schemas.microsoft.com/office/drawing/2014/main" id="{AC3C66CF-A6B2-4F00-86A0-C9EEADE7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87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9" name="Freeform 464">
              <a:extLst>
                <a:ext uri="{FF2B5EF4-FFF2-40B4-BE49-F238E27FC236}">
                  <a16:creationId xmlns:a16="http://schemas.microsoft.com/office/drawing/2014/main" id="{0A1BE34B-1588-48C3-8532-84BFF261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86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0" name="Oval 465">
              <a:extLst>
                <a:ext uri="{FF2B5EF4-FFF2-40B4-BE49-F238E27FC236}">
                  <a16:creationId xmlns:a16="http://schemas.microsoft.com/office/drawing/2014/main" id="{4B8933A9-4BA8-45C4-B2B0-09F464A55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8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1" name="Oval 466">
              <a:extLst>
                <a:ext uri="{FF2B5EF4-FFF2-40B4-BE49-F238E27FC236}">
                  <a16:creationId xmlns:a16="http://schemas.microsoft.com/office/drawing/2014/main" id="{23398356-885D-4898-B74F-65F42863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8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2" name="Oval 467">
              <a:extLst>
                <a:ext uri="{FF2B5EF4-FFF2-40B4-BE49-F238E27FC236}">
                  <a16:creationId xmlns:a16="http://schemas.microsoft.com/office/drawing/2014/main" id="{2CE4C8A9-B66E-49B9-8F18-3F3E8CEF0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88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3" name="Freeform 468">
              <a:extLst>
                <a:ext uri="{FF2B5EF4-FFF2-40B4-BE49-F238E27FC236}">
                  <a16:creationId xmlns:a16="http://schemas.microsoft.com/office/drawing/2014/main" id="{A2BB0595-2462-49B7-BD25-B201E8771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7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4" name="Oval 469">
              <a:extLst>
                <a:ext uri="{FF2B5EF4-FFF2-40B4-BE49-F238E27FC236}">
                  <a16:creationId xmlns:a16="http://schemas.microsoft.com/office/drawing/2014/main" id="{8C36AEAB-DDF9-4E00-AA3B-1C82A7604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87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5" name="Oval 470">
              <a:extLst>
                <a:ext uri="{FF2B5EF4-FFF2-40B4-BE49-F238E27FC236}">
                  <a16:creationId xmlns:a16="http://schemas.microsoft.com/office/drawing/2014/main" id="{96B70112-2E5B-42B6-A479-91605F66B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89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6" name="Oval 471">
              <a:extLst>
                <a:ext uri="{FF2B5EF4-FFF2-40B4-BE49-F238E27FC236}">
                  <a16:creationId xmlns:a16="http://schemas.microsoft.com/office/drawing/2014/main" id="{88756618-490D-4E69-9490-0B524D7B9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91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7" name="Freeform 472">
              <a:extLst>
                <a:ext uri="{FF2B5EF4-FFF2-40B4-BE49-F238E27FC236}">
                  <a16:creationId xmlns:a16="http://schemas.microsoft.com/office/drawing/2014/main" id="{920585F7-4C1C-41BE-86C4-F7B2ADB8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90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" name="Oval 473">
              <a:extLst>
                <a:ext uri="{FF2B5EF4-FFF2-40B4-BE49-F238E27FC236}">
                  <a16:creationId xmlns:a16="http://schemas.microsoft.com/office/drawing/2014/main" id="{878694DA-F3CC-4C47-8144-235F58F80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91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9" name="Oval 474">
              <a:extLst>
                <a:ext uri="{FF2B5EF4-FFF2-40B4-BE49-F238E27FC236}">
                  <a16:creationId xmlns:a16="http://schemas.microsoft.com/office/drawing/2014/main" id="{74DC4B89-0481-437A-8B2F-8551C41AC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0" name="Oval 475">
              <a:extLst>
                <a:ext uri="{FF2B5EF4-FFF2-40B4-BE49-F238E27FC236}">
                  <a16:creationId xmlns:a16="http://schemas.microsoft.com/office/drawing/2014/main" id="{B365A4B6-5858-49CE-8118-367A04C93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9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1" name="Freeform 476">
              <a:extLst>
                <a:ext uri="{FF2B5EF4-FFF2-40B4-BE49-F238E27FC236}">
                  <a16:creationId xmlns:a16="http://schemas.microsoft.com/office/drawing/2014/main" id="{C9CFB973-6CEF-499E-AEA5-1302E298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9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2" name="Oval 477">
              <a:extLst>
                <a:ext uri="{FF2B5EF4-FFF2-40B4-BE49-F238E27FC236}">
                  <a16:creationId xmlns:a16="http://schemas.microsoft.com/office/drawing/2014/main" id="{E7CC5DA1-FE3F-4F2E-8215-ADB61EB97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968"/>
              <a:ext cx="79" cy="8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3" name="Oval 478">
              <a:extLst>
                <a:ext uri="{FF2B5EF4-FFF2-40B4-BE49-F238E27FC236}">
                  <a16:creationId xmlns:a16="http://schemas.microsoft.com/office/drawing/2014/main" id="{EB803A04-79B8-44EA-B6BD-C7C13F6DD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983"/>
              <a:ext cx="31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4" name="Oval 479">
              <a:extLst>
                <a:ext uri="{FF2B5EF4-FFF2-40B4-BE49-F238E27FC236}">
                  <a16:creationId xmlns:a16="http://schemas.microsoft.com/office/drawing/2014/main" id="{6E2F1F8A-2098-449D-8A39-82AE0E409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990"/>
              <a:ext cx="17" cy="1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5" name="Freeform 480">
              <a:extLst>
                <a:ext uri="{FF2B5EF4-FFF2-40B4-BE49-F238E27FC236}">
                  <a16:creationId xmlns:a16="http://schemas.microsoft.com/office/drawing/2014/main" id="{2CACE8E4-C144-4A2A-A0DA-7FDC8C33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9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6" name="Oval 481">
              <a:extLst>
                <a:ext uri="{FF2B5EF4-FFF2-40B4-BE49-F238E27FC236}">
                  <a16:creationId xmlns:a16="http://schemas.microsoft.com/office/drawing/2014/main" id="{0C2F39E9-9772-4870-819F-4CD34C42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02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7" name="Oval 482">
              <a:extLst>
                <a:ext uri="{FF2B5EF4-FFF2-40B4-BE49-F238E27FC236}">
                  <a16:creationId xmlns:a16="http://schemas.microsoft.com/office/drawing/2014/main" id="{6DE02345-2DDE-43D9-B812-EB9192832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04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8" name="Oval 483">
              <a:extLst>
                <a:ext uri="{FF2B5EF4-FFF2-40B4-BE49-F238E27FC236}">
                  <a16:creationId xmlns:a16="http://schemas.microsoft.com/office/drawing/2014/main" id="{96C59A2B-4861-43F2-8893-63E78AE5B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055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9" name="Freeform 484">
              <a:extLst>
                <a:ext uri="{FF2B5EF4-FFF2-40B4-BE49-F238E27FC236}">
                  <a16:creationId xmlns:a16="http://schemas.microsoft.com/office/drawing/2014/main" id="{3219F817-DAD1-45C7-9F57-BD2B5CEE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45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0" name="Oval 485">
              <a:extLst>
                <a:ext uri="{FF2B5EF4-FFF2-40B4-BE49-F238E27FC236}">
                  <a16:creationId xmlns:a16="http://schemas.microsoft.com/office/drawing/2014/main" id="{ECB57CE1-FF22-4F83-9AA7-E809C6D6B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08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1" name="Oval 486">
              <a:extLst>
                <a:ext uri="{FF2B5EF4-FFF2-40B4-BE49-F238E27FC236}">
                  <a16:creationId xmlns:a16="http://schemas.microsoft.com/office/drawing/2014/main" id="{867C9282-0AE8-47EB-98C3-767783370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1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2" name="Oval 487">
              <a:extLst>
                <a:ext uri="{FF2B5EF4-FFF2-40B4-BE49-F238E27FC236}">
                  <a16:creationId xmlns:a16="http://schemas.microsoft.com/office/drawing/2014/main" id="{D9296616-7B3D-444B-BF12-755BDFA5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111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3" name="Freeform 488">
              <a:extLst>
                <a:ext uri="{FF2B5EF4-FFF2-40B4-BE49-F238E27FC236}">
                  <a16:creationId xmlns:a16="http://schemas.microsoft.com/office/drawing/2014/main" id="{099BDD66-1600-48A0-9A08-E948D7601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1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4" name="Oval 489">
              <a:extLst>
                <a:ext uri="{FF2B5EF4-FFF2-40B4-BE49-F238E27FC236}">
                  <a16:creationId xmlns:a16="http://schemas.microsoft.com/office/drawing/2014/main" id="{8E254FCC-C0A4-4DED-9D00-2B21F369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15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5" name="Oval 490">
              <a:extLst>
                <a:ext uri="{FF2B5EF4-FFF2-40B4-BE49-F238E27FC236}">
                  <a16:creationId xmlns:a16="http://schemas.microsoft.com/office/drawing/2014/main" id="{A20F0BBB-D78D-4B9F-BA63-1CCC6601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17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6" name="Oval 491">
              <a:extLst>
                <a:ext uri="{FF2B5EF4-FFF2-40B4-BE49-F238E27FC236}">
                  <a16:creationId xmlns:a16="http://schemas.microsoft.com/office/drawing/2014/main" id="{47C49524-393E-4F7D-A74B-45E5C8234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1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7" name="Freeform 492">
              <a:extLst>
                <a:ext uri="{FF2B5EF4-FFF2-40B4-BE49-F238E27FC236}">
                  <a16:creationId xmlns:a16="http://schemas.microsoft.com/office/drawing/2014/main" id="{A4F20313-21B3-4470-A185-0ACE0D2A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1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8" name="Oval 493">
              <a:extLst>
                <a:ext uri="{FF2B5EF4-FFF2-40B4-BE49-F238E27FC236}">
                  <a16:creationId xmlns:a16="http://schemas.microsoft.com/office/drawing/2014/main" id="{CDB0DF1D-90F6-42AC-B8EA-0DBCDE396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1241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9" name="Oval 494">
              <a:extLst>
                <a:ext uri="{FF2B5EF4-FFF2-40B4-BE49-F238E27FC236}">
                  <a16:creationId xmlns:a16="http://schemas.microsoft.com/office/drawing/2014/main" id="{74BFB455-890C-4B15-AD46-88CF59B7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26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0" name="Oval 495">
              <a:extLst>
                <a:ext uri="{FF2B5EF4-FFF2-40B4-BE49-F238E27FC236}">
                  <a16:creationId xmlns:a16="http://schemas.microsoft.com/office/drawing/2014/main" id="{A58C2F38-98AD-4586-A23B-7EBA145F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27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1" name="Freeform 496">
              <a:extLst>
                <a:ext uri="{FF2B5EF4-FFF2-40B4-BE49-F238E27FC236}">
                  <a16:creationId xmlns:a16="http://schemas.microsoft.com/office/drawing/2014/main" id="{53F723DC-87FF-4D85-9C3E-4E6F2C83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2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2" name="Oval 497">
              <a:extLst>
                <a:ext uri="{FF2B5EF4-FFF2-40B4-BE49-F238E27FC236}">
                  <a16:creationId xmlns:a16="http://schemas.microsoft.com/office/drawing/2014/main" id="{B475CA66-6161-4FBA-8CDE-E223AE8E5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13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3" name="Oval 498">
              <a:extLst>
                <a:ext uri="{FF2B5EF4-FFF2-40B4-BE49-F238E27FC236}">
                  <a16:creationId xmlns:a16="http://schemas.microsoft.com/office/drawing/2014/main" id="{6640CF0E-280D-491B-8DF5-581F7D11B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3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4" name="Oval 499">
              <a:extLst>
                <a:ext uri="{FF2B5EF4-FFF2-40B4-BE49-F238E27FC236}">
                  <a16:creationId xmlns:a16="http://schemas.microsoft.com/office/drawing/2014/main" id="{C5250F88-6530-49A8-A6E8-42392B38B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138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5" name="Freeform 500">
              <a:extLst>
                <a:ext uri="{FF2B5EF4-FFF2-40B4-BE49-F238E27FC236}">
                  <a16:creationId xmlns:a16="http://schemas.microsoft.com/office/drawing/2014/main" id="{D82EFDC3-D45B-4C2C-AD54-E2EDEF2A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7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" name="Oval 501">
              <a:extLst>
                <a:ext uri="{FF2B5EF4-FFF2-40B4-BE49-F238E27FC236}">
                  <a16:creationId xmlns:a16="http://schemas.microsoft.com/office/drawing/2014/main" id="{A91647DA-F398-4BC0-BB6A-E8AFB564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43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7" name="Oval 502">
              <a:extLst>
                <a:ext uri="{FF2B5EF4-FFF2-40B4-BE49-F238E27FC236}">
                  <a16:creationId xmlns:a16="http://schemas.microsoft.com/office/drawing/2014/main" id="{E6FC619E-560E-4AA1-AB6D-D9D39DF32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" y="14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8" name="Oval 503">
              <a:extLst>
                <a:ext uri="{FF2B5EF4-FFF2-40B4-BE49-F238E27FC236}">
                  <a16:creationId xmlns:a16="http://schemas.microsoft.com/office/drawing/2014/main" id="{50ED6C0F-D43F-406B-86D9-B114272B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1473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9" name="Freeform 504">
              <a:extLst>
                <a:ext uri="{FF2B5EF4-FFF2-40B4-BE49-F238E27FC236}">
                  <a16:creationId xmlns:a16="http://schemas.microsoft.com/office/drawing/2014/main" id="{561EB3A3-37D6-4EED-BDCC-DB927915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6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" name="Oval 505">
              <a:extLst>
                <a:ext uri="{FF2B5EF4-FFF2-40B4-BE49-F238E27FC236}">
                  <a16:creationId xmlns:a16="http://schemas.microsoft.com/office/drawing/2014/main" id="{14567105-3FD6-406D-B838-92F4B6E5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54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1" name="Oval 506">
              <a:extLst>
                <a:ext uri="{FF2B5EF4-FFF2-40B4-BE49-F238E27FC236}">
                  <a16:creationId xmlns:a16="http://schemas.microsoft.com/office/drawing/2014/main" id="{5A42D447-1DDF-4D7A-B093-2DE7D3512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56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2" name="Oval 507">
              <a:extLst>
                <a:ext uri="{FF2B5EF4-FFF2-40B4-BE49-F238E27FC236}">
                  <a16:creationId xmlns:a16="http://schemas.microsoft.com/office/drawing/2014/main" id="{CC7CC287-DFE8-4E28-A1F3-CF9DCF36F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5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3" name="Freeform 508">
              <a:extLst>
                <a:ext uri="{FF2B5EF4-FFF2-40B4-BE49-F238E27FC236}">
                  <a16:creationId xmlns:a16="http://schemas.microsoft.com/office/drawing/2014/main" id="{02B7D859-FD06-4461-8D23-D05C9AAC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56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" name="Oval 509">
              <a:extLst>
                <a:ext uri="{FF2B5EF4-FFF2-40B4-BE49-F238E27FC236}">
                  <a16:creationId xmlns:a16="http://schemas.microsoft.com/office/drawing/2014/main" id="{BE0D28ED-5B25-4645-8362-03C144973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66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5" name="Oval 510">
              <a:extLst>
                <a:ext uri="{FF2B5EF4-FFF2-40B4-BE49-F238E27FC236}">
                  <a16:creationId xmlns:a16="http://schemas.microsoft.com/office/drawing/2014/main" id="{4748F99A-D841-4BCA-A1AA-51F18D514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6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6" name="Oval 511">
              <a:extLst>
                <a:ext uri="{FF2B5EF4-FFF2-40B4-BE49-F238E27FC236}">
                  <a16:creationId xmlns:a16="http://schemas.microsoft.com/office/drawing/2014/main" id="{13A8782C-A9C7-44BC-B9E0-091860447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7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7" name="Freeform 512">
              <a:extLst>
                <a:ext uri="{FF2B5EF4-FFF2-40B4-BE49-F238E27FC236}">
                  <a16:creationId xmlns:a16="http://schemas.microsoft.com/office/drawing/2014/main" id="{262E52BF-50AC-4392-B999-28F525E9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6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" name="Oval 513">
              <a:extLst>
                <a:ext uri="{FF2B5EF4-FFF2-40B4-BE49-F238E27FC236}">
                  <a16:creationId xmlns:a16="http://schemas.microsoft.com/office/drawing/2014/main" id="{D52A5819-396E-4B43-ACAC-E094ED797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77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9" name="Oval 514">
              <a:extLst>
                <a:ext uri="{FF2B5EF4-FFF2-40B4-BE49-F238E27FC236}">
                  <a16:creationId xmlns:a16="http://schemas.microsoft.com/office/drawing/2014/main" id="{2AE9F810-4140-4FD4-B948-722C56ED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7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0" name="Oval 515">
              <a:extLst>
                <a:ext uri="{FF2B5EF4-FFF2-40B4-BE49-F238E27FC236}">
                  <a16:creationId xmlns:a16="http://schemas.microsoft.com/office/drawing/2014/main" id="{4F4D3217-FEA2-4700-B31A-2BB9BFC0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81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1" name="Freeform 516">
              <a:extLst>
                <a:ext uri="{FF2B5EF4-FFF2-40B4-BE49-F238E27FC236}">
                  <a16:creationId xmlns:a16="http://schemas.microsoft.com/office/drawing/2014/main" id="{B8DA4A32-E811-4B14-9051-835D674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8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" name="Oval 517">
              <a:extLst>
                <a:ext uri="{FF2B5EF4-FFF2-40B4-BE49-F238E27FC236}">
                  <a16:creationId xmlns:a16="http://schemas.microsoft.com/office/drawing/2014/main" id="{A85791CD-0BB8-4ECA-93DA-7A2954CBF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92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3" name="Oval 518">
              <a:extLst>
                <a:ext uri="{FF2B5EF4-FFF2-40B4-BE49-F238E27FC236}">
                  <a16:creationId xmlns:a16="http://schemas.microsoft.com/office/drawing/2014/main" id="{8F397194-9894-4CA8-937E-9E99E440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9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4" name="Oval 519">
              <a:extLst>
                <a:ext uri="{FF2B5EF4-FFF2-40B4-BE49-F238E27FC236}">
                  <a16:creationId xmlns:a16="http://schemas.microsoft.com/office/drawing/2014/main" id="{6E545178-030D-43EB-80B0-C24C5780A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196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5" name="Freeform 520">
              <a:extLst>
                <a:ext uri="{FF2B5EF4-FFF2-40B4-BE49-F238E27FC236}">
                  <a16:creationId xmlns:a16="http://schemas.microsoft.com/office/drawing/2014/main" id="{53A4C7FE-7E2D-473C-AF10-BC2143A79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9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6" name="Oval 521">
              <a:extLst>
                <a:ext uri="{FF2B5EF4-FFF2-40B4-BE49-F238E27FC236}">
                  <a16:creationId xmlns:a16="http://schemas.microsoft.com/office/drawing/2014/main" id="{1C6597D7-47AF-4322-B91A-5E5141630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205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7" name="Oval 522">
              <a:extLst>
                <a:ext uri="{FF2B5EF4-FFF2-40B4-BE49-F238E27FC236}">
                  <a16:creationId xmlns:a16="http://schemas.microsoft.com/office/drawing/2014/main" id="{53342A41-79E1-494D-A576-BD3105B6D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07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8" name="Oval 523">
              <a:extLst>
                <a:ext uri="{FF2B5EF4-FFF2-40B4-BE49-F238E27FC236}">
                  <a16:creationId xmlns:a16="http://schemas.microsoft.com/office/drawing/2014/main" id="{873BBF05-865F-49B2-BCDA-41215C07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208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9" name="Freeform 524">
              <a:extLst>
                <a:ext uri="{FF2B5EF4-FFF2-40B4-BE49-F238E27FC236}">
                  <a16:creationId xmlns:a16="http://schemas.microsoft.com/office/drawing/2014/main" id="{7C4492C5-8DE5-4F2D-8D2A-E7C31E2A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0" name="Oval 525">
              <a:extLst>
                <a:ext uri="{FF2B5EF4-FFF2-40B4-BE49-F238E27FC236}">
                  <a16:creationId xmlns:a16="http://schemas.microsoft.com/office/drawing/2014/main" id="{60859013-3CEA-4D16-91DC-3B2D1162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21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1" name="Oval 526">
              <a:extLst>
                <a:ext uri="{FF2B5EF4-FFF2-40B4-BE49-F238E27FC236}">
                  <a16:creationId xmlns:a16="http://schemas.microsoft.com/office/drawing/2014/main" id="{62E8D60B-D708-4638-B1D5-F06F36804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2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2" name="Oval 527">
              <a:extLst>
                <a:ext uri="{FF2B5EF4-FFF2-40B4-BE49-F238E27FC236}">
                  <a16:creationId xmlns:a16="http://schemas.microsoft.com/office/drawing/2014/main" id="{A6E700C1-5D06-4836-A225-55788DF7B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2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3" name="Freeform 528">
              <a:extLst>
                <a:ext uri="{FF2B5EF4-FFF2-40B4-BE49-F238E27FC236}">
                  <a16:creationId xmlns:a16="http://schemas.microsoft.com/office/drawing/2014/main" id="{7DA2C19C-F3C1-4760-BD69-E0B97D07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4" name="Oval 529">
              <a:extLst>
                <a:ext uri="{FF2B5EF4-FFF2-40B4-BE49-F238E27FC236}">
                  <a16:creationId xmlns:a16="http://schemas.microsoft.com/office/drawing/2014/main" id="{BA012A23-A71C-48D4-8938-2EF0681C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231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5" name="Oval 530">
              <a:extLst>
                <a:ext uri="{FF2B5EF4-FFF2-40B4-BE49-F238E27FC236}">
                  <a16:creationId xmlns:a16="http://schemas.microsoft.com/office/drawing/2014/main" id="{4EA7F407-236A-4503-8996-48E4C2728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3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6" name="Oval 531">
              <a:extLst>
                <a:ext uri="{FF2B5EF4-FFF2-40B4-BE49-F238E27FC236}">
                  <a16:creationId xmlns:a16="http://schemas.microsoft.com/office/drawing/2014/main" id="{158AD445-AABD-4524-9D8C-0BB27ED4E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3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7" name="Freeform 532">
              <a:extLst>
                <a:ext uri="{FF2B5EF4-FFF2-40B4-BE49-F238E27FC236}">
                  <a16:creationId xmlns:a16="http://schemas.microsoft.com/office/drawing/2014/main" id="{83031BBA-2DE3-45C9-A9FF-87127DAB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8" name="Oval 533">
              <a:extLst>
                <a:ext uri="{FF2B5EF4-FFF2-40B4-BE49-F238E27FC236}">
                  <a16:creationId xmlns:a16="http://schemas.microsoft.com/office/drawing/2014/main" id="{AA3FE70A-6EF0-4B07-A636-6865CA611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44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9" name="Oval 534">
              <a:extLst>
                <a:ext uri="{FF2B5EF4-FFF2-40B4-BE49-F238E27FC236}">
                  <a16:creationId xmlns:a16="http://schemas.microsoft.com/office/drawing/2014/main" id="{2B5A9BF7-1591-42B7-9602-9CA4C4AE0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0" name="Oval 535">
              <a:extLst>
                <a:ext uri="{FF2B5EF4-FFF2-40B4-BE49-F238E27FC236}">
                  <a16:creationId xmlns:a16="http://schemas.microsoft.com/office/drawing/2014/main" id="{DC7C7808-22C6-4BD3-872A-4E9400206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48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1" name="Freeform 536">
              <a:extLst>
                <a:ext uri="{FF2B5EF4-FFF2-40B4-BE49-F238E27FC236}">
                  <a16:creationId xmlns:a16="http://schemas.microsoft.com/office/drawing/2014/main" id="{EDF9C511-0117-4CBF-9F8B-CA2906C02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47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2" name="Oval 537">
              <a:extLst>
                <a:ext uri="{FF2B5EF4-FFF2-40B4-BE49-F238E27FC236}">
                  <a16:creationId xmlns:a16="http://schemas.microsoft.com/office/drawing/2014/main" id="{32671034-CD96-4B9E-AE34-5AD4775A6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57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3" name="Oval 538">
              <a:extLst>
                <a:ext uri="{FF2B5EF4-FFF2-40B4-BE49-F238E27FC236}">
                  <a16:creationId xmlns:a16="http://schemas.microsoft.com/office/drawing/2014/main" id="{1F267358-C5E3-4296-860A-9A6ECDA2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59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4" name="Oval 539">
              <a:extLst>
                <a:ext uri="{FF2B5EF4-FFF2-40B4-BE49-F238E27FC236}">
                  <a16:creationId xmlns:a16="http://schemas.microsoft.com/office/drawing/2014/main" id="{E13CA805-9A9D-4CF1-912F-9C5D6C0A6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2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5" name="Freeform 540">
              <a:extLst>
                <a:ext uri="{FF2B5EF4-FFF2-40B4-BE49-F238E27FC236}">
                  <a16:creationId xmlns:a16="http://schemas.microsoft.com/office/drawing/2014/main" id="{AE66D287-CD67-407C-B11A-311719CA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6" name="Oval 541">
              <a:extLst>
                <a:ext uri="{FF2B5EF4-FFF2-40B4-BE49-F238E27FC236}">
                  <a16:creationId xmlns:a16="http://schemas.microsoft.com/office/drawing/2014/main" id="{EF5BD3A4-FAF7-4D12-AC82-9CF60EA92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69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7" name="Oval 542">
              <a:extLst>
                <a:ext uri="{FF2B5EF4-FFF2-40B4-BE49-F238E27FC236}">
                  <a16:creationId xmlns:a16="http://schemas.microsoft.com/office/drawing/2014/main" id="{8A276B24-BB8F-4358-9063-FACC8B85D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7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8" name="Oval 543">
              <a:extLst>
                <a:ext uri="{FF2B5EF4-FFF2-40B4-BE49-F238E27FC236}">
                  <a16:creationId xmlns:a16="http://schemas.microsoft.com/office/drawing/2014/main" id="{2FC00AA7-8C34-45FA-8BA7-188668E5E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7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9" name="Freeform 544">
              <a:extLst>
                <a:ext uri="{FF2B5EF4-FFF2-40B4-BE49-F238E27FC236}">
                  <a16:creationId xmlns:a16="http://schemas.microsoft.com/office/drawing/2014/main" id="{BFC6CC03-5E4B-41B2-8516-2C2D3B64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7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0" name="Oval 545">
              <a:extLst>
                <a:ext uri="{FF2B5EF4-FFF2-40B4-BE49-F238E27FC236}">
                  <a16:creationId xmlns:a16="http://schemas.microsoft.com/office/drawing/2014/main" id="{1C05E330-E2FC-4881-91B7-83E8B6358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825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1" name="Oval 546">
              <a:extLst>
                <a:ext uri="{FF2B5EF4-FFF2-40B4-BE49-F238E27FC236}">
                  <a16:creationId xmlns:a16="http://schemas.microsoft.com/office/drawing/2014/main" id="{C453CE0E-9CA4-456E-B82C-44C0980D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84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2" name="Oval 547">
              <a:extLst>
                <a:ext uri="{FF2B5EF4-FFF2-40B4-BE49-F238E27FC236}">
                  <a16:creationId xmlns:a16="http://schemas.microsoft.com/office/drawing/2014/main" id="{20B4ABE5-9BE2-4CEF-A220-67126590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8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3" name="Freeform 548">
              <a:extLst>
                <a:ext uri="{FF2B5EF4-FFF2-40B4-BE49-F238E27FC236}">
                  <a16:creationId xmlns:a16="http://schemas.microsoft.com/office/drawing/2014/main" id="{007216CA-6F2E-4C69-9211-F6954927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8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4" name="Oval 549">
              <a:extLst>
                <a:ext uri="{FF2B5EF4-FFF2-40B4-BE49-F238E27FC236}">
                  <a16:creationId xmlns:a16="http://schemas.microsoft.com/office/drawing/2014/main" id="{68785C38-F6F9-4320-A051-79C59746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95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5" name="Oval 550">
              <a:extLst>
                <a:ext uri="{FF2B5EF4-FFF2-40B4-BE49-F238E27FC236}">
                  <a16:creationId xmlns:a16="http://schemas.microsoft.com/office/drawing/2014/main" id="{38881AE6-E9D3-4EB8-93B4-2216F91E0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297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6" name="Oval 551">
              <a:extLst>
                <a:ext uri="{FF2B5EF4-FFF2-40B4-BE49-F238E27FC236}">
                  <a16:creationId xmlns:a16="http://schemas.microsoft.com/office/drawing/2014/main" id="{1B142490-1D24-4463-A398-8CD9F5E1B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29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7" name="Freeform 552">
              <a:extLst>
                <a:ext uri="{FF2B5EF4-FFF2-40B4-BE49-F238E27FC236}">
                  <a16:creationId xmlns:a16="http://schemas.microsoft.com/office/drawing/2014/main" id="{3C8D2DCD-DCD3-40EC-AB4E-705C5CC2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8" name="Oval 553">
              <a:extLst>
                <a:ext uri="{FF2B5EF4-FFF2-40B4-BE49-F238E27FC236}">
                  <a16:creationId xmlns:a16="http://schemas.microsoft.com/office/drawing/2014/main" id="{0D0E5D2D-04D2-49D5-9239-3941CF99E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306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9" name="Oval 554">
              <a:extLst>
                <a:ext uri="{FF2B5EF4-FFF2-40B4-BE49-F238E27FC236}">
                  <a16:creationId xmlns:a16="http://schemas.microsoft.com/office/drawing/2014/main" id="{E7BAAB2C-E00B-41C1-A6DB-F6F3F431C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30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0" name="Oval 555">
              <a:extLst>
                <a:ext uri="{FF2B5EF4-FFF2-40B4-BE49-F238E27FC236}">
                  <a16:creationId xmlns:a16="http://schemas.microsoft.com/office/drawing/2014/main" id="{B0F1764A-526D-4B22-BDA3-55C679740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309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1" name="Freeform 556">
              <a:extLst>
                <a:ext uri="{FF2B5EF4-FFF2-40B4-BE49-F238E27FC236}">
                  <a16:creationId xmlns:a16="http://schemas.microsoft.com/office/drawing/2014/main" id="{92D9B68C-A26E-4459-9B6B-3849F9A0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0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2" name="Oval 557">
              <a:extLst>
                <a:ext uri="{FF2B5EF4-FFF2-40B4-BE49-F238E27FC236}">
                  <a16:creationId xmlns:a16="http://schemas.microsoft.com/office/drawing/2014/main" id="{2076D85A-4AAB-400A-A758-18AE8A971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3173"/>
              <a:ext cx="121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3" name="Oval 558">
              <a:extLst>
                <a:ext uri="{FF2B5EF4-FFF2-40B4-BE49-F238E27FC236}">
                  <a16:creationId xmlns:a16="http://schemas.microsoft.com/office/drawing/2014/main" id="{63EDE1EE-C7CF-4320-992A-6FDC46AB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3196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4" name="Oval 559">
              <a:extLst>
                <a:ext uri="{FF2B5EF4-FFF2-40B4-BE49-F238E27FC236}">
                  <a16:creationId xmlns:a16="http://schemas.microsoft.com/office/drawing/2014/main" id="{43307A88-65C1-4857-BB1A-1E5F77840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320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5" name="Freeform 560">
              <a:extLst>
                <a:ext uri="{FF2B5EF4-FFF2-40B4-BE49-F238E27FC236}">
                  <a16:creationId xmlns:a16="http://schemas.microsoft.com/office/drawing/2014/main" id="{D049E4F1-DFCF-4168-B2D4-B83C7046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1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6" name="Oval 561">
              <a:extLst>
                <a:ext uri="{FF2B5EF4-FFF2-40B4-BE49-F238E27FC236}">
                  <a16:creationId xmlns:a16="http://schemas.microsoft.com/office/drawing/2014/main" id="{44F0BD42-9C18-439B-AC7E-B644841BE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328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7" name="Oval 562">
              <a:extLst>
                <a:ext uri="{FF2B5EF4-FFF2-40B4-BE49-F238E27FC236}">
                  <a16:creationId xmlns:a16="http://schemas.microsoft.com/office/drawing/2014/main" id="{6916F823-5CC4-49A4-B590-9C420821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33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8" name="Oval 563">
              <a:extLst>
                <a:ext uri="{FF2B5EF4-FFF2-40B4-BE49-F238E27FC236}">
                  <a16:creationId xmlns:a16="http://schemas.microsoft.com/office/drawing/2014/main" id="{67C7086D-633A-4008-A6BC-3220D94B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33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9" name="Freeform 564">
              <a:extLst>
                <a:ext uri="{FF2B5EF4-FFF2-40B4-BE49-F238E27FC236}">
                  <a16:creationId xmlns:a16="http://schemas.microsoft.com/office/drawing/2014/main" id="{E4DFB04B-5D27-4C59-AA36-7A09E5CA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33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0" name="Oval 565">
              <a:extLst>
                <a:ext uri="{FF2B5EF4-FFF2-40B4-BE49-F238E27FC236}">
                  <a16:creationId xmlns:a16="http://schemas.microsoft.com/office/drawing/2014/main" id="{9C9724AD-4C1A-4C04-B62F-3A44201C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377"/>
              <a:ext cx="122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1" name="Oval 566">
              <a:extLst>
                <a:ext uri="{FF2B5EF4-FFF2-40B4-BE49-F238E27FC236}">
                  <a16:creationId xmlns:a16="http://schemas.microsoft.com/office/drawing/2014/main" id="{AF6E4280-9C6B-4909-BF8C-D9D07E9E0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340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2" name="Oval 567">
              <a:extLst>
                <a:ext uri="{FF2B5EF4-FFF2-40B4-BE49-F238E27FC236}">
                  <a16:creationId xmlns:a16="http://schemas.microsoft.com/office/drawing/2014/main" id="{EA91AE91-7CDD-41EC-955E-75DAB8EBB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" y="3412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3" name="Freeform 568">
              <a:extLst>
                <a:ext uri="{FF2B5EF4-FFF2-40B4-BE49-F238E27FC236}">
                  <a16:creationId xmlns:a16="http://schemas.microsoft.com/office/drawing/2014/main" id="{33D2BA06-EC39-4C10-8031-B5430AA62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4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4" name="Oval 569">
              <a:extLst>
                <a:ext uri="{FF2B5EF4-FFF2-40B4-BE49-F238E27FC236}">
                  <a16:creationId xmlns:a16="http://schemas.microsoft.com/office/drawing/2014/main" id="{8507668F-B801-41D6-907B-CF6A4FC54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" y="3467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5" name="Oval 570">
              <a:extLst>
                <a:ext uri="{FF2B5EF4-FFF2-40B4-BE49-F238E27FC236}">
                  <a16:creationId xmlns:a16="http://schemas.microsoft.com/office/drawing/2014/main" id="{5E25F528-987D-4AF9-AD3F-ED3627E0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34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6" name="Oval 571">
              <a:extLst>
                <a:ext uri="{FF2B5EF4-FFF2-40B4-BE49-F238E27FC236}">
                  <a16:creationId xmlns:a16="http://schemas.microsoft.com/office/drawing/2014/main" id="{577FA693-7D2D-4237-A4B6-3219CD70A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350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7" name="Freeform 572">
              <a:extLst>
                <a:ext uri="{FF2B5EF4-FFF2-40B4-BE49-F238E27FC236}">
                  <a16:creationId xmlns:a16="http://schemas.microsoft.com/office/drawing/2014/main" id="{9B73739E-F9A5-41C7-8C78-4F313F00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49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8" name="Oval 573">
              <a:extLst>
                <a:ext uri="{FF2B5EF4-FFF2-40B4-BE49-F238E27FC236}">
                  <a16:creationId xmlns:a16="http://schemas.microsoft.com/office/drawing/2014/main" id="{3E1C5234-F5EA-465E-8CFA-1C145BFD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354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9" name="Oval 574">
              <a:extLst>
                <a:ext uri="{FF2B5EF4-FFF2-40B4-BE49-F238E27FC236}">
                  <a16:creationId xmlns:a16="http://schemas.microsoft.com/office/drawing/2014/main" id="{FECF9707-A0D4-4D3A-A4EB-F6E30FF6E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" y="357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0" name="Oval 575">
              <a:extLst>
                <a:ext uri="{FF2B5EF4-FFF2-40B4-BE49-F238E27FC236}">
                  <a16:creationId xmlns:a16="http://schemas.microsoft.com/office/drawing/2014/main" id="{FE002B27-0FB5-44B8-A32E-690E8B0B7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358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1" name="Freeform 576">
              <a:extLst>
                <a:ext uri="{FF2B5EF4-FFF2-40B4-BE49-F238E27FC236}">
                  <a16:creationId xmlns:a16="http://schemas.microsoft.com/office/drawing/2014/main" id="{BE61147A-1993-41BD-B08A-09EE45C1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357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2" name="Oval 577">
              <a:extLst>
                <a:ext uri="{FF2B5EF4-FFF2-40B4-BE49-F238E27FC236}">
                  <a16:creationId xmlns:a16="http://schemas.microsoft.com/office/drawing/2014/main" id="{DDA09C39-7B0D-44C7-A481-BAE08A422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377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3" name="Oval 578">
              <a:extLst>
                <a:ext uri="{FF2B5EF4-FFF2-40B4-BE49-F238E27FC236}">
                  <a16:creationId xmlns:a16="http://schemas.microsoft.com/office/drawing/2014/main" id="{64456F97-38D0-447B-8D73-02FE5652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79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4" name="Oval 579">
              <a:extLst>
                <a:ext uri="{FF2B5EF4-FFF2-40B4-BE49-F238E27FC236}">
                  <a16:creationId xmlns:a16="http://schemas.microsoft.com/office/drawing/2014/main" id="{3A4560AF-3BDE-4C09-AED0-5D05FCB8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8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5" name="Freeform 580">
              <a:extLst>
                <a:ext uri="{FF2B5EF4-FFF2-40B4-BE49-F238E27FC236}">
                  <a16:creationId xmlns:a16="http://schemas.microsoft.com/office/drawing/2014/main" id="{1EC695B1-F3C8-4951-B40E-546780CD4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7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6" name="Oval 581">
              <a:extLst>
                <a:ext uri="{FF2B5EF4-FFF2-40B4-BE49-F238E27FC236}">
                  <a16:creationId xmlns:a16="http://schemas.microsoft.com/office/drawing/2014/main" id="{A95DE45F-0C53-4768-B6E5-9665CBB59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375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7" name="Oval 582">
              <a:extLst>
                <a:ext uri="{FF2B5EF4-FFF2-40B4-BE49-F238E27FC236}">
                  <a16:creationId xmlns:a16="http://schemas.microsoft.com/office/drawing/2014/main" id="{05D2252E-967E-49E5-970B-AC2EE487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78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8" name="Oval 583">
              <a:extLst>
                <a:ext uri="{FF2B5EF4-FFF2-40B4-BE49-F238E27FC236}">
                  <a16:creationId xmlns:a16="http://schemas.microsoft.com/office/drawing/2014/main" id="{921E811F-5753-4F97-9183-357A5ACC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79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9" name="Freeform 584">
              <a:extLst>
                <a:ext uri="{FF2B5EF4-FFF2-40B4-BE49-F238E27FC236}">
                  <a16:creationId xmlns:a16="http://schemas.microsoft.com/office/drawing/2014/main" id="{8926D9BD-53D5-4BE4-BC28-D8E5BE65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7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0" name="Oval 585">
              <a:extLst>
                <a:ext uri="{FF2B5EF4-FFF2-40B4-BE49-F238E27FC236}">
                  <a16:creationId xmlns:a16="http://schemas.microsoft.com/office/drawing/2014/main" id="{96F48BD0-4F21-4ACA-B6E3-BE1567478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372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1" name="Oval 586">
              <a:extLst>
                <a:ext uri="{FF2B5EF4-FFF2-40B4-BE49-F238E27FC236}">
                  <a16:creationId xmlns:a16="http://schemas.microsoft.com/office/drawing/2014/main" id="{A91B1606-9975-4F2E-9A3E-4A0663C6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74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2" name="Oval 587">
              <a:extLst>
                <a:ext uri="{FF2B5EF4-FFF2-40B4-BE49-F238E27FC236}">
                  <a16:creationId xmlns:a16="http://schemas.microsoft.com/office/drawing/2014/main" id="{AA7E7A5A-195C-49BF-9535-9C54C4E04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7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3" name="Freeform 588">
              <a:extLst>
                <a:ext uri="{FF2B5EF4-FFF2-40B4-BE49-F238E27FC236}">
                  <a16:creationId xmlns:a16="http://schemas.microsoft.com/office/drawing/2014/main" id="{BE15AB76-14EB-4A6D-9F00-591EC76A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4" name="Oval 589">
              <a:extLst>
                <a:ext uri="{FF2B5EF4-FFF2-40B4-BE49-F238E27FC236}">
                  <a16:creationId xmlns:a16="http://schemas.microsoft.com/office/drawing/2014/main" id="{C3429132-7CEE-4C2D-AA62-C1B3DA29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69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5" name="Oval 590">
              <a:extLst>
                <a:ext uri="{FF2B5EF4-FFF2-40B4-BE49-F238E27FC236}">
                  <a16:creationId xmlns:a16="http://schemas.microsoft.com/office/drawing/2014/main" id="{ED355C20-8599-4AD9-9A8B-BF7DC6C79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371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6" name="Oval 591">
              <a:extLst>
                <a:ext uri="{FF2B5EF4-FFF2-40B4-BE49-F238E27FC236}">
                  <a16:creationId xmlns:a16="http://schemas.microsoft.com/office/drawing/2014/main" id="{C325F56A-C491-422E-9B0A-270F6991E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37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7" name="Freeform 592">
              <a:extLst>
                <a:ext uri="{FF2B5EF4-FFF2-40B4-BE49-F238E27FC236}">
                  <a16:creationId xmlns:a16="http://schemas.microsoft.com/office/drawing/2014/main" id="{293C2FA3-C3DF-432F-AA88-1699044C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72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8" name="Oval 593">
              <a:extLst>
                <a:ext uri="{FF2B5EF4-FFF2-40B4-BE49-F238E27FC236}">
                  <a16:creationId xmlns:a16="http://schemas.microsoft.com/office/drawing/2014/main" id="{F1809361-A624-4A2D-89A5-91EF69269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36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9" name="Oval 594">
              <a:extLst>
                <a:ext uri="{FF2B5EF4-FFF2-40B4-BE49-F238E27FC236}">
                  <a16:creationId xmlns:a16="http://schemas.microsoft.com/office/drawing/2014/main" id="{1D2B8283-8349-4A75-89FC-AC23C8B0F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0" name="Oval 595">
              <a:extLst>
                <a:ext uri="{FF2B5EF4-FFF2-40B4-BE49-F238E27FC236}">
                  <a16:creationId xmlns:a16="http://schemas.microsoft.com/office/drawing/2014/main" id="{7970C0DE-74B4-472B-BB7E-3937D4BF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36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1" name="Freeform 596">
              <a:extLst>
                <a:ext uri="{FF2B5EF4-FFF2-40B4-BE49-F238E27FC236}">
                  <a16:creationId xmlns:a16="http://schemas.microsoft.com/office/drawing/2014/main" id="{CE044BC0-1D16-419F-9D67-5A797E93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68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2" name="Oval 597">
              <a:extLst>
                <a:ext uri="{FF2B5EF4-FFF2-40B4-BE49-F238E27FC236}">
                  <a16:creationId xmlns:a16="http://schemas.microsoft.com/office/drawing/2014/main" id="{7DCE746E-F6FC-4ED9-B463-006D16D1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358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3" name="Oval 598">
              <a:extLst>
                <a:ext uri="{FF2B5EF4-FFF2-40B4-BE49-F238E27FC236}">
                  <a16:creationId xmlns:a16="http://schemas.microsoft.com/office/drawing/2014/main" id="{D1483D6F-0A8F-4DCE-A38A-BBFA7A3E2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360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4" name="Oval 599">
              <a:extLst>
                <a:ext uri="{FF2B5EF4-FFF2-40B4-BE49-F238E27FC236}">
                  <a16:creationId xmlns:a16="http://schemas.microsoft.com/office/drawing/2014/main" id="{FF29FD16-095F-4650-A940-6E9FEDCDC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6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5" name="Freeform 600">
              <a:extLst>
                <a:ext uri="{FF2B5EF4-FFF2-40B4-BE49-F238E27FC236}">
                  <a16:creationId xmlns:a16="http://schemas.microsoft.com/office/drawing/2014/main" id="{5516D62C-B4B1-4600-BD2A-C8485EFA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60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6" name="Oval 601">
              <a:extLst>
                <a:ext uri="{FF2B5EF4-FFF2-40B4-BE49-F238E27FC236}">
                  <a16:creationId xmlns:a16="http://schemas.microsoft.com/office/drawing/2014/main" id="{5AEE7F27-87D5-4602-B477-CC5AAB028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51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7" name="Oval 602">
              <a:extLst>
                <a:ext uri="{FF2B5EF4-FFF2-40B4-BE49-F238E27FC236}">
                  <a16:creationId xmlns:a16="http://schemas.microsoft.com/office/drawing/2014/main" id="{2B73C9E6-0D8C-4EA2-904C-FC0789DE2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53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8" name="Oval 603">
              <a:extLst>
                <a:ext uri="{FF2B5EF4-FFF2-40B4-BE49-F238E27FC236}">
                  <a16:creationId xmlns:a16="http://schemas.microsoft.com/office/drawing/2014/main" id="{F35316B5-26F0-4B2E-9EBB-3A8D5B90A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35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9" name="Freeform 604">
              <a:extLst>
                <a:ext uri="{FF2B5EF4-FFF2-40B4-BE49-F238E27FC236}">
                  <a16:creationId xmlns:a16="http://schemas.microsoft.com/office/drawing/2014/main" id="{90241304-7D18-4BE7-90E8-B42B3430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35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0" name="Oval 605">
              <a:extLst>
                <a:ext uri="{FF2B5EF4-FFF2-40B4-BE49-F238E27FC236}">
                  <a16:creationId xmlns:a16="http://schemas.microsoft.com/office/drawing/2014/main" id="{4BD705F7-46EF-4C0B-B6C4-223C33A6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43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1" name="Oval 606">
              <a:extLst>
                <a:ext uri="{FF2B5EF4-FFF2-40B4-BE49-F238E27FC236}">
                  <a16:creationId xmlns:a16="http://schemas.microsoft.com/office/drawing/2014/main" id="{955D2D27-95AA-4FB0-9DFF-2FEF77AE6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4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2" name="Oval 607">
              <a:extLst>
                <a:ext uri="{FF2B5EF4-FFF2-40B4-BE49-F238E27FC236}">
                  <a16:creationId xmlns:a16="http://schemas.microsoft.com/office/drawing/2014/main" id="{B251DABC-27A6-4AA4-B6BD-3F9911972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34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3" name="Freeform 608">
              <a:extLst>
                <a:ext uri="{FF2B5EF4-FFF2-40B4-BE49-F238E27FC236}">
                  <a16:creationId xmlns:a16="http://schemas.microsoft.com/office/drawing/2014/main" id="{A087958F-F591-485C-AA13-4FD64CA2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4" name="Oval 609">
              <a:extLst>
                <a:ext uri="{FF2B5EF4-FFF2-40B4-BE49-F238E27FC236}">
                  <a16:creationId xmlns:a16="http://schemas.microsoft.com/office/drawing/2014/main" id="{B2DBD4E4-5C6B-46D4-A3FB-ED0D8EFD6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3348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5" name="Oval 610">
              <a:extLst>
                <a:ext uri="{FF2B5EF4-FFF2-40B4-BE49-F238E27FC236}">
                  <a16:creationId xmlns:a16="http://schemas.microsoft.com/office/drawing/2014/main" id="{E23088FA-89E9-43E8-A610-6B91F0229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33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6" name="Oval 611">
              <a:extLst>
                <a:ext uri="{FF2B5EF4-FFF2-40B4-BE49-F238E27FC236}">
                  <a16:creationId xmlns:a16="http://schemas.microsoft.com/office/drawing/2014/main" id="{863100FC-EBDF-4C5D-AA6D-1CC55CCAA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338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7" name="Freeform 612">
              <a:extLst>
                <a:ext uri="{FF2B5EF4-FFF2-40B4-BE49-F238E27FC236}">
                  <a16:creationId xmlns:a16="http://schemas.microsoft.com/office/drawing/2014/main" id="{F70122A1-585B-4BED-853E-CAE0CB13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37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8" name="Oval 613">
              <a:extLst>
                <a:ext uri="{FF2B5EF4-FFF2-40B4-BE49-F238E27FC236}">
                  <a16:creationId xmlns:a16="http://schemas.microsoft.com/office/drawing/2014/main" id="{97EA2603-59B1-48F4-B0D1-2B0C6FD2E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32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9" name="Oval 614">
              <a:extLst>
                <a:ext uri="{FF2B5EF4-FFF2-40B4-BE49-F238E27FC236}">
                  <a16:creationId xmlns:a16="http://schemas.microsoft.com/office/drawing/2014/main" id="{943A7FA6-873A-41CD-A719-9CAE5CBE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2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0" name="Oval 615">
              <a:extLst>
                <a:ext uri="{FF2B5EF4-FFF2-40B4-BE49-F238E27FC236}">
                  <a16:creationId xmlns:a16="http://schemas.microsoft.com/office/drawing/2014/main" id="{1A76D8FD-9182-4344-9F9B-712D2C66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32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1" name="Freeform 616">
              <a:extLst>
                <a:ext uri="{FF2B5EF4-FFF2-40B4-BE49-F238E27FC236}">
                  <a16:creationId xmlns:a16="http://schemas.microsoft.com/office/drawing/2014/main" id="{BBED22EA-8317-418E-B32D-9CDC9C73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2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2" name="Oval 617">
              <a:extLst>
                <a:ext uri="{FF2B5EF4-FFF2-40B4-BE49-F238E27FC236}">
                  <a16:creationId xmlns:a16="http://schemas.microsoft.com/office/drawing/2014/main" id="{0B6586F2-BE78-4428-B896-6264E17B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25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3" name="Oval 618">
              <a:extLst>
                <a:ext uri="{FF2B5EF4-FFF2-40B4-BE49-F238E27FC236}">
                  <a16:creationId xmlns:a16="http://schemas.microsoft.com/office/drawing/2014/main" id="{B22D7D8A-B502-4E74-8247-CCE400889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327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4" name="Oval 619">
              <a:extLst>
                <a:ext uri="{FF2B5EF4-FFF2-40B4-BE49-F238E27FC236}">
                  <a16:creationId xmlns:a16="http://schemas.microsoft.com/office/drawing/2014/main" id="{48045A07-3254-48C7-92E2-3C7AFC2F6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9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5" name="Freeform 620">
              <a:extLst>
                <a:ext uri="{FF2B5EF4-FFF2-40B4-BE49-F238E27FC236}">
                  <a16:creationId xmlns:a16="http://schemas.microsoft.com/office/drawing/2014/main" id="{FE616849-4453-4DB2-A3C1-6A90EEA8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28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6" name="Oval 621">
              <a:extLst>
                <a:ext uri="{FF2B5EF4-FFF2-40B4-BE49-F238E27FC236}">
                  <a16:creationId xmlns:a16="http://schemas.microsoft.com/office/drawing/2014/main" id="{32B52358-0B43-4019-8B57-C7063C312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333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7" name="Oval 622">
              <a:extLst>
                <a:ext uri="{FF2B5EF4-FFF2-40B4-BE49-F238E27FC236}">
                  <a16:creationId xmlns:a16="http://schemas.microsoft.com/office/drawing/2014/main" id="{85804024-D189-4950-9111-3CFA9E14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335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8" name="Oval 623">
              <a:extLst>
                <a:ext uri="{FF2B5EF4-FFF2-40B4-BE49-F238E27FC236}">
                  <a16:creationId xmlns:a16="http://schemas.microsoft.com/office/drawing/2014/main" id="{C218DC97-0CEB-4A6B-84C5-1FFBE47A9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336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9" name="Freeform 624">
              <a:extLst>
                <a:ext uri="{FF2B5EF4-FFF2-40B4-BE49-F238E27FC236}">
                  <a16:creationId xmlns:a16="http://schemas.microsoft.com/office/drawing/2014/main" id="{9719C961-3F70-49B7-8EC1-2F9503B1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35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0" name="Oval 625">
              <a:extLst>
                <a:ext uri="{FF2B5EF4-FFF2-40B4-BE49-F238E27FC236}">
                  <a16:creationId xmlns:a16="http://schemas.microsoft.com/office/drawing/2014/main" id="{84469934-2A0F-470E-BF78-207500350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412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1" name="Oval 626">
              <a:extLst>
                <a:ext uri="{FF2B5EF4-FFF2-40B4-BE49-F238E27FC236}">
                  <a16:creationId xmlns:a16="http://schemas.microsoft.com/office/drawing/2014/main" id="{1AB1B338-7BB6-4A3A-B7FC-1837350B1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2" name="Oval 627">
              <a:extLst>
                <a:ext uri="{FF2B5EF4-FFF2-40B4-BE49-F238E27FC236}">
                  <a16:creationId xmlns:a16="http://schemas.microsoft.com/office/drawing/2014/main" id="{37A856D9-83FA-4B4F-99F4-51CA072AB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3" name="Freeform 628">
              <a:extLst>
                <a:ext uri="{FF2B5EF4-FFF2-40B4-BE49-F238E27FC236}">
                  <a16:creationId xmlns:a16="http://schemas.microsoft.com/office/drawing/2014/main" id="{E158C147-C60C-4C1C-8F9B-96D2F6A3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34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4" name="Oval 629">
              <a:extLst>
                <a:ext uri="{FF2B5EF4-FFF2-40B4-BE49-F238E27FC236}">
                  <a16:creationId xmlns:a16="http://schemas.microsoft.com/office/drawing/2014/main" id="{437BF721-4E6A-4EA6-9ED0-EDB40628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347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5" name="Oval 630">
              <a:extLst>
                <a:ext uri="{FF2B5EF4-FFF2-40B4-BE49-F238E27FC236}">
                  <a16:creationId xmlns:a16="http://schemas.microsoft.com/office/drawing/2014/main" id="{CF6E9165-965B-4605-8754-AABE75478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50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6" name="Oval 631">
              <a:extLst>
                <a:ext uri="{FF2B5EF4-FFF2-40B4-BE49-F238E27FC236}">
                  <a16:creationId xmlns:a16="http://schemas.microsoft.com/office/drawing/2014/main" id="{85119DE5-5B3A-42DF-968C-AF25FD896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5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7" name="Freeform 632">
              <a:extLst>
                <a:ext uri="{FF2B5EF4-FFF2-40B4-BE49-F238E27FC236}">
                  <a16:creationId xmlns:a16="http://schemas.microsoft.com/office/drawing/2014/main" id="{F3B3CE36-0683-413E-9A59-9696AB2D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5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8" name="Oval 633">
              <a:extLst>
                <a:ext uri="{FF2B5EF4-FFF2-40B4-BE49-F238E27FC236}">
                  <a16:creationId xmlns:a16="http://schemas.microsoft.com/office/drawing/2014/main" id="{0F04FC95-22A8-4E93-B18C-870E0F9D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314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9" name="Oval 634">
              <a:extLst>
                <a:ext uri="{FF2B5EF4-FFF2-40B4-BE49-F238E27FC236}">
                  <a16:creationId xmlns:a16="http://schemas.microsoft.com/office/drawing/2014/main" id="{B60BE9F1-0947-418C-BA36-3F7A810E3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316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0" name="Oval 635">
              <a:extLst>
                <a:ext uri="{FF2B5EF4-FFF2-40B4-BE49-F238E27FC236}">
                  <a16:creationId xmlns:a16="http://schemas.microsoft.com/office/drawing/2014/main" id="{725B2B79-918B-44F8-A45D-7D5AB89A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" y="31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1" name="Freeform 636">
              <a:extLst>
                <a:ext uri="{FF2B5EF4-FFF2-40B4-BE49-F238E27FC236}">
                  <a16:creationId xmlns:a16="http://schemas.microsoft.com/office/drawing/2014/main" id="{80867FBF-ACFA-4DD4-9A13-B3F403857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1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2" name="Oval 637">
              <a:extLst>
                <a:ext uri="{FF2B5EF4-FFF2-40B4-BE49-F238E27FC236}">
                  <a16:creationId xmlns:a16="http://schemas.microsoft.com/office/drawing/2014/main" id="{9BFD2A69-52A7-47ED-B7C6-7066EBDA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303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3" name="Oval 638">
              <a:extLst>
                <a:ext uri="{FF2B5EF4-FFF2-40B4-BE49-F238E27FC236}">
                  <a16:creationId xmlns:a16="http://schemas.microsoft.com/office/drawing/2014/main" id="{47406D60-5E39-4ED8-8618-F7209CF0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30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4" name="Oval 639">
              <a:extLst>
                <a:ext uri="{FF2B5EF4-FFF2-40B4-BE49-F238E27FC236}">
                  <a16:creationId xmlns:a16="http://schemas.microsoft.com/office/drawing/2014/main" id="{DA27BDAF-4BC4-4EC1-8636-835441759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30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5" name="Freeform 640">
              <a:extLst>
                <a:ext uri="{FF2B5EF4-FFF2-40B4-BE49-F238E27FC236}">
                  <a16:creationId xmlns:a16="http://schemas.microsoft.com/office/drawing/2014/main" id="{2E9C805A-A28F-441C-A351-FA663D93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6" name="Oval 641">
              <a:extLst>
                <a:ext uri="{FF2B5EF4-FFF2-40B4-BE49-F238E27FC236}">
                  <a16:creationId xmlns:a16="http://schemas.microsoft.com/office/drawing/2014/main" id="{30E6A5F4-C624-4987-BE46-F55B6CA0B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291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7" name="Oval 642">
              <a:extLst>
                <a:ext uri="{FF2B5EF4-FFF2-40B4-BE49-F238E27FC236}">
                  <a16:creationId xmlns:a16="http://schemas.microsoft.com/office/drawing/2014/main" id="{D69222DA-4A4E-4848-96E8-1A6B56AD4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9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8" name="Oval 643">
              <a:extLst>
                <a:ext uri="{FF2B5EF4-FFF2-40B4-BE49-F238E27FC236}">
                  <a16:creationId xmlns:a16="http://schemas.microsoft.com/office/drawing/2014/main" id="{4DBD9161-21C3-4F3A-B46D-A3BD2A85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9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9" name="Freeform 644">
              <a:extLst>
                <a:ext uri="{FF2B5EF4-FFF2-40B4-BE49-F238E27FC236}">
                  <a16:creationId xmlns:a16="http://schemas.microsoft.com/office/drawing/2014/main" id="{05EAB31A-A42B-4E0B-A9B6-1D05F7C2F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9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0" name="Oval 645">
              <a:extLst>
                <a:ext uri="{FF2B5EF4-FFF2-40B4-BE49-F238E27FC236}">
                  <a16:creationId xmlns:a16="http://schemas.microsoft.com/office/drawing/2014/main" id="{8C8A2158-61C1-4344-B0E4-923072AE5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9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1" name="Oval 646">
              <a:extLst>
                <a:ext uri="{FF2B5EF4-FFF2-40B4-BE49-F238E27FC236}">
                  <a16:creationId xmlns:a16="http://schemas.microsoft.com/office/drawing/2014/main" id="{0EB187D5-91FD-4668-8BD1-2978D18CC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2" name="Oval 647">
              <a:extLst>
                <a:ext uri="{FF2B5EF4-FFF2-40B4-BE49-F238E27FC236}">
                  <a16:creationId xmlns:a16="http://schemas.microsoft.com/office/drawing/2014/main" id="{4C0CDC07-72DF-4B37-9360-CC912E9B6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83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3" name="Freeform 648">
              <a:extLst>
                <a:ext uri="{FF2B5EF4-FFF2-40B4-BE49-F238E27FC236}">
                  <a16:creationId xmlns:a16="http://schemas.microsoft.com/office/drawing/2014/main" id="{B207BDE0-7D1E-49A7-A336-CBB3320B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82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4" name="Oval 649">
              <a:extLst>
                <a:ext uri="{FF2B5EF4-FFF2-40B4-BE49-F238E27FC236}">
                  <a16:creationId xmlns:a16="http://schemas.microsoft.com/office/drawing/2014/main" id="{8609E6C8-0F66-4BFB-86DF-8FCA2301A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66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5" name="Oval 650">
              <a:extLst>
                <a:ext uri="{FF2B5EF4-FFF2-40B4-BE49-F238E27FC236}">
                  <a16:creationId xmlns:a16="http://schemas.microsoft.com/office/drawing/2014/main" id="{2F12D2FC-73DF-457F-937D-805F0043B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68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6" name="Oval 651">
              <a:extLst>
                <a:ext uri="{FF2B5EF4-FFF2-40B4-BE49-F238E27FC236}">
                  <a16:creationId xmlns:a16="http://schemas.microsoft.com/office/drawing/2014/main" id="{97E0E17D-3C04-47CB-BF12-A12B81E43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70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7" name="Freeform 652">
              <a:extLst>
                <a:ext uri="{FF2B5EF4-FFF2-40B4-BE49-F238E27FC236}">
                  <a16:creationId xmlns:a16="http://schemas.microsoft.com/office/drawing/2014/main" id="{0D056BA0-3C4B-4B0D-AAEF-FBDFDEAC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6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8" name="Oval 653">
              <a:extLst>
                <a:ext uri="{FF2B5EF4-FFF2-40B4-BE49-F238E27FC236}">
                  <a16:creationId xmlns:a16="http://schemas.microsoft.com/office/drawing/2014/main" id="{D5B64326-25B8-49CC-AD67-B35AA679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253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9" name="Oval 654">
              <a:extLst>
                <a:ext uri="{FF2B5EF4-FFF2-40B4-BE49-F238E27FC236}">
                  <a16:creationId xmlns:a16="http://schemas.microsoft.com/office/drawing/2014/main" id="{27C52C7B-2A7F-46D8-91D8-081935BCA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25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0" name="Oval 655">
              <a:extLst>
                <a:ext uri="{FF2B5EF4-FFF2-40B4-BE49-F238E27FC236}">
                  <a16:creationId xmlns:a16="http://schemas.microsoft.com/office/drawing/2014/main" id="{BD1F7CF0-B768-498F-B95D-1B0EFA852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5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1" name="Freeform 656">
              <a:extLst>
                <a:ext uri="{FF2B5EF4-FFF2-40B4-BE49-F238E27FC236}">
                  <a16:creationId xmlns:a16="http://schemas.microsoft.com/office/drawing/2014/main" id="{705B3172-F650-4964-8827-9F6BCF7EC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5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2" name="Oval 657">
              <a:extLst>
                <a:ext uri="{FF2B5EF4-FFF2-40B4-BE49-F238E27FC236}">
                  <a16:creationId xmlns:a16="http://schemas.microsoft.com/office/drawing/2014/main" id="{E1A67640-157B-4108-94EF-0BA76947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39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3" name="Oval 658">
              <a:extLst>
                <a:ext uri="{FF2B5EF4-FFF2-40B4-BE49-F238E27FC236}">
                  <a16:creationId xmlns:a16="http://schemas.microsoft.com/office/drawing/2014/main" id="{0B67372C-DA17-4D2B-AEFF-E5120694D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42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4" name="Oval 659">
              <a:extLst>
                <a:ext uri="{FF2B5EF4-FFF2-40B4-BE49-F238E27FC236}">
                  <a16:creationId xmlns:a16="http://schemas.microsoft.com/office/drawing/2014/main" id="{A92532D2-97A0-463F-B3E4-23B569BD6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43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5" name="Freeform 660">
              <a:extLst>
                <a:ext uri="{FF2B5EF4-FFF2-40B4-BE49-F238E27FC236}">
                  <a16:creationId xmlns:a16="http://schemas.microsoft.com/office/drawing/2014/main" id="{54F9D86D-B9A2-42C9-9E0F-11E82A2F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4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6" name="Oval 661">
              <a:extLst>
                <a:ext uri="{FF2B5EF4-FFF2-40B4-BE49-F238E27FC236}">
                  <a16:creationId xmlns:a16="http://schemas.microsoft.com/office/drawing/2014/main" id="{4360CB63-527B-40F3-926F-40F588805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27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7" name="Oval 662">
              <a:extLst>
                <a:ext uri="{FF2B5EF4-FFF2-40B4-BE49-F238E27FC236}">
                  <a16:creationId xmlns:a16="http://schemas.microsoft.com/office/drawing/2014/main" id="{7C050EA7-CC94-47F6-B57C-5C9AE4D2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2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8" name="Oval 663">
              <a:extLst>
                <a:ext uri="{FF2B5EF4-FFF2-40B4-BE49-F238E27FC236}">
                  <a16:creationId xmlns:a16="http://schemas.microsoft.com/office/drawing/2014/main" id="{AF80A6A0-D1DC-400F-8629-96F4D67C3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3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9" name="Freeform 664">
              <a:extLst>
                <a:ext uri="{FF2B5EF4-FFF2-40B4-BE49-F238E27FC236}">
                  <a16:creationId xmlns:a16="http://schemas.microsoft.com/office/drawing/2014/main" id="{A4EA56D5-E576-4CFB-A594-CA69954FE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0" name="Oval 665">
              <a:extLst>
                <a:ext uri="{FF2B5EF4-FFF2-40B4-BE49-F238E27FC236}">
                  <a16:creationId xmlns:a16="http://schemas.microsoft.com/office/drawing/2014/main" id="{E675A948-8553-408B-A6C6-A47A0565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213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1" name="Oval 666">
              <a:extLst>
                <a:ext uri="{FF2B5EF4-FFF2-40B4-BE49-F238E27FC236}">
                  <a16:creationId xmlns:a16="http://schemas.microsoft.com/office/drawing/2014/main" id="{CF0539BC-2568-483D-B64C-A3AB35884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215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2" name="Oval 667">
              <a:extLst>
                <a:ext uri="{FF2B5EF4-FFF2-40B4-BE49-F238E27FC236}">
                  <a16:creationId xmlns:a16="http://schemas.microsoft.com/office/drawing/2014/main" id="{B358CF53-D40F-4AB8-8A00-8DE74B5D9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17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3" name="Freeform 668">
              <a:extLst>
                <a:ext uri="{FF2B5EF4-FFF2-40B4-BE49-F238E27FC236}">
                  <a16:creationId xmlns:a16="http://schemas.microsoft.com/office/drawing/2014/main" id="{6DB5E1AA-2FE0-4DA3-9DE4-FDA828E6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1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4" name="Oval 669">
              <a:extLst>
                <a:ext uri="{FF2B5EF4-FFF2-40B4-BE49-F238E27FC236}">
                  <a16:creationId xmlns:a16="http://schemas.microsoft.com/office/drawing/2014/main" id="{6A404755-313B-4BCA-B04B-BBB1EA6DD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00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5" name="Oval 670">
              <a:extLst>
                <a:ext uri="{FF2B5EF4-FFF2-40B4-BE49-F238E27FC236}">
                  <a16:creationId xmlns:a16="http://schemas.microsoft.com/office/drawing/2014/main" id="{0AFEC2DD-C3C1-4261-B99D-5C6CB166D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0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6" name="Oval 671">
              <a:extLst>
                <a:ext uri="{FF2B5EF4-FFF2-40B4-BE49-F238E27FC236}">
                  <a16:creationId xmlns:a16="http://schemas.microsoft.com/office/drawing/2014/main" id="{7AF81942-B8B2-40A5-80EB-7D1B69482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204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7" name="Freeform 672">
              <a:extLst>
                <a:ext uri="{FF2B5EF4-FFF2-40B4-BE49-F238E27FC236}">
                  <a16:creationId xmlns:a16="http://schemas.microsoft.com/office/drawing/2014/main" id="{6995D368-E104-464F-80A4-82C99010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03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8" name="Oval 673">
              <a:extLst>
                <a:ext uri="{FF2B5EF4-FFF2-40B4-BE49-F238E27FC236}">
                  <a16:creationId xmlns:a16="http://schemas.microsoft.com/office/drawing/2014/main" id="{792976BF-F422-421A-BBA1-A4DC0BEF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87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9" name="Oval 674">
              <a:extLst>
                <a:ext uri="{FF2B5EF4-FFF2-40B4-BE49-F238E27FC236}">
                  <a16:creationId xmlns:a16="http://schemas.microsoft.com/office/drawing/2014/main" id="{76D3FC1B-F93E-4346-BF95-4101AF70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8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0" name="Oval 675">
              <a:extLst>
                <a:ext uri="{FF2B5EF4-FFF2-40B4-BE49-F238E27FC236}">
                  <a16:creationId xmlns:a16="http://schemas.microsoft.com/office/drawing/2014/main" id="{01B1E224-F6C9-4DB1-8FA1-5511C6AFE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1" name="Freeform 676">
              <a:extLst>
                <a:ext uri="{FF2B5EF4-FFF2-40B4-BE49-F238E27FC236}">
                  <a16:creationId xmlns:a16="http://schemas.microsoft.com/office/drawing/2014/main" id="{7F0BAC1A-C0CD-48A6-84D4-D0FBB799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8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42" name="Oval 677">
              <a:extLst>
                <a:ext uri="{FF2B5EF4-FFF2-40B4-BE49-F238E27FC236}">
                  <a16:creationId xmlns:a16="http://schemas.microsoft.com/office/drawing/2014/main" id="{B3395724-7838-4B3E-A444-E1AEE041F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73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3" name="Oval 678">
              <a:extLst>
                <a:ext uri="{FF2B5EF4-FFF2-40B4-BE49-F238E27FC236}">
                  <a16:creationId xmlns:a16="http://schemas.microsoft.com/office/drawing/2014/main" id="{103E0C31-0958-42BC-9BE0-32160DC20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75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4" name="Oval 679">
              <a:extLst>
                <a:ext uri="{FF2B5EF4-FFF2-40B4-BE49-F238E27FC236}">
                  <a16:creationId xmlns:a16="http://schemas.microsoft.com/office/drawing/2014/main" id="{607B25C2-7AEC-4A33-9A6D-27618E763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5" name="Freeform 680">
              <a:extLst>
                <a:ext uri="{FF2B5EF4-FFF2-40B4-BE49-F238E27FC236}">
                  <a16:creationId xmlns:a16="http://schemas.microsoft.com/office/drawing/2014/main" id="{EE83189E-8AC6-4ED4-92B1-468A554B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6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46" name="Oval 681">
              <a:extLst>
                <a:ext uri="{FF2B5EF4-FFF2-40B4-BE49-F238E27FC236}">
                  <a16:creationId xmlns:a16="http://schemas.microsoft.com/office/drawing/2014/main" id="{E9C83F07-8407-47A0-ABF9-1915E0B58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642"/>
              <a:ext cx="77" cy="8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7" name="Oval 682">
              <a:extLst>
                <a:ext uri="{FF2B5EF4-FFF2-40B4-BE49-F238E27FC236}">
                  <a16:creationId xmlns:a16="http://schemas.microsoft.com/office/drawing/2014/main" id="{1EF0DA4F-5785-46E0-9E88-1014AE0B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657"/>
              <a:ext cx="30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8" name="Oval 683">
              <a:extLst>
                <a:ext uri="{FF2B5EF4-FFF2-40B4-BE49-F238E27FC236}">
                  <a16:creationId xmlns:a16="http://schemas.microsoft.com/office/drawing/2014/main" id="{0EF88F42-2D18-43C2-B3F6-126EC6A73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1667"/>
              <a:ext cx="14" cy="1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9" name="Freeform 684">
              <a:extLst>
                <a:ext uri="{FF2B5EF4-FFF2-40B4-BE49-F238E27FC236}">
                  <a16:creationId xmlns:a16="http://schemas.microsoft.com/office/drawing/2014/main" id="{0E2C1808-3608-4575-8034-EDBB18DF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659"/>
              <a:ext cx="58" cy="60"/>
            </a:xfrm>
            <a:custGeom>
              <a:avLst/>
              <a:gdLst>
                <a:gd name="T0" fmla="*/ 0 w 25"/>
                <a:gd name="T1" fmla="*/ 250 h 24"/>
                <a:gd name="T2" fmla="*/ 114 w 25"/>
                <a:gd name="T3" fmla="*/ 313 h 24"/>
                <a:gd name="T4" fmla="*/ 285 w 25"/>
                <a:gd name="T5" fmla="*/ 113 h 24"/>
                <a:gd name="T6" fmla="*/ 264 w 25"/>
                <a:gd name="T7" fmla="*/ 0 h 24"/>
                <a:gd name="T8" fmla="*/ 313 w 25"/>
                <a:gd name="T9" fmla="*/ 158 h 24"/>
                <a:gd name="T10" fmla="*/ 151 w 25"/>
                <a:gd name="T11" fmla="*/ 375 h 24"/>
                <a:gd name="T12" fmla="*/ 0 w 25"/>
                <a:gd name="T13" fmla="*/ 25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0" y="16"/>
                  </a:moveTo>
                  <a:cubicBezTo>
                    <a:pt x="4" y="20"/>
                    <a:pt x="6" y="20"/>
                    <a:pt x="9" y="20"/>
                  </a:cubicBezTo>
                  <a:cubicBezTo>
                    <a:pt x="19" y="20"/>
                    <a:pt x="23" y="14"/>
                    <a:pt x="23" y="7"/>
                  </a:cubicBezTo>
                  <a:cubicBezTo>
                    <a:pt x="23" y="5"/>
                    <a:pt x="22" y="2"/>
                    <a:pt x="21" y="0"/>
                  </a:cubicBezTo>
                  <a:cubicBezTo>
                    <a:pt x="23" y="3"/>
                    <a:pt x="25" y="6"/>
                    <a:pt x="25" y="10"/>
                  </a:cubicBezTo>
                  <a:cubicBezTo>
                    <a:pt x="25" y="18"/>
                    <a:pt x="19" y="24"/>
                    <a:pt x="12" y="24"/>
                  </a:cubicBezTo>
                  <a:cubicBezTo>
                    <a:pt x="6" y="24"/>
                    <a:pt x="2" y="21"/>
                    <a:pt x="0" y="1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0" name="Oval 685">
              <a:extLst>
                <a:ext uri="{FF2B5EF4-FFF2-40B4-BE49-F238E27FC236}">
                  <a16:creationId xmlns:a16="http://schemas.microsoft.com/office/drawing/2014/main" id="{F5C9AA41-8C72-481C-83EB-C1DC9A6E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507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1" name="Oval 686">
              <a:extLst>
                <a:ext uri="{FF2B5EF4-FFF2-40B4-BE49-F238E27FC236}">
                  <a16:creationId xmlns:a16="http://schemas.microsoft.com/office/drawing/2014/main" id="{DB79E909-1F2D-4E4F-847B-D5BC49453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53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2" name="Oval 687">
              <a:extLst>
                <a:ext uri="{FF2B5EF4-FFF2-40B4-BE49-F238E27FC236}">
                  <a16:creationId xmlns:a16="http://schemas.microsoft.com/office/drawing/2014/main" id="{3B7D3EC4-785C-4DF1-A508-D83FC9964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154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3" name="Freeform 688">
              <a:extLst>
                <a:ext uri="{FF2B5EF4-FFF2-40B4-BE49-F238E27FC236}">
                  <a16:creationId xmlns:a16="http://schemas.microsoft.com/office/drawing/2014/main" id="{EBBAC3C8-E066-4781-B6C6-ED279EB8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3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4" name="Oval 689">
              <a:extLst>
                <a:ext uri="{FF2B5EF4-FFF2-40B4-BE49-F238E27FC236}">
                  <a16:creationId xmlns:a16="http://schemas.microsoft.com/office/drawing/2014/main" id="{EDD10864-A3D1-4BDA-A951-270DB745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14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5" name="Oval 690">
              <a:extLst>
                <a:ext uri="{FF2B5EF4-FFF2-40B4-BE49-F238E27FC236}">
                  <a16:creationId xmlns:a16="http://schemas.microsoft.com/office/drawing/2014/main" id="{AD23A9C5-A89A-40FB-8F1C-F92012008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42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6" name="Oval 691">
              <a:extLst>
                <a:ext uri="{FF2B5EF4-FFF2-40B4-BE49-F238E27FC236}">
                  <a16:creationId xmlns:a16="http://schemas.microsoft.com/office/drawing/2014/main" id="{77154788-8CB2-4BBD-BB11-25821B4D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44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7" name="Freeform 692">
              <a:extLst>
                <a:ext uri="{FF2B5EF4-FFF2-40B4-BE49-F238E27FC236}">
                  <a16:creationId xmlns:a16="http://schemas.microsoft.com/office/drawing/2014/main" id="{75A44478-82C8-4142-AF60-D3365D20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4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8" name="Oval 693">
              <a:extLst>
                <a:ext uri="{FF2B5EF4-FFF2-40B4-BE49-F238E27FC236}">
                  <a16:creationId xmlns:a16="http://schemas.microsoft.com/office/drawing/2014/main" id="{F7E1D126-AA5B-4C5C-BC8D-0B134A3F3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30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9" name="Oval 694">
              <a:extLst>
                <a:ext uri="{FF2B5EF4-FFF2-40B4-BE49-F238E27FC236}">
                  <a16:creationId xmlns:a16="http://schemas.microsoft.com/office/drawing/2014/main" id="{3020CA68-3623-4B68-8E87-242D60C5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32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0" name="Oval 695">
              <a:extLst>
                <a:ext uri="{FF2B5EF4-FFF2-40B4-BE49-F238E27FC236}">
                  <a16:creationId xmlns:a16="http://schemas.microsoft.com/office/drawing/2014/main" id="{C8878BF6-9C6C-413E-8144-C7A82A2CC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33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1" name="Freeform 696">
              <a:extLst>
                <a:ext uri="{FF2B5EF4-FFF2-40B4-BE49-F238E27FC236}">
                  <a16:creationId xmlns:a16="http://schemas.microsoft.com/office/drawing/2014/main" id="{8F90E3AF-48A8-4EA5-8CC2-00291BEA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32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62" name="Oval 697">
              <a:extLst>
                <a:ext uri="{FF2B5EF4-FFF2-40B4-BE49-F238E27FC236}">
                  <a16:creationId xmlns:a16="http://schemas.microsoft.com/office/drawing/2014/main" id="{383B8FE6-1A4E-46D9-9113-D7C7C756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216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3" name="Oval 698">
              <a:extLst>
                <a:ext uri="{FF2B5EF4-FFF2-40B4-BE49-F238E27FC236}">
                  <a16:creationId xmlns:a16="http://schemas.microsoft.com/office/drawing/2014/main" id="{78733B6E-25EF-4946-B3A7-3D51F8F64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23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4" name="Oval 699">
              <a:extLst>
                <a:ext uri="{FF2B5EF4-FFF2-40B4-BE49-F238E27FC236}">
                  <a16:creationId xmlns:a16="http://schemas.microsoft.com/office/drawing/2014/main" id="{9C391319-CCA8-4CD9-AD5C-7A076903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" y="12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5" name="Freeform 700">
              <a:extLst>
                <a:ext uri="{FF2B5EF4-FFF2-40B4-BE49-F238E27FC236}">
                  <a16:creationId xmlns:a16="http://schemas.microsoft.com/office/drawing/2014/main" id="{7F34F554-1DEF-4E17-A69C-2347A03E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2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66" name="Oval 701">
              <a:extLst>
                <a:ext uri="{FF2B5EF4-FFF2-40B4-BE49-F238E27FC236}">
                  <a16:creationId xmlns:a16="http://schemas.microsoft.com/office/drawing/2014/main" id="{22314771-331A-41BB-80DF-2616A8F8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114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7" name="Oval 702">
              <a:extLst>
                <a:ext uri="{FF2B5EF4-FFF2-40B4-BE49-F238E27FC236}">
                  <a16:creationId xmlns:a16="http://schemas.microsoft.com/office/drawing/2014/main" id="{744B560B-421E-4FD0-B796-4CA8D5978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8" name="Oval 703">
              <a:extLst>
                <a:ext uri="{FF2B5EF4-FFF2-40B4-BE49-F238E27FC236}">
                  <a16:creationId xmlns:a16="http://schemas.microsoft.com/office/drawing/2014/main" id="{01283A67-9665-43BE-8C07-077A0DBAB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1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9" name="Freeform 704">
              <a:extLst>
                <a:ext uri="{FF2B5EF4-FFF2-40B4-BE49-F238E27FC236}">
                  <a16:creationId xmlns:a16="http://schemas.microsoft.com/office/drawing/2014/main" id="{7044CDED-B767-4D7C-AC41-F12E539F7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1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0" name="Oval 705">
              <a:extLst>
                <a:ext uri="{FF2B5EF4-FFF2-40B4-BE49-F238E27FC236}">
                  <a16:creationId xmlns:a16="http://schemas.microsoft.com/office/drawing/2014/main" id="{41D402BE-2A07-4BBB-9658-B46DB2E6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08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1" name="Oval 706">
              <a:extLst>
                <a:ext uri="{FF2B5EF4-FFF2-40B4-BE49-F238E27FC236}">
                  <a16:creationId xmlns:a16="http://schemas.microsoft.com/office/drawing/2014/main" id="{A6E4DBC5-9B6C-4D27-A255-82F7FB66A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11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2" name="Oval 707">
              <a:extLst>
                <a:ext uri="{FF2B5EF4-FFF2-40B4-BE49-F238E27FC236}">
                  <a16:creationId xmlns:a16="http://schemas.microsoft.com/office/drawing/2014/main" id="{DC6F1E10-5E62-483C-B10F-4F09C18A1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12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3" name="Freeform 708">
              <a:extLst>
                <a:ext uri="{FF2B5EF4-FFF2-40B4-BE49-F238E27FC236}">
                  <a16:creationId xmlns:a16="http://schemas.microsoft.com/office/drawing/2014/main" id="{3A40A4BA-FA51-4867-8C13-2A8A5160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1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4" name="Oval 709">
              <a:extLst>
                <a:ext uri="{FF2B5EF4-FFF2-40B4-BE49-F238E27FC236}">
                  <a16:creationId xmlns:a16="http://schemas.microsoft.com/office/drawing/2014/main" id="{3FB31D61-8C18-4F00-B0CC-95F3CAFB0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376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5" name="Oval 710">
              <a:extLst>
                <a:ext uri="{FF2B5EF4-FFF2-40B4-BE49-F238E27FC236}">
                  <a16:creationId xmlns:a16="http://schemas.microsoft.com/office/drawing/2014/main" id="{219EA734-8A97-47C8-8D5D-A0E54D7E2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379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6" name="Oval 711">
              <a:extLst>
                <a:ext uri="{FF2B5EF4-FFF2-40B4-BE49-F238E27FC236}">
                  <a16:creationId xmlns:a16="http://schemas.microsoft.com/office/drawing/2014/main" id="{23030835-8433-4C94-974E-D79D951BA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80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7" name="Freeform 712">
              <a:extLst>
                <a:ext uri="{FF2B5EF4-FFF2-40B4-BE49-F238E27FC236}">
                  <a16:creationId xmlns:a16="http://schemas.microsoft.com/office/drawing/2014/main" id="{8B2ADDAF-A648-446E-91C7-85EE48C3D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793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" name="Oval 713">
              <a:extLst>
                <a:ext uri="{FF2B5EF4-FFF2-40B4-BE49-F238E27FC236}">
                  <a16:creationId xmlns:a16="http://schemas.microsoft.com/office/drawing/2014/main" id="{185A7394-79F3-47DA-A1AA-283949F7C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374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9" name="Oval 714">
              <a:extLst>
                <a:ext uri="{FF2B5EF4-FFF2-40B4-BE49-F238E27FC236}">
                  <a16:creationId xmlns:a16="http://schemas.microsoft.com/office/drawing/2014/main" id="{F681E216-22AD-4CBD-9BAC-89D30FF2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37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0" name="Oval 715">
              <a:extLst>
                <a:ext uri="{FF2B5EF4-FFF2-40B4-BE49-F238E27FC236}">
                  <a16:creationId xmlns:a16="http://schemas.microsoft.com/office/drawing/2014/main" id="{D59C4D0D-C4C7-445C-A781-CB9712244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378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1" name="Freeform 716">
              <a:extLst>
                <a:ext uri="{FF2B5EF4-FFF2-40B4-BE49-F238E27FC236}">
                  <a16:creationId xmlns:a16="http://schemas.microsoft.com/office/drawing/2014/main" id="{F0385754-31D3-4FB8-8D0B-06062336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77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" name="Oval 717">
              <a:extLst>
                <a:ext uri="{FF2B5EF4-FFF2-40B4-BE49-F238E27FC236}">
                  <a16:creationId xmlns:a16="http://schemas.microsoft.com/office/drawing/2014/main" id="{EE8F378C-1F49-46F4-8ED0-A73444CE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3726"/>
              <a:ext cx="121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3" name="Oval 718">
              <a:extLst>
                <a:ext uri="{FF2B5EF4-FFF2-40B4-BE49-F238E27FC236}">
                  <a16:creationId xmlns:a16="http://schemas.microsoft.com/office/drawing/2014/main" id="{235DE6FC-3782-49ED-B3AA-7297BD1B1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374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4" name="Oval 719">
              <a:extLst>
                <a:ext uri="{FF2B5EF4-FFF2-40B4-BE49-F238E27FC236}">
                  <a16:creationId xmlns:a16="http://schemas.microsoft.com/office/drawing/2014/main" id="{9F0FB982-8398-47E6-B39E-1B4B07A4C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3760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5" name="Freeform 720">
              <a:extLst>
                <a:ext uri="{FF2B5EF4-FFF2-40B4-BE49-F238E27FC236}">
                  <a16:creationId xmlns:a16="http://schemas.microsoft.com/office/drawing/2014/main" id="{3E18023E-082E-432C-B3A9-B42AD20D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7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" name="Oval 721">
              <a:extLst>
                <a:ext uri="{FF2B5EF4-FFF2-40B4-BE49-F238E27FC236}">
                  <a16:creationId xmlns:a16="http://schemas.microsoft.com/office/drawing/2014/main" id="{CCF67E7A-355B-4F3D-A519-C12EE496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3678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7" name="Oval 722">
              <a:extLst>
                <a:ext uri="{FF2B5EF4-FFF2-40B4-BE49-F238E27FC236}">
                  <a16:creationId xmlns:a16="http://schemas.microsoft.com/office/drawing/2014/main" id="{B7511238-05B0-435D-8B4B-12D4ABB01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370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8" name="Oval 723">
              <a:extLst>
                <a:ext uri="{FF2B5EF4-FFF2-40B4-BE49-F238E27FC236}">
                  <a16:creationId xmlns:a16="http://schemas.microsoft.com/office/drawing/2014/main" id="{5DEEE8C2-701C-42C8-8F29-C82A6E2D2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37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9" name="Freeform 724">
              <a:extLst>
                <a:ext uri="{FF2B5EF4-FFF2-40B4-BE49-F238E27FC236}">
                  <a16:creationId xmlns:a16="http://schemas.microsoft.com/office/drawing/2014/main" id="{08BA66D3-323E-49DE-9D42-4E617B9BC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703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00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0" name="Oval 725">
              <a:extLst>
                <a:ext uri="{FF2B5EF4-FFF2-40B4-BE49-F238E27FC236}">
                  <a16:creationId xmlns:a16="http://schemas.microsoft.com/office/drawing/2014/main" id="{3448F6A1-EC7C-401F-AA11-8928F833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3636"/>
              <a:ext cx="122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1" name="Oval 726">
              <a:extLst>
                <a:ext uri="{FF2B5EF4-FFF2-40B4-BE49-F238E27FC236}">
                  <a16:creationId xmlns:a16="http://schemas.microsoft.com/office/drawing/2014/main" id="{B6E67C8B-AA4B-41A3-A642-C3BA3EFE2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3658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2" name="Oval 727">
              <a:extLst>
                <a:ext uri="{FF2B5EF4-FFF2-40B4-BE49-F238E27FC236}">
                  <a16:creationId xmlns:a16="http://schemas.microsoft.com/office/drawing/2014/main" id="{6956EAC2-4AD4-4330-8446-375682183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71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3" name="Freeform 728">
              <a:extLst>
                <a:ext uri="{FF2B5EF4-FFF2-40B4-BE49-F238E27FC236}">
                  <a16:creationId xmlns:a16="http://schemas.microsoft.com/office/drawing/2014/main" id="{9F7DB637-4994-4D3B-9C4B-8E92E991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66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4" name="Oval 729">
              <a:extLst>
                <a:ext uri="{FF2B5EF4-FFF2-40B4-BE49-F238E27FC236}">
                  <a16:creationId xmlns:a16="http://schemas.microsoft.com/office/drawing/2014/main" id="{A4408CF7-C765-4F11-A8BA-C074E704F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57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5" name="Oval 730">
              <a:extLst>
                <a:ext uri="{FF2B5EF4-FFF2-40B4-BE49-F238E27FC236}">
                  <a16:creationId xmlns:a16="http://schemas.microsoft.com/office/drawing/2014/main" id="{B95236D0-6BD6-49C6-935D-C799F60ED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359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6" name="Oval 731">
              <a:extLst>
                <a:ext uri="{FF2B5EF4-FFF2-40B4-BE49-F238E27FC236}">
                  <a16:creationId xmlns:a16="http://schemas.microsoft.com/office/drawing/2014/main" id="{33EFB342-5383-4F60-9AFA-509E820AF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3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7" name="Freeform 732">
              <a:extLst>
                <a:ext uri="{FF2B5EF4-FFF2-40B4-BE49-F238E27FC236}">
                  <a16:creationId xmlns:a16="http://schemas.microsoft.com/office/drawing/2014/main" id="{11E01F56-2561-4334-AA0E-73D05979A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8" name="Oval 733">
              <a:extLst>
                <a:ext uri="{FF2B5EF4-FFF2-40B4-BE49-F238E27FC236}">
                  <a16:creationId xmlns:a16="http://schemas.microsoft.com/office/drawing/2014/main" id="{4697D264-0564-40AA-B9EB-81534644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49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9" name="Oval 734">
              <a:extLst>
                <a:ext uri="{FF2B5EF4-FFF2-40B4-BE49-F238E27FC236}">
                  <a16:creationId xmlns:a16="http://schemas.microsoft.com/office/drawing/2014/main" id="{2B05A5D9-F1E3-4243-BD7B-80282ADEE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351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0" name="Oval 735">
              <a:extLst>
                <a:ext uri="{FF2B5EF4-FFF2-40B4-BE49-F238E27FC236}">
                  <a16:creationId xmlns:a16="http://schemas.microsoft.com/office/drawing/2014/main" id="{5EDA1F84-562E-4D3A-99A2-92657C11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53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1" name="Freeform 736">
              <a:extLst>
                <a:ext uri="{FF2B5EF4-FFF2-40B4-BE49-F238E27FC236}">
                  <a16:creationId xmlns:a16="http://schemas.microsoft.com/office/drawing/2014/main" id="{CCC6A381-95C9-4B4D-9A47-CB48C79B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52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02" name="Oval 737">
              <a:extLst>
                <a:ext uri="{FF2B5EF4-FFF2-40B4-BE49-F238E27FC236}">
                  <a16:creationId xmlns:a16="http://schemas.microsoft.com/office/drawing/2014/main" id="{0510E68A-79CF-4512-A08B-D9B9B0982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3412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3" name="Oval 738">
              <a:extLst>
                <a:ext uri="{FF2B5EF4-FFF2-40B4-BE49-F238E27FC236}">
                  <a16:creationId xmlns:a16="http://schemas.microsoft.com/office/drawing/2014/main" id="{734A4156-8203-4268-88C7-B5B458752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4" name="Oval 739">
              <a:extLst>
                <a:ext uri="{FF2B5EF4-FFF2-40B4-BE49-F238E27FC236}">
                  <a16:creationId xmlns:a16="http://schemas.microsoft.com/office/drawing/2014/main" id="{FBCBFD36-BDFD-41A4-8C36-BDC5307FA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45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5" name="Freeform 740">
              <a:extLst>
                <a:ext uri="{FF2B5EF4-FFF2-40B4-BE49-F238E27FC236}">
                  <a16:creationId xmlns:a16="http://schemas.microsoft.com/office/drawing/2014/main" id="{675552D1-5E7D-4490-B541-D73F064CD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4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06" name="Oval 741">
              <a:extLst>
                <a:ext uri="{FF2B5EF4-FFF2-40B4-BE49-F238E27FC236}">
                  <a16:creationId xmlns:a16="http://schemas.microsoft.com/office/drawing/2014/main" id="{0A5E3C10-5C96-429D-8759-EEC21534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332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7" name="Oval 742">
              <a:extLst>
                <a:ext uri="{FF2B5EF4-FFF2-40B4-BE49-F238E27FC236}">
                  <a16:creationId xmlns:a16="http://schemas.microsoft.com/office/drawing/2014/main" id="{8C024171-73AB-4A47-8672-C73C47E5F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8" name="Oval 743">
              <a:extLst>
                <a:ext uri="{FF2B5EF4-FFF2-40B4-BE49-F238E27FC236}">
                  <a16:creationId xmlns:a16="http://schemas.microsoft.com/office/drawing/2014/main" id="{54449B38-308A-4AE1-9F60-CE0E2307C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335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9" name="Freeform 744">
              <a:extLst>
                <a:ext uri="{FF2B5EF4-FFF2-40B4-BE49-F238E27FC236}">
                  <a16:creationId xmlns:a16="http://schemas.microsoft.com/office/drawing/2014/main" id="{79FCAA81-D7F8-4F81-ADF2-CF5D015B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34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200 w 40"/>
                <a:gd name="T3" fmla="*/ 500 h 38"/>
                <a:gd name="T4" fmla="*/ 465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0" name="Oval 745">
              <a:extLst>
                <a:ext uri="{FF2B5EF4-FFF2-40B4-BE49-F238E27FC236}">
                  <a16:creationId xmlns:a16="http://schemas.microsoft.com/office/drawing/2014/main" id="{7175B74A-DD1D-4E0A-881F-170D729D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22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1" name="Oval 746">
              <a:extLst>
                <a:ext uri="{FF2B5EF4-FFF2-40B4-BE49-F238E27FC236}">
                  <a16:creationId xmlns:a16="http://schemas.microsoft.com/office/drawing/2014/main" id="{F8FCF38C-F11C-4579-B420-1D1DFDBCF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2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2" name="Oval 747">
              <a:extLst>
                <a:ext uri="{FF2B5EF4-FFF2-40B4-BE49-F238E27FC236}">
                  <a16:creationId xmlns:a16="http://schemas.microsoft.com/office/drawing/2014/main" id="{210E9AE0-F6CD-4CDC-9F61-400B21F0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25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3" name="Freeform 748">
              <a:extLst>
                <a:ext uri="{FF2B5EF4-FFF2-40B4-BE49-F238E27FC236}">
                  <a16:creationId xmlns:a16="http://schemas.microsoft.com/office/drawing/2014/main" id="{76A8E219-F5BB-486C-8359-DBD247503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246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" name="Oval 749">
              <a:extLst>
                <a:ext uri="{FF2B5EF4-FFF2-40B4-BE49-F238E27FC236}">
                  <a16:creationId xmlns:a16="http://schemas.microsoft.com/office/drawing/2014/main" id="{4A062206-67FF-4ADA-8D41-B2F67FF14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311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5" name="Oval 750">
              <a:extLst>
                <a:ext uri="{FF2B5EF4-FFF2-40B4-BE49-F238E27FC236}">
                  <a16:creationId xmlns:a16="http://schemas.microsoft.com/office/drawing/2014/main" id="{1CA803B2-A138-4EA5-AA83-DECB44533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13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6" name="Oval 751">
              <a:extLst>
                <a:ext uri="{FF2B5EF4-FFF2-40B4-BE49-F238E27FC236}">
                  <a16:creationId xmlns:a16="http://schemas.microsoft.com/office/drawing/2014/main" id="{D5293687-7DA4-4A37-9383-66EE7AA9F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31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7" name="Freeform 752">
              <a:extLst>
                <a:ext uri="{FF2B5EF4-FFF2-40B4-BE49-F238E27FC236}">
                  <a16:creationId xmlns:a16="http://schemas.microsoft.com/office/drawing/2014/main" id="{985553C4-2E30-4937-BB8B-CF12FA2D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1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" name="Oval 753">
              <a:extLst>
                <a:ext uri="{FF2B5EF4-FFF2-40B4-BE49-F238E27FC236}">
                  <a16:creationId xmlns:a16="http://schemas.microsoft.com/office/drawing/2014/main" id="{A31A6817-EDB8-43D0-B276-1291926A3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00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9" name="Oval 754">
              <a:extLst>
                <a:ext uri="{FF2B5EF4-FFF2-40B4-BE49-F238E27FC236}">
                  <a16:creationId xmlns:a16="http://schemas.microsoft.com/office/drawing/2014/main" id="{FC8EC8CF-9E84-4195-8477-C793241A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303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0" name="Oval 755">
              <a:extLst>
                <a:ext uri="{FF2B5EF4-FFF2-40B4-BE49-F238E27FC236}">
                  <a16:creationId xmlns:a16="http://schemas.microsoft.com/office/drawing/2014/main" id="{EA28ADED-0F52-4537-AA45-F56BCEC3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04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1" name="Freeform 756">
              <a:extLst>
                <a:ext uri="{FF2B5EF4-FFF2-40B4-BE49-F238E27FC236}">
                  <a16:creationId xmlns:a16="http://schemas.microsoft.com/office/drawing/2014/main" id="{5EC78636-FF53-43E7-8D82-062FD7314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03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" name="Oval 757">
              <a:extLst>
                <a:ext uri="{FF2B5EF4-FFF2-40B4-BE49-F238E27FC236}">
                  <a16:creationId xmlns:a16="http://schemas.microsoft.com/office/drawing/2014/main" id="{F6E0156C-04F6-4526-835C-379C47CE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89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3" name="Oval 758">
              <a:extLst>
                <a:ext uri="{FF2B5EF4-FFF2-40B4-BE49-F238E27FC236}">
                  <a16:creationId xmlns:a16="http://schemas.microsoft.com/office/drawing/2014/main" id="{4624237D-F0C4-48DB-9989-AD7FB735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9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4" name="Oval 759">
              <a:extLst>
                <a:ext uri="{FF2B5EF4-FFF2-40B4-BE49-F238E27FC236}">
                  <a16:creationId xmlns:a16="http://schemas.microsoft.com/office/drawing/2014/main" id="{A8756FEB-2C6D-43A5-A705-0993549F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93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5" name="Freeform 760">
              <a:extLst>
                <a:ext uri="{FF2B5EF4-FFF2-40B4-BE49-F238E27FC236}">
                  <a16:creationId xmlns:a16="http://schemas.microsoft.com/office/drawing/2014/main" id="{FF93B825-A619-4809-A39B-3725F151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92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" name="Oval 761">
              <a:extLst>
                <a:ext uri="{FF2B5EF4-FFF2-40B4-BE49-F238E27FC236}">
                  <a16:creationId xmlns:a16="http://schemas.microsoft.com/office/drawing/2014/main" id="{BB44E2A0-D927-42D0-9F54-3B694F3DA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2778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7" name="Oval 762">
              <a:extLst>
                <a:ext uri="{FF2B5EF4-FFF2-40B4-BE49-F238E27FC236}">
                  <a16:creationId xmlns:a16="http://schemas.microsoft.com/office/drawing/2014/main" id="{4BCDF79A-B087-4D14-8635-568A86019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280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8" name="Oval 763">
              <a:extLst>
                <a:ext uri="{FF2B5EF4-FFF2-40B4-BE49-F238E27FC236}">
                  <a16:creationId xmlns:a16="http://schemas.microsoft.com/office/drawing/2014/main" id="{C5488FFB-8468-4D4D-835B-FCC7EAC8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8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9" name="Freeform 764">
              <a:extLst>
                <a:ext uri="{FF2B5EF4-FFF2-40B4-BE49-F238E27FC236}">
                  <a16:creationId xmlns:a16="http://schemas.microsoft.com/office/drawing/2014/main" id="{45AE7E90-A2DA-49F7-8C8D-3E0D9572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80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" name="Oval 765">
              <a:extLst>
                <a:ext uri="{FF2B5EF4-FFF2-40B4-BE49-F238E27FC236}">
                  <a16:creationId xmlns:a16="http://schemas.microsoft.com/office/drawing/2014/main" id="{E02A2D8B-4F83-4E06-AEDC-9E9CC9010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1" name="Oval 766">
              <a:extLst>
                <a:ext uri="{FF2B5EF4-FFF2-40B4-BE49-F238E27FC236}">
                  <a16:creationId xmlns:a16="http://schemas.microsoft.com/office/drawing/2014/main" id="{1E98A3B4-814D-4C10-855B-77D8DA23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67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2" name="Oval 767">
              <a:extLst>
                <a:ext uri="{FF2B5EF4-FFF2-40B4-BE49-F238E27FC236}">
                  <a16:creationId xmlns:a16="http://schemas.microsoft.com/office/drawing/2014/main" id="{E6B62CE8-4B2D-4DD7-9CD0-B639679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3" name="Freeform 768">
              <a:extLst>
                <a:ext uri="{FF2B5EF4-FFF2-40B4-BE49-F238E27FC236}">
                  <a16:creationId xmlns:a16="http://schemas.microsoft.com/office/drawing/2014/main" id="{680ACA64-F730-4CE6-90F5-CCD99EB85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681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4" name="Oval 769">
              <a:extLst>
                <a:ext uri="{FF2B5EF4-FFF2-40B4-BE49-F238E27FC236}">
                  <a16:creationId xmlns:a16="http://schemas.microsoft.com/office/drawing/2014/main" id="{B95F6A9C-26B7-4FE3-B16F-5E7066F2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52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5" name="Oval 770">
              <a:extLst>
                <a:ext uri="{FF2B5EF4-FFF2-40B4-BE49-F238E27FC236}">
                  <a16:creationId xmlns:a16="http://schemas.microsoft.com/office/drawing/2014/main" id="{26464C80-A218-4A12-A95C-1F105CCB0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55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6" name="Oval 771">
              <a:extLst>
                <a:ext uri="{FF2B5EF4-FFF2-40B4-BE49-F238E27FC236}">
                  <a16:creationId xmlns:a16="http://schemas.microsoft.com/office/drawing/2014/main" id="{D2CDAEEC-D67C-495C-8ECA-940B1942E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56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7" name="Freeform 772">
              <a:extLst>
                <a:ext uri="{FF2B5EF4-FFF2-40B4-BE49-F238E27FC236}">
                  <a16:creationId xmlns:a16="http://schemas.microsoft.com/office/drawing/2014/main" id="{21507717-E783-4987-AF46-D5B5B66B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55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8" name="Oval 773">
              <a:extLst>
                <a:ext uri="{FF2B5EF4-FFF2-40B4-BE49-F238E27FC236}">
                  <a16:creationId xmlns:a16="http://schemas.microsoft.com/office/drawing/2014/main" id="{BEED698E-7E35-418F-8830-66A2B2807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40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9" name="Oval 774">
              <a:extLst>
                <a:ext uri="{FF2B5EF4-FFF2-40B4-BE49-F238E27FC236}">
                  <a16:creationId xmlns:a16="http://schemas.microsoft.com/office/drawing/2014/main" id="{F9FB9B39-8378-4C46-933F-791248D0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43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0" name="Oval 775">
              <a:extLst>
                <a:ext uri="{FF2B5EF4-FFF2-40B4-BE49-F238E27FC236}">
                  <a16:creationId xmlns:a16="http://schemas.microsoft.com/office/drawing/2014/main" id="{5038EEC5-CFFE-4943-B804-358C2D86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4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1" name="Freeform 776">
              <a:extLst>
                <a:ext uri="{FF2B5EF4-FFF2-40B4-BE49-F238E27FC236}">
                  <a16:creationId xmlns:a16="http://schemas.microsoft.com/office/drawing/2014/main" id="{BC4BC8EB-16C7-4226-A20A-07EB9AC12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432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42" name="Oval 777">
              <a:extLst>
                <a:ext uri="{FF2B5EF4-FFF2-40B4-BE49-F238E27FC236}">
                  <a16:creationId xmlns:a16="http://schemas.microsoft.com/office/drawing/2014/main" id="{42331A11-2497-4C86-89DF-2BC18BAF1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230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3" name="Oval 778">
              <a:extLst>
                <a:ext uri="{FF2B5EF4-FFF2-40B4-BE49-F238E27FC236}">
                  <a16:creationId xmlns:a16="http://schemas.microsoft.com/office/drawing/2014/main" id="{1D671BC7-0217-48E7-AD54-DA106A377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2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4" name="Oval 779">
              <a:extLst>
                <a:ext uri="{FF2B5EF4-FFF2-40B4-BE49-F238E27FC236}">
                  <a16:creationId xmlns:a16="http://schemas.microsoft.com/office/drawing/2014/main" id="{261A3F39-17DF-42BD-9A87-8A319CCA5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233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5" name="Freeform 780">
              <a:extLst>
                <a:ext uri="{FF2B5EF4-FFF2-40B4-BE49-F238E27FC236}">
                  <a16:creationId xmlns:a16="http://schemas.microsoft.com/office/drawing/2014/main" id="{31914358-5B01-49B4-9C47-22A4D33E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328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46" name="Oval 781">
              <a:extLst>
                <a:ext uri="{FF2B5EF4-FFF2-40B4-BE49-F238E27FC236}">
                  <a16:creationId xmlns:a16="http://schemas.microsoft.com/office/drawing/2014/main" id="{9D32DF99-5DF7-4C32-8468-21FD78BE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17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7" name="Oval 782">
              <a:extLst>
                <a:ext uri="{FF2B5EF4-FFF2-40B4-BE49-F238E27FC236}">
                  <a16:creationId xmlns:a16="http://schemas.microsoft.com/office/drawing/2014/main" id="{B557E65D-4E1D-46CB-AC75-2D0B3AC6A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19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8" name="Oval 783">
              <a:extLst>
                <a:ext uri="{FF2B5EF4-FFF2-40B4-BE49-F238E27FC236}">
                  <a16:creationId xmlns:a16="http://schemas.microsoft.com/office/drawing/2014/main" id="{3EDEC2C1-9E8B-4C5D-93FA-1A73F0BF0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21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9" name="Freeform 784">
              <a:extLst>
                <a:ext uri="{FF2B5EF4-FFF2-40B4-BE49-F238E27FC236}">
                  <a16:creationId xmlns:a16="http://schemas.microsoft.com/office/drawing/2014/main" id="{219D16F9-73D6-4C00-90AD-64C410C45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201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0" name="Oval 785">
              <a:extLst>
                <a:ext uri="{FF2B5EF4-FFF2-40B4-BE49-F238E27FC236}">
                  <a16:creationId xmlns:a16="http://schemas.microsoft.com/office/drawing/2014/main" id="{0EF93F01-68DE-479E-B9FC-55CC9979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04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1" name="Oval 786">
              <a:extLst>
                <a:ext uri="{FF2B5EF4-FFF2-40B4-BE49-F238E27FC236}">
                  <a16:creationId xmlns:a16="http://schemas.microsoft.com/office/drawing/2014/main" id="{52282659-871D-463E-ABBE-134FD73D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072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2" name="Oval 787">
              <a:extLst>
                <a:ext uri="{FF2B5EF4-FFF2-40B4-BE49-F238E27FC236}">
                  <a16:creationId xmlns:a16="http://schemas.microsoft.com/office/drawing/2014/main" id="{22BC7D1D-B81E-4E44-AEE0-C82B652F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08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3" name="Freeform 788">
              <a:extLst>
                <a:ext uri="{FF2B5EF4-FFF2-40B4-BE49-F238E27FC236}">
                  <a16:creationId xmlns:a16="http://schemas.microsoft.com/office/drawing/2014/main" id="{5AE94AED-C287-4C0C-9698-0EB4E1713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4" name="Oval 789">
              <a:extLst>
                <a:ext uri="{FF2B5EF4-FFF2-40B4-BE49-F238E27FC236}">
                  <a16:creationId xmlns:a16="http://schemas.microsoft.com/office/drawing/2014/main" id="{02091287-7028-41A1-9378-BC396F2B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930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5" name="Oval 790">
              <a:extLst>
                <a:ext uri="{FF2B5EF4-FFF2-40B4-BE49-F238E27FC236}">
                  <a16:creationId xmlns:a16="http://schemas.microsoft.com/office/drawing/2014/main" id="{C74C9637-B8DD-46FB-939F-F4F4CF160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95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6" name="Oval 791">
              <a:extLst>
                <a:ext uri="{FF2B5EF4-FFF2-40B4-BE49-F238E27FC236}">
                  <a16:creationId xmlns:a16="http://schemas.microsoft.com/office/drawing/2014/main" id="{BE8365A3-C065-4975-9E68-E9F9B5E6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96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7" name="Freeform 792">
              <a:extLst>
                <a:ext uri="{FF2B5EF4-FFF2-40B4-BE49-F238E27FC236}">
                  <a16:creationId xmlns:a16="http://schemas.microsoft.com/office/drawing/2014/main" id="{5A98C263-3BB1-4B11-A035-5867EA79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5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8" name="Oval 793">
              <a:extLst>
                <a:ext uri="{FF2B5EF4-FFF2-40B4-BE49-F238E27FC236}">
                  <a16:creationId xmlns:a16="http://schemas.microsoft.com/office/drawing/2014/main" id="{9121CB0F-5AA3-41CC-B253-B433A4FFB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81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9" name="Oval 794">
              <a:extLst>
                <a:ext uri="{FF2B5EF4-FFF2-40B4-BE49-F238E27FC236}">
                  <a16:creationId xmlns:a16="http://schemas.microsoft.com/office/drawing/2014/main" id="{F366D890-293D-4450-8542-A9E0CCBA4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836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0" name="Oval 795">
              <a:extLst>
                <a:ext uri="{FF2B5EF4-FFF2-40B4-BE49-F238E27FC236}">
                  <a16:creationId xmlns:a16="http://schemas.microsoft.com/office/drawing/2014/main" id="{42D21728-7FFF-4AF4-9684-21F23EC49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8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1" name="Freeform 796">
              <a:extLst>
                <a:ext uri="{FF2B5EF4-FFF2-40B4-BE49-F238E27FC236}">
                  <a16:creationId xmlns:a16="http://schemas.microsoft.com/office/drawing/2014/main" id="{901E690B-3AA5-4CDB-A921-05C2915A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8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62" name="Oval 797">
              <a:extLst>
                <a:ext uri="{FF2B5EF4-FFF2-40B4-BE49-F238E27FC236}">
                  <a16:creationId xmlns:a16="http://schemas.microsoft.com/office/drawing/2014/main" id="{E2195980-9BED-42C8-9F7F-B961E4C5B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70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3" name="Oval 798">
              <a:extLst>
                <a:ext uri="{FF2B5EF4-FFF2-40B4-BE49-F238E27FC236}">
                  <a16:creationId xmlns:a16="http://schemas.microsoft.com/office/drawing/2014/main" id="{8AD44D77-E154-43BD-B4ED-0F890E5B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73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4" name="Oval 799">
              <a:extLst>
                <a:ext uri="{FF2B5EF4-FFF2-40B4-BE49-F238E27FC236}">
                  <a16:creationId xmlns:a16="http://schemas.microsoft.com/office/drawing/2014/main" id="{00110FAB-6590-468A-91DA-0D2E3A2B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744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5" name="Freeform 800">
              <a:extLst>
                <a:ext uri="{FF2B5EF4-FFF2-40B4-BE49-F238E27FC236}">
                  <a16:creationId xmlns:a16="http://schemas.microsoft.com/office/drawing/2014/main" id="{2DF56A38-D5C1-40CA-9869-FFD8CD694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734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66" name="Oval 801">
              <a:extLst>
                <a:ext uri="{FF2B5EF4-FFF2-40B4-BE49-F238E27FC236}">
                  <a16:creationId xmlns:a16="http://schemas.microsoft.com/office/drawing/2014/main" id="{1FD00BA0-21DC-42D6-92B5-0B7C272E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353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7" name="Oval 802">
              <a:extLst>
                <a:ext uri="{FF2B5EF4-FFF2-40B4-BE49-F238E27FC236}">
                  <a16:creationId xmlns:a16="http://schemas.microsoft.com/office/drawing/2014/main" id="{4D92532E-EE34-4094-BED6-A898B9D0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356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8" name="Oval 803">
              <a:extLst>
                <a:ext uri="{FF2B5EF4-FFF2-40B4-BE49-F238E27FC236}">
                  <a16:creationId xmlns:a16="http://schemas.microsoft.com/office/drawing/2014/main" id="{5BFF2B68-8BEC-4153-BB59-5A057E9F1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57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9" name="Freeform 804">
              <a:extLst>
                <a:ext uri="{FF2B5EF4-FFF2-40B4-BE49-F238E27FC236}">
                  <a16:creationId xmlns:a16="http://schemas.microsoft.com/office/drawing/2014/main" id="{7E3E49AB-A7D7-464E-A09A-B1904FBA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564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0" name="Oval 805">
              <a:extLst>
                <a:ext uri="{FF2B5EF4-FFF2-40B4-BE49-F238E27FC236}">
                  <a16:creationId xmlns:a16="http://schemas.microsoft.com/office/drawing/2014/main" id="{ED70AECA-0856-49FE-87E1-6B71912FE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3586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1" name="Oval 806">
              <a:extLst>
                <a:ext uri="{FF2B5EF4-FFF2-40B4-BE49-F238E27FC236}">
                  <a16:creationId xmlns:a16="http://schemas.microsoft.com/office/drawing/2014/main" id="{70F5F4F3-CC51-4956-9D02-B3055B486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606"/>
              <a:ext cx="46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2" name="Oval 807">
              <a:extLst>
                <a:ext uri="{FF2B5EF4-FFF2-40B4-BE49-F238E27FC236}">
                  <a16:creationId xmlns:a16="http://schemas.microsoft.com/office/drawing/2014/main" id="{033DBC49-5004-4453-89B8-E7CD7A52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3621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3" name="Freeform 808">
              <a:extLst>
                <a:ext uri="{FF2B5EF4-FFF2-40B4-BE49-F238E27FC236}">
                  <a16:creationId xmlns:a16="http://schemas.microsoft.com/office/drawing/2014/main" id="{AF8650F9-7D30-4E1D-B78E-268131F7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4" name="Oval 809">
              <a:extLst>
                <a:ext uri="{FF2B5EF4-FFF2-40B4-BE49-F238E27FC236}">
                  <a16:creationId xmlns:a16="http://schemas.microsoft.com/office/drawing/2014/main" id="{54BD08CE-80C0-45A7-9DD7-A6F8C36B2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362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5" name="Oval 810">
              <a:extLst>
                <a:ext uri="{FF2B5EF4-FFF2-40B4-BE49-F238E27FC236}">
                  <a16:creationId xmlns:a16="http://schemas.microsoft.com/office/drawing/2014/main" id="{201D6D2D-E41A-41B2-B7CB-2534FD9D1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364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6" name="Oval 811">
              <a:extLst>
                <a:ext uri="{FF2B5EF4-FFF2-40B4-BE49-F238E27FC236}">
                  <a16:creationId xmlns:a16="http://schemas.microsoft.com/office/drawing/2014/main" id="{DEFE284B-1BB8-4B75-94C7-9638A011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65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7" name="Freeform 812">
              <a:extLst>
                <a:ext uri="{FF2B5EF4-FFF2-40B4-BE49-F238E27FC236}">
                  <a16:creationId xmlns:a16="http://schemas.microsoft.com/office/drawing/2014/main" id="{37FE8854-AEC0-4796-B8EF-60E89D01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6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" name="Oval 813">
              <a:extLst>
                <a:ext uri="{FF2B5EF4-FFF2-40B4-BE49-F238E27FC236}">
                  <a16:creationId xmlns:a16="http://schemas.microsoft.com/office/drawing/2014/main" id="{DD62CEE1-EEBF-4F50-AC35-E2BAD412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65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9" name="Oval 814">
              <a:extLst>
                <a:ext uri="{FF2B5EF4-FFF2-40B4-BE49-F238E27FC236}">
                  <a16:creationId xmlns:a16="http://schemas.microsoft.com/office/drawing/2014/main" id="{CF9DDD42-B47F-44AB-86C4-FFCF062D2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0" name="Oval 815">
              <a:extLst>
                <a:ext uri="{FF2B5EF4-FFF2-40B4-BE49-F238E27FC236}">
                  <a16:creationId xmlns:a16="http://schemas.microsoft.com/office/drawing/2014/main" id="{B7A06AA6-A08B-45C6-B687-CDEDA1F34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68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1" name="Freeform 816">
              <a:extLst>
                <a:ext uri="{FF2B5EF4-FFF2-40B4-BE49-F238E27FC236}">
                  <a16:creationId xmlns:a16="http://schemas.microsoft.com/office/drawing/2014/main" id="{AE331A38-FDAF-4D50-8636-781EF59B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67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2" name="Oval 817">
              <a:extLst>
                <a:ext uri="{FF2B5EF4-FFF2-40B4-BE49-F238E27FC236}">
                  <a16:creationId xmlns:a16="http://schemas.microsoft.com/office/drawing/2014/main" id="{EF60D352-A31D-4DDC-8890-90CB617FA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67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3" name="Oval 818">
              <a:extLst>
                <a:ext uri="{FF2B5EF4-FFF2-40B4-BE49-F238E27FC236}">
                  <a16:creationId xmlns:a16="http://schemas.microsoft.com/office/drawing/2014/main" id="{0CC47246-A1B0-4F0E-B14C-9C260EE41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36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4" name="Oval 819">
              <a:extLst>
                <a:ext uri="{FF2B5EF4-FFF2-40B4-BE49-F238E27FC236}">
                  <a16:creationId xmlns:a16="http://schemas.microsoft.com/office/drawing/2014/main" id="{DAAA9966-DFB1-4BDD-B9DF-303051D44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70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5" name="Freeform 820">
              <a:extLst>
                <a:ext uri="{FF2B5EF4-FFF2-40B4-BE49-F238E27FC236}">
                  <a16:creationId xmlns:a16="http://schemas.microsoft.com/office/drawing/2014/main" id="{BAC1C307-08D0-4A19-B2C5-4311B2C4E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6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6" name="Oval 821">
              <a:extLst>
                <a:ext uri="{FF2B5EF4-FFF2-40B4-BE49-F238E27FC236}">
                  <a16:creationId xmlns:a16="http://schemas.microsoft.com/office/drawing/2014/main" id="{5BD97669-3914-4912-B48D-4D03B4D8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67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7" name="Oval 822">
              <a:extLst>
                <a:ext uri="{FF2B5EF4-FFF2-40B4-BE49-F238E27FC236}">
                  <a16:creationId xmlns:a16="http://schemas.microsoft.com/office/drawing/2014/main" id="{D6F4DCD2-A1D4-4757-B311-50357413B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369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8" name="Oval 823">
              <a:extLst>
                <a:ext uri="{FF2B5EF4-FFF2-40B4-BE49-F238E27FC236}">
                  <a16:creationId xmlns:a16="http://schemas.microsoft.com/office/drawing/2014/main" id="{6C9CE307-B089-4FC3-8CD5-1FB137F14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7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9" name="Freeform 824">
              <a:extLst>
                <a:ext uri="{FF2B5EF4-FFF2-40B4-BE49-F238E27FC236}">
                  <a16:creationId xmlns:a16="http://schemas.microsoft.com/office/drawing/2014/main" id="{42D7A6ED-1B63-4176-B2DD-319E7188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69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0" name="Oval 825">
              <a:extLst>
                <a:ext uri="{FF2B5EF4-FFF2-40B4-BE49-F238E27FC236}">
                  <a16:creationId xmlns:a16="http://schemas.microsoft.com/office/drawing/2014/main" id="{A382DC62-DF18-41D1-8698-DFB344E57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367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1" name="Oval 826">
              <a:extLst>
                <a:ext uri="{FF2B5EF4-FFF2-40B4-BE49-F238E27FC236}">
                  <a16:creationId xmlns:a16="http://schemas.microsoft.com/office/drawing/2014/main" id="{AC38A4DB-EA0A-4D49-823A-6FE995462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693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2" name="Oval 827">
              <a:extLst>
                <a:ext uri="{FF2B5EF4-FFF2-40B4-BE49-F238E27FC236}">
                  <a16:creationId xmlns:a16="http://schemas.microsoft.com/office/drawing/2014/main" id="{E812CDDA-8D16-4C87-B64D-BB4FB6181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370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3" name="Freeform 828">
              <a:extLst>
                <a:ext uri="{FF2B5EF4-FFF2-40B4-BE49-F238E27FC236}">
                  <a16:creationId xmlns:a16="http://schemas.microsoft.com/office/drawing/2014/main" id="{87591226-0FCE-4FE7-85F7-ED444706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6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4" name="Oval 829">
              <a:extLst>
                <a:ext uri="{FF2B5EF4-FFF2-40B4-BE49-F238E27FC236}">
                  <a16:creationId xmlns:a16="http://schemas.microsoft.com/office/drawing/2014/main" id="{AB097281-9A91-4F35-9BD5-577C2138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61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5" name="Oval 830">
              <a:extLst>
                <a:ext uri="{FF2B5EF4-FFF2-40B4-BE49-F238E27FC236}">
                  <a16:creationId xmlns:a16="http://schemas.microsoft.com/office/drawing/2014/main" id="{E6C9D24C-5F86-458A-BA73-46216AABB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6" name="Oval 831">
              <a:extLst>
                <a:ext uri="{FF2B5EF4-FFF2-40B4-BE49-F238E27FC236}">
                  <a16:creationId xmlns:a16="http://schemas.microsoft.com/office/drawing/2014/main" id="{4CC88A3C-E352-436D-A81F-55A54A1EC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365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7" name="Freeform 832">
              <a:extLst>
                <a:ext uri="{FF2B5EF4-FFF2-40B4-BE49-F238E27FC236}">
                  <a16:creationId xmlns:a16="http://schemas.microsoft.com/office/drawing/2014/main" id="{A9E549C0-A4A3-45DB-924D-13572BAB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64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8" name="Oval 833">
              <a:extLst>
                <a:ext uri="{FF2B5EF4-FFF2-40B4-BE49-F238E27FC236}">
                  <a16:creationId xmlns:a16="http://schemas.microsoft.com/office/drawing/2014/main" id="{4DED4E85-9287-43AD-827F-3A9B2EFD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6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9" name="Oval 834">
              <a:extLst>
                <a:ext uri="{FF2B5EF4-FFF2-40B4-BE49-F238E27FC236}">
                  <a16:creationId xmlns:a16="http://schemas.microsoft.com/office/drawing/2014/main" id="{08E00ADE-6ED1-4CCE-AA0A-F01A0FF05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0" name="Oval 835">
              <a:extLst>
                <a:ext uri="{FF2B5EF4-FFF2-40B4-BE49-F238E27FC236}">
                  <a16:creationId xmlns:a16="http://schemas.microsoft.com/office/drawing/2014/main" id="{E4C3F037-90A7-4B23-9D4F-321779BE1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368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1" name="Freeform 836">
              <a:extLst>
                <a:ext uri="{FF2B5EF4-FFF2-40B4-BE49-F238E27FC236}">
                  <a16:creationId xmlns:a16="http://schemas.microsoft.com/office/drawing/2014/main" id="{3169A153-4D42-41E9-B627-027D876C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67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02" name="Oval 837">
              <a:extLst>
                <a:ext uri="{FF2B5EF4-FFF2-40B4-BE49-F238E27FC236}">
                  <a16:creationId xmlns:a16="http://schemas.microsoft.com/office/drawing/2014/main" id="{5B144B82-5441-42D9-B219-37DED0CD5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3581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3" name="Oval 838">
              <a:extLst>
                <a:ext uri="{FF2B5EF4-FFF2-40B4-BE49-F238E27FC236}">
                  <a16:creationId xmlns:a16="http://schemas.microsoft.com/office/drawing/2014/main" id="{CE5A3764-8EB1-445F-A748-B1F419E0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60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4" name="Oval 839">
              <a:extLst>
                <a:ext uri="{FF2B5EF4-FFF2-40B4-BE49-F238E27FC236}">
                  <a16:creationId xmlns:a16="http://schemas.microsoft.com/office/drawing/2014/main" id="{EF606C04-4353-473F-ABC4-8BFDAC775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361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5" name="Freeform 840">
              <a:extLst>
                <a:ext uri="{FF2B5EF4-FFF2-40B4-BE49-F238E27FC236}">
                  <a16:creationId xmlns:a16="http://schemas.microsoft.com/office/drawing/2014/main" id="{988F0EF1-26E7-46AD-8204-3264A816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60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06" name="Oval 841">
              <a:extLst>
                <a:ext uri="{FF2B5EF4-FFF2-40B4-BE49-F238E27FC236}">
                  <a16:creationId xmlns:a16="http://schemas.microsoft.com/office/drawing/2014/main" id="{827BABD4-A54C-4A2B-8C67-6B91494D6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3547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7" name="Oval 842">
              <a:extLst>
                <a:ext uri="{FF2B5EF4-FFF2-40B4-BE49-F238E27FC236}">
                  <a16:creationId xmlns:a16="http://schemas.microsoft.com/office/drawing/2014/main" id="{1451A5F3-062C-4186-9C46-B0C83CAC9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3566"/>
              <a:ext cx="47" cy="53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8" name="Oval 843">
              <a:extLst>
                <a:ext uri="{FF2B5EF4-FFF2-40B4-BE49-F238E27FC236}">
                  <a16:creationId xmlns:a16="http://schemas.microsoft.com/office/drawing/2014/main" id="{97E70B6B-1364-476B-B85D-A6956B56E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358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9" name="Freeform 844">
              <a:extLst>
                <a:ext uri="{FF2B5EF4-FFF2-40B4-BE49-F238E27FC236}">
                  <a16:creationId xmlns:a16="http://schemas.microsoft.com/office/drawing/2014/main" id="{90743DFF-DD05-4B32-AF00-BD954280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357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0" name="Oval 845">
              <a:extLst>
                <a:ext uri="{FF2B5EF4-FFF2-40B4-BE49-F238E27FC236}">
                  <a16:creationId xmlns:a16="http://schemas.microsoft.com/office/drawing/2014/main" id="{C3606460-B66F-4A9F-B8D1-9690FEEFE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484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1" name="Oval 846">
              <a:extLst>
                <a:ext uri="{FF2B5EF4-FFF2-40B4-BE49-F238E27FC236}">
                  <a16:creationId xmlns:a16="http://schemas.microsoft.com/office/drawing/2014/main" id="{F3749DD4-E058-4BFE-AFE3-16EADCE3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5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2" name="Oval 847">
              <a:extLst>
                <a:ext uri="{FF2B5EF4-FFF2-40B4-BE49-F238E27FC236}">
                  <a16:creationId xmlns:a16="http://schemas.microsoft.com/office/drawing/2014/main" id="{10128748-2EC1-417F-BE85-12D3B519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351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3" name="Freeform 848">
              <a:extLst>
                <a:ext uri="{FF2B5EF4-FFF2-40B4-BE49-F238E27FC236}">
                  <a16:creationId xmlns:a16="http://schemas.microsoft.com/office/drawing/2014/main" id="{D205B27B-685D-4164-9927-93516D11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5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4" name="Oval 849">
              <a:extLst>
                <a:ext uri="{FF2B5EF4-FFF2-40B4-BE49-F238E27FC236}">
                  <a16:creationId xmlns:a16="http://schemas.microsoft.com/office/drawing/2014/main" id="{6DF3DB03-1754-476A-A2FD-E69FD81F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342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5" name="Oval 850">
              <a:extLst>
                <a:ext uri="{FF2B5EF4-FFF2-40B4-BE49-F238E27FC236}">
                  <a16:creationId xmlns:a16="http://schemas.microsoft.com/office/drawing/2014/main" id="{5BD6592D-30E7-4554-A3DF-9046496FB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345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6" name="Oval 851">
              <a:extLst>
                <a:ext uri="{FF2B5EF4-FFF2-40B4-BE49-F238E27FC236}">
                  <a16:creationId xmlns:a16="http://schemas.microsoft.com/office/drawing/2014/main" id="{0097A0A0-8BFE-4438-8F6C-DABC6759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3464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7" name="Freeform 852">
              <a:extLst>
                <a:ext uri="{FF2B5EF4-FFF2-40B4-BE49-F238E27FC236}">
                  <a16:creationId xmlns:a16="http://schemas.microsoft.com/office/drawing/2014/main" id="{EDF6EAF1-9950-47A4-B521-D7F4F3D2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54"/>
              <a:ext cx="96" cy="93"/>
            </a:xfrm>
            <a:custGeom>
              <a:avLst/>
              <a:gdLst>
                <a:gd name="T0" fmla="*/ 0 w 41"/>
                <a:gd name="T1" fmla="*/ 397 h 37"/>
                <a:gd name="T2" fmla="*/ 204 w 41"/>
                <a:gd name="T3" fmla="*/ 493 h 37"/>
                <a:gd name="T4" fmla="*/ 478 w 41"/>
                <a:gd name="T5" fmla="*/ 158 h 37"/>
                <a:gd name="T6" fmla="*/ 421 w 41"/>
                <a:gd name="T7" fmla="*/ 0 h 37"/>
                <a:gd name="T8" fmla="*/ 527 w 41"/>
                <a:gd name="T9" fmla="*/ 241 h 37"/>
                <a:gd name="T10" fmla="*/ 241 w 41"/>
                <a:gd name="T11" fmla="*/ 588 h 37"/>
                <a:gd name="T12" fmla="*/ 0 w 41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8" name="Oval 853">
              <a:extLst>
                <a:ext uri="{FF2B5EF4-FFF2-40B4-BE49-F238E27FC236}">
                  <a16:creationId xmlns:a16="http://schemas.microsoft.com/office/drawing/2014/main" id="{D48D2B83-FDD6-4B49-84DC-39C65676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333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9" name="Oval 854">
              <a:extLst>
                <a:ext uri="{FF2B5EF4-FFF2-40B4-BE49-F238E27FC236}">
                  <a16:creationId xmlns:a16="http://schemas.microsoft.com/office/drawing/2014/main" id="{84280ACF-51A3-4F17-8263-8918916A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335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0" name="Oval 855">
              <a:extLst>
                <a:ext uri="{FF2B5EF4-FFF2-40B4-BE49-F238E27FC236}">
                  <a16:creationId xmlns:a16="http://schemas.microsoft.com/office/drawing/2014/main" id="{D1748943-954A-4224-9FBE-54618662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337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1" name="Freeform 856">
              <a:extLst>
                <a:ext uri="{FF2B5EF4-FFF2-40B4-BE49-F238E27FC236}">
                  <a16:creationId xmlns:a16="http://schemas.microsoft.com/office/drawing/2014/main" id="{597CD2F3-B90E-4514-85A1-7B43B183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6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22" name="Oval 857">
              <a:extLst>
                <a:ext uri="{FF2B5EF4-FFF2-40B4-BE49-F238E27FC236}">
                  <a16:creationId xmlns:a16="http://schemas.microsoft.com/office/drawing/2014/main" id="{FE929E1E-9A3E-40F8-A276-9CE6D768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323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3" name="Oval 858">
              <a:extLst>
                <a:ext uri="{FF2B5EF4-FFF2-40B4-BE49-F238E27FC236}">
                  <a16:creationId xmlns:a16="http://schemas.microsoft.com/office/drawing/2014/main" id="{EBFE8D15-73F9-47BC-BF26-D336F75DF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325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4" name="Oval 859">
              <a:extLst>
                <a:ext uri="{FF2B5EF4-FFF2-40B4-BE49-F238E27FC236}">
                  <a16:creationId xmlns:a16="http://schemas.microsoft.com/office/drawing/2014/main" id="{ED48C9C2-A67A-43B0-B29E-00EEC694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3270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5" name="Freeform 860">
              <a:extLst>
                <a:ext uri="{FF2B5EF4-FFF2-40B4-BE49-F238E27FC236}">
                  <a16:creationId xmlns:a16="http://schemas.microsoft.com/office/drawing/2014/main" id="{483B82C8-F4B7-4360-8237-C4E08EC4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326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26" name="Oval 861">
              <a:extLst>
                <a:ext uri="{FF2B5EF4-FFF2-40B4-BE49-F238E27FC236}">
                  <a16:creationId xmlns:a16="http://schemas.microsoft.com/office/drawing/2014/main" id="{98494FFB-0370-468F-879B-BD80C2277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15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7" name="Oval 862">
              <a:extLst>
                <a:ext uri="{FF2B5EF4-FFF2-40B4-BE49-F238E27FC236}">
                  <a16:creationId xmlns:a16="http://schemas.microsoft.com/office/drawing/2014/main" id="{40001F38-71B0-431E-B9AD-E6F0B01DF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17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8" name="Oval 863">
              <a:extLst>
                <a:ext uri="{FF2B5EF4-FFF2-40B4-BE49-F238E27FC236}">
                  <a16:creationId xmlns:a16="http://schemas.microsoft.com/office/drawing/2014/main" id="{F2C452C0-D9AA-473D-99F6-3EB9A836A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318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9" name="Freeform 864">
              <a:extLst>
                <a:ext uri="{FF2B5EF4-FFF2-40B4-BE49-F238E27FC236}">
                  <a16:creationId xmlns:a16="http://schemas.microsoft.com/office/drawing/2014/main" id="{7DC8F488-6204-435B-B83C-B0E18277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17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0" name="Oval 865">
              <a:extLst>
                <a:ext uri="{FF2B5EF4-FFF2-40B4-BE49-F238E27FC236}">
                  <a16:creationId xmlns:a16="http://schemas.microsoft.com/office/drawing/2014/main" id="{C3944A06-7258-4120-9CB1-EA894C99A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3037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1" name="Oval 866">
              <a:extLst>
                <a:ext uri="{FF2B5EF4-FFF2-40B4-BE49-F238E27FC236}">
                  <a16:creationId xmlns:a16="http://schemas.microsoft.com/office/drawing/2014/main" id="{43B14A18-F165-4836-922A-E1CF45BDB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305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2" name="Oval 867">
              <a:extLst>
                <a:ext uri="{FF2B5EF4-FFF2-40B4-BE49-F238E27FC236}">
                  <a16:creationId xmlns:a16="http://schemas.microsoft.com/office/drawing/2014/main" id="{ED87425B-CD8F-4785-A04C-9684A21E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30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3" name="Freeform 868">
              <a:extLst>
                <a:ext uri="{FF2B5EF4-FFF2-40B4-BE49-F238E27FC236}">
                  <a16:creationId xmlns:a16="http://schemas.microsoft.com/office/drawing/2014/main" id="{CD3DACE7-8FB6-4F42-AF2A-17D2FEB8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4" name="Oval 869">
              <a:extLst>
                <a:ext uri="{FF2B5EF4-FFF2-40B4-BE49-F238E27FC236}">
                  <a16:creationId xmlns:a16="http://schemas.microsoft.com/office/drawing/2014/main" id="{087220F5-0872-48DC-B33A-DB9FB01DA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92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5" name="Oval 870">
              <a:extLst>
                <a:ext uri="{FF2B5EF4-FFF2-40B4-BE49-F238E27FC236}">
                  <a16:creationId xmlns:a16="http://schemas.microsoft.com/office/drawing/2014/main" id="{728FA9AB-37A2-4295-90D6-2969BD24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94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6" name="Oval 871">
              <a:extLst>
                <a:ext uri="{FF2B5EF4-FFF2-40B4-BE49-F238E27FC236}">
                  <a16:creationId xmlns:a16="http://schemas.microsoft.com/office/drawing/2014/main" id="{AA31421E-D1AB-4D41-BF53-019E7C80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95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7" name="Freeform 872">
              <a:extLst>
                <a:ext uri="{FF2B5EF4-FFF2-40B4-BE49-F238E27FC236}">
                  <a16:creationId xmlns:a16="http://schemas.microsoft.com/office/drawing/2014/main" id="{9BD67BF8-F9A8-4B78-9CAA-83E55A29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4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8" name="Oval 873">
              <a:extLst>
                <a:ext uri="{FF2B5EF4-FFF2-40B4-BE49-F238E27FC236}">
                  <a16:creationId xmlns:a16="http://schemas.microsoft.com/office/drawing/2014/main" id="{D92FFF6F-BA0E-423C-8425-3FE2B449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279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9" name="Oval 874">
              <a:extLst>
                <a:ext uri="{FF2B5EF4-FFF2-40B4-BE49-F238E27FC236}">
                  <a16:creationId xmlns:a16="http://schemas.microsoft.com/office/drawing/2014/main" id="{32525293-5918-4E5F-8AA7-E9BA51097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0" name="Oval 875">
              <a:extLst>
                <a:ext uri="{FF2B5EF4-FFF2-40B4-BE49-F238E27FC236}">
                  <a16:creationId xmlns:a16="http://schemas.microsoft.com/office/drawing/2014/main" id="{4DC4258A-B623-4F8E-A6BC-4E7BE66DC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82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1" name="Freeform 876">
              <a:extLst>
                <a:ext uri="{FF2B5EF4-FFF2-40B4-BE49-F238E27FC236}">
                  <a16:creationId xmlns:a16="http://schemas.microsoft.com/office/drawing/2014/main" id="{5A14071A-250D-480D-AA17-5516C7AC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8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42" name="Oval 877">
              <a:extLst>
                <a:ext uri="{FF2B5EF4-FFF2-40B4-BE49-F238E27FC236}">
                  <a16:creationId xmlns:a16="http://schemas.microsoft.com/office/drawing/2014/main" id="{224BFF2C-E7F1-4131-B75D-6A23D6F49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68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3" name="Oval 878">
              <a:extLst>
                <a:ext uri="{FF2B5EF4-FFF2-40B4-BE49-F238E27FC236}">
                  <a16:creationId xmlns:a16="http://schemas.microsoft.com/office/drawing/2014/main" id="{94988C41-B461-4290-8C33-D20885DB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701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4" name="Oval 879">
              <a:extLst>
                <a:ext uri="{FF2B5EF4-FFF2-40B4-BE49-F238E27FC236}">
                  <a16:creationId xmlns:a16="http://schemas.microsoft.com/office/drawing/2014/main" id="{E952910B-5E8F-4F9F-B8F9-089B8BFEF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71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5" name="Freeform 880">
              <a:extLst>
                <a:ext uri="{FF2B5EF4-FFF2-40B4-BE49-F238E27FC236}">
                  <a16:creationId xmlns:a16="http://schemas.microsoft.com/office/drawing/2014/main" id="{7150D1D6-46E8-4CA8-9F16-CDE6DD01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70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46" name="Oval 881">
              <a:extLst>
                <a:ext uri="{FF2B5EF4-FFF2-40B4-BE49-F238E27FC236}">
                  <a16:creationId xmlns:a16="http://schemas.microsoft.com/office/drawing/2014/main" id="{088F3BD5-EA16-4006-8C72-74782AD1A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55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7" name="Oval 882">
              <a:extLst>
                <a:ext uri="{FF2B5EF4-FFF2-40B4-BE49-F238E27FC236}">
                  <a16:creationId xmlns:a16="http://schemas.microsoft.com/office/drawing/2014/main" id="{DC612111-AA28-41A7-9EAB-0613761D4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58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8" name="Oval 883">
              <a:extLst>
                <a:ext uri="{FF2B5EF4-FFF2-40B4-BE49-F238E27FC236}">
                  <a16:creationId xmlns:a16="http://schemas.microsoft.com/office/drawing/2014/main" id="{71CCBE8B-22B0-42BF-A407-DC82EDF58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59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9" name="Freeform 884">
              <a:extLst>
                <a:ext uri="{FF2B5EF4-FFF2-40B4-BE49-F238E27FC236}">
                  <a16:creationId xmlns:a16="http://schemas.microsoft.com/office/drawing/2014/main" id="{0F2715E3-7884-4127-8FB4-D15D430D8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58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0" name="Oval 885">
              <a:extLst>
                <a:ext uri="{FF2B5EF4-FFF2-40B4-BE49-F238E27FC236}">
                  <a16:creationId xmlns:a16="http://schemas.microsoft.com/office/drawing/2014/main" id="{4C48783F-F007-45AC-8AD2-BEABDEED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423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1" name="Oval 886">
              <a:extLst>
                <a:ext uri="{FF2B5EF4-FFF2-40B4-BE49-F238E27FC236}">
                  <a16:creationId xmlns:a16="http://schemas.microsoft.com/office/drawing/2014/main" id="{175A458F-95AC-461D-BFC6-6BB77A92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44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2" name="Oval 887">
              <a:extLst>
                <a:ext uri="{FF2B5EF4-FFF2-40B4-BE49-F238E27FC236}">
                  <a16:creationId xmlns:a16="http://schemas.microsoft.com/office/drawing/2014/main" id="{62974C79-CDFD-4313-BB5D-5A04321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45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3" name="Freeform 888">
              <a:extLst>
                <a:ext uri="{FF2B5EF4-FFF2-40B4-BE49-F238E27FC236}">
                  <a16:creationId xmlns:a16="http://schemas.microsoft.com/office/drawing/2014/main" id="{C72ED8A0-0927-42D1-8EDB-81BE4E4A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44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4" name="Oval 889">
              <a:extLst>
                <a:ext uri="{FF2B5EF4-FFF2-40B4-BE49-F238E27FC236}">
                  <a16:creationId xmlns:a16="http://schemas.microsoft.com/office/drawing/2014/main" id="{5878A35A-97D0-47FB-98E6-3ED136DB3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293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5" name="Oval 890">
              <a:extLst>
                <a:ext uri="{FF2B5EF4-FFF2-40B4-BE49-F238E27FC236}">
                  <a16:creationId xmlns:a16="http://schemas.microsoft.com/office/drawing/2014/main" id="{ED6B8544-2EAE-431A-A668-3E0AD0F17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31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6" name="Oval 891">
              <a:extLst>
                <a:ext uri="{FF2B5EF4-FFF2-40B4-BE49-F238E27FC236}">
                  <a16:creationId xmlns:a16="http://schemas.microsoft.com/office/drawing/2014/main" id="{B97B992D-620D-47E0-A25D-B1F5CC660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32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7" name="Freeform 892">
              <a:extLst>
                <a:ext uri="{FF2B5EF4-FFF2-40B4-BE49-F238E27FC236}">
                  <a16:creationId xmlns:a16="http://schemas.microsoft.com/office/drawing/2014/main" id="{899E8CD3-2D66-4279-88EB-E05F3811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8" name="Oval 893">
              <a:extLst>
                <a:ext uri="{FF2B5EF4-FFF2-40B4-BE49-F238E27FC236}">
                  <a16:creationId xmlns:a16="http://schemas.microsoft.com/office/drawing/2014/main" id="{9AD9C70D-D0C8-490E-B9CE-D97737A3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2169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9" name="Oval 894">
              <a:extLst>
                <a:ext uri="{FF2B5EF4-FFF2-40B4-BE49-F238E27FC236}">
                  <a16:creationId xmlns:a16="http://schemas.microsoft.com/office/drawing/2014/main" id="{1007EC72-1138-4C74-A373-83F54DA0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21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0" name="Oval 895">
              <a:extLst>
                <a:ext uri="{FF2B5EF4-FFF2-40B4-BE49-F238E27FC236}">
                  <a16:creationId xmlns:a16="http://schemas.microsoft.com/office/drawing/2014/main" id="{8975B0A9-EDFD-453C-B546-A1C129ACA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1" name="Freeform 896">
              <a:extLst>
                <a:ext uri="{FF2B5EF4-FFF2-40B4-BE49-F238E27FC236}">
                  <a16:creationId xmlns:a16="http://schemas.microsoft.com/office/drawing/2014/main" id="{CDFAB481-B159-4317-B6B5-3B1FFFF8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9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62" name="Oval 897">
              <a:extLst>
                <a:ext uri="{FF2B5EF4-FFF2-40B4-BE49-F238E27FC236}">
                  <a16:creationId xmlns:a16="http://schemas.microsoft.com/office/drawing/2014/main" id="{EA9F08E6-6913-47AD-9AA4-258F4285F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05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3" name="Oval 898">
              <a:extLst>
                <a:ext uri="{FF2B5EF4-FFF2-40B4-BE49-F238E27FC236}">
                  <a16:creationId xmlns:a16="http://schemas.microsoft.com/office/drawing/2014/main" id="{D5ED76B7-4747-4C54-A080-10B1D07C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0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4" name="Oval 899">
              <a:extLst>
                <a:ext uri="{FF2B5EF4-FFF2-40B4-BE49-F238E27FC236}">
                  <a16:creationId xmlns:a16="http://schemas.microsoft.com/office/drawing/2014/main" id="{CFD664B4-3C66-432C-8875-11202E56F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208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5" name="Freeform 900">
              <a:extLst>
                <a:ext uri="{FF2B5EF4-FFF2-40B4-BE49-F238E27FC236}">
                  <a16:creationId xmlns:a16="http://schemas.microsoft.com/office/drawing/2014/main" id="{D5B1E123-79B6-41CF-B462-F27DAC5C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66" name="Oval 901">
              <a:extLst>
                <a:ext uri="{FF2B5EF4-FFF2-40B4-BE49-F238E27FC236}">
                  <a16:creationId xmlns:a16="http://schemas.microsoft.com/office/drawing/2014/main" id="{B9770418-C9EF-4552-A6A4-3E61194E4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4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7" name="Oval 902">
              <a:extLst>
                <a:ext uri="{FF2B5EF4-FFF2-40B4-BE49-F238E27FC236}">
                  <a16:creationId xmlns:a16="http://schemas.microsoft.com/office/drawing/2014/main" id="{095CDFB9-902B-4238-94CB-5B24F16F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9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8" name="Oval 903">
              <a:extLst>
                <a:ext uri="{FF2B5EF4-FFF2-40B4-BE49-F238E27FC236}">
                  <a16:creationId xmlns:a16="http://schemas.microsoft.com/office/drawing/2014/main" id="{6BE697E3-2031-4271-97BE-881F88253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198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9" name="Freeform 904">
              <a:extLst>
                <a:ext uri="{FF2B5EF4-FFF2-40B4-BE49-F238E27FC236}">
                  <a16:creationId xmlns:a16="http://schemas.microsoft.com/office/drawing/2014/main" id="{100E2DAB-3032-42C2-9A74-580B3648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9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0" name="Oval 905">
              <a:extLst>
                <a:ext uri="{FF2B5EF4-FFF2-40B4-BE49-F238E27FC236}">
                  <a16:creationId xmlns:a16="http://schemas.microsoft.com/office/drawing/2014/main" id="{3CBCDA9F-FE33-4B74-8E77-68779D13F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8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1" name="Oval 906">
              <a:extLst>
                <a:ext uri="{FF2B5EF4-FFF2-40B4-BE49-F238E27FC236}">
                  <a16:creationId xmlns:a16="http://schemas.microsoft.com/office/drawing/2014/main" id="{EA337284-4BC6-4069-BFE1-C1115852A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8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2" name="Oval 907">
              <a:extLst>
                <a:ext uri="{FF2B5EF4-FFF2-40B4-BE49-F238E27FC236}">
                  <a16:creationId xmlns:a16="http://schemas.microsoft.com/office/drawing/2014/main" id="{987C1E5D-ED6A-48FD-9353-55508DD1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8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3" name="Freeform 908">
              <a:extLst>
                <a:ext uri="{FF2B5EF4-FFF2-40B4-BE49-F238E27FC236}">
                  <a16:creationId xmlns:a16="http://schemas.microsoft.com/office/drawing/2014/main" id="{C671BC61-BA64-459E-A79F-036641F7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8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4" name="Oval 909">
              <a:extLst>
                <a:ext uri="{FF2B5EF4-FFF2-40B4-BE49-F238E27FC236}">
                  <a16:creationId xmlns:a16="http://schemas.microsoft.com/office/drawing/2014/main" id="{2CE6F453-1EBE-4A17-B2FA-83C963A52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3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5" name="Oval 910">
              <a:extLst>
                <a:ext uri="{FF2B5EF4-FFF2-40B4-BE49-F238E27FC236}">
                  <a16:creationId xmlns:a16="http://schemas.microsoft.com/office/drawing/2014/main" id="{2E05BDD8-AC5E-4E61-B1A4-82008B9BF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36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6" name="Oval 911">
              <a:extLst>
                <a:ext uri="{FF2B5EF4-FFF2-40B4-BE49-F238E27FC236}">
                  <a16:creationId xmlns:a16="http://schemas.microsoft.com/office/drawing/2014/main" id="{1DCB8B03-EC90-41A2-B897-09E38593C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621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7" name="Freeform 912">
              <a:extLst>
                <a:ext uri="{FF2B5EF4-FFF2-40B4-BE49-F238E27FC236}">
                  <a16:creationId xmlns:a16="http://schemas.microsoft.com/office/drawing/2014/main" id="{2EECA0ED-08CB-48FE-94FC-BC6CAB62B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6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8" name="Oval 913">
              <a:extLst>
                <a:ext uri="{FF2B5EF4-FFF2-40B4-BE49-F238E27FC236}">
                  <a16:creationId xmlns:a16="http://schemas.microsoft.com/office/drawing/2014/main" id="{BB21445E-65A2-4C40-95A5-AE76737D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356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9" name="Oval 914">
              <a:extLst>
                <a:ext uri="{FF2B5EF4-FFF2-40B4-BE49-F238E27FC236}">
                  <a16:creationId xmlns:a16="http://schemas.microsoft.com/office/drawing/2014/main" id="{8E849651-9452-4A01-8439-8FC2C10CE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35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0" name="Oval 915">
              <a:extLst>
                <a:ext uri="{FF2B5EF4-FFF2-40B4-BE49-F238E27FC236}">
                  <a16:creationId xmlns:a16="http://schemas.microsoft.com/office/drawing/2014/main" id="{7E0E2BBF-7DDE-4ECD-B9C4-9D5F7A3C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36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1" name="Freeform 916">
              <a:extLst>
                <a:ext uri="{FF2B5EF4-FFF2-40B4-BE49-F238E27FC236}">
                  <a16:creationId xmlns:a16="http://schemas.microsoft.com/office/drawing/2014/main" id="{9FA9ED65-6919-489D-B5F8-A8498E4B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" name="Oval 917">
              <a:extLst>
                <a:ext uri="{FF2B5EF4-FFF2-40B4-BE49-F238E27FC236}">
                  <a16:creationId xmlns:a16="http://schemas.microsoft.com/office/drawing/2014/main" id="{14E8B5BC-0687-4864-AF78-EBE7C5955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52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3" name="Oval 918">
              <a:extLst>
                <a:ext uri="{FF2B5EF4-FFF2-40B4-BE49-F238E27FC236}">
                  <a16:creationId xmlns:a16="http://schemas.microsoft.com/office/drawing/2014/main" id="{C103AFB8-49DC-40A3-B634-9E4ADA30E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355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4" name="Oval 919">
              <a:extLst>
                <a:ext uri="{FF2B5EF4-FFF2-40B4-BE49-F238E27FC236}">
                  <a16:creationId xmlns:a16="http://schemas.microsoft.com/office/drawing/2014/main" id="{9E14A865-D06B-4DC8-8F61-4FED42650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56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5" name="Freeform 920">
              <a:extLst>
                <a:ext uri="{FF2B5EF4-FFF2-40B4-BE49-F238E27FC236}">
                  <a16:creationId xmlns:a16="http://schemas.microsoft.com/office/drawing/2014/main" id="{C6DDD2ED-47F6-4CED-B3FF-B6C343E7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355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" name="Oval 921">
              <a:extLst>
                <a:ext uri="{FF2B5EF4-FFF2-40B4-BE49-F238E27FC236}">
                  <a16:creationId xmlns:a16="http://schemas.microsoft.com/office/drawing/2014/main" id="{4F9AC32E-F8BE-4983-8422-9D2A1A43A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48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7" name="Oval 922">
              <a:extLst>
                <a:ext uri="{FF2B5EF4-FFF2-40B4-BE49-F238E27FC236}">
                  <a16:creationId xmlns:a16="http://schemas.microsoft.com/office/drawing/2014/main" id="{D6DACED7-A5D6-4F3C-9AA1-0634E51D0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351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8" name="Oval 923">
              <a:extLst>
                <a:ext uri="{FF2B5EF4-FFF2-40B4-BE49-F238E27FC236}">
                  <a16:creationId xmlns:a16="http://schemas.microsoft.com/office/drawing/2014/main" id="{E3AACAB2-169E-4C23-B756-E15CB11F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35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9" name="Freeform 924">
              <a:extLst>
                <a:ext uri="{FF2B5EF4-FFF2-40B4-BE49-F238E27FC236}">
                  <a16:creationId xmlns:a16="http://schemas.microsoft.com/office/drawing/2014/main" id="{4AF40EE8-F020-4D2C-B7FA-AE9F8682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5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" name="Oval 925">
              <a:extLst>
                <a:ext uri="{FF2B5EF4-FFF2-40B4-BE49-F238E27FC236}">
                  <a16:creationId xmlns:a16="http://schemas.microsoft.com/office/drawing/2014/main" id="{D335DF4B-3609-4122-9D46-089933E3C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3415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1" name="Oval 926">
              <a:extLst>
                <a:ext uri="{FF2B5EF4-FFF2-40B4-BE49-F238E27FC236}">
                  <a16:creationId xmlns:a16="http://schemas.microsoft.com/office/drawing/2014/main" id="{56ECE14D-FAB3-4D75-9C09-DF75B778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3435"/>
              <a:ext cx="46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2" name="Oval 927">
              <a:extLst>
                <a:ext uri="{FF2B5EF4-FFF2-40B4-BE49-F238E27FC236}">
                  <a16:creationId xmlns:a16="http://schemas.microsoft.com/office/drawing/2014/main" id="{319C06DC-C9E3-4976-BF9E-094492A5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450"/>
              <a:ext cx="24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3" name="Freeform 928">
              <a:extLst>
                <a:ext uri="{FF2B5EF4-FFF2-40B4-BE49-F238E27FC236}">
                  <a16:creationId xmlns:a16="http://schemas.microsoft.com/office/drawing/2014/main" id="{89FC91D2-F5C9-424C-A876-04D9232A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344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" name="Oval 929">
              <a:extLst>
                <a:ext uri="{FF2B5EF4-FFF2-40B4-BE49-F238E27FC236}">
                  <a16:creationId xmlns:a16="http://schemas.microsoft.com/office/drawing/2014/main" id="{62066575-99C6-4863-8615-78556DCA6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35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5" name="Oval 930">
              <a:extLst>
                <a:ext uri="{FF2B5EF4-FFF2-40B4-BE49-F238E27FC236}">
                  <a16:creationId xmlns:a16="http://schemas.microsoft.com/office/drawing/2014/main" id="{53F162EF-8CA4-4DE5-9697-09C18C19A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337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6" name="Oval 931">
              <a:extLst>
                <a:ext uri="{FF2B5EF4-FFF2-40B4-BE49-F238E27FC236}">
                  <a16:creationId xmlns:a16="http://schemas.microsoft.com/office/drawing/2014/main" id="{5B281009-A482-477B-9660-EC6EB01A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38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7" name="Freeform 932">
              <a:extLst>
                <a:ext uri="{FF2B5EF4-FFF2-40B4-BE49-F238E27FC236}">
                  <a16:creationId xmlns:a16="http://schemas.microsoft.com/office/drawing/2014/main" id="{B16484C5-D911-47B8-B66F-B82C1841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33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" name="Oval 933">
              <a:extLst>
                <a:ext uri="{FF2B5EF4-FFF2-40B4-BE49-F238E27FC236}">
                  <a16:creationId xmlns:a16="http://schemas.microsoft.com/office/drawing/2014/main" id="{71F02783-2581-437E-B89C-70CFA6CD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251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9" name="Oval 934">
              <a:extLst>
                <a:ext uri="{FF2B5EF4-FFF2-40B4-BE49-F238E27FC236}">
                  <a16:creationId xmlns:a16="http://schemas.microsoft.com/office/drawing/2014/main" id="{25F6D2AC-7B80-4886-8A7B-9DA87E7B4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2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0" name="Oval 935">
              <a:extLst>
                <a:ext uri="{FF2B5EF4-FFF2-40B4-BE49-F238E27FC236}">
                  <a16:creationId xmlns:a16="http://schemas.microsoft.com/office/drawing/2014/main" id="{83EC3A2F-AFB7-48E6-935D-4789377F8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328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1" name="Freeform 936">
              <a:extLst>
                <a:ext uri="{FF2B5EF4-FFF2-40B4-BE49-F238E27FC236}">
                  <a16:creationId xmlns:a16="http://schemas.microsoft.com/office/drawing/2014/main" id="{B2002663-FCD6-4CD5-95BE-12DAC5A2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27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" name="Oval 937">
              <a:extLst>
                <a:ext uri="{FF2B5EF4-FFF2-40B4-BE49-F238E27FC236}">
                  <a16:creationId xmlns:a16="http://schemas.microsoft.com/office/drawing/2014/main" id="{007D7176-2606-4441-9F80-67162211A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16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3" name="Oval 938">
              <a:extLst>
                <a:ext uri="{FF2B5EF4-FFF2-40B4-BE49-F238E27FC236}">
                  <a16:creationId xmlns:a16="http://schemas.microsoft.com/office/drawing/2014/main" id="{6B51C5FA-2EA4-4D78-8B3D-2457D852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318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4" name="Oval 939">
              <a:extLst>
                <a:ext uri="{FF2B5EF4-FFF2-40B4-BE49-F238E27FC236}">
                  <a16:creationId xmlns:a16="http://schemas.microsoft.com/office/drawing/2014/main" id="{EE354468-907B-452C-8BFD-F27E02B2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19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5" name="Freeform 940">
              <a:extLst>
                <a:ext uri="{FF2B5EF4-FFF2-40B4-BE49-F238E27FC236}">
                  <a16:creationId xmlns:a16="http://schemas.microsoft.com/office/drawing/2014/main" id="{3E09E38A-E5DF-420D-9D7B-42E3F03C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1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" name="Oval 941">
              <a:extLst>
                <a:ext uri="{FF2B5EF4-FFF2-40B4-BE49-F238E27FC236}">
                  <a16:creationId xmlns:a16="http://schemas.microsoft.com/office/drawing/2014/main" id="{2BE36B30-F98A-4E7A-A617-3DB7FCD4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306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7" name="Oval 942">
              <a:extLst>
                <a:ext uri="{FF2B5EF4-FFF2-40B4-BE49-F238E27FC236}">
                  <a16:creationId xmlns:a16="http://schemas.microsoft.com/office/drawing/2014/main" id="{FE5313B0-EB6B-4AC2-8780-6EB739820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8" name="Oval 943">
              <a:extLst>
                <a:ext uri="{FF2B5EF4-FFF2-40B4-BE49-F238E27FC236}">
                  <a16:creationId xmlns:a16="http://schemas.microsoft.com/office/drawing/2014/main" id="{58741EFB-122F-4D11-9962-0AD0D9443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31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9" name="Freeform 944">
              <a:extLst>
                <a:ext uri="{FF2B5EF4-FFF2-40B4-BE49-F238E27FC236}">
                  <a16:creationId xmlns:a16="http://schemas.microsoft.com/office/drawing/2014/main" id="{26C67457-F354-42A7-8B5C-C96972CA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09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" name="Oval 945">
              <a:extLst>
                <a:ext uri="{FF2B5EF4-FFF2-40B4-BE49-F238E27FC236}">
                  <a16:creationId xmlns:a16="http://schemas.microsoft.com/office/drawing/2014/main" id="{98C98704-7C08-450B-969D-A1BBB559F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975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1" name="Oval 946">
              <a:extLst>
                <a:ext uri="{FF2B5EF4-FFF2-40B4-BE49-F238E27FC236}">
                  <a16:creationId xmlns:a16="http://schemas.microsoft.com/office/drawing/2014/main" id="{9724F7BC-B11C-4604-A2D7-7D6EBD400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299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2" name="Oval 947">
              <a:extLst>
                <a:ext uri="{FF2B5EF4-FFF2-40B4-BE49-F238E27FC236}">
                  <a16:creationId xmlns:a16="http://schemas.microsoft.com/office/drawing/2014/main" id="{13CE44D5-CA91-4799-B1D3-211C0B3E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00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3" name="Freeform 948">
              <a:extLst>
                <a:ext uri="{FF2B5EF4-FFF2-40B4-BE49-F238E27FC236}">
                  <a16:creationId xmlns:a16="http://schemas.microsoft.com/office/drawing/2014/main" id="{DED22D2E-5F65-4F85-A9D1-AAE1571D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9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" name="Oval 949">
              <a:extLst>
                <a:ext uri="{FF2B5EF4-FFF2-40B4-BE49-F238E27FC236}">
                  <a16:creationId xmlns:a16="http://schemas.microsoft.com/office/drawing/2014/main" id="{D238597C-E1BA-4535-AECD-B06398074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85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5" name="Oval 950">
              <a:extLst>
                <a:ext uri="{FF2B5EF4-FFF2-40B4-BE49-F238E27FC236}">
                  <a16:creationId xmlns:a16="http://schemas.microsoft.com/office/drawing/2014/main" id="{0EB38179-E1CF-4C4A-88FC-51E04D0C7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88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6" name="Oval 951">
              <a:extLst>
                <a:ext uri="{FF2B5EF4-FFF2-40B4-BE49-F238E27FC236}">
                  <a16:creationId xmlns:a16="http://schemas.microsoft.com/office/drawing/2014/main" id="{296765A3-E3BC-4025-982C-72656258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8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7" name="Freeform 952">
              <a:extLst>
                <a:ext uri="{FF2B5EF4-FFF2-40B4-BE49-F238E27FC236}">
                  <a16:creationId xmlns:a16="http://schemas.microsoft.com/office/drawing/2014/main" id="{070AF651-E43A-4667-91A6-E24636DB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" name="Oval 953">
              <a:extLst>
                <a:ext uri="{FF2B5EF4-FFF2-40B4-BE49-F238E27FC236}">
                  <a16:creationId xmlns:a16="http://schemas.microsoft.com/office/drawing/2014/main" id="{330BD4EC-C71E-4D15-B66C-F3DE9946C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743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9" name="Oval 954">
              <a:extLst>
                <a:ext uri="{FF2B5EF4-FFF2-40B4-BE49-F238E27FC236}">
                  <a16:creationId xmlns:a16="http://schemas.microsoft.com/office/drawing/2014/main" id="{778BCECF-59BC-4F52-9583-4D4F103C7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2766"/>
              <a:ext cx="46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0" name="Oval 955">
              <a:extLst>
                <a:ext uri="{FF2B5EF4-FFF2-40B4-BE49-F238E27FC236}">
                  <a16:creationId xmlns:a16="http://schemas.microsoft.com/office/drawing/2014/main" id="{E656852A-B41E-4C1C-8F32-CEABC127D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778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1" name="Freeform 956">
              <a:extLst>
                <a:ext uri="{FF2B5EF4-FFF2-40B4-BE49-F238E27FC236}">
                  <a16:creationId xmlns:a16="http://schemas.microsoft.com/office/drawing/2014/main" id="{9EB03743-F529-4036-87D4-AFD1D5978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76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" name="Oval 957">
              <a:extLst>
                <a:ext uri="{FF2B5EF4-FFF2-40B4-BE49-F238E27FC236}">
                  <a16:creationId xmlns:a16="http://schemas.microsoft.com/office/drawing/2014/main" id="{706BCAFA-9DBF-4C04-B605-8C70422A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619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3" name="Oval 958">
              <a:extLst>
                <a:ext uri="{FF2B5EF4-FFF2-40B4-BE49-F238E27FC236}">
                  <a16:creationId xmlns:a16="http://schemas.microsoft.com/office/drawing/2014/main" id="{4737E3BE-93A0-4D46-8969-2C161632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4" name="Oval 959">
              <a:extLst>
                <a:ext uri="{FF2B5EF4-FFF2-40B4-BE49-F238E27FC236}">
                  <a16:creationId xmlns:a16="http://schemas.microsoft.com/office/drawing/2014/main" id="{AB3762B7-DFEE-4D2B-90D9-19130548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26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5" name="Freeform 960">
              <a:extLst>
                <a:ext uri="{FF2B5EF4-FFF2-40B4-BE49-F238E27FC236}">
                  <a16:creationId xmlns:a16="http://schemas.microsoft.com/office/drawing/2014/main" id="{A5C74165-B42C-4AC9-BD70-2C203589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6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" name="Oval 961">
              <a:extLst>
                <a:ext uri="{FF2B5EF4-FFF2-40B4-BE49-F238E27FC236}">
                  <a16:creationId xmlns:a16="http://schemas.microsoft.com/office/drawing/2014/main" id="{DC0AED54-57DB-4117-9DF8-90811B0F2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500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7" name="Oval 962">
              <a:extLst>
                <a:ext uri="{FF2B5EF4-FFF2-40B4-BE49-F238E27FC236}">
                  <a16:creationId xmlns:a16="http://schemas.microsoft.com/office/drawing/2014/main" id="{B2F1269F-220C-403E-88F4-FB4AA559C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52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8" name="Oval 963">
              <a:extLst>
                <a:ext uri="{FF2B5EF4-FFF2-40B4-BE49-F238E27FC236}">
                  <a16:creationId xmlns:a16="http://schemas.microsoft.com/office/drawing/2014/main" id="{9DF81ACC-7D63-4ECF-B9C9-30773BD9E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53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9" name="Freeform 964">
              <a:extLst>
                <a:ext uri="{FF2B5EF4-FFF2-40B4-BE49-F238E27FC236}">
                  <a16:creationId xmlns:a16="http://schemas.microsoft.com/office/drawing/2014/main" id="{BC1AE8A8-8CCD-445F-858D-8F089F64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5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" name="Oval 965">
              <a:extLst>
                <a:ext uri="{FF2B5EF4-FFF2-40B4-BE49-F238E27FC236}">
                  <a16:creationId xmlns:a16="http://schemas.microsoft.com/office/drawing/2014/main" id="{4D30CFCD-D4DB-40A2-B608-994465E3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36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1" name="Oval 966">
              <a:extLst>
                <a:ext uri="{FF2B5EF4-FFF2-40B4-BE49-F238E27FC236}">
                  <a16:creationId xmlns:a16="http://schemas.microsoft.com/office/drawing/2014/main" id="{91CFA106-DB43-42AF-9305-05A8A0CA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39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2" name="Oval 967">
              <a:extLst>
                <a:ext uri="{FF2B5EF4-FFF2-40B4-BE49-F238E27FC236}">
                  <a16:creationId xmlns:a16="http://schemas.microsoft.com/office/drawing/2014/main" id="{C761AC7A-C1ED-4162-B638-D1C831C5B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40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3" name="Freeform 968">
              <a:extLst>
                <a:ext uri="{FF2B5EF4-FFF2-40B4-BE49-F238E27FC236}">
                  <a16:creationId xmlns:a16="http://schemas.microsoft.com/office/drawing/2014/main" id="{67892182-9260-44C9-A971-15D8474B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9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" name="Oval 969">
              <a:extLst>
                <a:ext uri="{FF2B5EF4-FFF2-40B4-BE49-F238E27FC236}">
                  <a16:creationId xmlns:a16="http://schemas.microsoft.com/office/drawing/2014/main" id="{933C9916-CCEA-48D1-B221-EF9B8A15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20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5" name="Oval 970">
              <a:extLst>
                <a:ext uri="{FF2B5EF4-FFF2-40B4-BE49-F238E27FC236}">
                  <a16:creationId xmlns:a16="http://schemas.microsoft.com/office/drawing/2014/main" id="{59B6ADA0-9198-4EA5-ABB5-E2B6396D4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0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6" name="Oval 971">
              <a:extLst>
                <a:ext uri="{FF2B5EF4-FFF2-40B4-BE49-F238E27FC236}">
                  <a16:creationId xmlns:a16="http://schemas.microsoft.com/office/drawing/2014/main" id="{64D34114-6215-4224-A9A9-3FAEF4FD5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20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7" name="Freeform 972">
              <a:extLst>
                <a:ext uri="{FF2B5EF4-FFF2-40B4-BE49-F238E27FC236}">
                  <a16:creationId xmlns:a16="http://schemas.microsoft.com/office/drawing/2014/main" id="{2BCA9201-4FA7-4E6C-BD1D-1860C97ED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0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" name="Oval 973">
              <a:extLst>
                <a:ext uri="{FF2B5EF4-FFF2-40B4-BE49-F238E27FC236}">
                  <a16:creationId xmlns:a16="http://schemas.microsoft.com/office/drawing/2014/main" id="{3DFD53AB-389F-4254-9BD7-854687CA7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9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9" name="Oval 974">
              <a:extLst>
                <a:ext uri="{FF2B5EF4-FFF2-40B4-BE49-F238E27FC236}">
                  <a16:creationId xmlns:a16="http://schemas.microsoft.com/office/drawing/2014/main" id="{9C183447-F117-4786-A92D-50E055F3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198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0" name="Oval 975">
              <a:extLst>
                <a:ext uri="{FF2B5EF4-FFF2-40B4-BE49-F238E27FC236}">
                  <a16:creationId xmlns:a16="http://schemas.microsoft.com/office/drawing/2014/main" id="{E2A287B1-84DF-4BF6-A701-988B66BF1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19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1" name="Freeform 976">
              <a:extLst>
                <a:ext uri="{FF2B5EF4-FFF2-40B4-BE49-F238E27FC236}">
                  <a16:creationId xmlns:a16="http://schemas.microsoft.com/office/drawing/2014/main" id="{92813FFC-B2B1-4346-8E3C-469CAFC2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9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" name="Oval 977">
              <a:extLst>
                <a:ext uri="{FF2B5EF4-FFF2-40B4-BE49-F238E27FC236}">
                  <a16:creationId xmlns:a16="http://schemas.microsoft.com/office/drawing/2014/main" id="{25036366-63E9-4FDD-B6B9-5E032802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58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3" name="Oval 978">
              <a:extLst>
                <a:ext uri="{FF2B5EF4-FFF2-40B4-BE49-F238E27FC236}">
                  <a16:creationId xmlns:a16="http://schemas.microsoft.com/office/drawing/2014/main" id="{6636F299-42E4-4594-BAF9-8B1D4AAD5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360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4" name="Oval 979">
              <a:extLst>
                <a:ext uri="{FF2B5EF4-FFF2-40B4-BE49-F238E27FC236}">
                  <a16:creationId xmlns:a16="http://schemas.microsoft.com/office/drawing/2014/main" id="{88FEBDCD-B489-431E-A7C0-B6A35A6C0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6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5" name="Freeform 980">
              <a:extLst>
                <a:ext uri="{FF2B5EF4-FFF2-40B4-BE49-F238E27FC236}">
                  <a16:creationId xmlns:a16="http://schemas.microsoft.com/office/drawing/2014/main" id="{8399B058-C855-4C76-84BA-B0C00E68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" name="Oval 981">
              <a:extLst>
                <a:ext uri="{FF2B5EF4-FFF2-40B4-BE49-F238E27FC236}">
                  <a16:creationId xmlns:a16="http://schemas.microsoft.com/office/drawing/2014/main" id="{B787FBA2-D17C-4A45-9DBB-AAC2243E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3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7" name="Oval 982">
              <a:extLst>
                <a:ext uri="{FF2B5EF4-FFF2-40B4-BE49-F238E27FC236}">
                  <a16:creationId xmlns:a16="http://schemas.microsoft.com/office/drawing/2014/main" id="{EAD668B1-EA32-4C89-B1F3-34C4FDC6B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6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8" name="Oval 983">
              <a:extLst>
                <a:ext uri="{FF2B5EF4-FFF2-40B4-BE49-F238E27FC236}">
                  <a16:creationId xmlns:a16="http://schemas.microsoft.com/office/drawing/2014/main" id="{7319DC30-17E3-4F16-98A7-74A96C4C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61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9" name="Freeform 984">
              <a:extLst>
                <a:ext uri="{FF2B5EF4-FFF2-40B4-BE49-F238E27FC236}">
                  <a16:creationId xmlns:a16="http://schemas.microsoft.com/office/drawing/2014/main" id="{ED10AB51-35FF-4254-BCAE-ED89D248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" name="Oval 985">
              <a:extLst>
                <a:ext uri="{FF2B5EF4-FFF2-40B4-BE49-F238E27FC236}">
                  <a16:creationId xmlns:a16="http://schemas.microsoft.com/office/drawing/2014/main" id="{D355D6F8-346F-4C29-B267-68352EDA5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356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1" name="Oval 986">
              <a:extLst>
                <a:ext uri="{FF2B5EF4-FFF2-40B4-BE49-F238E27FC236}">
                  <a16:creationId xmlns:a16="http://schemas.microsoft.com/office/drawing/2014/main" id="{27CAAFB6-6908-4AF3-859D-DAA9AF3A4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3584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2" name="Oval 987">
              <a:extLst>
                <a:ext uri="{FF2B5EF4-FFF2-40B4-BE49-F238E27FC236}">
                  <a16:creationId xmlns:a16="http://schemas.microsoft.com/office/drawing/2014/main" id="{7551AFA3-2FC5-411D-9C25-ED7C29B13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59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3" name="Freeform 988">
              <a:extLst>
                <a:ext uri="{FF2B5EF4-FFF2-40B4-BE49-F238E27FC236}">
                  <a16:creationId xmlns:a16="http://schemas.microsoft.com/office/drawing/2014/main" id="{8F6CBD0D-A617-4741-B6E9-6ECFAD03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58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" name="Oval 989">
              <a:extLst>
                <a:ext uri="{FF2B5EF4-FFF2-40B4-BE49-F238E27FC236}">
                  <a16:creationId xmlns:a16="http://schemas.microsoft.com/office/drawing/2014/main" id="{C05C4A8E-5117-4A32-A28F-E61B789AC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542"/>
              <a:ext cx="122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5" name="Oval 990">
              <a:extLst>
                <a:ext uri="{FF2B5EF4-FFF2-40B4-BE49-F238E27FC236}">
                  <a16:creationId xmlns:a16="http://schemas.microsoft.com/office/drawing/2014/main" id="{33341B7A-02A0-4F86-B970-41DBAEB65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3561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6" name="Oval 991">
              <a:extLst>
                <a:ext uri="{FF2B5EF4-FFF2-40B4-BE49-F238E27FC236}">
                  <a16:creationId xmlns:a16="http://schemas.microsoft.com/office/drawing/2014/main" id="{2E21C901-AAB5-4A93-9CB3-995058DC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3576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7" name="Freeform 992">
              <a:extLst>
                <a:ext uri="{FF2B5EF4-FFF2-40B4-BE49-F238E27FC236}">
                  <a16:creationId xmlns:a16="http://schemas.microsoft.com/office/drawing/2014/main" id="{5230A9B2-35A6-4073-9EA6-69C3E171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56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" name="Oval 993">
              <a:extLst>
                <a:ext uri="{FF2B5EF4-FFF2-40B4-BE49-F238E27FC236}">
                  <a16:creationId xmlns:a16="http://schemas.microsoft.com/office/drawing/2014/main" id="{B29FAFD2-C89D-4981-9209-4941708C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5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9" name="Oval 994">
              <a:extLst>
                <a:ext uri="{FF2B5EF4-FFF2-40B4-BE49-F238E27FC236}">
                  <a16:creationId xmlns:a16="http://schemas.microsoft.com/office/drawing/2014/main" id="{BFD36156-C160-42BA-894D-9AEC188A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353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0" name="Oval 995">
              <a:extLst>
                <a:ext uri="{FF2B5EF4-FFF2-40B4-BE49-F238E27FC236}">
                  <a16:creationId xmlns:a16="http://schemas.microsoft.com/office/drawing/2014/main" id="{CC36B0AF-2BD5-44B7-AC3D-D55FF4110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5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1" name="Freeform 996">
              <a:extLst>
                <a:ext uri="{FF2B5EF4-FFF2-40B4-BE49-F238E27FC236}">
                  <a16:creationId xmlns:a16="http://schemas.microsoft.com/office/drawing/2014/main" id="{4FFCFCE7-BB14-438B-8350-2F4C5EA7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5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" name="Oval 997">
              <a:extLst>
                <a:ext uri="{FF2B5EF4-FFF2-40B4-BE49-F238E27FC236}">
                  <a16:creationId xmlns:a16="http://schemas.microsoft.com/office/drawing/2014/main" id="{E173014B-B4AE-46C7-9104-F90D0C3D3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46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3" name="Oval 998">
              <a:extLst>
                <a:ext uri="{FF2B5EF4-FFF2-40B4-BE49-F238E27FC236}">
                  <a16:creationId xmlns:a16="http://schemas.microsoft.com/office/drawing/2014/main" id="{3033B932-39E0-4494-A184-D0641110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348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4" name="Oval 999">
              <a:extLst>
                <a:ext uri="{FF2B5EF4-FFF2-40B4-BE49-F238E27FC236}">
                  <a16:creationId xmlns:a16="http://schemas.microsoft.com/office/drawing/2014/main" id="{34AE97F7-AD48-449E-8D3F-A10A5C7DC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349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5" name="Freeform 1000">
              <a:extLst>
                <a:ext uri="{FF2B5EF4-FFF2-40B4-BE49-F238E27FC236}">
                  <a16:creationId xmlns:a16="http://schemas.microsoft.com/office/drawing/2014/main" id="{3EF5353B-50ED-4EFD-A128-3BBB1DA6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34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" name="Oval 1001">
              <a:extLst>
                <a:ext uri="{FF2B5EF4-FFF2-40B4-BE49-F238E27FC236}">
                  <a16:creationId xmlns:a16="http://schemas.microsoft.com/office/drawing/2014/main" id="{B1761153-8A26-4A3E-A319-37569E7F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7" name="Oval 1002">
              <a:extLst>
                <a:ext uri="{FF2B5EF4-FFF2-40B4-BE49-F238E27FC236}">
                  <a16:creationId xmlns:a16="http://schemas.microsoft.com/office/drawing/2014/main" id="{689712C5-EA0E-4DD3-9D99-9A9C768B4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343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8" name="Oval 1003">
              <a:extLst>
                <a:ext uri="{FF2B5EF4-FFF2-40B4-BE49-F238E27FC236}">
                  <a16:creationId xmlns:a16="http://schemas.microsoft.com/office/drawing/2014/main" id="{1628580F-D7FA-40D5-BB0B-05C377867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9" name="Freeform 1004">
              <a:extLst>
                <a:ext uri="{FF2B5EF4-FFF2-40B4-BE49-F238E27FC236}">
                  <a16:creationId xmlns:a16="http://schemas.microsoft.com/office/drawing/2014/main" id="{52BC39FD-36E5-433B-B00D-923B69551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4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" name="Oval 1005">
              <a:extLst>
                <a:ext uri="{FF2B5EF4-FFF2-40B4-BE49-F238E27FC236}">
                  <a16:creationId xmlns:a16="http://schemas.microsoft.com/office/drawing/2014/main" id="{D51DDE53-4951-4E73-9D6F-E057AC3BC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348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1" name="Oval 1006">
              <a:extLst>
                <a:ext uri="{FF2B5EF4-FFF2-40B4-BE49-F238E27FC236}">
                  <a16:creationId xmlns:a16="http://schemas.microsoft.com/office/drawing/2014/main" id="{290A9000-05CF-4493-87AD-F2744CF1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33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2" name="Oval 1007">
              <a:extLst>
                <a:ext uri="{FF2B5EF4-FFF2-40B4-BE49-F238E27FC236}">
                  <a16:creationId xmlns:a16="http://schemas.microsoft.com/office/drawing/2014/main" id="{1613ADB0-2E40-4D29-9DDE-FC26FB25D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33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3" name="Freeform 1008">
              <a:extLst>
                <a:ext uri="{FF2B5EF4-FFF2-40B4-BE49-F238E27FC236}">
                  <a16:creationId xmlns:a16="http://schemas.microsoft.com/office/drawing/2014/main" id="{E08D96B5-4183-41C1-BEE4-DA2E9A42A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3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" name="Oval 1009">
              <a:extLst>
                <a:ext uri="{FF2B5EF4-FFF2-40B4-BE49-F238E27FC236}">
                  <a16:creationId xmlns:a16="http://schemas.microsoft.com/office/drawing/2014/main" id="{AE3E7746-1C20-4BD5-9C80-928AC6F3C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27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5" name="Oval 1010">
              <a:extLst>
                <a:ext uri="{FF2B5EF4-FFF2-40B4-BE49-F238E27FC236}">
                  <a16:creationId xmlns:a16="http://schemas.microsoft.com/office/drawing/2014/main" id="{6F36FCDE-1945-4B38-A281-F32E4D7F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" y="329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6" name="Oval 1011">
              <a:extLst>
                <a:ext uri="{FF2B5EF4-FFF2-40B4-BE49-F238E27FC236}">
                  <a16:creationId xmlns:a16="http://schemas.microsoft.com/office/drawing/2014/main" id="{D6768B33-EB62-4D7F-AABD-91981F90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330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7" name="Freeform 1012">
              <a:extLst>
                <a:ext uri="{FF2B5EF4-FFF2-40B4-BE49-F238E27FC236}">
                  <a16:creationId xmlns:a16="http://schemas.microsoft.com/office/drawing/2014/main" id="{56F28FEC-10E4-4202-814A-F34863B9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29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" name="Oval 1013">
              <a:extLst>
                <a:ext uri="{FF2B5EF4-FFF2-40B4-BE49-F238E27FC236}">
                  <a16:creationId xmlns:a16="http://schemas.microsoft.com/office/drawing/2014/main" id="{3C4964D2-50FC-442F-B898-430FBF317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3169"/>
              <a:ext cx="121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9" name="Oval 1014">
              <a:extLst>
                <a:ext uri="{FF2B5EF4-FFF2-40B4-BE49-F238E27FC236}">
                  <a16:creationId xmlns:a16="http://schemas.microsoft.com/office/drawing/2014/main" id="{4A00D7E1-6617-48DC-9685-EB8A8F414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18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4" name="Oval 1015">
              <a:extLst>
                <a:ext uri="{FF2B5EF4-FFF2-40B4-BE49-F238E27FC236}">
                  <a16:creationId xmlns:a16="http://schemas.microsoft.com/office/drawing/2014/main" id="{C92F4775-3BE2-416A-9D93-28BB3A16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203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5" name="Freeform 1016">
              <a:extLst>
                <a:ext uri="{FF2B5EF4-FFF2-40B4-BE49-F238E27FC236}">
                  <a16:creationId xmlns:a16="http://schemas.microsoft.com/office/drawing/2014/main" id="{FB82E1D0-BBF9-4996-85CE-1E7DAD1F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19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" name="Oval 1017">
              <a:extLst>
                <a:ext uri="{FF2B5EF4-FFF2-40B4-BE49-F238E27FC236}">
                  <a16:creationId xmlns:a16="http://schemas.microsoft.com/office/drawing/2014/main" id="{759EE7F4-66DA-465C-B03C-D54F86E5A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306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7" name="Oval 1018">
              <a:extLst>
                <a:ext uri="{FF2B5EF4-FFF2-40B4-BE49-F238E27FC236}">
                  <a16:creationId xmlns:a16="http://schemas.microsoft.com/office/drawing/2014/main" id="{3CEB2935-6BC4-4D31-AC2F-460B2AAF8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30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8" name="Oval 1019">
              <a:extLst>
                <a:ext uri="{FF2B5EF4-FFF2-40B4-BE49-F238E27FC236}">
                  <a16:creationId xmlns:a16="http://schemas.microsoft.com/office/drawing/2014/main" id="{C1A8F756-9361-428A-9875-0ACC4E197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09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9" name="Freeform 1020">
              <a:extLst>
                <a:ext uri="{FF2B5EF4-FFF2-40B4-BE49-F238E27FC236}">
                  <a16:creationId xmlns:a16="http://schemas.microsoft.com/office/drawing/2014/main" id="{8F3A1352-4E94-4D0F-84BA-CA0A137E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091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7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29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Oval 1021">
              <a:extLst>
                <a:ext uri="{FF2B5EF4-FFF2-40B4-BE49-F238E27FC236}">
                  <a16:creationId xmlns:a16="http://schemas.microsoft.com/office/drawing/2014/main" id="{6EB68409-AC06-49F9-94A0-2C83CD36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5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1" name="Oval 1022">
              <a:extLst>
                <a:ext uri="{FF2B5EF4-FFF2-40B4-BE49-F238E27FC236}">
                  <a16:creationId xmlns:a16="http://schemas.microsoft.com/office/drawing/2014/main" id="{332D3E5A-8BC1-45C5-B177-E82F6F4ED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977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2" name="Oval 1023">
              <a:extLst>
                <a:ext uri="{FF2B5EF4-FFF2-40B4-BE49-F238E27FC236}">
                  <a16:creationId xmlns:a16="http://schemas.microsoft.com/office/drawing/2014/main" id="{5D1FD778-5E30-4E09-99FE-7DA3EAB02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98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3" name="Freeform 1024">
              <a:extLst>
                <a:ext uri="{FF2B5EF4-FFF2-40B4-BE49-F238E27FC236}">
                  <a16:creationId xmlns:a16="http://schemas.microsoft.com/office/drawing/2014/main" id="{9C4C8BDB-6AF2-4F9F-AC25-ADC2DB8BF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98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Oval 1025">
              <a:extLst>
                <a:ext uri="{FF2B5EF4-FFF2-40B4-BE49-F238E27FC236}">
                  <a16:creationId xmlns:a16="http://schemas.microsoft.com/office/drawing/2014/main" id="{0BFF0015-FD92-4079-808C-71184F41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83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5" name="Oval 1026">
              <a:extLst>
                <a:ext uri="{FF2B5EF4-FFF2-40B4-BE49-F238E27FC236}">
                  <a16:creationId xmlns:a16="http://schemas.microsoft.com/office/drawing/2014/main" id="{2E600EB0-509F-4003-8C90-14A3C8030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8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6" name="Oval 1027">
              <a:extLst>
                <a:ext uri="{FF2B5EF4-FFF2-40B4-BE49-F238E27FC236}">
                  <a16:creationId xmlns:a16="http://schemas.microsoft.com/office/drawing/2014/main" id="{E8FA4795-13D7-4971-B388-B6C6495F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87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7" name="Freeform 1028">
              <a:extLst>
                <a:ext uri="{FF2B5EF4-FFF2-40B4-BE49-F238E27FC236}">
                  <a16:creationId xmlns:a16="http://schemas.microsoft.com/office/drawing/2014/main" id="{AB9DF6D5-EA87-4C5F-B39B-C134B6AC7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86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Oval 1029">
              <a:extLst>
                <a:ext uri="{FF2B5EF4-FFF2-40B4-BE49-F238E27FC236}">
                  <a16:creationId xmlns:a16="http://schemas.microsoft.com/office/drawing/2014/main" id="{71D4B01C-5941-42DC-AAEC-856677B27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71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9" name="Oval 1030">
              <a:extLst>
                <a:ext uri="{FF2B5EF4-FFF2-40B4-BE49-F238E27FC236}">
                  <a16:creationId xmlns:a16="http://schemas.microsoft.com/office/drawing/2014/main" id="{069A3030-3CBF-4798-8A47-2F47CFD4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7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0" name="Oval 1031">
              <a:extLst>
                <a:ext uri="{FF2B5EF4-FFF2-40B4-BE49-F238E27FC236}">
                  <a16:creationId xmlns:a16="http://schemas.microsoft.com/office/drawing/2014/main" id="{ADEA9D01-2980-445B-BE94-FD7485818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74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1" name="Freeform 1032">
              <a:extLst>
                <a:ext uri="{FF2B5EF4-FFF2-40B4-BE49-F238E27FC236}">
                  <a16:creationId xmlns:a16="http://schemas.microsoft.com/office/drawing/2014/main" id="{FECE1792-165C-4F1B-B0FE-D1696472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7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Oval 1033">
              <a:extLst>
                <a:ext uri="{FF2B5EF4-FFF2-40B4-BE49-F238E27FC236}">
                  <a16:creationId xmlns:a16="http://schemas.microsoft.com/office/drawing/2014/main" id="{F3A7C9C1-28B1-4287-8A2A-649BEDE05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2587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3" name="Oval 1034">
              <a:extLst>
                <a:ext uri="{FF2B5EF4-FFF2-40B4-BE49-F238E27FC236}">
                  <a16:creationId xmlns:a16="http://schemas.microsoft.com/office/drawing/2014/main" id="{9E02CC94-7D15-489A-B36D-F3A4F6273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60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4" name="Oval 1035">
              <a:extLst>
                <a:ext uri="{FF2B5EF4-FFF2-40B4-BE49-F238E27FC236}">
                  <a16:creationId xmlns:a16="http://schemas.microsoft.com/office/drawing/2014/main" id="{3AC57CD7-2F82-41E2-AD86-C673C90E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62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5" name="Freeform 1036">
              <a:extLst>
                <a:ext uri="{FF2B5EF4-FFF2-40B4-BE49-F238E27FC236}">
                  <a16:creationId xmlns:a16="http://schemas.microsoft.com/office/drawing/2014/main" id="{9F3DA661-A8F0-46C6-B185-EEE36ECB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611"/>
              <a:ext cx="96" cy="93"/>
            </a:xfrm>
            <a:custGeom>
              <a:avLst/>
              <a:gdLst>
                <a:gd name="T0" fmla="*/ 0 w 41"/>
                <a:gd name="T1" fmla="*/ 397 h 37"/>
                <a:gd name="T2" fmla="*/ 204 w 41"/>
                <a:gd name="T3" fmla="*/ 505 h 37"/>
                <a:gd name="T4" fmla="*/ 478 w 41"/>
                <a:gd name="T5" fmla="*/ 158 h 37"/>
                <a:gd name="T6" fmla="*/ 421 w 41"/>
                <a:gd name="T7" fmla="*/ 0 h 37"/>
                <a:gd name="T8" fmla="*/ 527 w 41"/>
                <a:gd name="T9" fmla="*/ 254 h 37"/>
                <a:gd name="T10" fmla="*/ 241 w 41"/>
                <a:gd name="T11" fmla="*/ 588 h 37"/>
                <a:gd name="T12" fmla="*/ 0 w 41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Oval 1037">
              <a:extLst>
                <a:ext uri="{FF2B5EF4-FFF2-40B4-BE49-F238E27FC236}">
                  <a16:creationId xmlns:a16="http://schemas.microsoft.com/office/drawing/2014/main" id="{3B52C81C-7E55-4163-B01D-D1A90697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245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7" name="Oval 1038">
              <a:extLst>
                <a:ext uri="{FF2B5EF4-FFF2-40B4-BE49-F238E27FC236}">
                  <a16:creationId xmlns:a16="http://schemas.microsoft.com/office/drawing/2014/main" id="{7C00D6D5-3906-4790-9D72-97F9B676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2477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8" name="Oval 1039">
              <a:extLst>
                <a:ext uri="{FF2B5EF4-FFF2-40B4-BE49-F238E27FC236}">
                  <a16:creationId xmlns:a16="http://schemas.microsoft.com/office/drawing/2014/main" id="{B031A4D8-597A-49A1-BCAE-8C45B8587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4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9" name="Freeform 1040">
              <a:extLst>
                <a:ext uri="{FF2B5EF4-FFF2-40B4-BE49-F238E27FC236}">
                  <a16:creationId xmlns:a16="http://schemas.microsoft.com/office/drawing/2014/main" id="{810CF3BD-1D2C-4637-AD17-5F2471F9B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4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Oval 1041">
              <a:extLst>
                <a:ext uri="{FF2B5EF4-FFF2-40B4-BE49-F238E27FC236}">
                  <a16:creationId xmlns:a16="http://schemas.microsoft.com/office/drawing/2014/main" id="{E9DE1CA1-470C-4431-91CE-787C01C2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23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1" name="Oval 1042">
              <a:extLst>
                <a:ext uri="{FF2B5EF4-FFF2-40B4-BE49-F238E27FC236}">
                  <a16:creationId xmlns:a16="http://schemas.microsoft.com/office/drawing/2014/main" id="{2289D0D0-23EC-442E-8D2E-8769A1EB2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348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2" name="Oval 1043">
              <a:extLst>
                <a:ext uri="{FF2B5EF4-FFF2-40B4-BE49-F238E27FC236}">
                  <a16:creationId xmlns:a16="http://schemas.microsoft.com/office/drawing/2014/main" id="{6A322899-C420-4BF9-A484-F64957CF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3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3" name="Freeform 1044">
              <a:extLst>
                <a:ext uri="{FF2B5EF4-FFF2-40B4-BE49-F238E27FC236}">
                  <a16:creationId xmlns:a16="http://schemas.microsoft.com/office/drawing/2014/main" id="{9C4C139D-D430-4BAA-A453-544099FF0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3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Oval 1045">
              <a:extLst>
                <a:ext uri="{FF2B5EF4-FFF2-40B4-BE49-F238E27FC236}">
                  <a16:creationId xmlns:a16="http://schemas.microsoft.com/office/drawing/2014/main" id="{009FF349-DCC6-4E49-8DFF-CD544CB27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19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5" name="Oval 1046">
              <a:extLst>
                <a:ext uri="{FF2B5EF4-FFF2-40B4-BE49-F238E27FC236}">
                  <a16:creationId xmlns:a16="http://schemas.microsoft.com/office/drawing/2014/main" id="{72178E88-02A0-4A80-9CCF-3B8EE620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22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6" name="Oval 1047">
              <a:extLst>
                <a:ext uri="{FF2B5EF4-FFF2-40B4-BE49-F238E27FC236}">
                  <a16:creationId xmlns:a16="http://schemas.microsoft.com/office/drawing/2014/main" id="{92881E13-BD89-4752-A60E-219153AD8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234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7" name="Freeform 1048">
              <a:extLst>
                <a:ext uri="{FF2B5EF4-FFF2-40B4-BE49-F238E27FC236}">
                  <a16:creationId xmlns:a16="http://schemas.microsoft.com/office/drawing/2014/main" id="{B20BCA8F-4255-46FE-B149-6BEFFE3E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22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Oval 1049">
              <a:extLst>
                <a:ext uri="{FF2B5EF4-FFF2-40B4-BE49-F238E27FC236}">
                  <a16:creationId xmlns:a16="http://schemas.microsoft.com/office/drawing/2014/main" id="{3870F81B-30E9-4476-8B34-7845059E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07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9" name="Oval 1050">
              <a:extLst>
                <a:ext uri="{FF2B5EF4-FFF2-40B4-BE49-F238E27FC236}">
                  <a16:creationId xmlns:a16="http://schemas.microsoft.com/office/drawing/2014/main" id="{614A59BA-73C5-4CC3-B2A5-7908A8A4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" y="209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0" name="Oval 1051">
              <a:extLst>
                <a:ext uri="{FF2B5EF4-FFF2-40B4-BE49-F238E27FC236}">
                  <a16:creationId xmlns:a16="http://schemas.microsoft.com/office/drawing/2014/main" id="{46FDAF4B-58AC-42F7-8A3A-428E913B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10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1" name="Freeform 1052">
              <a:extLst>
                <a:ext uri="{FF2B5EF4-FFF2-40B4-BE49-F238E27FC236}">
                  <a16:creationId xmlns:a16="http://schemas.microsoft.com/office/drawing/2014/main" id="{1E9343AF-D0A2-4686-BFD4-77B12981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Oval 1053">
              <a:extLst>
                <a:ext uri="{FF2B5EF4-FFF2-40B4-BE49-F238E27FC236}">
                  <a16:creationId xmlns:a16="http://schemas.microsoft.com/office/drawing/2014/main" id="{227570BD-DA64-41AE-B8A6-7CF28DA6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953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3" name="Oval 1054">
              <a:extLst>
                <a:ext uri="{FF2B5EF4-FFF2-40B4-BE49-F238E27FC236}">
                  <a16:creationId xmlns:a16="http://schemas.microsoft.com/office/drawing/2014/main" id="{2C25182F-204F-4709-9499-3338BC945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97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4" name="Oval 1055">
              <a:extLst>
                <a:ext uri="{FF2B5EF4-FFF2-40B4-BE49-F238E27FC236}">
                  <a16:creationId xmlns:a16="http://schemas.microsoft.com/office/drawing/2014/main" id="{E31286FC-05A7-429C-B44A-388A0A245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987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5" name="Freeform 1056">
              <a:extLst>
                <a:ext uri="{FF2B5EF4-FFF2-40B4-BE49-F238E27FC236}">
                  <a16:creationId xmlns:a16="http://schemas.microsoft.com/office/drawing/2014/main" id="{D36598A7-692D-4DD6-A30E-BF70EBE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97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Oval 1057">
              <a:extLst>
                <a:ext uri="{FF2B5EF4-FFF2-40B4-BE49-F238E27FC236}">
                  <a16:creationId xmlns:a16="http://schemas.microsoft.com/office/drawing/2014/main" id="{1DF17EFB-71B0-4174-8AFB-8C6CBDD95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82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7" name="Oval 1058">
              <a:extLst>
                <a:ext uri="{FF2B5EF4-FFF2-40B4-BE49-F238E27FC236}">
                  <a16:creationId xmlns:a16="http://schemas.microsoft.com/office/drawing/2014/main" id="{325A62A1-78D9-4AD7-8FA9-0832387B0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8" name="Oval 1059">
              <a:extLst>
                <a:ext uri="{FF2B5EF4-FFF2-40B4-BE49-F238E27FC236}">
                  <a16:creationId xmlns:a16="http://schemas.microsoft.com/office/drawing/2014/main" id="{66DCA7D3-98AB-4014-8848-5BB922DD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86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9" name="Freeform 1060">
              <a:extLst>
                <a:ext uri="{FF2B5EF4-FFF2-40B4-BE49-F238E27FC236}">
                  <a16:creationId xmlns:a16="http://schemas.microsoft.com/office/drawing/2014/main" id="{DC50A850-AF43-41C3-B1A1-3DBE1109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85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Oval 1061">
              <a:extLst>
                <a:ext uri="{FF2B5EF4-FFF2-40B4-BE49-F238E27FC236}">
                  <a16:creationId xmlns:a16="http://schemas.microsoft.com/office/drawing/2014/main" id="{9073C872-8FD9-48C5-98E7-10E92E67C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706"/>
              <a:ext cx="122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1" name="Oval 1062">
              <a:extLst>
                <a:ext uri="{FF2B5EF4-FFF2-40B4-BE49-F238E27FC236}">
                  <a16:creationId xmlns:a16="http://schemas.microsoft.com/office/drawing/2014/main" id="{22471DBE-4D3D-4504-97E3-452B9E75C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1729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2" name="Oval 1063">
              <a:extLst>
                <a:ext uri="{FF2B5EF4-FFF2-40B4-BE49-F238E27FC236}">
                  <a16:creationId xmlns:a16="http://schemas.microsoft.com/office/drawing/2014/main" id="{FA1EF011-1255-40AC-BA84-383CE68DE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741"/>
              <a:ext cx="23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3" name="Freeform 1064">
              <a:extLst>
                <a:ext uri="{FF2B5EF4-FFF2-40B4-BE49-F238E27FC236}">
                  <a16:creationId xmlns:a16="http://schemas.microsoft.com/office/drawing/2014/main" id="{73942D1B-B526-43F3-89AE-40C222F60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3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Oval 1065">
              <a:extLst>
                <a:ext uri="{FF2B5EF4-FFF2-40B4-BE49-F238E27FC236}">
                  <a16:creationId xmlns:a16="http://schemas.microsoft.com/office/drawing/2014/main" id="{DB947249-87C7-447E-A910-8FBDF34B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1587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5" name="Oval 1066">
              <a:extLst>
                <a:ext uri="{FF2B5EF4-FFF2-40B4-BE49-F238E27FC236}">
                  <a16:creationId xmlns:a16="http://schemas.microsoft.com/office/drawing/2014/main" id="{C9979BEC-6EC9-45C7-9E74-D95ACFA9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609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6" name="Oval 1067">
              <a:extLst>
                <a:ext uri="{FF2B5EF4-FFF2-40B4-BE49-F238E27FC236}">
                  <a16:creationId xmlns:a16="http://schemas.microsoft.com/office/drawing/2014/main" id="{19EBDE40-F8A3-4591-965E-B124A06A3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622"/>
              <a:ext cx="24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7" name="Freeform 1068">
              <a:extLst>
                <a:ext uri="{FF2B5EF4-FFF2-40B4-BE49-F238E27FC236}">
                  <a16:creationId xmlns:a16="http://schemas.microsoft.com/office/drawing/2014/main" id="{D65488D2-02DA-4902-99D0-8B7C46895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1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Oval 1069">
              <a:extLst>
                <a:ext uri="{FF2B5EF4-FFF2-40B4-BE49-F238E27FC236}">
                  <a16:creationId xmlns:a16="http://schemas.microsoft.com/office/drawing/2014/main" id="{2DD1AFDE-73C9-4229-A86A-712F0D24B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48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9" name="Oval 1070">
              <a:extLst>
                <a:ext uri="{FF2B5EF4-FFF2-40B4-BE49-F238E27FC236}">
                  <a16:creationId xmlns:a16="http://schemas.microsoft.com/office/drawing/2014/main" id="{5DB15DBA-47DE-4556-9881-C70347115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50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0" name="Oval 1071">
              <a:extLst>
                <a:ext uri="{FF2B5EF4-FFF2-40B4-BE49-F238E27FC236}">
                  <a16:creationId xmlns:a16="http://schemas.microsoft.com/office/drawing/2014/main" id="{20953C68-9C64-4B49-A09C-A524AFB4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51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1" name="Freeform 1072">
              <a:extLst>
                <a:ext uri="{FF2B5EF4-FFF2-40B4-BE49-F238E27FC236}">
                  <a16:creationId xmlns:a16="http://schemas.microsoft.com/office/drawing/2014/main" id="{7E2FDA70-9272-46CC-9F5F-CE4A9F0C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50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Oval 1073">
              <a:extLst>
                <a:ext uri="{FF2B5EF4-FFF2-40B4-BE49-F238E27FC236}">
                  <a16:creationId xmlns:a16="http://schemas.microsoft.com/office/drawing/2014/main" id="{29C9BD53-0B81-4FA2-9733-8924CB4E7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388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3" name="Oval 1074">
              <a:extLst>
                <a:ext uri="{FF2B5EF4-FFF2-40B4-BE49-F238E27FC236}">
                  <a16:creationId xmlns:a16="http://schemas.microsoft.com/office/drawing/2014/main" id="{EB7A6599-0211-4FFD-B31C-2A56E13EE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40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4" name="Oval 1075">
              <a:extLst>
                <a:ext uri="{FF2B5EF4-FFF2-40B4-BE49-F238E27FC236}">
                  <a16:creationId xmlns:a16="http://schemas.microsoft.com/office/drawing/2014/main" id="{BE0877DB-E6AD-4C08-9A36-EC3EF1015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1423"/>
              <a:ext cx="24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5" name="Freeform 1076">
              <a:extLst>
                <a:ext uri="{FF2B5EF4-FFF2-40B4-BE49-F238E27FC236}">
                  <a16:creationId xmlns:a16="http://schemas.microsoft.com/office/drawing/2014/main" id="{14BA822B-972C-4D34-B003-F49C42B9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4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Oval 1077">
              <a:extLst>
                <a:ext uri="{FF2B5EF4-FFF2-40B4-BE49-F238E27FC236}">
                  <a16:creationId xmlns:a16="http://schemas.microsoft.com/office/drawing/2014/main" id="{20CF2F9B-2A3F-4C1D-9AE3-5B83E34C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299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7" name="Oval 1078">
              <a:extLst>
                <a:ext uri="{FF2B5EF4-FFF2-40B4-BE49-F238E27FC236}">
                  <a16:creationId xmlns:a16="http://schemas.microsoft.com/office/drawing/2014/main" id="{D4660023-9E9D-4E99-84AF-7F54FECCE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321"/>
              <a:ext cx="49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8" name="Oval 1079">
              <a:extLst>
                <a:ext uri="{FF2B5EF4-FFF2-40B4-BE49-F238E27FC236}">
                  <a16:creationId xmlns:a16="http://schemas.microsoft.com/office/drawing/2014/main" id="{4463CF0D-CE24-4920-973E-BBEE12BC0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333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9" name="Freeform 1080">
              <a:extLst>
                <a:ext uri="{FF2B5EF4-FFF2-40B4-BE49-F238E27FC236}">
                  <a16:creationId xmlns:a16="http://schemas.microsoft.com/office/drawing/2014/main" id="{B82832EF-FBEE-448D-9D95-159DD03C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32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Oval 1081">
              <a:extLst>
                <a:ext uri="{FF2B5EF4-FFF2-40B4-BE49-F238E27FC236}">
                  <a16:creationId xmlns:a16="http://schemas.microsoft.com/office/drawing/2014/main" id="{5614C1B1-C26E-4615-B77E-CB17307CC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0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1" name="Oval 1082">
              <a:extLst>
                <a:ext uri="{FF2B5EF4-FFF2-40B4-BE49-F238E27FC236}">
                  <a16:creationId xmlns:a16="http://schemas.microsoft.com/office/drawing/2014/main" id="{C317EBEE-71F1-4619-B11B-88DBB9E9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1229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2" name="Oval 1083">
              <a:extLst>
                <a:ext uri="{FF2B5EF4-FFF2-40B4-BE49-F238E27FC236}">
                  <a16:creationId xmlns:a16="http://schemas.microsoft.com/office/drawing/2014/main" id="{68D429E3-E822-4C5C-B68A-063A632CB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3" name="Freeform 1084">
              <a:extLst>
                <a:ext uri="{FF2B5EF4-FFF2-40B4-BE49-F238E27FC236}">
                  <a16:creationId xmlns:a16="http://schemas.microsoft.com/office/drawing/2014/main" id="{DFC61639-49CD-4CF1-A6BB-05069F28A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2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Oval 1085">
              <a:extLst>
                <a:ext uri="{FF2B5EF4-FFF2-40B4-BE49-F238E27FC236}">
                  <a16:creationId xmlns:a16="http://schemas.microsoft.com/office/drawing/2014/main" id="{48D258EF-FCA6-45CF-B379-1CA9A99B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318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5" name="Oval 1086">
              <a:extLst>
                <a:ext uri="{FF2B5EF4-FFF2-40B4-BE49-F238E27FC236}">
                  <a16:creationId xmlns:a16="http://schemas.microsoft.com/office/drawing/2014/main" id="{562D0681-757B-45D1-8AE5-206419590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0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6" name="Oval 1087">
              <a:extLst>
                <a:ext uri="{FF2B5EF4-FFF2-40B4-BE49-F238E27FC236}">
                  <a16:creationId xmlns:a16="http://schemas.microsoft.com/office/drawing/2014/main" id="{7063CB42-4230-4760-88BC-DC868E5E5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32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7" name="Freeform 1088">
              <a:extLst>
                <a:ext uri="{FF2B5EF4-FFF2-40B4-BE49-F238E27FC236}">
                  <a16:creationId xmlns:a16="http://schemas.microsoft.com/office/drawing/2014/main" id="{1F8FFB85-A97E-4A4D-A2C3-5EE4838E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320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Oval 1089">
              <a:extLst>
                <a:ext uri="{FF2B5EF4-FFF2-40B4-BE49-F238E27FC236}">
                  <a16:creationId xmlns:a16="http://schemas.microsoft.com/office/drawing/2014/main" id="{1AF3C081-DC56-457F-BF65-A93126DF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309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9" name="Oval 1090">
              <a:extLst>
                <a:ext uri="{FF2B5EF4-FFF2-40B4-BE49-F238E27FC236}">
                  <a16:creationId xmlns:a16="http://schemas.microsoft.com/office/drawing/2014/main" id="{7AB0EDD8-9EBB-40F4-BF96-2E79E17B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31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0" name="Oval 1091">
              <a:extLst>
                <a:ext uri="{FF2B5EF4-FFF2-40B4-BE49-F238E27FC236}">
                  <a16:creationId xmlns:a16="http://schemas.microsoft.com/office/drawing/2014/main" id="{A1F11212-949C-45D0-A2D4-DCE854BC9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312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1" name="Freeform 1092">
              <a:extLst>
                <a:ext uri="{FF2B5EF4-FFF2-40B4-BE49-F238E27FC236}">
                  <a16:creationId xmlns:a16="http://schemas.microsoft.com/office/drawing/2014/main" id="{375A790C-FC4D-438C-8A11-F54E93EA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1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Oval 1093">
              <a:extLst>
                <a:ext uri="{FF2B5EF4-FFF2-40B4-BE49-F238E27FC236}">
                  <a16:creationId xmlns:a16="http://schemas.microsoft.com/office/drawing/2014/main" id="{4E2BCEFA-30D1-44DF-9513-1F8522A9B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298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3" name="Oval 1094">
              <a:extLst>
                <a:ext uri="{FF2B5EF4-FFF2-40B4-BE49-F238E27FC236}">
                  <a16:creationId xmlns:a16="http://schemas.microsoft.com/office/drawing/2014/main" id="{C8434137-EF51-47C0-85A1-8BC41BABB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300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4" name="Oval 1095">
              <a:extLst>
                <a:ext uri="{FF2B5EF4-FFF2-40B4-BE49-F238E27FC236}">
                  <a16:creationId xmlns:a16="http://schemas.microsoft.com/office/drawing/2014/main" id="{6E7E8AB9-C975-4037-BC99-D1679F412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302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5" name="Freeform 1096">
              <a:extLst>
                <a:ext uri="{FF2B5EF4-FFF2-40B4-BE49-F238E27FC236}">
                  <a16:creationId xmlns:a16="http://schemas.microsoft.com/office/drawing/2014/main" id="{E7F6B046-DAEF-4E63-804A-39A7B8F7C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301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Oval 1097">
              <a:extLst>
                <a:ext uri="{FF2B5EF4-FFF2-40B4-BE49-F238E27FC236}">
                  <a16:creationId xmlns:a16="http://schemas.microsoft.com/office/drawing/2014/main" id="{76B71051-E8F2-4303-8B72-189590A50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878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7" name="Oval 1098">
              <a:extLst>
                <a:ext uri="{FF2B5EF4-FFF2-40B4-BE49-F238E27FC236}">
                  <a16:creationId xmlns:a16="http://schemas.microsoft.com/office/drawing/2014/main" id="{8EF1F272-0A15-42BF-8E96-7A3361954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89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8" name="Oval 1099">
              <a:extLst>
                <a:ext uri="{FF2B5EF4-FFF2-40B4-BE49-F238E27FC236}">
                  <a16:creationId xmlns:a16="http://schemas.microsoft.com/office/drawing/2014/main" id="{545B8C78-A1B3-4490-A640-5EF9E1014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91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9" name="Freeform 1100">
              <a:extLst>
                <a:ext uri="{FF2B5EF4-FFF2-40B4-BE49-F238E27FC236}">
                  <a16:creationId xmlns:a16="http://schemas.microsoft.com/office/drawing/2014/main" id="{133688BB-CFAE-43DB-9EF1-07ADCD01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9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Oval 1101">
              <a:extLst>
                <a:ext uri="{FF2B5EF4-FFF2-40B4-BE49-F238E27FC236}">
                  <a16:creationId xmlns:a16="http://schemas.microsoft.com/office/drawing/2014/main" id="{AFC09D39-DC51-4F6C-A907-2A9BF1A1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" y="276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1" name="Oval 1102">
              <a:extLst>
                <a:ext uri="{FF2B5EF4-FFF2-40B4-BE49-F238E27FC236}">
                  <a16:creationId xmlns:a16="http://schemas.microsoft.com/office/drawing/2014/main" id="{E46FCB06-751F-4472-96A1-D6EEDE6F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7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2" name="Oval 1103">
              <a:extLst>
                <a:ext uri="{FF2B5EF4-FFF2-40B4-BE49-F238E27FC236}">
                  <a16:creationId xmlns:a16="http://schemas.microsoft.com/office/drawing/2014/main" id="{194A55CF-2A24-42E2-88B4-C7CC1F384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7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3" name="Freeform 1104">
              <a:extLst>
                <a:ext uri="{FF2B5EF4-FFF2-40B4-BE49-F238E27FC236}">
                  <a16:creationId xmlns:a16="http://schemas.microsoft.com/office/drawing/2014/main" id="{5E1A568F-4F21-436E-BB45-80785652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7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Oval 1105">
              <a:extLst>
                <a:ext uri="{FF2B5EF4-FFF2-40B4-BE49-F238E27FC236}">
                  <a16:creationId xmlns:a16="http://schemas.microsoft.com/office/drawing/2014/main" id="{1C7EDB08-A8A4-4336-978C-93BDD566F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63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5" name="Oval 1106">
              <a:extLst>
                <a:ext uri="{FF2B5EF4-FFF2-40B4-BE49-F238E27FC236}">
                  <a16:creationId xmlns:a16="http://schemas.microsoft.com/office/drawing/2014/main" id="{9A03D024-495F-45BC-9384-2FFDA2280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265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6" name="Oval 1107">
              <a:extLst>
                <a:ext uri="{FF2B5EF4-FFF2-40B4-BE49-F238E27FC236}">
                  <a16:creationId xmlns:a16="http://schemas.microsoft.com/office/drawing/2014/main" id="{9A76CE2F-241D-40D3-B7FA-4F931610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67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7" name="Freeform 1108">
              <a:extLst>
                <a:ext uri="{FF2B5EF4-FFF2-40B4-BE49-F238E27FC236}">
                  <a16:creationId xmlns:a16="http://schemas.microsoft.com/office/drawing/2014/main" id="{014BD8D4-A0E9-4B9B-804E-DF63C522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6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Oval 1109">
              <a:extLst>
                <a:ext uri="{FF2B5EF4-FFF2-40B4-BE49-F238E27FC236}">
                  <a16:creationId xmlns:a16="http://schemas.microsoft.com/office/drawing/2014/main" id="{5C165FD4-0782-4CAD-80F3-81C314FDF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51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9" name="Oval 1110">
              <a:extLst>
                <a:ext uri="{FF2B5EF4-FFF2-40B4-BE49-F238E27FC236}">
                  <a16:creationId xmlns:a16="http://schemas.microsoft.com/office/drawing/2014/main" id="{6A2A318A-85BB-44AA-9FE5-FFFC7036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5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0" name="Oval 1111">
              <a:extLst>
                <a:ext uri="{FF2B5EF4-FFF2-40B4-BE49-F238E27FC236}">
                  <a16:creationId xmlns:a16="http://schemas.microsoft.com/office/drawing/2014/main" id="{470A1570-C2A3-4D00-97CE-ACD45C087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4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1" name="Freeform 1112">
              <a:extLst>
                <a:ext uri="{FF2B5EF4-FFF2-40B4-BE49-F238E27FC236}">
                  <a16:creationId xmlns:a16="http://schemas.microsoft.com/office/drawing/2014/main" id="{081A5929-7A4A-4877-9815-01F1E07B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5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Oval 1113">
              <a:extLst>
                <a:ext uri="{FF2B5EF4-FFF2-40B4-BE49-F238E27FC236}">
                  <a16:creationId xmlns:a16="http://schemas.microsoft.com/office/drawing/2014/main" id="{253D82FB-11AF-4779-9F24-4BAB8F471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38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3" name="Oval 1114">
              <a:extLst>
                <a:ext uri="{FF2B5EF4-FFF2-40B4-BE49-F238E27FC236}">
                  <a16:creationId xmlns:a16="http://schemas.microsoft.com/office/drawing/2014/main" id="{4BAF8D9A-CEB9-4DD1-9B7C-732905BB2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40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4" name="Oval 1115">
              <a:extLst>
                <a:ext uri="{FF2B5EF4-FFF2-40B4-BE49-F238E27FC236}">
                  <a16:creationId xmlns:a16="http://schemas.microsoft.com/office/drawing/2014/main" id="{2399AC77-2EAB-4F22-9900-0302B0261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4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5" name="Freeform 1116">
              <a:extLst>
                <a:ext uri="{FF2B5EF4-FFF2-40B4-BE49-F238E27FC236}">
                  <a16:creationId xmlns:a16="http://schemas.microsoft.com/office/drawing/2014/main" id="{86E01863-F9D1-40D5-9AF5-5DF0D8889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4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Oval 1117">
              <a:extLst>
                <a:ext uri="{FF2B5EF4-FFF2-40B4-BE49-F238E27FC236}">
                  <a16:creationId xmlns:a16="http://schemas.microsoft.com/office/drawing/2014/main" id="{DC66440B-1AFD-471D-A895-C9E9910D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25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7" name="Oval 1118">
              <a:extLst>
                <a:ext uri="{FF2B5EF4-FFF2-40B4-BE49-F238E27FC236}">
                  <a16:creationId xmlns:a16="http://schemas.microsoft.com/office/drawing/2014/main" id="{4202D73D-4151-46F8-A4DF-5F8C19B9A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22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8" name="Oval 1119">
              <a:extLst>
                <a:ext uri="{FF2B5EF4-FFF2-40B4-BE49-F238E27FC236}">
                  <a16:creationId xmlns:a16="http://schemas.microsoft.com/office/drawing/2014/main" id="{D78BAA4D-ADF4-49D1-9227-96A23346F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2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9" name="Freeform 1120">
              <a:extLst>
                <a:ext uri="{FF2B5EF4-FFF2-40B4-BE49-F238E27FC236}">
                  <a16:creationId xmlns:a16="http://schemas.microsoft.com/office/drawing/2014/main" id="{D07B0663-2151-4966-9D02-689E2F99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Oval 1121">
              <a:extLst>
                <a:ext uri="{FF2B5EF4-FFF2-40B4-BE49-F238E27FC236}">
                  <a16:creationId xmlns:a16="http://schemas.microsoft.com/office/drawing/2014/main" id="{82011B64-6018-4038-AE88-FD5FE5C5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127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1" name="Oval 1122">
              <a:extLst>
                <a:ext uri="{FF2B5EF4-FFF2-40B4-BE49-F238E27FC236}">
                  <a16:creationId xmlns:a16="http://schemas.microsoft.com/office/drawing/2014/main" id="{B07D1581-BEFD-4AD4-9FC8-DC20E797F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146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2" name="Oval 1123">
              <a:extLst>
                <a:ext uri="{FF2B5EF4-FFF2-40B4-BE49-F238E27FC236}">
                  <a16:creationId xmlns:a16="http://schemas.microsoft.com/office/drawing/2014/main" id="{12B72EB4-17F5-4734-A37F-D1EAB2503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161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3" name="Freeform 1124">
              <a:extLst>
                <a:ext uri="{FF2B5EF4-FFF2-40B4-BE49-F238E27FC236}">
                  <a16:creationId xmlns:a16="http://schemas.microsoft.com/office/drawing/2014/main" id="{84F08BFC-C123-4315-99B9-B0EEC5EE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1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Oval 1125">
              <a:extLst>
                <a:ext uri="{FF2B5EF4-FFF2-40B4-BE49-F238E27FC236}">
                  <a16:creationId xmlns:a16="http://schemas.microsoft.com/office/drawing/2014/main" id="{43024FB6-EFDD-4A69-B253-F090608C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2012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5" name="Oval 1126">
              <a:extLst>
                <a:ext uri="{FF2B5EF4-FFF2-40B4-BE49-F238E27FC236}">
                  <a16:creationId xmlns:a16="http://schemas.microsoft.com/office/drawing/2014/main" id="{CD9C5A02-4450-4462-8F91-82BDEE969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032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6" name="Oval 1127">
              <a:extLst>
                <a:ext uri="{FF2B5EF4-FFF2-40B4-BE49-F238E27FC236}">
                  <a16:creationId xmlns:a16="http://schemas.microsoft.com/office/drawing/2014/main" id="{8FA56E96-6DA1-423F-9336-E93686DCA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047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7" name="Freeform 1128">
              <a:extLst>
                <a:ext uri="{FF2B5EF4-FFF2-40B4-BE49-F238E27FC236}">
                  <a16:creationId xmlns:a16="http://schemas.microsoft.com/office/drawing/2014/main" id="{ABE25101-F5DA-4628-AE05-A9E0DB42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0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Oval 1129">
              <a:extLst>
                <a:ext uri="{FF2B5EF4-FFF2-40B4-BE49-F238E27FC236}">
                  <a16:creationId xmlns:a16="http://schemas.microsoft.com/office/drawing/2014/main" id="{1F980330-D7F7-4A18-88FD-A0D97150B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188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9" name="Oval 1130">
              <a:extLst>
                <a:ext uri="{FF2B5EF4-FFF2-40B4-BE49-F238E27FC236}">
                  <a16:creationId xmlns:a16="http://schemas.microsoft.com/office/drawing/2014/main" id="{53055C0E-C07C-451F-881D-CB542D497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9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0" name="Oval 1131">
              <a:extLst>
                <a:ext uri="{FF2B5EF4-FFF2-40B4-BE49-F238E27FC236}">
                  <a16:creationId xmlns:a16="http://schemas.microsoft.com/office/drawing/2014/main" id="{76B8BCDE-8A85-405A-88ED-F11EFFC0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19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1" name="Freeform 1132">
              <a:extLst>
                <a:ext uri="{FF2B5EF4-FFF2-40B4-BE49-F238E27FC236}">
                  <a16:creationId xmlns:a16="http://schemas.microsoft.com/office/drawing/2014/main" id="{117A6F0B-9732-45A6-A2FC-392806698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9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Oval 1133">
              <a:extLst>
                <a:ext uri="{FF2B5EF4-FFF2-40B4-BE49-F238E27FC236}">
                  <a16:creationId xmlns:a16="http://schemas.microsoft.com/office/drawing/2014/main" id="{9365CB90-6BC1-4484-B21A-BFE9CD87D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76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3" name="Oval 1134">
              <a:extLst>
                <a:ext uri="{FF2B5EF4-FFF2-40B4-BE49-F238E27FC236}">
                  <a16:creationId xmlns:a16="http://schemas.microsoft.com/office/drawing/2014/main" id="{B7E892A7-3D8F-4B9D-8361-C41FF9A4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78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4" name="Oval 1135">
              <a:extLst>
                <a:ext uri="{FF2B5EF4-FFF2-40B4-BE49-F238E27FC236}">
                  <a16:creationId xmlns:a16="http://schemas.microsoft.com/office/drawing/2014/main" id="{8EE0D524-0987-4302-B1D2-49A465C1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1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5" name="Freeform 1136">
              <a:extLst>
                <a:ext uri="{FF2B5EF4-FFF2-40B4-BE49-F238E27FC236}">
                  <a16:creationId xmlns:a16="http://schemas.microsoft.com/office/drawing/2014/main" id="{123FE939-9D65-470C-A8F7-E2AC9B56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7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Oval 1137">
              <a:extLst>
                <a:ext uri="{FF2B5EF4-FFF2-40B4-BE49-F238E27FC236}">
                  <a16:creationId xmlns:a16="http://schemas.microsoft.com/office/drawing/2014/main" id="{A8522B36-A8D5-4081-A11D-758AF060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65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7" name="Oval 1138">
              <a:extLst>
                <a:ext uri="{FF2B5EF4-FFF2-40B4-BE49-F238E27FC236}">
                  <a16:creationId xmlns:a16="http://schemas.microsoft.com/office/drawing/2014/main" id="{E9CAC567-9594-40AC-8C0A-3A35F09FA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67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8" name="Oval 1139">
              <a:extLst>
                <a:ext uri="{FF2B5EF4-FFF2-40B4-BE49-F238E27FC236}">
                  <a16:creationId xmlns:a16="http://schemas.microsoft.com/office/drawing/2014/main" id="{2BD10A03-6C1C-48EA-9D0E-A047B5F02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" y="168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9" name="Freeform 1140">
              <a:extLst>
                <a:ext uri="{FF2B5EF4-FFF2-40B4-BE49-F238E27FC236}">
                  <a16:creationId xmlns:a16="http://schemas.microsoft.com/office/drawing/2014/main" id="{7DDD080A-3724-488A-95CE-6953CA7EA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6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Oval 1141">
              <a:extLst>
                <a:ext uri="{FF2B5EF4-FFF2-40B4-BE49-F238E27FC236}">
                  <a16:creationId xmlns:a16="http://schemas.microsoft.com/office/drawing/2014/main" id="{80124396-6601-4A98-8815-34B1D93D2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535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1" name="Oval 1142">
              <a:extLst>
                <a:ext uri="{FF2B5EF4-FFF2-40B4-BE49-F238E27FC236}">
                  <a16:creationId xmlns:a16="http://schemas.microsoft.com/office/drawing/2014/main" id="{B32D2DD0-228C-41C3-AFEF-B3D4B8010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5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2" name="Oval 1143">
              <a:extLst>
                <a:ext uri="{FF2B5EF4-FFF2-40B4-BE49-F238E27FC236}">
                  <a16:creationId xmlns:a16="http://schemas.microsoft.com/office/drawing/2014/main" id="{2E6CBFBA-8CA6-4630-ACDE-26A5765B3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5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3" name="Freeform 1144">
              <a:extLst>
                <a:ext uri="{FF2B5EF4-FFF2-40B4-BE49-F238E27FC236}">
                  <a16:creationId xmlns:a16="http://schemas.microsoft.com/office/drawing/2014/main" id="{45829502-38D8-41CD-AA81-4277EC52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56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Oval 1145">
              <a:extLst>
                <a:ext uri="{FF2B5EF4-FFF2-40B4-BE49-F238E27FC236}">
                  <a16:creationId xmlns:a16="http://schemas.microsoft.com/office/drawing/2014/main" id="{BDCA3A62-8742-49CB-8458-5E7BD1564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" y="14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5" name="Oval 1146">
              <a:extLst>
                <a:ext uri="{FF2B5EF4-FFF2-40B4-BE49-F238E27FC236}">
                  <a16:creationId xmlns:a16="http://schemas.microsoft.com/office/drawing/2014/main" id="{F78222F3-ADFB-4E76-825A-4C9B8C0E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4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6" name="Oval 1147">
              <a:extLst>
                <a:ext uri="{FF2B5EF4-FFF2-40B4-BE49-F238E27FC236}">
                  <a16:creationId xmlns:a16="http://schemas.microsoft.com/office/drawing/2014/main" id="{5A1465E8-F7FD-44C4-B416-DE63CD743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7" name="Freeform 1148">
              <a:extLst>
                <a:ext uri="{FF2B5EF4-FFF2-40B4-BE49-F238E27FC236}">
                  <a16:creationId xmlns:a16="http://schemas.microsoft.com/office/drawing/2014/main" id="{FC7B5376-EA78-4B22-849F-23011DAC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5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Oval 1149">
              <a:extLst>
                <a:ext uri="{FF2B5EF4-FFF2-40B4-BE49-F238E27FC236}">
                  <a16:creationId xmlns:a16="http://schemas.microsoft.com/office/drawing/2014/main" id="{147564C1-6C91-44D0-AA18-3EE83E21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34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9" name="Oval 1150">
              <a:extLst>
                <a:ext uri="{FF2B5EF4-FFF2-40B4-BE49-F238E27FC236}">
                  <a16:creationId xmlns:a16="http://schemas.microsoft.com/office/drawing/2014/main" id="{F1A40EBB-BC2F-4CEF-99B0-D7E43E0C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" y="136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0" name="Oval 1151">
              <a:extLst>
                <a:ext uri="{FF2B5EF4-FFF2-40B4-BE49-F238E27FC236}">
                  <a16:creationId xmlns:a16="http://schemas.microsoft.com/office/drawing/2014/main" id="{39779263-1F8A-4953-AA99-ED24F525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3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1" name="Freeform 1152">
              <a:extLst>
                <a:ext uri="{FF2B5EF4-FFF2-40B4-BE49-F238E27FC236}">
                  <a16:creationId xmlns:a16="http://schemas.microsoft.com/office/drawing/2014/main" id="{7DD74966-06F2-4F91-B1F3-3D793FCC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3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Oval 1153">
              <a:extLst>
                <a:ext uri="{FF2B5EF4-FFF2-40B4-BE49-F238E27FC236}">
                  <a16:creationId xmlns:a16="http://schemas.microsoft.com/office/drawing/2014/main" id="{CC707FE9-AB96-41A8-8305-04A80B1D7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612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3" name="Oval 1154">
              <a:extLst>
                <a:ext uri="{FF2B5EF4-FFF2-40B4-BE49-F238E27FC236}">
                  <a16:creationId xmlns:a16="http://schemas.microsoft.com/office/drawing/2014/main" id="{78039689-BA81-4E15-93FA-CEF97043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163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4" name="Oval 1155">
              <a:extLst>
                <a:ext uri="{FF2B5EF4-FFF2-40B4-BE49-F238E27FC236}">
                  <a16:creationId xmlns:a16="http://schemas.microsoft.com/office/drawing/2014/main" id="{608515E8-EF46-44FA-A225-BC6F0156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64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5" name="Freeform 1156">
              <a:extLst>
                <a:ext uri="{FF2B5EF4-FFF2-40B4-BE49-F238E27FC236}">
                  <a16:creationId xmlns:a16="http://schemas.microsoft.com/office/drawing/2014/main" id="{563E89C8-B425-4080-BD12-892546B9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6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Oval 1157">
              <a:extLst>
                <a:ext uri="{FF2B5EF4-FFF2-40B4-BE49-F238E27FC236}">
                  <a16:creationId xmlns:a16="http://schemas.microsoft.com/office/drawing/2014/main" id="{745B89BA-F432-43BB-83EA-5FE7264F3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731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7" name="Oval 1158">
              <a:extLst>
                <a:ext uri="{FF2B5EF4-FFF2-40B4-BE49-F238E27FC236}">
                  <a16:creationId xmlns:a16="http://schemas.microsoft.com/office/drawing/2014/main" id="{7D685C53-47A5-4BA8-8726-23F01A79A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75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8" name="Oval 1159">
              <a:extLst>
                <a:ext uri="{FF2B5EF4-FFF2-40B4-BE49-F238E27FC236}">
                  <a16:creationId xmlns:a16="http://schemas.microsoft.com/office/drawing/2014/main" id="{ED8BFF78-802F-4380-8C5E-43786C2DB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176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9" name="Freeform 1160">
              <a:extLst>
                <a:ext uri="{FF2B5EF4-FFF2-40B4-BE49-F238E27FC236}">
                  <a16:creationId xmlns:a16="http://schemas.microsoft.com/office/drawing/2014/main" id="{013AB553-1E4A-4A37-B6F2-6AA3810E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7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Oval 1161">
              <a:extLst>
                <a:ext uri="{FF2B5EF4-FFF2-40B4-BE49-F238E27FC236}">
                  <a16:creationId xmlns:a16="http://schemas.microsoft.com/office/drawing/2014/main" id="{7B0B147C-0E82-4161-8CDB-422FCE08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185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1" name="Oval 1162">
              <a:extLst>
                <a:ext uri="{FF2B5EF4-FFF2-40B4-BE49-F238E27FC236}">
                  <a16:creationId xmlns:a16="http://schemas.microsoft.com/office/drawing/2014/main" id="{5B93DA65-EABB-4F27-ABB3-CD7D4464E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87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2" name="Oval 1163">
              <a:extLst>
                <a:ext uri="{FF2B5EF4-FFF2-40B4-BE49-F238E27FC236}">
                  <a16:creationId xmlns:a16="http://schemas.microsoft.com/office/drawing/2014/main" id="{057D8526-FDCB-41AF-99BA-6C7DD5551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89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3" name="Freeform 1164">
              <a:extLst>
                <a:ext uri="{FF2B5EF4-FFF2-40B4-BE49-F238E27FC236}">
                  <a16:creationId xmlns:a16="http://schemas.microsoft.com/office/drawing/2014/main" id="{687BACBD-92E7-43F4-AC4C-6313DDE7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8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Oval 1165">
              <a:extLst>
                <a:ext uri="{FF2B5EF4-FFF2-40B4-BE49-F238E27FC236}">
                  <a16:creationId xmlns:a16="http://schemas.microsoft.com/office/drawing/2014/main" id="{0C6E4BCF-899A-4032-ABDB-210292CF2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99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5" name="Oval 1166">
              <a:extLst>
                <a:ext uri="{FF2B5EF4-FFF2-40B4-BE49-F238E27FC236}">
                  <a16:creationId xmlns:a16="http://schemas.microsoft.com/office/drawing/2014/main" id="{3452752E-3782-4A39-962B-42CB48801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01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6" name="Oval 1167">
              <a:extLst>
                <a:ext uri="{FF2B5EF4-FFF2-40B4-BE49-F238E27FC236}">
                  <a16:creationId xmlns:a16="http://schemas.microsoft.com/office/drawing/2014/main" id="{D80ABE9A-1F13-4CEC-8E56-610ADA5A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02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7" name="Freeform 1168">
              <a:extLst>
                <a:ext uri="{FF2B5EF4-FFF2-40B4-BE49-F238E27FC236}">
                  <a16:creationId xmlns:a16="http://schemas.microsoft.com/office/drawing/2014/main" id="{23908A0F-2AB9-476B-9821-0E142715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2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Oval 1169">
              <a:extLst>
                <a:ext uri="{FF2B5EF4-FFF2-40B4-BE49-F238E27FC236}">
                  <a16:creationId xmlns:a16="http://schemas.microsoft.com/office/drawing/2014/main" id="{20555EFB-5A6A-4FB8-B5D9-CD1F4116B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12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9" name="Oval 1170">
              <a:extLst>
                <a:ext uri="{FF2B5EF4-FFF2-40B4-BE49-F238E27FC236}">
                  <a16:creationId xmlns:a16="http://schemas.microsoft.com/office/drawing/2014/main" id="{73702D87-442B-4B81-9097-C1813367C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214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0" name="Oval 1171">
              <a:extLst>
                <a:ext uri="{FF2B5EF4-FFF2-40B4-BE49-F238E27FC236}">
                  <a16:creationId xmlns:a16="http://schemas.microsoft.com/office/drawing/2014/main" id="{44D6C52E-9B86-4C46-9A13-BF70114FD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15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1" name="Freeform 1172">
              <a:extLst>
                <a:ext uri="{FF2B5EF4-FFF2-40B4-BE49-F238E27FC236}">
                  <a16:creationId xmlns:a16="http://schemas.microsoft.com/office/drawing/2014/main" id="{A0B2D3E1-4234-4947-A484-45447D566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14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Oval 1173">
              <a:extLst>
                <a:ext uri="{FF2B5EF4-FFF2-40B4-BE49-F238E27FC236}">
                  <a16:creationId xmlns:a16="http://schemas.microsoft.com/office/drawing/2014/main" id="{0FC6F757-2BB9-4046-AA7B-CBCDD405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28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3" name="Oval 1174">
              <a:extLst>
                <a:ext uri="{FF2B5EF4-FFF2-40B4-BE49-F238E27FC236}">
                  <a16:creationId xmlns:a16="http://schemas.microsoft.com/office/drawing/2014/main" id="{E5BADC21-B302-4183-845D-9A88BA842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4" name="Oval 1175">
              <a:extLst>
                <a:ext uri="{FF2B5EF4-FFF2-40B4-BE49-F238E27FC236}">
                  <a16:creationId xmlns:a16="http://schemas.microsoft.com/office/drawing/2014/main" id="{C116A811-B904-4FFD-91FA-51F728B87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3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5" name="Freeform 1176">
              <a:extLst>
                <a:ext uri="{FF2B5EF4-FFF2-40B4-BE49-F238E27FC236}">
                  <a16:creationId xmlns:a16="http://schemas.microsoft.com/office/drawing/2014/main" id="{0ED16E51-3956-4B0E-9467-E839416C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3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Oval 1177">
              <a:extLst>
                <a:ext uri="{FF2B5EF4-FFF2-40B4-BE49-F238E27FC236}">
                  <a16:creationId xmlns:a16="http://schemas.microsoft.com/office/drawing/2014/main" id="{EB6A2B53-3E5F-4A1C-BBEF-0AF30326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41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7" name="Oval 1178">
              <a:extLst>
                <a:ext uri="{FF2B5EF4-FFF2-40B4-BE49-F238E27FC236}">
                  <a16:creationId xmlns:a16="http://schemas.microsoft.com/office/drawing/2014/main" id="{BBAC0221-8715-4BFB-AA3D-AFDEC19DC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4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8" name="Oval 1179">
              <a:extLst>
                <a:ext uri="{FF2B5EF4-FFF2-40B4-BE49-F238E27FC236}">
                  <a16:creationId xmlns:a16="http://schemas.microsoft.com/office/drawing/2014/main" id="{1F39075A-BB98-4B64-BC18-4C360BAE5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244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9" name="Freeform 1180">
              <a:extLst>
                <a:ext uri="{FF2B5EF4-FFF2-40B4-BE49-F238E27FC236}">
                  <a16:creationId xmlns:a16="http://schemas.microsoft.com/office/drawing/2014/main" id="{6CF8347E-422A-4399-93C1-56C861A1E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44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1181">
              <a:extLst>
                <a:ext uri="{FF2B5EF4-FFF2-40B4-BE49-F238E27FC236}">
                  <a16:creationId xmlns:a16="http://schemas.microsoft.com/office/drawing/2014/main" id="{5A1F1F32-2F94-48E4-A3D0-F9F39DD27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253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1" name="Oval 1182">
              <a:extLst>
                <a:ext uri="{FF2B5EF4-FFF2-40B4-BE49-F238E27FC236}">
                  <a16:creationId xmlns:a16="http://schemas.microsoft.com/office/drawing/2014/main" id="{5FED8075-FA82-4641-B07A-FD601470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55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2" name="Oval 1183">
              <a:extLst>
                <a:ext uri="{FF2B5EF4-FFF2-40B4-BE49-F238E27FC236}">
                  <a16:creationId xmlns:a16="http://schemas.microsoft.com/office/drawing/2014/main" id="{311141D4-0449-464A-8F2C-BA1C7A22A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" y="257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3" name="Freeform 1184">
              <a:extLst>
                <a:ext uri="{FF2B5EF4-FFF2-40B4-BE49-F238E27FC236}">
                  <a16:creationId xmlns:a16="http://schemas.microsoft.com/office/drawing/2014/main" id="{C58721BD-245A-4F2B-8F1C-83D16FF29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5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Oval 1185">
              <a:extLst>
                <a:ext uri="{FF2B5EF4-FFF2-40B4-BE49-F238E27FC236}">
                  <a16:creationId xmlns:a16="http://schemas.microsoft.com/office/drawing/2014/main" id="{29F2CDB6-5465-4C0F-B4D2-DA2DD9727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65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5" name="Oval 1186">
              <a:extLst>
                <a:ext uri="{FF2B5EF4-FFF2-40B4-BE49-F238E27FC236}">
                  <a16:creationId xmlns:a16="http://schemas.microsoft.com/office/drawing/2014/main" id="{A0598218-30D9-48B8-9164-819FEE8B1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26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6" name="Oval 1187">
              <a:extLst>
                <a:ext uri="{FF2B5EF4-FFF2-40B4-BE49-F238E27FC236}">
                  <a16:creationId xmlns:a16="http://schemas.microsoft.com/office/drawing/2014/main" id="{A7143014-5327-42E4-82C6-165A266A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689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7" name="Freeform 1188">
              <a:extLst>
                <a:ext uri="{FF2B5EF4-FFF2-40B4-BE49-F238E27FC236}">
                  <a16:creationId xmlns:a16="http://schemas.microsoft.com/office/drawing/2014/main" id="{BF7C3A35-2706-4432-AFD8-70F5E2A7F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Oval 1189">
              <a:extLst>
                <a:ext uri="{FF2B5EF4-FFF2-40B4-BE49-F238E27FC236}">
                  <a16:creationId xmlns:a16="http://schemas.microsoft.com/office/drawing/2014/main" id="{98CF24D8-96AD-4F60-9797-67DD3B2BD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77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9" name="Oval 1190">
              <a:extLst>
                <a:ext uri="{FF2B5EF4-FFF2-40B4-BE49-F238E27FC236}">
                  <a16:creationId xmlns:a16="http://schemas.microsoft.com/office/drawing/2014/main" id="{546B9BF9-3201-4BAA-B9B1-E7D139CE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27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0" name="Oval 1191">
              <a:extLst>
                <a:ext uri="{FF2B5EF4-FFF2-40B4-BE49-F238E27FC236}">
                  <a16:creationId xmlns:a16="http://schemas.microsoft.com/office/drawing/2014/main" id="{C2D756CE-9CC2-4E10-9ABE-BABED27E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280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1" name="Freeform 1192">
              <a:extLst>
                <a:ext uri="{FF2B5EF4-FFF2-40B4-BE49-F238E27FC236}">
                  <a16:creationId xmlns:a16="http://schemas.microsoft.com/office/drawing/2014/main" id="{D1195E83-D777-45C8-A205-B8019338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Oval 1193">
              <a:extLst>
                <a:ext uri="{FF2B5EF4-FFF2-40B4-BE49-F238E27FC236}">
                  <a16:creationId xmlns:a16="http://schemas.microsoft.com/office/drawing/2014/main" id="{954E6A31-5C79-47B2-B1AE-CC775C27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2883"/>
              <a:ext cx="118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3" name="Oval 1194">
              <a:extLst>
                <a:ext uri="{FF2B5EF4-FFF2-40B4-BE49-F238E27FC236}">
                  <a16:creationId xmlns:a16="http://schemas.microsoft.com/office/drawing/2014/main" id="{502342CB-E80A-4600-B3B6-D41FE33D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290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4" name="Oval 1195">
              <a:extLst>
                <a:ext uri="{FF2B5EF4-FFF2-40B4-BE49-F238E27FC236}">
                  <a16:creationId xmlns:a16="http://schemas.microsoft.com/office/drawing/2014/main" id="{7043E28B-5C2D-4678-A655-7181AFAE3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2917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5" name="Freeform 1196">
              <a:extLst>
                <a:ext uri="{FF2B5EF4-FFF2-40B4-BE49-F238E27FC236}">
                  <a16:creationId xmlns:a16="http://schemas.microsoft.com/office/drawing/2014/main" id="{B8A34E04-FB7E-4191-AB68-3691F6BD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9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Oval 1197">
              <a:extLst>
                <a:ext uri="{FF2B5EF4-FFF2-40B4-BE49-F238E27FC236}">
                  <a16:creationId xmlns:a16="http://schemas.microsoft.com/office/drawing/2014/main" id="{765DE13A-B73E-4683-8AFB-8117C5941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298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7" name="Oval 1198">
              <a:extLst>
                <a:ext uri="{FF2B5EF4-FFF2-40B4-BE49-F238E27FC236}">
                  <a16:creationId xmlns:a16="http://schemas.microsoft.com/office/drawing/2014/main" id="{41AEA97D-5E87-4C33-8D6F-C786D0F58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01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8" name="Oval 1199">
              <a:extLst>
                <a:ext uri="{FF2B5EF4-FFF2-40B4-BE49-F238E27FC236}">
                  <a16:creationId xmlns:a16="http://schemas.microsoft.com/office/drawing/2014/main" id="{E583B4E5-0C0C-4734-946E-25555400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30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9" name="Freeform 1200">
              <a:extLst>
                <a:ext uri="{FF2B5EF4-FFF2-40B4-BE49-F238E27FC236}">
                  <a16:creationId xmlns:a16="http://schemas.microsoft.com/office/drawing/2014/main" id="{2C347146-6F65-44A3-A374-74621B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30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Oval 1201">
              <a:extLst>
                <a:ext uri="{FF2B5EF4-FFF2-40B4-BE49-F238E27FC236}">
                  <a16:creationId xmlns:a16="http://schemas.microsoft.com/office/drawing/2014/main" id="{1F4D819E-1446-4534-B0B5-648C30E5F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308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1" name="Oval 1202">
              <a:extLst>
                <a:ext uri="{FF2B5EF4-FFF2-40B4-BE49-F238E27FC236}">
                  <a16:creationId xmlns:a16="http://schemas.microsoft.com/office/drawing/2014/main" id="{22F299A7-44FF-4CBF-B8E7-D884EC6E7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10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2" name="Oval 1203">
              <a:extLst>
                <a:ext uri="{FF2B5EF4-FFF2-40B4-BE49-F238E27FC236}">
                  <a16:creationId xmlns:a16="http://schemas.microsoft.com/office/drawing/2014/main" id="{42C74EA7-0542-4BFD-99F6-67AD11A6D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31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3" name="Freeform 1204">
              <a:extLst>
                <a:ext uri="{FF2B5EF4-FFF2-40B4-BE49-F238E27FC236}">
                  <a16:creationId xmlns:a16="http://schemas.microsoft.com/office/drawing/2014/main" id="{C2C24341-13EF-4CBF-B561-CBAF0BFE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Oval 1205">
              <a:extLst>
                <a:ext uri="{FF2B5EF4-FFF2-40B4-BE49-F238E27FC236}">
                  <a16:creationId xmlns:a16="http://schemas.microsoft.com/office/drawing/2014/main" id="{A2B819A2-00E3-49BC-AAA5-AEDADFFB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317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5" name="Oval 1206">
              <a:extLst>
                <a:ext uri="{FF2B5EF4-FFF2-40B4-BE49-F238E27FC236}">
                  <a16:creationId xmlns:a16="http://schemas.microsoft.com/office/drawing/2014/main" id="{9C285C85-23E4-4BD7-9110-6595DBD4D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19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6" name="Oval 1207">
              <a:extLst>
                <a:ext uri="{FF2B5EF4-FFF2-40B4-BE49-F238E27FC236}">
                  <a16:creationId xmlns:a16="http://schemas.microsoft.com/office/drawing/2014/main" id="{C23E7988-972A-47B3-9E5A-201EE7B38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320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7" name="Freeform 1208">
              <a:extLst>
                <a:ext uri="{FF2B5EF4-FFF2-40B4-BE49-F238E27FC236}">
                  <a16:creationId xmlns:a16="http://schemas.microsoft.com/office/drawing/2014/main" id="{BB382217-B908-4D2B-96EB-87DA729F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20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Oval 1209">
              <a:extLst>
                <a:ext uri="{FF2B5EF4-FFF2-40B4-BE49-F238E27FC236}">
                  <a16:creationId xmlns:a16="http://schemas.microsoft.com/office/drawing/2014/main" id="{29911760-8179-42A6-B0AF-E00CEE759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253"/>
              <a:ext cx="118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9" name="Oval 1210">
              <a:extLst>
                <a:ext uri="{FF2B5EF4-FFF2-40B4-BE49-F238E27FC236}">
                  <a16:creationId xmlns:a16="http://schemas.microsoft.com/office/drawing/2014/main" id="{055D3D37-1624-485F-A31D-62EEE11B9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327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0" name="Oval 1211">
              <a:extLst>
                <a:ext uri="{FF2B5EF4-FFF2-40B4-BE49-F238E27FC236}">
                  <a16:creationId xmlns:a16="http://schemas.microsoft.com/office/drawing/2014/main" id="{B7545F93-7C5E-481C-8B25-384329009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28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1" name="Freeform 1212">
              <a:extLst>
                <a:ext uri="{FF2B5EF4-FFF2-40B4-BE49-F238E27FC236}">
                  <a16:creationId xmlns:a16="http://schemas.microsoft.com/office/drawing/2014/main" id="{1B7D65B1-9DFD-48ED-9C28-6DA9A3571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328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Oval 1213">
              <a:extLst>
                <a:ext uri="{FF2B5EF4-FFF2-40B4-BE49-F238E27FC236}">
                  <a16:creationId xmlns:a16="http://schemas.microsoft.com/office/drawing/2014/main" id="{03018B85-AB8A-4366-A45E-79DA15F56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3305"/>
              <a:ext cx="119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3" name="Oval 1214">
              <a:extLst>
                <a:ext uri="{FF2B5EF4-FFF2-40B4-BE49-F238E27FC236}">
                  <a16:creationId xmlns:a16="http://schemas.microsoft.com/office/drawing/2014/main" id="{85661AC8-44D6-4FE4-AC44-F82CB839C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3328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4" name="Oval 1215">
              <a:extLst>
                <a:ext uri="{FF2B5EF4-FFF2-40B4-BE49-F238E27FC236}">
                  <a16:creationId xmlns:a16="http://schemas.microsoft.com/office/drawing/2014/main" id="{A5081F25-89B4-41D9-BAA3-2DFF4825A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3340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5" name="Freeform 1216">
              <a:extLst>
                <a:ext uri="{FF2B5EF4-FFF2-40B4-BE49-F238E27FC236}">
                  <a16:creationId xmlns:a16="http://schemas.microsoft.com/office/drawing/2014/main" id="{8D7C4FD0-FE93-42D2-A8B8-F88D6F3D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33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Oval 1217">
              <a:extLst>
                <a:ext uri="{FF2B5EF4-FFF2-40B4-BE49-F238E27FC236}">
                  <a16:creationId xmlns:a16="http://schemas.microsoft.com/office/drawing/2014/main" id="{CFFC7B76-1A12-4082-94C5-5973F44BE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336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7" name="Oval 1218">
              <a:extLst>
                <a:ext uri="{FF2B5EF4-FFF2-40B4-BE49-F238E27FC236}">
                  <a16:creationId xmlns:a16="http://schemas.microsoft.com/office/drawing/2014/main" id="{1EC575E5-331A-408B-B110-C50CBCA1E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33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8" name="Oval 1219">
              <a:extLst>
                <a:ext uri="{FF2B5EF4-FFF2-40B4-BE49-F238E27FC236}">
                  <a16:creationId xmlns:a16="http://schemas.microsoft.com/office/drawing/2014/main" id="{3DD12E4D-2F1F-4BDF-98F9-99A2C0D48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3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9" name="Freeform 1220">
              <a:extLst>
                <a:ext uri="{FF2B5EF4-FFF2-40B4-BE49-F238E27FC236}">
                  <a16:creationId xmlns:a16="http://schemas.microsoft.com/office/drawing/2014/main" id="{246EA813-E291-4D1F-B2A9-F165B9C9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3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Oval 1221">
              <a:extLst>
                <a:ext uri="{FF2B5EF4-FFF2-40B4-BE49-F238E27FC236}">
                  <a16:creationId xmlns:a16="http://schemas.microsoft.com/office/drawing/2014/main" id="{973B24B4-E7F0-4C50-BAD6-657E7CC5E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3417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1" name="Oval 1222">
              <a:extLst>
                <a:ext uri="{FF2B5EF4-FFF2-40B4-BE49-F238E27FC236}">
                  <a16:creationId xmlns:a16="http://schemas.microsoft.com/office/drawing/2014/main" id="{0116AC0A-30C5-471A-B289-426E59048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344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2" name="Oval 1223">
              <a:extLst>
                <a:ext uri="{FF2B5EF4-FFF2-40B4-BE49-F238E27FC236}">
                  <a16:creationId xmlns:a16="http://schemas.microsoft.com/office/drawing/2014/main" id="{A93FB649-E22A-4396-81B0-A72A24D73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345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3" name="Freeform 1224">
              <a:extLst>
                <a:ext uri="{FF2B5EF4-FFF2-40B4-BE49-F238E27FC236}">
                  <a16:creationId xmlns:a16="http://schemas.microsoft.com/office/drawing/2014/main" id="{7FA79BDB-935A-4DB9-984C-6C559860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4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Oval 1225">
              <a:extLst>
                <a:ext uri="{FF2B5EF4-FFF2-40B4-BE49-F238E27FC236}">
                  <a16:creationId xmlns:a16="http://schemas.microsoft.com/office/drawing/2014/main" id="{68961FF7-92C1-42A6-B199-B78DFE920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3454"/>
              <a:ext cx="119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5" name="Oval 1226">
              <a:extLst>
                <a:ext uri="{FF2B5EF4-FFF2-40B4-BE49-F238E27FC236}">
                  <a16:creationId xmlns:a16="http://schemas.microsoft.com/office/drawing/2014/main" id="{C98E5A98-5CA2-40F1-AA95-5E1AA7AD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477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6" name="Oval 1227">
              <a:extLst>
                <a:ext uri="{FF2B5EF4-FFF2-40B4-BE49-F238E27FC236}">
                  <a16:creationId xmlns:a16="http://schemas.microsoft.com/office/drawing/2014/main" id="{D155514D-2767-4A72-922E-2E375133E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489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7" name="Freeform 1228">
              <a:extLst>
                <a:ext uri="{FF2B5EF4-FFF2-40B4-BE49-F238E27FC236}">
                  <a16:creationId xmlns:a16="http://schemas.microsoft.com/office/drawing/2014/main" id="{FAC358C3-886B-4C03-A557-8130576F0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4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Oval 1229">
              <a:extLst>
                <a:ext uri="{FF2B5EF4-FFF2-40B4-BE49-F238E27FC236}">
                  <a16:creationId xmlns:a16="http://schemas.microsoft.com/office/drawing/2014/main" id="{7419F604-F0A5-4507-A89D-CF20EDC8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47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9" name="Oval 1230">
              <a:extLst>
                <a:ext uri="{FF2B5EF4-FFF2-40B4-BE49-F238E27FC236}">
                  <a16:creationId xmlns:a16="http://schemas.microsoft.com/office/drawing/2014/main" id="{FBE94040-B90D-4B03-8C7D-7B39BD0F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49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0" name="Oval 1231">
              <a:extLst>
                <a:ext uri="{FF2B5EF4-FFF2-40B4-BE49-F238E27FC236}">
                  <a16:creationId xmlns:a16="http://schemas.microsoft.com/office/drawing/2014/main" id="{C3BA9896-2F9D-4EFA-8E0C-F4F983CA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51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1" name="Freeform 1232">
              <a:extLst>
                <a:ext uri="{FF2B5EF4-FFF2-40B4-BE49-F238E27FC236}">
                  <a16:creationId xmlns:a16="http://schemas.microsoft.com/office/drawing/2014/main" id="{82B98613-36C3-4634-B48A-A21C0724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5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Oval 1233">
              <a:extLst>
                <a:ext uri="{FF2B5EF4-FFF2-40B4-BE49-F238E27FC236}">
                  <a16:creationId xmlns:a16="http://schemas.microsoft.com/office/drawing/2014/main" id="{E294C33C-F73D-48F4-861E-5B6486FBA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49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3" name="Oval 1234">
              <a:extLst>
                <a:ext uri="{FF2B5EF4-FFF2-40B4-BE49-F238E27FC236}">
                  <a16:creationId xmlns:a16="http://schemas.microsoft.com/office/drawing/2014/main" id="{4F192E45-FA8E-4EA8-BE30-43681629F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522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4" name="Oval 1235">
              <a:extLst>
                <a:ext uri="{FF2B5EF4-FFF2-40B4-BE49-F238E27FC236}">
                  <a16:creationId xmlns:a16="http://schemas.microsoft.com/office/drawing/2014/main" id="{AAF79BA1-1BF9-423B-BAC9-2AD0FAEE4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53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5" name="Freeform 1236">
              <a:extLst>
                <a:ext uri="{FF2B5EF4-FFF2-40B4-BE49-F238E27FC236}">
                  <a16:creationId xmlns:a16="http://schemas.microsoft.com/office/drawing/2014/main" id="{583AE6D8-5156-489B-AB92-5A248023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5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Oval 1237">
              <a:extLst>
                <a:ext uri="{FF2B5EF4-FFF2-40B4-BE49-F238E27FC236}">
                  <a16:creationId xmlns:a16="http://schemas.microsoft.com/office/drawing/2014/main" id="{49ABA1DE-97C0-4B86-866C-4CF4ECC38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50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7" name="Oval 1238">
              <a:extLst>
                <a:ext uri="{FF2B5EF4-FFF2-40B4-BE49-F238E27FC236}">
                  <a16:creationId xmlns:a16="http://schemas.microsoft.com/office/drawing/2014/main" id="{7A830E1D-D069-4A2F-8BCC-8A5DB7D2E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524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8" name="Oval 1239">
              <a:extLst>
                <a:ext uri="{FF2B5EF4-FFF2-40B4-BE49-F238E27FC236}">
                  <a16:creationId xmlns:a16="http://schemas.microsoft.com/office/drawing/2014/main" id="{4A6FAE4F-3F1E-459D-97EE-5029ED09B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3537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9" name="Freeform 1240">
              <a:extLst>
                <a:ext uri="{FF2B5EF4-FFF2-40B4-BE49-F238E27FC236}">
                  <a16:creationId xmlns:a16="http://schemas.microsoft.com/office/drawing/2014/main" id="{ED733A5F-1DEF-4B5B-B9DA-6D9254108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5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Oval 1241">
              <a:extLst>
                <a:ext uri="{FF2B5EF4-FFF2-40B4-BE49-F238E27FC236}">
                  <a16:creationId xmlns:a16="http://schemas.microsoft.com/office/drawing/2014/main" id="{2CFD5E7F-2C0A-42A4-8884-95E71867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504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1" name="Oval 1242">
              <a:extLst>
                <a:ext uri="{FF2B5EF4-FFF2-40B4-BE49-F238E27FC236}">
                  <a16:creationId xmlns:a16="http://schemas.microsoft.com/office/drawing/2014/main" id="{FC717ED7-7C01-44A6-8A46-7CBAB31EB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52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2" name="Oval 1243">
              <a:extLst>
                <a:ext uri="{FF2B5EF4-FFF2-40B4-BE49-F238E27FC236}">
                  <a16:creationId xmlns:a16="http://schemas.microsoft.com/office/drawing/2014/main" id="{416CDE28-0239-4894-A62D-3D204691F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53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3" name="Freeform 1244">
              <a:extLst>
                <a:ext uri="{FF2B5EF4-FFF2-40B4-BE49-F238E27FC236}">
                  <a16:creationId xmlns:a16="http://schemas.microsoft.com/office/drawing/2014/main" id="{F10FF263-25B3-466F-B282-BC2A8C6E3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5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Oval 1245">
              <a:extLst>
                <a:ext uri="{FF2B5EF4-FFF2-40B4-BE49-F238E27FC236}">
                  <a16:creationId xmlns:a16="http://schemas.microsoft.com/office/drawing/2014/main" id="{3F2149A7-BCA5-43F9-AE12-068AF899B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348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5" name="Oval 1246">
              <a:extLst>
                <a:ext uri="{FF2B5EF4-FFF2-40B4-BE49-F238E27FC236}">
                  <a16:creationId xmlns:a16="http://schemas.microsoft.com/office/drawing/2014/main" id="{85976EFB-21FE-411C-A65E-472B4CEE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3502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6" name="Oval 1247">
              <a:extLst>
                <a:ext uri="{FF2B5EF4-FFF2-40B4-BE49-F238E27FC236}">
                  <a16:creationId xmlns:a16="http://schemas.microsoft.com/office/drawing/2014/main" id="{DFBA506F-C56A-42CD-B376-E2C43D0F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51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7" name="Freeform 1248">
              <a:extLst>
                <a:ext uri="{FF2B5EF4-FFF2-40B4-BE49-F238E27FC236}">
                  <a16:creationId xmlns:a16="http://schemas.microsoft.com/office/drawing/2014/main" id="{71FEEA9F-D926-4F32-AFB3-17C918BB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5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Oval 1249">
              <a:extLst>
                <a:ext uri="{FF2B5EF4-FFF2-40B4-BE49-F238E27FC236}">
                  <a16:creationId xmlns:a16="http://schemas.microsoft.com/office/drawing/2014/main" id="{1F43767A-3916-4F4D-8688-2F1CBA946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344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9" name="Oval 1250">
              <a:extLst>
                <a:ext uri="{FF2B5EF4-FFF2-40B4-BE49-F238E27FC236}">
                  <a16:creationId xmlns:a16="http://schemas.microsoft.com/office/drawing/2014/main" id="{DFBDB48C-457A-4503-B77A-6BC1AC9E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34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0" name="Oval 1251">
              <a:extLst>
                <a:ext uri="{FF2B5EF4-FFF2-40B4-BE49-F238E27FC236}">
                  <a16:creationId xmlns:a16="http://schemas.microsoft.com/office/drawing/2014/main" id="{8CA0EB8F-C354-468A-891B-6B05907B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348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1" name="Freeform 1252">
              <a:extLst>
                <a:ext uri="{FF2B5EF4-FFF2-40B4-BE49-F238E27FC236}">
                  <a16:creationId xmlns:a16="http://schemas.microsoft.com/office/drawing/2014/main" id="{03D214BA-3F4B-4BBA-9101-0918CE5D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347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Oval 1253">
              <a:extLst>
                <a:ext uri="{FF2B5EF4-FFF2-40B4-BE49-F238E27FC236}">
                  <a16:creationId xmlns:a16="http://schemas.microsoft.com/office/drawing/2014/main" id="{0B400A7E-A8D6-44B1-8258-5FF268128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40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3" name="Oval 1254">
              <a:extLst>
                <a:ext uri="{FF2B5EF4-FFF2-40B4-BE49-F238E27FC236}">
                  <a16:creationId xmlns:a16="http://schemas.microsoft.com/office/drawing/2014/main" id="{298403D2-5FAD-4C58-A483-B7641457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3422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4" name="Oval 1255">
              <a:extLst>
                <a:ext uri="{FF2B5EF4-FFF2-40B4-BE49-F238E27FC236}">
                  <a16:creationId xmlns:a16="http://schemas.microsoft.com/office/drawing/2014/main" id="{02302389-93D1-4CF2-B585-CA98486B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34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5" name="Freeform 1256">
              <a:extLst>
                <a:ext uri="{FF2B5EF4-FFF2-40B4-BE49-F238E27FC236}">
                  <a16:creationId xmlns:a16="http://schemas.microsoft.com/office/drawing/2014/main" id="{44D7D0B0-374C-4E85-BE7D-F8B506A0C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4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Oval 1257">
              <a:extLst>
                <a:ext uri="{FF2B5EF4-FFF2-40B4-BE49-F238E27FC236}">
                  <a16:creationId xmlns:a16="http://schemas.microsoft.com/office/drawing/2014/main" id="{59308933-2CC1-458F-9119-FECCABAF7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333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7" name="Oval 1258">
              <a:extLst>
                <a:ext uri="{FF2B5EF4-FFF2-40B4-BE49-F238E27FC236}">
                  <a16:creationId xmlns:a16="http://schemas.microsoft.com/office/drawing/2014/main" id="{A5746AE0-8B3F-41CF-A94E-FAF4517EE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35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8" name="Oval 1259">
              <a:extLst>
                <a:ext uri="{FF2B5EF4-FFF2-40B4-BE49-F238E27FC236}">
                  <a16:creationId xmlns:a16="http://schemas.microsoft.com/office/drawing/2014/main" id="{F13AD6FA-E897-4DAA-9193-4E7652F8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336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9" name="Freeform 1260">
              <a:extLst>
                <a:ext uri="{FF2B5EF4-FFF2-40B4-BE49-F238E27FC236}">
                  <a16:creationId xmlns:a16="http://schemas.microsoft.com/office/drawing/2014/main" id="{3AF06FD0-9A8A-435A-9B2A-FF51464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Oval 1261">
              <a:extLst>
                <a:ext uri="{FF2B5EF4-FFF2-40B4-BE49-F238E27FC236}">
                  <a16:creationId xmlns:a16="http://schemas.microsoft.com/office/drawing/2014/main" id="{61E797A3-E300-4118-972B-D62D8117B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29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1" name="Oval 1262">
              <a:extLst>
                <a:ext uri="{FF2B5EF4-FFF2-40B4-BE49-F238E27FC236}">
                  <a16:creationId xmlns:a16="http://schemas.microsoft.com/office/drawing/2014/main" id="{92A4A375-11EC-44F6-B01D-3556A4DFA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33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2" name="Oval 1263">
              <a:extLst>
                <a:ext uri="{FF2B5EF4-FFF2-40B4-BE49-F238E27FC236}">
                  <a16:creationId xmlns:a16="http://schemas.microsoft.com/office/drawing/2014/main" id="{60BA6CC6-F21B-4DCE-BE46-3DC151826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333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3" name="Freeform 1264">
              <a:extLst>
                <a:ext uri="{FF2B5EF4-FFF2-40B4-BE49-F238E27FC236}">
                  <a16:creationId xmlns:a16="http://schemas.microsoft.com/office/drawing/2014/main" id="{7C35BE25-9C84-4AD8-B9C2-0C55A25C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3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Oval 1265">
              <a:extLst>
                <a:ext uri="{FF2B5EF4-FFF2-40B4-BE49-F238E27FC236}">
                  <a16:creationId xmlns:a16="http://schemas.microsoft.com/office/drawing/2014/main" id="{786C82A6-EFB6-46E1-95BC-450D1CDF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3198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5" name="Oval 1266">
              <a:extLst>
                <a:ext uri="{FF2B5EF4-FFF2-40B4-BE49-F238E27FC236}">
                  <a16:creationId xmlns:a16="http://schemas.microsoft.com/office/drawing/2014/main" id="{28AC0B52-D62F-43D1-BD5F-EFBAA9EB5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22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6" name="Oval 1267">
              <a:extLst>
                <a:ext uri="{FF2B5EF4-FFF2-40B4-BE49-F238E27FC236}">
                  <a16:creationId xmlns:a16="http://schemas.microsoft.com/office/drawing/2014/main" id="{00EB3F87-3D30-462F-93CF-AA9EF1D0C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323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7" name="Freeform 1268">
              <a:extLst>
                <a:ext uri="{FF2B5EF4-FFF2-40B4-BE49-F238E27FC236}">
                  <a16:creationId xmlns:a16="http://schemas.microsoft.com/office/drawing/2014/main" id="{F85DC828-6F94-4E31-90E1-7189EB78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2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Oval 1269">
              <a:extLst>
                <a:ext uri="{FF2B5EF4-FFF2-40B4-BE49-F238E27FC236}">
                  <a16:creationId xmlns:a16="http://schemas.microsoft.com/office/drawing/2014/main" id="{296194B2-6118-46CA-9534-251C14A9A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311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9" name="Oval 1270">
              <a:extLst>
                <a:ext uri="{FF2B5EF4-FFF2-40B4-BE49-F238E27FC236}">
                  <a16:creationId xmlns:a16="http://schemas.microsoft.com/office/drawing/2014/main" id="{2D87A9BB-602B-4BC8-8F67-963BE530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13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0" name="Oval 1271">
              <a:extLst>
                <a:ext uri="{FF2B5EF4-FFF2-40B4-BE49-F238E27FC236}">
                  <a16:creationId xmlns:a16="http://schemas.microsoft.com/office/drawing/2014/main" id="{FC3221B5-9D28-47E8-B997-880582888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15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1" name="Freeform 1272">
              <a:extLst>
                <a:ext uri="{FF2B5EF4-FFF2-40B4-BE49-F238E27FC236}">
                  <a16:creationId xmlns:a16="http://schemas.microsoft.com/office/drawing/2014/main" id="{88FFD359-F545-45CB-8DCA-A514E5F3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1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Oval 1273">
              <a:extLst>
                <a:ext uri="{FF2B5EF4-FFF2-40B4-BE49-F238E27FC236}">
                  <a16:creationId xmlns:a16="http://schemas.microsoft.com/office/drawing/2014/main" id="{263C39F2-C035-4CAE-AC18-193692A5E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00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3" name="Oval 1274">
              <a:extLst>
                <a:ext uri="{FF2B5EF4-FFF2-40B4-BE49-F238E27FC236}">
                  <a16:creationId xmlns:a16="http://schemas.microsoft.com/office/drawing/2014/main" id="{F0F5D693-D1DD-4131-AB48-2FDC3CDFC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02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4" name="Oval 1275">
              <a:extLst>
                <a:ext uri="{FF2B5EF4-FFF2-40B4-BE49-F238E27FC236}">
                  <a16:creationId xmlns:a16="http://schemas.microsoft.com/office/drawing/2014/main" id="{7F808480-9A82-40E7-B2E0-1E0BD9DA4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3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5" name="Freeform 1276">
              <a:extLst>
                <a:ext uri="{FF2B5EF4-FFF2-40B4-BE49-F238E27FC236}">
                  <a16:creationId xmlns:a16="http://schemas.microsoft.com/office/drawing/2014/main" id="{CEFC4696-105B-42EE-AC88-61EBA862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Oval 1277">
              <a:extLst>
                <a:ext uri="{FF2B5EF4-FFF2-40B4-BE49-F238E27FC236}">
                  <a16:creationId xmlns:a16="http://schemas.microsoft.com/office/drawing/2014/main" id="{3EB86BC0-59E2-4130-A59D-F3E9ECBD6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90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7" name="Oval 1278">
              <a:extLst>
                <a:ext uri="{FF2B5EF4-FFF2-40B4-BE49-F238E27FC236}">
                  <a16:creationId xmlns:a16="http://schemas.microsoft.com/office/drawing/2014/main" id="{FB5B33C8-FEF9-4388-8D65-F8C696A6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9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8" name="Oval 1279">
              <a:extLst>
                <a:ext uri="{FF2B5EF4-FFF2-40B4-BE49-F238E27FC236}">
                  <a16:creationId xmlns:a16="http://schemas.microsoft.com/office/drawing/2014/main" id="{468C4A30-C8E0-42FE-8DDE-1C7354B1D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93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9" name="Freeform 1280">
              <a:extLst>
                <a:ext uri="{FF2B5EF4-FFF2-40B4-BE49-F238E27FC236}">
                  <a16:creationId xmlns:a16="http://schemas.microsoft.com/office/drawing/2014/main" id="{ECECCD29-5F01-4832-9B8D-D8567253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9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Oval 1281">
              <a:extLst>
                <a:ext uri="{FF2B5EF4-FFF2-40B4-BE49-F238E27FC236}">
                  <a16:creationId xmlns:a16="http://schemas.microsoft.com/office/drawing/2014/main" id="{97A60843-6DF1-4230-9F91-1071118D1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77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1" name="Oval 1282">
              <a:extLst>
                <a:ext uri="{FF2B5EF4-FFF2-40B4-BE49-F238E27FC236}">
                  <a16:creationId xmlns:a16="http://schemas.microsoft.com/office/drawing/2014/main" id="{457E72EF-F98D-485E-8205-05C2A7A8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80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2" name="Oval 1283">
              <a:extLst>
                <a:ext uri="{FF2B5EF4-FFF2-40B4-BE49-F238E27FC236}">
                  <a16:creationId xmlns:a16="http://schemas.microsoft.com/office/drawing/2014/main" id="{8A007EBA-35A1-4ED9-A99F-48E14728D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28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3" name="Freeform 1284">
              <a:extLst>
                <a:ext uri="{FF2B5EF4-FFF2-40B4-BE49-F238E27FC236}">
                  <a16:creationId xmlns:a16="http://schemas.microsoft.com/office/drawing/2014/main" id="{E86DA4A7-7FD5-4B2F-B0D1-5802E9631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80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Oval 1285">
              <a:extLst>
                <a:ext uri="{FF2B5EF4-FFF2-40B4-BE49-F238E27FC236}">
                  <a16:creationId xmlns:a16="http://schemas.microsoft.com/office/drawing/2014/main" id="{7EB09D32-D24C-40DB-99E6-C82BDE865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5" name="Oval 1286">
              <a:extLst>
                <a:ext uri="{FF2B5EF4-FFF2-40B4-BE49-F238E27FC236}">
                  <a16:creationId xmlns:a16="http://schemas.microsoft.com/office/drawing/2014/main" id="{5A8E7944-6A72-4BD5-97E8-6C099F50D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267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6" name="Oval 1287">
              <a:extLst>
                <a:ext uri="{FF2B5EF4-FFF2-40B4-BE49-F238E27FC236}">
                  <a16:creationId xmlns:a16="http://schemas.microsoft.com/office/drawing/2014/main" id="{21ECE5B2-356F-4BFD-AECC-505A59A9F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7" name="Freeform 1288">
              <a:extLst>
                <a:ext uri="{FF2B5EF4-FFF2-40B4-BE49-F238E27FC236}">
                  <a16:creationId xmlns:a16="http://schemas.microsoft.com/office/drawing/2014/main" id="{39EA5B97-55E5-4DAC-A3C5-38D7229C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68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Oval 1289">
              <a:extLst>
                <a:ext uri="{FF2B5EF4-FFF2-40B4-BE49-F238E27FC236}">
                  <a16:creationId xmlns:a16="http://schemas.microsoft.com/office/drawing/2014/main" id="{58C7E05B-B122-4F69-90E1-FFE85537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254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9" name="Oval 1290">
              <a:extLst>
                <a:ext uri="{FF2B5EF4-FFF2-40B4-BE49-F238E27FC236}">
                  <a16:creationId xmlns:a16="http://schemas.microsoft.com/office/drawing/2014/main" id="{7B6AC5B9-1AAB-45BB-A0B1-00673378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256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0" name="Oval 1291">
              <a:extLst>
                <a:ext uri="{FF2B5EF4-FFF2-40B4-BE49-F238E27FC236}">
                  <a16:creationId xmlns:a16="http://schemas.microsoft.com/office/drawing/2014/main" id="{3F9A4539-3A45-409F-9547-E3E92F8F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5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1" name="Freeform 1292">
              <a:extLst>
                <a:ext uri="{FF2B5EF4-FFF2-40B4-BE49-F238E27FC236}">
                  <a16:creationId xmlns:a16="http://schemas.microsoft.com/office/drawing/2014/main" id="{4DAAA49F-C39E-4479-A991-2A3BE5B81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Oval 1293">
              <a:extLst>
                <a:ext uri="{FF2B5EF4-FFF2-40B4-BE49-F238E27FC236}">
                  <a16:creationId xmlns:a16="http://schemas.microsoft.com/office/drawing/2014/main" id="{C8C02F2B-8F5D-4A07-8A86-AFDEB81C5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41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3" name="Oval 1294">
              <a:extLst>
                <a:ext uri="{FF2B5EF4-FFF2-40B4-BE49-F238E27FC236}">
                  <a16:creationId xmlns:a16="http://schemas.microsoft.com/office/drawing/2014/main" id="{E0C2E775-0D20-42BA-BD1A-FE137CE90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4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4" name="Oval 1295">
              <a:extLst>
                <a:ext uri="{FF2B5EF4-FFF2-40B4-BE49-F238E27FC236}">
                  <a16:creationId xmlns:a16="http://schemas.microsoft.com/office/drawing/2014/main" id="{95A5B986-8C8C-4597-9148-A9BEC541E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45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5" name="Freeform 1296">
              <a:extLst>
                <a:ext uri="{FF2B5EF4-FFF2-40B4-BE49-F238E27FC236}">
                  <a16:creationId xmlns:a16="http://schemas.microsoft.com/office/drawing/2014/main" id="{260FCCE1-A4F6-4C84-A198-2CBD116A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44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Oval 1297">
              <a:extLst>
                <a:ext uri="{FF2B5EF4-FFF2-40B4-BE49-F238E27FC236}">
                  <a16:creationId xmlns:a16="http://schemas.microsoft.com/office/drawing/2014/main" id="{586303BF-01F8-474C-8361-92B71E741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28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7" name="Oval 1298">
              <a:extLst>
                <a:ext uri="{FF2B5EF4-FFF2-40B4-BE49-F238E27FC236}">
                  <a16:creationId xmlns:a16="http://schemas.microsoft.com/office/drawing/2014/main" id="{0AE4917D-00EC-412D-B21E-A5804C18C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230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8" name="Oval 1299">
              <a:extLst>
                <a:ext uri="{FF2B5EF4-FFF2-40B4-BE49-F238E27FC236}">
                  <a16:creationId xmlns:a16="http://schemas.microsoft.com/office/drawing/2014/main" id="{21C55648-8FF7-4DA1-92A1-9534207B8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31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9" name="Freeform 1300">
              <a:extLst>
                <a:ext uri="{FF2B5EF4-FFF2-40B4-BE49-F238E27FC236}">
                  <a16:creationId xmlns:a16="http://schemas.microsoft.com/office/drawing/2014/main" id="{0742BDB2-BF53-4931-950E-8A721792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3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Oval 1301">
              <a:extLst>
                <a:ext uri="{FF2B5EF4-FFF2-40B4-BE49-F238E27FC236}">
                  <a16:creationId xmlns:a16="http://schemas.microsoft.com/office/drawing/2014/main" id="{FC651C97-C8F2-46F4-9D29-D76898345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164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1" name="Oval 1302">
              <a:extLst>
                <a:ext uri="{FF2B5EF4-FFF2-40B4-BE49-F238E27FC236}">
                  <a16:creationId xmlns:a16="http://schemas.microsoft.com/office/drawing/2014/main" id="{B4FC87EE-890F-4C0E-A9D0-BA8E91C5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1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2" name="Oval 1303">
              <a:extLst>
                <a:ext uri="{FF2B5EF4-FFF2-40B4-BE49-F238E27FC236}">
                  <a16:creationId xmlns:a16="http://schemas.microsoft.com/office/drawing/2014/main" id="{BBECBE0F-21FE-4C8D-B1A7-D4074F5BC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219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3" name="Freeform 1304">
              <a:extLst>
                <a:ext uri="{FF2B5EF4-FFF2-40B4-BE49-F238E27FC236}">
                  <a16:creationId xmlns:a16="http://schemas.microsoft.com/office/drawing/2014/main" id="{2FE20B36-93EA-48B4-86C4-2534F51F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Oval 1305">
              <a:extLst>
                <a:ext uri="{FF2B5EF4-FFF2-40B4-BE49-F238E27FC236}">
                  <a16:creationId xmlns:a16="http://schemas.microsoft.com/office/drawing/2014/main" id="{84435FD7-012E-427A-A5D9-9AE3BF03C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3377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5" name="Oval 1306">
              <a:extLst>
                <a:ext uri="{FF2B5EF4-FFF2-40B4-BE49-F238E27FC236}">
                  <a16:creationId xmlns:a16="http://schemas.microsoft.com/office/drawing/2014/main" id="{9CCB7CC2-E96E-4692-BC1B-16FBBD564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40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6" name="Oval 1307">
              <a:extLst>
                <a:ext uri="{FF2B5EF4-FFF2-40B4-BE49-F238E27FC236}">
                  <a16:creationId xmlns:a16="http://schemas.microsoft.com/office/drawing/2014/main" id="{193E5B9E-1887-4DCC-8FE0-278734BC7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341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7" name="Freeform 1308">
              <a:extLst>
                <a:ext uri="{FF2B5EF4-FFF2-40B4-BE49-F238E27FC236}">
                  <a16:creationId xmlns:a16="http://schemas.microsoft.com/office/drawing/2014/main" id="{535D1073-BA5E-4539-8C61-F8621CA91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4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Oval 1309">
              <a:extLst>
                <a:ext uri="{FF2B5EF4-FFF2-40B4-BE49-F238E27FC236}">
                  <a16:creationId xmlns:a16="http://schemas.microsoft.com/office/drawing/2014/main" id="{8EE23AB4-563A-47C2-B763-28E8C1B55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333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9" name="Oval 1310">
              <a:extLst>
                <a:ext uri="{FF2B5EF4-FFF2-40B4-BE49-F238E27FC236}">
                  <a16:creationId xmlns:a16="http://schemas.microsoft.com/office/drawing/2014/main" id="{7ABE7BFB-6162-4741-9632-B0F8091D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33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0" name="Oval 1311">
              <a:extLst>
                <a:ext uri="{FF2B5EF4-FFF2-40B4-BE49-F238E27FC236}">
                  <a16:creationId xmlns:a16="http://schemas.microsoft.com/office/drawing/2014/main" id="{0847D181-0087-4476-BBED-4B550C6A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33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1" name="Freeform 1312">
              <a:extLst>
                <a:ext uri="{FF2B5EF4-FFF2-40B4-BE49-F238E27FC236}">
                  <a16:creationId xmlns:a16="http://schemas.microsoft.com/office/drawing/2014/main" id="{B4484607-E03D-4CBD-ACC9-2B96517D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36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Oval 1313">
              <a:extLst>
                <a:ext uri="{FF2B5EF4-FFF2-40B4-BE49-F238E27FC236}">
                  <a16:creationId xmlns:a16="http://schemas.microsoft.com/office/drawing/2014/main" id="{DCEC8848-F406-40B0-BC0D-45FAA474B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3270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3" name="Oval 1314">
              <a:extLst>
                <a:ext uri="{FF2B5EF4-FFF2-40B4-BE49-F238E27FC236}">
                  <a16:creationId xmlns:a16="http://schemas.microsoft.com/office/drawing/2014/main" id="{A1CF1B74-548F-442A-8607-399C21683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293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4" name="Oval 1315">
              <a:extLst>
                <a:ext uri="{FF2B5EF4-FFF2-40B4-BE49-F238E27FC236}">
                  <a16:creationId xmlns:a16="http://schemas.microsoft.com/office/drawing/2014/main" id="{F1B561CA-E058-457E-BF05-86F19B109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3305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5" name="Freeform 1316">
              <a:extLst>
                <a:ext uri="{FF2B5EF4-FFF2-40B4-BE49-F238E27FC236}">
                  <a16:creationId xmlns:a16="http://schemas.microsoft.com/office/drawing/2014/main" id="{AB58B0E2-1DEC-490D-B4CD-BDB5D694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295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Oval 1317">
              <a:extLst>
                <a:ext uri="{FF2B5EF4-FFF2-40B4-BE49-F238E27FC236}">
                  <a16:creationId xmlns:a16="http://schemas.microsoft.com/office/drawing/2014/main" id="{4614A7B3-64A8-4665-9BF0-D26A486D7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20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7" name="Oval 1318">
              <a:extLst>
                <a:ext uri="{FF2B5EF4-FFF2-40B4-BE49-F238E27FC236}">
                  <a16:creationId xmlns:a16="http://schemas.microsoft.com/office/drawing/2014/main" id="{8F45D0F4-7AED-4369-B414-7DEB1D30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22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8" name="Oval 1319">
              <a:extLst>
                <a:ext uri="{FF2B5EF4-FFF2-40B4-BE49-F238E27FC236}">
                  <a16:creationId xmlns:a16="http://schemas.microsoft.com/office/drawing/2014/main" id="{49BC6AA5-33AF-4C92-B966-0DB49FEF1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23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9" name="Freeform 1320">
              <a:extLst>
                <a:ext uri="{FF2B5EF4-FFF2-40B4-BE49-F238E27FC236}">
                  <a16:creationId xmlns:a16="http://schemas.microsoft.com/office/drawing/2014/main" id="{660BD5F5-BE70-49DA-B41B-AF7CDD6C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2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Oval 1321">
              <a:extLst>
                <a:ext uri="{FF2B5EF4-FFF2-40B4-BE49-F238E27FC236}">
                  <a16:creationId xmlns:a16="http://schemas.microsoft.com/office/drawing/2014/main" id="{C1B4EF43-99F9-4454-B8CD-235012B6C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40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1" name="Oval 1322">
              <a:extLst>
                <a:ext uri="{FF2B5EF4-FFF2-40B4-BE49-F238E27FC236}">
                  <a16:creationId xmlns:a16="http://schemas.microsoft.com/office/drawing/2014/main" id="{BBD8AB58-956B-45FE-B951-7B022320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342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2" name="Oval 1323">
              <a:extLst>
                <a:ext uri="{FF2B5EF4-FFF2-40B4-BE49-F238E27FC236}">
                  <a16:creationId xmlns:a16="http://schemas.microsoft.com/office/drawing/2014/main" id="{C310D4F4-3D5C-4D36-969C-34ADDDF6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3435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3" name="Freeform 1324">
              <a:extLst>
                <a:ext uri="{FF2B5EF4-FFF2-40B4-BE49-F238E27FC236}">
                  <a16:creationId xmlns:a16="http://schemas.microsoft.com/office/drawing/2014/main" id="{75BE4AC7-F4E4-4BD4-A311-6490E7D5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42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Oval 1325">
              <a:extLst>
                <a:ext uri="{FF2B5EF4-FFF2-40B4-BE49-F238E27FC236}">
                  <a16:creationId xmlns:a16="http://schemas.microsoft.com/office/drawing/2014/main" id="{2C80514A-8862-4E53-861B-FA9987B2C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5" name="Oval 1326">
              <a:extLst>
                <a:ext uri="{FF2B5EF4-FFF2-40B4-BE49-F238E27FC236}">
                  <a16:creationId xmlns:a16="http://schemas.microsoft.com/office/drawing/2014/main" id="{7F8997D1-43D7-48B6-AE21-FD4387791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435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6" name="Oval 1327">
              <a:extLst>
                <a:ext uri="{FF2B5EF4-FFF2-40B4-BE49-F238E27FC236}">
                  <a16:creationId xmlns:a16="http://schemas.microsoft.com/office/drawing/2014/main" id="{0843F406-F9C2-43F6-9CC3-8FE44AC7E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7" name="Freeform 1328">
              <a:extLst>
                <a:ext uri="{FF2B5EF4-FFF2-40B4-BE49-F238E27FC236}">
                  <a16:creationId xmlns:a16="http://schemas.microsoft.com/office/drawing/2014/main" id="{CDA049B2-901F-4C85-BC1E-1DFDC47C7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43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Oval 1329">
              <a:extLst>
                <a:ext uri="{FF2B5EF4-FFF2-40B4-BE49-F238E27FC236}">
                  <a16:creationId xmlns:a16="http://schemas.microsoft.com/office/drawing/2014/main" id="{B9ECF8D0-9222-4420-AFD2-F303AF3A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3417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9" name="Oval 1330">
              <a:extLst>
                <a:ext uri="{FF2B5EF4-FFF2-40B4-BE49-F238E27FC236}">
                  <a16:creationId xmlns:a16="http://schemas.microsoft.com/office/drawing/2014/main" id="{C07DE5BB-C69F-4A21-9CEB-BC56802B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44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0" name="Oval 1331">
              <a:extLst>
                <a:ext uri="{FF2B5EF4-FFF2-40B4-BE49-F238E27FC236}">
                  <a16:creationId xmlns:a16="http://schemas.microsoft.com/office/drawing/2014/main" id="{01FF658D-DE44-42AA-9916-4298F2DCD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45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1" name="Freeform 1332">
              <a:extLst>
                <a:ext uri="{FF2B5EF4-FFF2-40B4-BE49-F238E27FC236}">
                  <a16:creationId xmlns:a16="http://schemas.microsoft.com/office/drawing/2014/main" id="{8D013824-E771-4474-AD9D-B85F895C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4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Oval 1333">
              <a:extLst>
                <a:ext uri="{FF2B5EF4-FFF2-40B4-BE49-F238E27FC236}">
                  <a16:creationId xmlns:a16="http://schemas.microsoft.com/office/drawing/2014/main" id="{4E7DA474-B81C-4794-8A99-C85324F64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3" name="Oval 1334">
              <a:extLst>
                <a:ext uri="{FF2B5EF4-FFF2-40B4-BE49-F238E27FC236}">
                  <a16:creationId xmlns:a16="http://schemas.microsoft.com/office/drawing/2014/main" id="{9C77DB77-DD4D-42C1-AC2D-F9815ED0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4" name="Oval 1335">
              <a:extLst>
                <a:ext uri="{FF2B5EF4-FFF2-40B4-BE49-F238E27FC236}">
                  <a16:creationId xmlns:a16="http://schemas.microsoft.com/office/drawing/2014/main" id="{A0049697-E12E-4BAA-826D-BFAC8BCC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5" name="Freeform 1336">
              <a:extLst>
                <a:ext uri="{FF2B5EF4-FFF2-40B4-BE49-F238E27FC236}">
                  <a16:creationId xmlns:a16="http://schemas.microsoft.com/office/drawing/2014/main" id="{0F773EA5-400B-4CAE-B8CA-7CF797FE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43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Oval 1337">
              <a:extLst>
                <a:ext uri="{FF2B5EF4-FFF2-40B4-BE49-F238E27FC236}">
                  <a16:creationId xmlns:a16="http://schemas.microsoft.com/office/drawing/2014/main" id="{5C5283BE-D61A-466A-8EE2-29942673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397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7" name="Oval 1338">
              <a:extLst>
                <a:ext uri="{FF2B5EF4-FFF2-40B4-BE49-F238E27FC236}">
                  <a16:creationId xmlns:a16="http://schemas.microsoft.com/office/drawing/2014/main" id="{4973CC90-ABAD-4970-9E1D-E88E68901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42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8" name="Oval 1339">
              <a:extLst>
                <a:ext uri="{FF2B5EF4-FFF2-40B4-BE49-F238E27FC236}">
                  <a16:creationId xmlns:a16="http://schemas.microsoft.com/office/drawing/2014/main" id="{D7C4A09B-9125-4457-BB11-4A59CAB6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343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9" name="Freeform 1340">
              <a:extLst>
                <a:ext uri="{FF2B5EF4-FFF2-40B4-BE49-F238E27FC236}">
                  <a16:creationId xmlns:a16="http://schemas.microsoft.com/office/drawing/2014/main" id="{6FEEB843-3F7A-4DFF-9F70-C916EA77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422"/>
              <a:ext cx="93" cy="92"/>
            </a:xfrm>
            <a:custGeom>
              <a:avLst/>
              <a:gdLst>
                <a:gd name="T0" fmla="*/ 0 w 40"/>
                <a:gd name="T1" fmla="*/ 40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Oval 1341">
              <a:extLst>
                <a:ext uri="{FF2B5EF4-FFF2-40B4-BE49-F238E27FC236}">
                  <a16:creationId xmlns:a16="http://schemas.microsoft.com/office/drawing/2014/main" id="{C371F67A-ABBB-4B2A-A595-5D7B494A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33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1" name="Oval 1342">
              <a:extLst>
                <a:ext uri="{FF2B5EF4-FFF2-40B4-BE49-F238E27FC236}">
                  <a16:creationId xmlns:a16="http://schemas.microsoft.com/office/drawing/2014/main" id="{5375BAD2-0503-49AE-A816-C1FC8830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33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2" name="Oval 1343">
              <a:extLst>
                <a:ext uri="{FF2B5EF4-FFF2-40B4-BE49-F238E27FC236}">
                  <a16:creationId xmlns:a16="http://schemas.microsoft.com/office/drawing/2014/main" id="{A3EB767B-78EA-4706-B19A-1A69BF1EE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339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3" name="Freeform 1344">
              <a:extLst>
                <a:ext uri="{FF2B5EF4-FFF2-40B4-BE49-F238E27FC236}">
                  <a16:creationId xmlns:a16="http://schemas.microsoft.com/office/drawing/2014/main" id="{7654F445-F393-4782-A807-3FD5D522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3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Oval 1345">
              <a:extLst>
                <a:ext uri="{FF2B5EF4-FFF2-40B4-BE49-F238E27FC236}">
                  <a16:creationId xmlns:a16="http://schemas.microsoft.com/office/drawing/2014/main" id="{006F8658-38F7-4B7A-8DE4-5BF5D72FF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3323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5" name="Oval 1346">
              <a:extLst>
                <a:ext uri="{FF2B5EF4-FFF2-40B4-BE49-F238E27FC236}">
                  <a16:creationId xmlns:a16="http://schemas.microsoft.com/office/drawing/2014/main" id="{4D5DA9DF-5152-4201-B3A4-A40FBAD76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34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6" name="Oval 1347">
              <a:extLst>
                <a:ext uri="{FF2B5EF4-FFF2-40B4-BE49-F238E27FC236}">
                  <a16:creationId xmlns:a16="http://schemas.microsoft.com/office/drawing/2014/main" id="{C09BA173-C67D-4737-A2CB-4CD41F666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3358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7" name="Freeform 1348">
              <a:extLst>
                <a:ext uri="{FF2B5EF4-FFF2-40B4-BE49-F238E27FC236}">
                  <a16:creationId xmlns:a16="http://schemas.microsoft.com/office/drawing/2014/main" id="{DD2DC267-5B80-430E-BAC7-8A568D91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4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Oval 1349">
              <a:extLst>
                <a:ext uri="{FF2B5EF4-FFF2-40B4-BE49-F238E27FC236}">
                  <a16:creationId xmlns:a16="http://schemas.microsoft.com/office/drawing/2014/main" id="{7720CF00-54FF-4991-B5FD-5C421D37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326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9" name="Oval 1350">
              <a:extLst>
                <a:ext uri="{FF2B5EF4-FFF2-40B4-BE49-F238E27FC236}">
                  <a16:creationId xmlns:a16="http://schemas.microsoft.com/office/drawing/2014/main" id="{D2AF2C19-C886-450B-9173-E61F5855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3288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0" name="Oval 1351">
              <a:extLst>
                <a:ext uri="{FF2B5EF4-FFF2-40B4-BE49-F238E27FC236}">
                  <a16:creationId xmlns:a16="http://schemas.microsoft.com/office/drawing/2014/main" id="{3EFAC0F4-C0EE-40E4-9571-E1BD98340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330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1" name="Freeform 1352">
              <a:extLst>
                <a:ext uri="{FF2B5EF4-FFF2-40B4-BE49-F238E27FC236}">
                  <a16:creationId xmlns:a16="http://schemas.microsoft.com/office/drawing/2014/main" id="{DBFB55BC-5BE2-4951-AF8A-7A138E0C1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329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Oval 1353">
              <a:extLst>
                <a:ext uri="{FF2B5EF4-FFF2-40B4-BE49-F238E27FC236}">
                  <a16:creationId xmlns:a16="http://schemas.microsoft.com/office/drawing/2014/main" id="{0AA0619A-8150-42EA-824D-227FD31A4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323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3" name="Oval 1354">
              <a:extLst>
                <a:ext uri="{FF2B5EF4-FFF2-40B4-BE49-F238E27FC236}">
                  <a16:creationId xmlns:a16="http://schemas.microsoft.com/office/drawing/2014/main" id="{9B14D6A1-A6A0-4214-8E17-FCCB18BD1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325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4" name="Oval 1355">
              <a:extLst>
                <a:ext uri="{FF2B5EF4-FFF2-40B4-BE49-F238E27FC236}">
                  <a16:creationId xmlns:a16="http://schemas.microsoft.com/office/drawing/2014/main" id="{A23EEF22-FD7E-401F-BF7F-A1A6CB0A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26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5" name="Freeform 1356">
              <a:extLst>
                <a:ext uri="{FF2B5EF4-FFF2-40B4-BE49-F238E27FC236}">
                  <a16:creationId xmlns:a16="http://schemas.microsoft.com/office/drawing/2014/main" id="{E45139A0-1BB0-4F1D-BE22-FFAF9B13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2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Oval 1357">
              <a:extLst>
                <a:ext uri="{FF2B5EF4-FFF2-40B4-BE49-F238E27FC236}">
                  <a16:creationId xmlns:a16="http://schemas.microsoft.com/office/drawing/2014/main" id="{6322402F-B8D0-409B-85EB-E21E8E1C9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32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7" name="Oval 1358">
              <a:extLst>
                <a:ext uri="{FF2B5EF4-FFF2-40B4-BE49-F238E27FC236}">
                  <a16:creationId xmlns:a16="http://schemas.microsoft.com/office/drawing/2014/main" id="{681D1B2B-9045-4FE2-A582-D70BBA473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35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8" name="Oval 1359">
              <a:extLst>
                <a:ext uri="{FF2B5EF4-FFF2-40B4-BE49-F238E27FC236}">
                  <a16:creationId xmlns:a16="http://schemas.microsoft.com/office/drawing/2014/main" id="{35814478-D270-4428-8853-A95B546ED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62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9" name="Freeform 1360">
              <a:extLst>
                <a:ext uri="{FF2B5EF4-FFF2-40B4-BE49-F238E27FC236}">
                  <a16:creationId xmlns:a16="http://schemas.microsoft.com/office/drawing/2014/main" id="{925C6E45-9285-4561-84B9-DFE6EFD7E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Oval 1361">
              <a:extLst>
                <a:ext uri="{FF2B5EF4-FFF2-40B4-BE49-F238E27FC236}">
                  <a16:creationId xmlns:a16="http://schemas.microsoft.com/office/drawing/2014/main" id="{7AAAD8F5-3ADD-4659-9BA1-C76CD326A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332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1" name="Oval 1362">
              <a:extLst>
                <a:ext uri="{FF2B5EF4-FFF2-40B4-BE49-F238E27FC236}">
                  <a16:creationId xmlns:a16="http://schemas.microsoft.com/office/drawing/2014/main" id="{DFA28BA2-E150-4D32-967A-531EC096D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2" name="Oval 1363">
              <a:extLst>
                <a:ext uri="{FF2B5EF4-FFF2-40B4-BE49-F238E27FC236}">
                  <a16:creationId xmlns:a16="http://schemas.microsoft.com/office/drawing/2014/main" id="{EE4C72A5-05E4-455A-B416-76A2E31B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35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3" name="Freeform 1364">
              <a:extLst>
                <a:ext uri="{FF2B5EF4-FFF2-40B4-BE49-F238E27FC236}">
                  <a16:creationId xmlns:a16="http://schemas.microsoft.com/office/drawing/2014/main" id="{F99BE1C5-984C-4893-AA93-4A010BFB3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3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Oval 1365">
              <a:extLst>
                <a:ext uri="{FF2B5EF4-FFF2-40B4-BE49-F238E27FC236}">
                  <a16:creationId xmlns:a16="http://schemas.microsoft.com/office/drawing/2014/main" id="{7F45D4B0-0B1F-4E7D-BBED-86AAEB8E6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330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5" name="Oval 1366">
              <a:extLst>
                <a:ext uri="{FF2B5EF4-FFF2-40B4-BE49-F238E27FC236}">
                  <a16:creationId xmlns:a16="http://schemas.microsoft.com/office/drawing/2014/main" id="{61F81002-9152-489F-8397-3D40D205A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3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6" name="Oval 1367">
              <a:extLst>
                <a:ext uri="{FF2B5EF4-FFF2-40B4-BE49-F238E27FC236}">
                  <a16:creationId xmlns:a16="http://schemas.microsoft.com/office/drawing/2014/main" id="{4341116A-72FA-4374-9A5A-A08F83BF9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333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7" name="Freeform 1368">
              <a:extLst>
                <a:ext uri="{FF2B5EF4-FFF2-40B4-BE49-F238E27FC236}">
                  <a16:creationId xmlns:a16="http://schemas.microsoft.com/office/drawing/2014/main" id="{3AEB0410-7DBE-4831-97C1-108D3BC2E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32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Oval 1369">
              <a:extLst>
                <a:ext uri="{FF2B5EF4-FFF2-40B4-BE49-F238E27FC236}">
                  <a16:creationId xmlns:a16="http://schemas.microsoft.com/office/drawing/2014/main" id="{D10E3795-E180-4BED-9C81-E80CD2131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3275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9" name="Oval 1370">
              <a:extLst>
                <a:ext uri="{FF2B5EF4-FFF2-40B4-BE49-F238E27FC236}">
                  <a16:creationId xmlns:a16="http://schemas.microsoft.com/office/drawing/2014/main" id="{9DA2CB35-8977-4DF7-9370-33B286491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2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0" name="Oval 1371">
              <a:extLst>
                <a:ext uri="{FF2B5EF4-FFF2-40B4-BE49-F238E27FC236}">
                  <a16:creationId xmlns:a16="http://schemas.microsoft.com/office/drawing/2014/main" id="{EFDF76C0-6E74-4943-8765-CE4620D73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33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1" name="Freeform 1372">
              <a:extLst>
                <a:ext uri="{FF2B5EF4-FFF2-40B4-BE49-F238E27FC236}">
                  <a16:creationId xmlns:a16="http://schemas.microsoft.com/office/drawing/2014/main" id="{F7C0FF18-08F0-4169-9873-C82C29C3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3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Oval 1373">
              <a:extLst>
                <a:ext uri="{FF2B5EF4-FFF2-40B4-BE49-F238E27FC236}">
                  <a16:creationId xmlns:a16="http://schemas.microsoft.com/office/drawing/2014/main" id="{D5B51D36-F39B-47BB-ADAA-4C7CD16F6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323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3" name="Oval 1374">
              <a:extLst>
                <a:ext uri="{FF2B5EF4-FFF2-40B4-BE49-F238E27FC236}">
                  <a16:creationId xmlns:a16="http://schemas.microsoft.com/office/drawing/2014/main" id="{F46DB8E0-2592-4F11-B813-424032C6C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25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4" name="Oval 1375">
              <a:extLst>
                <a:ext uri="{FF2B5EF4-FFF2-40B4-BE49-F238E27FC236}">
                  <a16:creationId xmlns:a16="http://schemas.microsoft.com/office/drawing/2014/main" id="{4C61C5C8-7263-462D-A34C-DE828C1D7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27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5" name="Freeform 1376">
              <a:extLst>
                <a:ext uri="{FF2B5EF4-FFF2-40B4-BE49-F238E27FC236}">
                  <a16:creationId xmlns:a16="http://schemas.microsoft.com/office/drawing/2014/main" id="{9342D37D-AF08-43D8-8940-F9BD969C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26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Oval 1377">
              <a:extLst>
                <a:ext uri="{FF2B5EF4-FFF2-40B4-BE49-F238E27FC236}">
                  <a16:creationId xmlns:a16="http://schemas.microsoft.com/office/drawing/2014/main" id="{FE79ABC3-3613-46F4-897B-4A97F5D4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31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7" name="Oval 1378">
              <a:extLst>
                <a:ext uri="{FF2B5EF4-FFF2-40B4-BE49-F238E27FC236}">
                  <a16:creationId xmlns:a16="http://schemas.microsoft.com/office/drawing/2014/main" id="{ED4C7359-FF4C-44D1-AD72-21F0C879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2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8" name="Oval 1379">
              <a:extLst>
                <a:ext uri="{FF2B5EF4-FFF2-40B4-BE49-F238E27FC236}">
                  <a16:creationId xmlns:a16="http://schemas.microsoft.com/office/drawing/2014/main" id="{3A4D523F-078E-460A-8C16-926E87BB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22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9" name="Freeform 1380">
              <a:extLst>
                <a:ext uri="{FF2B5EF4-FFF2-40B4-BE49-F238E27FC236}">
                  <a16:creationId xmlns:a16="http://schemas.microsoft.com/office/drawing/2014/main" id="{485623D7-9516-4DB7-BEAE-CA6A5FF4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2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Oval 1381">
              <a:extLst>
                <a:ext uri="{FF2B5EF4-FFF2-40B4-BE49-F238E27FC236}">
                  <a16:creationId xmlns:a16="http://schemas.microsoft.com/office/drawing/2014/main" id="{1FE8E647-59E2-450F-8C79-97ECAB2DC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313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1" name="Oval 1382">
              <a:extLst>
                <a:ext uri="{FF2B5EF4-FFF2-40B4-BE49-F238E27FC236}">
                  <a16:creationId xmlns:a16="http://schemas.microsoft.com/office/drawing/2014/main" id="{B2356256-4D8A-49D6-BEEB-FC963C3D8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315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2" name="Oval 1383">
              <a:extLst>
                <a:ext uri="{FF2B5EF4-FFF2-40B4-BE49-F238E27FC236}">
                  <a16:creationId xmlns:a16="http://schemas.microsoft.com/office/drawing/2014/main" id="{E9107DE1-5C91-4CD9-9B73-1002224CE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1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3" name="Freeform 1384">
              <a:extLst>
                <a:ext uri="{FF2B5EF4-FFF2-40B4-BE49-F238E27FC236}">
                  <a16:creationId xmlns:a16="http://schemas.microsoft.com/office/drawing/2014/main" id="{1E59CE7B-A130-43EA-B70F-1E4220F60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Oval 1385">
              <a:extLst>
                <a:ext uri="{FF2B5EF4-FFF2-40B4-BE49-F238E27FC236}">
                  <a16:creationId xmlns:a16="http://schemas.microsoft.com/office/drawing/2014/main" id="{763E05FD-A70F-4CB0-AB9E-B78EEF78C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304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5" name="Oval 1386">
              <a:extLst>
                <a:ext uri="{FF2B5EF4-FFF2-40B4-BE49-F238E27FC236}">
                  <a16:creationId xmlns:a16="http://schemas.microsoft.com/office/drawing/2014/main" id="{7D2F41AA-8407-41BE-9A6F-5105A158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306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6" name="Oval 1387">
              <a:extLst>
                <a:ext uri="{FF2B5EF4-FFF2-40B4-BE49-F238E27FC236}">
                  <a16:creationId xmlns:a16="http://schemas.microsoft.com/office/drawing/2014/main" id="{1A1E8254-7BD4-40B1-858D-04D8B5055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307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7" name="Freeform 1388">
              <a:extLst>
                <a:ext uri="{FF2B5EF4-FFF2-40B4-BE49-F238E27FC236}">
                  <a16:creationId xmlns:a16="http://schemas.microsoft.com/office/drawing/2014/main" id="{7543D138-1F23-455C-9EF6-9ECAF2C0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69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200 w 40"/>
                <a:gd name="T3" fmla="*/ 500 h 38"/>
                <a:gd name="T4" fmla="*/ 465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Oval 1389">
              <a:extLst>
                <a:ext uri="{FF2B5EF4-FFF2-40B4-BE49-F238E27FC236}">
                  <a16:creationId xmlns:a16="http://schemas.microsoft.com/office/drawing/2014/main" id="{C317B51D-6519-4D70-8102-5D25B994F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" y="295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9" name="Oval 1390">
              <a:extLst>
                <a:ext uri="{FF2B5EF4-FFF2-40B4-BE49-F238E27FC236}">
                  <a16:creationId xmlns:a16="http://schemas.microsoft.com/office/drawing/2014/main" id="{E2994EB3-C096-4815-B06D-8D506025B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98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0" name="Oval 1391">
              <a:extLst>
                <a:ext uri="{FF2B5EF4-FFF2-40B4-BE49-F238E27FC236}">
                  <a16:creationId xmlns:a16="http://schemas.microsoft.com/office/drawing/2014/main" id="{23706A31-9013-4986-8CAB-56F26460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299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1" name="Freeform 1392">
              <a:extLst>
                <a:ext uri="{FF2B5EF4-FFF2-40B4-BE49-F238E27FC236}">
                  <a16:creationId xmlns:a16="http://schemas.microsoft.com/office/drawing/2014/main" id="{2E66D607-AE9B-4210-9749-5F7CF822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982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Oval 1393">
              <a:extLst>
                <a:ext uri="{FF2B5EF4-FFF2-40B4-BE49-F238E27FC236}">
                  <a16:creationId xmlns:a16="http://schemas.microsoft.com/office/drawing/2014/main" id="{8AC89D42-A20C-4DFF-8DBE-3C3E844D5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2860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3" name="Oval 1394">
              <a:extLst>
                <a:ext uri="{FF2B5EF4-FFF2-40B4-BE49-F238E27FC236}">
                  <a16:creationId xmlns:a16="http://schemas.microsoft.com/office/drawing/2014/main" id="{79841424-D4DF-4878-B117-28786862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2883"/>
              <a:ext cx="49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4" name="Oval 1395">
              <a:extLst>
                <a:ext uri="{FF2B5EF4-FFF2-40B4-BE49-F238E27FC236}">
                  <a16:creationId xmlns:a16="http://schemas.microsoft.com/office/drawing/2014/main" id="{57E126F6-D026-4EE8-A958-80AAC8B77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289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5" name="Freeform 1396">
              <a:extLst>
                <a:ext uri="{FF2B5EF4-FFF2-40B4-BE49-F238E27FC236}">
                  <a16:creationId xmlns:a16="http://schemas.microsoft.com/office/drawing/2014/main" id="{7BB50310-A015-434E-AC61-79296E4D6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88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Oval 1397">
              <a:extLst>
                <a:ext uri="{FF2B5EF4-FFF2-40B4-BE49-F238E27FC236}">
                  <a16:creationId xmlns:a16="http://schemas.microsoft.com/office/drawing/2014/main" id="{4D917C65-4844-473E-964F-28D3986AD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7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7" name="Oval 1398">
              <a:extLst>
                <a:ext uri="{FF2B5EF4-FFF2-40B4-BE49-F238E27FC236}">
                  <a16:creationId xmlns:a16="http://schemas.microsoft.com/office/drawing/2014/main" id="{B4D816BD-C1EE-420D-B6FD-6263BAC9B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277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8" name="Oval 1399">
              <a:extLst>
                <a:ext uri="{FF2B5EF4-FFF2-40B4-BE49-F238E27FC236}">
                  <a16:creationId xmlns:a16="http://schemas.microsoft.com/office/drawing/2014/main" id="{17049637-8719-4B34-8044-B2BB27CF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7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9" name="Freeform 1400">
              <a:extLst>
                <a:ext uri="{FF2B5EF4-FFF2-40B4-BE49-F238E27FC236}">
                  <a16:creationId xmlns:a16="http://schemas.microsoft.com/office/drawing/2014/main" id="{8B2B96F9-5D7D-4762-8E2F-D64FEC42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7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Oval 1401">
              <a:extLst>
                <a:ext uri="{FF2B5EF4-FFF2-40B4-BE49-F238E27FC236}">
                  <a16:creationId xmlns:a16="http://schemas.microsoft.com/office/drawing/2014/main" id="{F21ED907-8F5A-4817-9AAD-DA0B17A5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266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1" name="Oval 1402">
              <a:extLst>
                <a:ext uri="{FF2B5EF4-FFF2-40B4-BE49-F238E27FC236}">
                  <a16:creationId xmlns:a16="http://schemas.microsoft.com/office/drawing/2014/main" id="{D86DA293-B53D-442D-8A3C-8F78827D7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268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2" name="Oval 1403">
              <a:extLst>
                <a:ext uri="{FF2B5EF4-FFF2-40B4-BE49-F238E27FC236}">
                  <a16:creationId xmlns:a16="http://schemas.microsoft.com/office/drawing/2014/main" id="{C31E7DB2-5635-4A56-8596-BFC113063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26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3" name="Freeform 1404">
              <a:extLst>
                <a:ext uri="{FF2B5EF4-FFF2-40B4-BE49-F238E27FC236}">
                  <a16:creationId xmlns:a16="http://schemas.microsoft.com/office/drawing/2014/main" id="{8FECF8C3-A103-4C28-8A7F-F1FEFC1D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6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Oval 1405">
              <a:extLst>
                <a:ext uri="{FF2B5EF4-FFF2-40B4-BE49-F238E27FC236}">
                  <a16:creationId xmlns:a16="http://schemas.microsoft.com/office/drawing/2014/main" id="{9537CCD7-443C-46CA-96F6-6DD985CFD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32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5" name="Oval 1406">
              <a:extLst>
                <a:ext uri="{FF2B5EF4-FFF2-40B4-BE49-F238E27FC236}">
                  <a16:creationId xmlns:a16="http://schemas.microsoft.com/office/drawing/2014/main" id="{AC435BBB-CAB0-4ADF-B255-81A0A4C31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335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6" name="Oval 1407">
              <a:extLst>
                <a:ext uri="{FF2B5EF4-FFF2-40B4-BE49-F238E27FC236}">
                  <a16:creationId xmlns:a16="http://schemas.microsoft.com/office/drawing/2014/main" id="{9C48F5AB-E6CC-43B2-8F30-752C8E3D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36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7" name="Freeform 1408">
              <a:extLst>
                <a:ext uri="{FF2B5EF4-FFF2-40B4-BE49-F238E27FC236}">
                  <a16:creationId xmlns:a16="http://schemas.microsoft.com/office/drawing/2014/main" id="{350A410E-CDA0-48FA-9813-456A3F0F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35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Oval 1409">
              <a:extLst>
                <a:ext uri="{FF2B5EF4-FFF2-40B4-BE49-F238E27FC236}">
                  <a16:creationId xmlns:a16="http://schemas.microsoft.com/office/drawing/2014/main" id="{E6C7C6DE-C24C-4B7C-BFD4-4F1F8A186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1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9" name="Oval 1410">
              <a:extLst>
                <a:ext uri="{FF2B5EF4-FFF2-40B4-BE49-F238E27FC236}">
                  <a16:creationId xmlns:a16="http://schemas.microsoft.com/office/drawing/2014/main" id="{C5AD7513-8F1F-4027-A8EC-13543BFD9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333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0" name="Oval 1411">
              <a:extLst>
                <a:ext uri="{FF2B5EF4-FFF2-40B4-BE49-F238E27FC236}">
                  <a16:creationId xmlns:a16="http://schemas.microsoft.com/office/drawing/2014/main" id="{074A1031-1DCE-4823-8F09-C74086687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3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1" name="Freeform 1412">
              <a:extLst>
                <a:ext uri="{FF2B5EF4-FFF2-40B4-BE49-F238E27FC236}">
                  <a16:creationId xmlns:a16="http://schemas.microsoft.com/office/drawing/2014/main" id="{4124BF17-7EB7-46E0-9C82-3368CB29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34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Oval 1413">
              <a:extLst>
                <a:ext uri="{FF2B5EF4-FFF2-40B4-BE49-F238E27FC236}">
                  <a16:creationId xmlns:a16="http://schemas.microsoft.com/office/drawing/2014/main" id="{D49045FE-A946-4436-8D29-DBB01C869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28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3" name="Oval 1414">
              <a:extLst>
                <a:ext uri="{FF2B5EF4-FFF2-40B4-BE49-F238E27FC236}">
                  <a16:creationId xmlns:a16="http://schemas.microsoft.com/office/drawing/2014/main" id="{EBC06301-444D-4922-8D8C-196B6171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330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4" name="Oval 1415">
              <a:extLst>
                <a:ext uri="{FF2B5EF4-FFF2-40B4-BE49-F238E27FC236}">
                  <a16:creationId xmlns:a16="http://schemas.microsoft.com/office/drawing/2014/main" id="{106FF4AE-3317-410B-B243-A51B69B0E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332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5" name="Freeform 1416">
              <a:extLst>
                <a:ext uri="{FF2B5EF4-FFF2-40B4-BE49-F238E27FC236}">
                  <a16:creationId xmlns:a16="http://schemas.microsoft.com/office/drawing/2014/main" id="{ED9BBB44-A360-4EA8-95B8-B42FA4B75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3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Oval 1417">
              <a:extLst>
                <a:ext uri="{FF2B5EF4-FFF2-40B4-BE49-F238E27FC236}">
                  <a16:creationId xmlns:a16="http://schemas.microsoft.com/office/drawing/2014/main" id="{6967F70E-7812-40B4-BE5F-7CE66BE41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3256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7" name="Oval 1418">
              <a:extLst>
                <a:ext uri="{FF2B5EF4-FFF2-40B4-BE49-F238E27FC236}">
                  <a16:creationId xmlns:a16="http://schemas.microsoft.com/office/drawing/2014/main" id="{BA35856F-FA1C-42F2-B82D-718B96B6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327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8" name="Oval 1419">
              <a:extLst>
                <a:ext uri="{FF2B5EF4-FFF2-40B4-BE49-F238E27FC236}">
                  <a16:creationId xmlns:a16="http://schemas.microsoft.com/office/drawing/2014/main" id="{A93C1CFC-C3EC-408B-B5CB-400A52F81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29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9" name="Freeform 1420">
              <a:extLst>
                <a:ext uri="{FF2B5EF4-FFF2-40B4-BE49-F238E27FC236}">
                  <a16:creationId xmlns:a16="http://schemas.microsoft.com/office/drawing/2014/main" id="{0D5FFB6E-0992-4838-A48F-41EEF17D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28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1"/>
                    <a:pt x="11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Oval 1421">
              <a:extLst>
                <a:ext uri="{FF2B5EF4-FFF2-40B4-BE49-F238E27FC236}">
                  <a16:creationId xmlns:a16="http://schemas.microsoft.com/office/drawing/2014/main" id="{20AC2B99-E681-4F24-A748-2898F7C6E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321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1" name="Oval 1422">
              <a:extLst>
                <a:ext uri="{FF2B5EF4-FFF2-40B4-BE49-F238E27FC236}">
                  <a16:creationId xmlns:a16="http://schemas.microsoft.com/office/drawing/2014/main" id="{41596FAD-0CD0-420C-A76B-EBA893C71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323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2" name="Oval 1423">
              <a:extLst>
                <a:ext uri="{FF2B5EF4-FFF2-40B4-BE49-F238E27FC236}">
                  <a16:creationId xmlns:a16="http://schemas.microsoft.com/office/drawing/2014/main" id="{190305C5-92C4-4C2F-ADED-6B241DE2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32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3" name="Freeform 1424">
              <a:extLst>
                <a:ext uri="{FF2B5EF4-FFF2-40B4-BE49-F238E27FC236}">
                  <a16:creationId xmlns:a16="http://schemas.microsoft.com/office/drawing/2014/main" id="{A0E3B77C-1727-4FFA-A4B4-6A86F87C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2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Oval 1425">
              <a:extLst>
                <a:ext uri="{FF2B5EF4-FFF2-40B4-BE49-F238E27FC236}">
                  <a16:creationId xmlns:a16="http://schemas.microsoft.com/office/drawing/2014/main" id="{A815D0D4-1789-47D5-BA94-A3FB96AC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316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5" name="Oval 1426">
              <a:extLst>
                <a:ext uri="{FF2B5EF4-FFF2-40B4-BE49-F238E27FC236}">
                  <a16:creationId xmlns:a16="http://schemas.microsoft.com/office/drawing/2014/main" id="{6D1AD0EC-0F3B-4B28-965F-914DC6AB4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1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6" name="Oval 1427">
              <a:extLst>
                <a:ext uri="{FF2B5EF4-FFF2-40B4-BE49-F238E27FC236}">
                  <a16:creationId xmlns:a16="http://schemas.microsoft.com/office/drawing/2014/main" id="{E87604E0-0C1D-4743-8ED0-BE7DCE3BF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31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7" name="Freeform 1428">
              <a:extLst>
                <a:ext uri="{FF2B5EF4-FFF2-40B4-BE49-F238E27FC236}">
                  <a16:creationId xmlns:a16="http://schemas.microsoft.com/office/drawing/2014/main" id="{CFE2434A-D00A-4F4E-98F1-1D25A287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8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Oval 1429">
              <a:extLst>
                <a:ext uri="{FF2B5EF4-FFF2-40B4-BE49-F238E27FC236}">
                  <a16:creationId xmlns:a16="http://schemas.microsoft.com/office/drawing/2014/main" id="{D1D81E1E-7B43-4A29-9682-3AADDF06A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312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9" name="Oval 1430">
              <a:extLst>
                <a:ext uri="{FF2B5EF4-FFF2-40B4-BE49-F238E27FC236}">
                  <a16:creationId xmlns:a16="http://schemas.microsoft.com/office/drawing/2014/main" id="{9FCE9B79-5543-4230-8BAC-BE05F20FF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314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0" name="Oval 1431">
              <a:extLst>
                <a:ext uri="{FF2B5EF4-FFF2-40B4-BE49-F238E27FC236}">
                  <a16:creationId xmlns:a16="http://schemas.microsoft.com/office/drawing/2014/main" id="{3C099448-E93A-4512-80C6-3129EF891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315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1" name="Freeform 1432">
              <a:extLst>
                <a:ext uri="{FF2B5EF4-FFF2-40B4-BE49-F238E27FC236}">
                  <a16:creationId xmlns:a16="http://schemas.microsoft.com/office/drawing/2014/main" id="{7093C4F2-56CF-441A-B85E-417DCA36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1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Oval 1433">
              <a:extLst>
                <a:ext uri="{FF2B5EF4-FFF2-40B4-BE49-F238E27FC236}">
                  <a16:creationId xmlns:a16="http://schemas.microsoft.com/office/drawing/2014/main" id="{A24B476A-7690-46A1-BD43-C06D3729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304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3" name="Oval 1434">
              <a:extLst>
                <a:ext uri="{FF2B5EF4-FFF2-40B4-BE49-F238E27FC236}">
                  <a16:creationId xmlns:a16="http://schemas.microsoft.com/office/drawing/2014/main" id="{E34E725A-DF57-4018-966A-A9C5EF21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072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4" name="Oval 1435">
              <a:extLst>
                <a:ext uri="{FF2B5EF4-FFF2-40B4-BE49-F238E27FC236}">
                  <a16:creationId xmlns:a16="http://schemas.microsoft.com/office/drawing/2014/main" id="{8FAD84ED-C619-492F-B098-DA8475AE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086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5" name="Freeform 1436">
              <a:extLst>
                <a:ext uri="{FF2B5EF4-FFF2-40B4-BE49-F238E27FC236}">
                  <a16:creationId xmlns:a16="http://schemas.microsoft.com/office/drawing/2014/main" id="{8ECCF306-F1FB-4F8E-85B1-19C98DD9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Oval 1437">
              <a:extLst>
                <a:ext uri="{FF2B5EF4-FFF2-40B4-BE49-F238E27FC236}">
                  <a16:creationId xmlns:a16="http://schemas.microsoft.com/office/drawing/2014/main" id="{7624ECB6-53F3-44C4-85DE-4CDDAE0AF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962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7" name="Oval 1438">
              <a:extLst>
                <a:ext uri="{FF2B5EF4-FFF2-40B4-BE49-F238E27FC236}">
                  <a16:creationId xmlns:a16="http://schemas.microsoft.com/office/drawing/2014/main" id="{8C0E8E10-6DC7-44F4-BCD9-DECDB0F2E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9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8" name="Oval 1439">
              <a:extLst>
                <a:ext uri="{FF2B5EF4-FFF2-40B4-BE49-F238E27FC236}">
                  <a16:creationId xmlns:a16="http://schemas.microsoft.com/office/drawing/2014/main" id="{FA8898A9-0FEE-46ED-8F95-A58CE597D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99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9" name="Freeform 1440">
              <a:extLst>
                <a:ext uri="{FF2B5EF4-FFF2-40B4-BE49-F238E27FC236}">
                  <a16:creationId xmlns:a16="http://schemas.microsoft.com/office/drawing/2014/main" id="{D44D0596-CB30-41E9-A5B8-2156A48F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9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Oval 1441">
              <a:extLst>
                <a:ext uri="{FF2B5EF4-FFF2-40B4-BE49-F238E27FC236}">
                  <a16:creationId xmlns:a16="http://schemas.microsoft.com/office/drawing/2014/main" id="{5143B5F1-544B-41AF-AA16-CD728375F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845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1" name="Oval 1442">
              <a:extLst>
                <a:ext uri="{FF2B5EF4-FFF2-40B4-BE49-F238E27FC236}">
                  <a16:creationId xmlns:a16="http://schemas.microsoft.com/office/drawing/2014/main" id="{AA3E3CD8-11D6-4A21-B278-BC4596782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86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2" name="Oval 1443">
              <a:extLst>
                <a:ext uri="{FF2B5EF4-FFF2-40B4-BE49-F238E27FC236}">
                  <a16:creationId xmlns:a16="http://schemas.microsoft.com/office/drawing/2014/main" id="{9CFC41AD-D854-4FCF-959B-70A72586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88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3" name="Freeform 1444">
              <a:extLst>
                <a:ext uri="{FF2B5EF4-FFF2-40B4-BE49-F238E27FC236}">
                  <a16:creationId xmlns:a16="http://schemas.microsoft.com/office/drawing/2014/main" id="{80579F11-4915-4FE4-83A6-52A847B4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8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Oval 1445">
              <a:extLst>
                <a:ext uri="{FF2B5EF4-FFF2-40B4-BE49-F238E27FC236}">
                  <a16:creationId xmlns:a16="http://schemas.microsoft.com/office/drawing/2014/main" id="{682B4477-E248-4E48-A6AE-0A51349EF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72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5" name="Oval 1446">
              <a:extLst>
                <a:ext uri="{FF2B5EF4-FFF2-40B4-BE49-F238E27FC236}">
                  <a16:creationId xmlns:a16="http://schemas.microsoft.com/office/drawing/2014/main" id="{2FEB6E66-1D20-4D05-A56C-66DB1A90A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6" name="Oval 1447">
              <a:extLst>
                <a:ext uri="{FF2B5EF4-FFF2-40B4-BE49-F238E27FC236}">
                  <a16:creationId xmlns:a16="http://schemas.microsoft.com/office/drawing/2014/main" id="{229EAE96-C98F-4191-89E9-32919A879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76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7" name="Freeform 1448">
              <a:extLst>
                <a:ext uri="{FF2B5EF4-FFF2-40B4-BE49-F238E27FC236}">
                  <a16:creationId xmlns:a16="http://schemas.microsoft.com/office/drawing/2014/main" id="{4C8C96C5-BEBD-4EB3-B800-01761C13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7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Oval 1449">
              <a:extLst>
                <a:ext uri="{FF2B5EF4-FFF2-40B4-BE49-F238E27FC236}">
                  <a16:creationId xmlns:a16="http://schemas.microsoft.com/office/drawing/2014/main" id="{CC6C04E0-02F6-49D5-93FF-2BA677F48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22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9" name="Oval 1450">
              <a:extLst>
                <a:ext uri="{FF2B5EF4-FFF2-40B4-BE49-F238E27FC236}">
                  <a16:creationId xmlns:a16="http://schemas.microsoft.com/office/drawing/2014/main" id="{7FC7931D-1F7A-4166-A2BC-23CDBA586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2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0" name="Oval 1451">
              <a:extLst>
                <a:ext uri="{FF2B5EF4-FFF2-40B4-BE49-F238E27FC236}">
                  <a16:creationId xmlns:a16="http://schemas.microsoft.com/office/drawing/2014/main" id="{EBD7B91D-F51E-44A9-972C-E7937E27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25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1" name="Freeform 1452">
              <a:extLst>
                <a:ext uri="{FF2B5EF4-FFF2-40B4-BE49-F238E27FC236}">
                  <a16:creationId xmlns:a16="http://schemas.microsoft.com/office/drawing/2014/main" id="{6CBA8E9B-A13B-4666-9A3B-DD2E373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2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Oval 1453">
              <a:extLst>
                <a:ext uri="{FF2B5EF4-FFF2-40B4-BE49-F238E27FC236}">
                  <a16:creationId xmlns:a16="http://schemas.microsoft.com/office/drawing/2014/main" id="{5BCF6EE4-6E6B-4F54-A558-C20CF3C81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18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3" name="Oval 1454">
              <a:extLst>
                <a:ext uri="{FF2B5EF4-FFF2-40B4-BE49-F238E27FC236}">
                  <a16:creationId xmlns:a16="http://schemas.microsoft.com/office/drawing/2014/main" id="{8C99F5AE-7974-4050-A976-07222953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2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4" name="Oval 1455">
              <a:extLst>
                <a:ext uri="{FF2B5EF4-FFF2-40B4-BE49-F238E27FC236}">
                  <a16:creationId xmlns:a16="http://schemas.microsoft.com/office/drawing/2014/main" id="{E1AA14E5-060F-418F-815A-8E1D13BAC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3221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5" name="Freeform 1456">
              <a:extLst>
                <a:ext uri="{FF2B5EF4-FFF2-40B4-BE49-F238E27FC236}">
                  <a16:creationId xmlns:a16="http://schemas.microsoft.com/office/drawing/2014/main" id="{2198175D-DE0E-4B56-A69C-C664D945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21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Oval 1457">
              <a:extLst>
                <a:ext uri="{FF2B5EF4-FFF2-40B4-BE49-F238E27FC236}">
                  <a16:creationId xmlns:a16="http://schemas.microsoft.com/office/drawing/2014/main" id="{708CFE73-FE8A-4A35-9E03-06DBF4BF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20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7" name="Oval 1458">
              <a:extLst>
                <a:ext uri="{FF2B5EF4-FFF2-40B4-BE49-F238E27FC236}">
                  <a16:creationId xmlns:a16="http://schemas.microsoft.com/office/drawing/2014/main" id="{A02125C2-F9E2-457C-B0CE-BCECAB7CF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323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8" name="Oval 1459">
              <a:extLst>
                <a:ext uri="{FF2B5EF4-FFF2-40B4-BE49-F238E27FC236}">
                  <a16:creationId xmlns:a16="http://schemas.microsoft.com/office/drawing/2014/main" id="{28DE401B-69E0-4340-81FB-B20B0EB45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324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9" name="Freeform 1460">
              <a:extLst>
                <a:ext uri="{FF2B5EF4-FFF2-40B4-BE49-F238E27FC236}">
                  <a16:creationId xmlns:a16="http://schemas.microsoft.com/office/drawing/2014/main" id="{B700EE4F-9184-45EF-BCF6-FFEC60D3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23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Oval 1461">
              <a:extLst>
                <a:ext uri="{FF2B5EF4-FFF2-40B4-BE49-F238E27FC236}">
                  <a16:creationId xmlns:a16="http://schemas.microsoft.com/office/drawing/2014/main" id="{01C9F5F4-2DF6-4466-8986-4D4AE617E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314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1" name="Oval 1462">
              <a:extLst>
                <a:ext uri="{FF2B5EF4-FFF2-40B4-BE49-F238E27FC236}">
                  <a16:creationId xmlns:a16="http://schemas.microsoft.com/office/drawing/2014/main" id="{4880CB5A-AB0F-49B4-B62E-F4FA8EB2D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1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2" name="Oval 1463">
              <a:extLst>
                <a:ext uri="{FF2B5EF4-FFF2-40B4-BE49-F238E27FC236}">
                  <a16:creationId xmlns:a16="http://schemas.microsoft.com/office/drawing/2014/main" id="{C1A579B3-801F-4B5B-8F0C-89C3CE80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318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3" name="Freeform 1464">
              <a:extLst>
                <a:ext uri="{FF2B5EF4-FFF2-40B4-BE49-F238E27FC236}">
                  <a16:creationId xmlns:a16="http://schemas.microsoft.com/office/drawing/2014/main" id="{E42D6D9C-6F17-4320-B6C0-B1642499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17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Oval 1465">
              <a:extLst>
                <a:ext uri="{FF2B5EF4-FFF2-40B4-BE49-F238E27FC236}">
                  <a16:creationId xmlns:a16="http://schemas.microsoft.com/office/drawing/2014/main" id="{44AE32BD-279C-415D-9A58-833F261CE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310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5" name="Oval 1466">
              <a:extLst>
                <a:ext uri="{FF2B5EF4-FFF2-40B4-BE49-F238E27FC236}">
                  <a16:creationId xmlns:a16="http://schemas.microsoft.com/office/drawing/2014/main" id="{C04E9473-9AE1-4885-B874-667876AA6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312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6" name="Oval 1467">
              <a:extLst>
                <a:ext uri="{FF2B5EF4-FFF2-40B4-BE49-F238E27FC236}">
                  <a16:creationId xmlns:a16="http://schemas.microsoft.com/office/drawing/2014/main" id="{A78C6EE9-1C5E-4CEA-9254-7D394F5B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13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7" name="Freeform 1468">
              <a:extLst>
                <a:ext uri="{FF2B5EF4-FFF2-40B4-BE49-F238E27FC236}">
                  <a16:creationId xmlns:a16="http://schemas.microsoft.com/office/drawing/2014/main" id="{70BF7417-760A-4EAC-98F4-7A7A4B35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1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Oval 1469">
              <a:extLst>
                <a:ext uri="{FF2B5EF4-FFF2-40B4-BE49-F238E27FC236}">
                  <a16:creationId xmlns:a16="http://schemas.microsoft.com/office/drawing/2014/main" id="{75AFE1AE-4BF2-4768-9C3F-3DAD98EE0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04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9" name="Oval 1470">
              <a:extLst>
                <a:ext uri="{FF2B5EF4-FFF2-40B4-BE49-F238E27FC236}">
                  <a16:creationId xmlns:a16="http://schemas.microsoft.com/office/drawing/2014/main" id="{7F20DD3B-6AA1-41AA-B00A-170DFDF0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3072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0" name="Oval 1471">
              <a:extLst>
                <a:ext uri="{FF2B5EF4-FFF2-40B4-BE49-F238E27FC236}">
                  <a16:creationId xmlns:a16="http://schemas.microsoft.com/office/drawing/2014/main" id="{3C3239ED-F539-42AD-BB45-A7122B91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3086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1" name="Freeform 1472">
              <a:extLst>
                <a:ext uri="{FF2B5EF4-FFF2-40B4-BE49-F238E27FC236}">
                  <a16:creationId xmlns:a16="http://schemas.microsoft.com/office/drawing/2014/main" id="{77890146-1260-48C0-B756-0365FA7BB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Oval 1473">
              <a:extLst>
                <a:ext uri="{FF2B5EF4-FFF2-40B4-BE49-F238E27FC236}">
                  <a16:creationId xmlns:a16="http://schemas.microsoft.com/office/drawing/2014/main" id="{943D2E6D-E55D-458C-93B2-87FAEA7B3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298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3" name="Oval 1474">
              <a:extLst>
                <a:ext uri="{FF2B5EF4-FFF2-40B4-BE49-F238E27FC236}">
                  <a16:creationId xmlns:a16="http://schemas.microsoft.com/office/drawing/2014/main" id="{9AF7DF6A-AC0A-4130-8276-53FFD30E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30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4" name="Oval 1475">
              <a:extLst>
                <a:ext uri="{FF2B5EF4-FFF2-40B4-BE49-F238E27FC236}">
                  <a16:creationId xmlns:a16="http://schemas.microsoft.com/office/drawing/2014/main" id="{BE7C16A8-0EF6-49FC-BD2F-E5270237F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30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5" name="Freeform 1476">
              <a:extLst>
                <a:ext uri="{FF2B5EF4-FFF2-40B4-BE49-F238E27FC236}">
                  <a16:creationId xmlns:a16="http://schemas.microsoft.com/office/drawing/2014/main" id="{769DE8A0-6614-40DE-8B12-DA3EC3DA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00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Oval 1477">
              <a:extLst>
                <a:ext uri="{FF2B5EF4-FFF2-40B4-BE49-F238E27FC236}">
                  <a16:creationId xmlns:a16="http://schemas.microsoft.com/office/drawing/2014/main" id="{130E6779-6DA3-4C70-AAA1-73B159765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900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7" name="Oval 1478">
              <a:extLst>
                <a:ext uri="{FF2B5EF4-FFF2-40B4-BE49-F238E27FC236}">
                  <a16:creationId xmlns:a16="http://schemas.microsoft.com/office/drawing/2014/main" id="{D79EDAD6-4E83-481A-9880-54A463EA2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29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8" name="Oval 1479">
              <a:extLst>
                <a:ext uri="{FF2B5EF4-FFF2-40B4-BE49-F238E27FC236}">
                  <a16:creationId xmlns:a16="http://schemas.microsoft.com/office/drawing/2014/main" id="{C503CAAF-24BD-4C58-B906-49947136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293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9" name="Freeform 1480">
              <a:extLst>
                <a:ext uri="{FF2B5EF4-FFF2-40B4-BE49-F238E27FC236}">
                  <a16:creationId xmlns:a16="http://schemas.microsoft.com/office/drawing/2014/main" id="{C696F251-929C-454B-966B-BC797C56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92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Oval 1481">
              <a:extLst>
                <a:ext uri="{FF2B5EF4-FFF2-40B4-BE49-F238E27FC236}">
                  <a16:creationId xmlns:a16="http://schemas.microsoft.com/office/drawing/2014/main" id="{93953E2C-9E6E-4819-A0DD-88009DC3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2791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1" name="Oval 1482">
              <a:extLst>
                <a:ext uri="{FF2B5EF4-FFF2-40B4-BE49-F238E27FC236}">
                  <a16:creationId xmlns:a16="http://schemas.microsoft.com/office/drawing/2014/main" id="{E18E00CC-8B57-4DCA-A1E2-01A5AB27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2813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2" name="Oval 1483">
              <a:extLst>
                <a:ext uri="{FF2B5EF4-FFF2-40B4-BE49-F238E27FC236}">
                  <a16:creationId xmlns:a16="http://schemas.microsoft.com/office/drawing/2014/main" id="{2D28A751-B1A6-4DD0-898E-2EAE1520D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2825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3" name="Freeform 1484">
              <a:extLst>
                <a:ext uri="{FF2B5EF4-FFF2-40B4-BE49-F238E27FC236}">
                  <a16:creationId xmlns:a16="http://schemas.microsoft.com/office/drawing/2014/main" id="{51F03AA5-3A73-43D4-B0E6-39414A75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1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Oval 1485">
              <a:extLst>
                <a:ext uri="{FF2B5EF4-FFF2-40B4-BE49-F238E27FC236}">
                  <a16:creationId xmlns:a16="http://schemas.microsoft.com/office/drawing/2014/main" id="{968AA06F-22D7-4259-8FB2-897DDB41C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244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5" name="Oval 1486">
              <a:extLst>
                <a:ext uri="{FF2B5EF4-FFF2-40B4-BE49-F238E27FC236}">
                  <a16:creationId xmlns:a16="http://schemas.microsoft.com/office/drawing/2014/main" id="{A1CE2FEB-0476-44A2-BEAE-D18A13856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6" name="Oval 1487">
              <a:extLst>
                <a:ext uri="{FF2B5EF4-FFF2-40B4-BE49-F238E27FC236}">
                  <a16:creationId xmlns:a16="http://schemas.microsoft.com/office/drawing/2014/main" id="{BACCAAE0-3423-4EC4-8AE2-7C9D91E6C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4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7" name="Freeform 1488">
              <a:extLst>
                <a:ext uri="{FF2B5EF4-FFF2-40B4-BE49-F238E27FC236}">
                  <a16:creationId xmlns:a16="http://schemas.microsoft.com/office/drawing/2014/main" id="{4C6FB8C7-CA3C-4919-B2CC-99D7BF05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4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Oval 1489">
              <a:extLst>
                <a:ext uri="{FF2B5EF4-FFF2-40B4-BE49-F238E27FC236}">
                  <a16:creationId xmlns:a16="http://schemas.microsoft.com/office/drawing/2014/main" id="{FC6FF783-505F-49C0-B4E7-67226355C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322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9" name="Oval 1490">
              <a:extLst>
                <a:ext uri="{FF2B5EF4-FFF2-40B4-BE49-F238E27FC236}">
                  <a16:creationId xmlns:a16="http://schemas.microsoft.com/office/drawing/2014/main" id="{D8D32F97-BDC6-45C2-BAFA-33A47A0A2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24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0" name="Oval 1491">
              <a:extLst>
                <a:ext uri="{FF2B5EF4-FFF2-40B4-BE49-F238E27FC236}">
                  <a16:creationId xmlns:a16="http://schemas.microsoft.com/office/drawing/2014/main" id="{6C32B47C-3DB8-4954-AE08-8BB2E5B5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326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1" name="Freeform 1492">
              <a:extLst>
                <a:ext uri="{FF2B5EF4-FFF2-40B4-BE49-F238E27FC236}">
                  <a16:creationId xmlns:a16="http://schemas.microsoft.com/office/drawing/2014/main" id="{5D3BB52D-C80A-427C-A930-AB92A852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325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Oval 1493">
              <a:extLst>
                <a:ext uri="{FF2B5EF4-FFF2-40B4-BE49-F238E27FC236}">
                  <a16:creationId xmlns:a16="http://schemas.microsoft.com/office/drawing/2014/main" id="{990EA086-80C4-4585-A8F9-847CD22C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21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3" name="Oval 1494">
              <a:extLst>
                <a:ext uri="{FF2B5EF4-FFF2-40B4-BE49-F238E27FC236}">
                  <a16:creationId xmlns:a16="http://schemas.microsoft.com/office/drawing/2014/main" id="{97FF562D-732F-4161-897D-BD8B0E7B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323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4" name="Oval 1495">
              <a:extLst>
                <a:ext uri="{FF2B5EF4-FFF2-40B4-BE49-F238E27FC236}">
                  <a16:creationId xmlns:a16="http://schemas.microsoft.com/office/drawing/2014/main" id="{D62D1C33-15E5-466E-81A9-A461E8C1A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25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5" name="Freeform 1496">
              <a:extLst>
                <a:ext uri="{FF2B5EF4-FFF2-40B4-BE49-F238E27FC236}">
                  <a16:creationId xmlns:a16="http://schemas.microsoft.com/office/drawing/2014/main" id="{4043DEC1-2027-47EE-A70C-F1F556F21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241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Oval 1497">
              <a:extLst>
                <a:ext uri="{FF2B5EF4-FFF2-40B4-BE49-F238E27FC236}">
                  <a16:creationId xmlns:a16="http://schemas.microsoft.com/office/drawing/2014/main" id="{06784B7A-EE2F-48AB-B758-9470CADE6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319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7" name="Oval 1498">
              <a:extLst>
                <a:ext uri="{FF2B5EF4-FFF2-40B4-BE49-F238E27FC236}">
                  <a16:creationId xmlns:a16="http://schemas.microsoft.com/office/drawing/2014/main" id="{2FB1BBDD-2BE7-4A3D-A6A1-6E404FD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321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8" name="Oval 1499">
              <a:extLst>
                <a:ext uri="{FF2B5EF4-FFF2-40B4-BE49-F238E27FC236}">
                  <a16:creationId xmlns:a16="http://schemas.microsoft.com/office/drawing/2014/main" id="{DFE81EEF-EE75-4C17-AED2-24488AF9E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323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9" name="Freeform 1500">
              <a:extLst>
                <a:ext uri="{FF2B5EF4-FFF2-40B4-BE49-F238E27FC236}">
                  <a16:creationId xmlns:a16="http://schemas.microsoft.com/office/drawing/2014/main" id="{306AC09D-E9EA-43D1-9433-7FEEFF33F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22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Oval 1501">
              <a:extLst>
                <a:ext uri="{FF2B5EF4-FFF2-40B4-BE49-F238E27FC236}">
                  <a16:creationId xmlns:a16="http://schemas.microsoft.com/office/drawing/2014/main" id="{F4DBCB4A-A34C-4445-9BA7-944A5C15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317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1" name="Oval 1502">
              <a:extLst>
                <a:ext uri="{FF2B5EF4-FFF2-40B4-BE49-F238E27FC236}">
                  <a16:creationId xmlns:a16="http://schemas.microsoft.com/office/drawing/2014/main" id="{83B86E6E-68C3-4ADD-934E-281A13DB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319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2" name="Oval 1503">
              <a:extLst>
                <a:ext uri="{FF2B5EF4-FFF2-40B4-BE49-F238E27FC236}">
                  <a16:creationId xmlns:a16="http://schemas.microsoft.com/office/drawing/2014/main" id="{E92DD969-6C0F-4694-829E-B593F454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320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3" name="Freeform 1504">
              <a:extLst>
                <a:ext uri="{FF2B5EF4-FFF2-40B4-BE49-F238E27FC236}">
                  <a16:creationId xmlns:a16="http://schemas.microsoft.com/office/drawing/2014/main" id="{312B4AE2-A564-413D-8D12-3F40E16C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198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Oval 1505">
              <a:extLst>
                <a:ext uri="{FF2B5EF4-FFF2-40B4-BE49-F238E27FC236}">
                  <a16:creationId xmlns:a16="http://schemas.microsoft.com/office/drawing/2014/main" id="{EF83CEA5-16FB-4234-A890-62197D302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314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5" name="Oval 1506">
              <a:extLst>
                <a:ext uri="{FF2B5EF4-FFF2-40B4-BE49-F238E27FC236}">
                  <a16:creationId xmlns:a16="http://schemas.microsoft.com/office/drawing/2014/main" id="{114A8BF4-AC00-4E2C-B4C7-61814BCB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31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6" name="Oval 1507">
              <a:extLst>
                <a:ext uri="{FF2B5EF4-FFF2-40B4-BE49-F238E27FC236}">
                  <a16:creationId xmlns:a16="http://schemas.microsoft.com/office/drawing/2014/main" id="{374F8F4A-81D1-4B6D-B4E9-FFD2C4EE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1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7" name="Freeform 1508">
              <a:extLst>
                <a:ext uri="{FF2B5EF4-FFF2-40B4-BE49-F238E27FC236}">
                  <a16:creationId xmlns:a16="http://schemas.microsoft.com/office/drawing/2014/main" id="{CF63BDB5-BE6B-4B9E-8B45-9D82873E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1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Oval 1509">
              <a:extLst>
                <a:ext uri="{FF2B5EF4-FFF2-40B4-BE49-F238E27FC236}">
                  <a16:creationId xmlns:a16="http://schemas.microsoft.com/office/drawing/2014/main" id="{AB78733F-8908-46CE-BDFA-F8D585EA5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310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9" name="Oval 1510">
              <a:extLst>
                <a:ext uri="{FF2B5EF4-FFF2-40B4-BE49-F238E27FC236}">
                  <a16:creationId xmlns:a16="http://schemas.microsoft.com/office/drawing/2014/main" id="{7A415119-D713-4BC0-A2CF-FE6C70020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12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0" name="Oval 1511">
              <a:extLst>
                <a:ext uri="{FF2B5EF4-FFF2-40B4-BE49-F238E27FC236}">
                  <a16:creationId xmlns:a16="http://schemas.microsoft.com/office/drawing/2014/main" id="{BE1630C2-A059-4159-8906-EB832626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313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1" name="Freeform 1512">
              <a:extLst>
                <a:ext uri="{FF2B5EF4-FFF2-40B4-BE49-F238E27FC236}">
                  <a16:creationId xmlns:a16="http://schemas.microsoft.com/office/drawing/2014/main" id="{A8233D83-1386-405C-8AE4-9DC11158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31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Oval 1513">
              <a:extLst>
                <a:ext uri="{FF2B5EF4-FFF2-40B4-BE49-F238E27FC236}">
                  <a16:creationId xmlns:a16="http://schemas.microsoft.com/office/drawing/2014/main" id="{6EF01068-B11F-43C6-8AF6-3890BCE8D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3047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3" name="Oval 1514">
              <a:extLst>
                <a:ext uri="{FF2B5EF4-FFF2-40B4-BE49-F238E27FC236}">
                  <a16:creationId xmlns:a16="http://schemas.microsoft.com/office/drawing/2014/main" id="{19227553-EAB6-4DA1-9E6F-AEE0FF75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30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4" name="Oval 1515">
              <a:extLst>
                <a:ext uri="{FF2B5EF4-FFF2-40B4-BE49-F238E27FC236}">
                  <a16:creationId xmlns:a16="http://schemas.microsoft.com/office/drawing/2014/main" id="{19CCD5A5-F5E0-42F6-8085-544BB844B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308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5" name="Freeform 1516">
              <a:extLst>
                <a:ext uri="{FF2B5EF4-FFF2-40B4-BE49-F238E27FC236}">
                  <a16:creationId xmlns:a16="http://schemas.microsoft.com/office/drawing/2014/main" id="{5FF85941-1A77-4D16-9DC2-7133DCE2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0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Oval 1517">
              <a:extLst>
                <a:ext uri="{FF2B5EF4-FFF2-40B4-BE49-F238E27FC236}">
                  <a16:creationId xmlns:a16="http://schemas.microsoft.com/office/drawing/2014/main" id="{F3C2C004-6029-4BAA-844E-45C8A91A1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989"/>
              <a:ext cx="121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7" name="Oval 1518">
              <a:extLst>
                <a:ext uri="{FF2B5EF4-FFF2-40B4-BE49-F238E27FC236}">
                  <a16:creationId xmlns:a16="http://schemas.microsoft.com/office/drawing/2014/main" id="{B74D18A9-A209-4C2F-8D20-28F27903B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3012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8" name="Oval 1519">
              <a:extLst>
                <a:ext uri="{FF2B5EF4-FFF2-40B4-BE49-F238E27FC236}">
                  <a16:creationId xmlns:a16="http://schemas.microsoft.com/office/drawing/2014/main" id="{D281C983-ADE9-43E1-A1C9-6FBCED04A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3024"/>
              <a:ext cx="24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9" name="Freeform 1520">
              <a:extLst>
                <a:ext uri="{FF2B5EF4-FFF2-40B4-BE49-F238E27FC236}">
                  <a16:creationId xmlns:a16="http://schemas.microsoft.com/office/drawing/2014/main" id="{6BC4DF9E-A58B-445F-8C53-C6E67670A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01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Oval 1521">
              <a:extLst>
                <a:ext uri="{FF2B5EF4-FFF2-40B4-BE49-F238E27FC236}">
                  <a16:creationId xmlns:a16="http://schemas.microsoft.com/office/drawing/2014/main" id="{400754C6-57A2-4D3E-BFBB-24B78EA3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91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1" name="Oval 1522">
              <a:extLst>
                <a:ext uri="{FF2B5EF4-FFF2-40B4-BE49-F238E27FC236}">
                  <a16:creationId xmlns:a16="http://schemas.microsoft.com/office/drawing/2014/main" id="{BEB31293-5BE5-4EB7-967F-24F04D5EE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293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2" name="Oval 1523">
              <a:extLst>
                <a:ext uri="{FF2B5EF4-FFF2-40B4-BE49-F238E27FC236}">
                  <a16:creationId xmlns:a16="http://schemas.microsoft.com/office/drawing/2014/main" id="{DB741B25-79FD-4B27-BF57-519B0F99A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94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3" name="Freeform 1524">
              <a:extLst>
                <a:ext uri="{FF2B5EF4-FFF2-40B4-BE49-F238E27FC236}">
                  <a16:creationId xmlns:a16="http://schemas.microsoft.com/office/drawing/2014/main" id="{F2FD3449-92C7-4CAB-95B0-1EE58221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9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Oval 1525">
              <a:extLst>
                <a:ext uri="{FF2B5EF4-FFF2-40B4-BE49-F238E27FC236}">
                  <a16:creationId xmlns:a16="http://schemas.microsoft.com/office/drawing/2014/main" id="{27AD277B-FAAE-41D8-B757-D309BB57C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83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5" name="Oval 1526">
              <a:extLst>
                <a:ext uri="{FF2B5EF4-FFF2-40B4-BE49-F238E27FC236}">
                  <a16:creationId xmlns:a16="http://schemas.microsoft.com/office/drawing/2014/main" id="{D46F9E56-B6CB-4548-84E0-EAB868F0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8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6" name="Oval 1527">
              <a:extLst>
                <a:ext uri="{FF2B5EF4-FFF2-40B4-BE49-F238E27FC236}">
                  <a16:creationId xmlns:a16="http://schemas.microsoft.com/office/drawing/2014/main" id="{DC394D69-E185-456A-B2A9-E5C0009A2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287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7" name="Freeform 1528">
              <a:extLst>
                <a:ext uri="{FF2B5EF4-FFF2-40B4-BE49-F238E27FC236}">
                  <a16:creationId xmlns:a16="http://schemas.microsoft.com/office/drawing/2014/main" id="{D9D2F79C-D097-4887-B267-D7465273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86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Oval 1529">
              <a:extLst>
                <a:ext uri="{FF2B5EF4-FFF2-40B4-BE49-F238E27FC236}">
                  <a16:creationId xmlns:a16="http://schemas.microsoft.com/office/drawing/2014/main" id="{BE64BE03-999B-40B8-989D-11820313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53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9" name="Oval 1530">
              <a:extLst>
                <a:ext uri="{FF2B5EF4-FFF2-40B4-BE49-F238E27FC236}">
                  <a16:creationId xmlns:a16="http://schemas.microsoft.com/office/drawing/2014/main" id="{EF66FEB8-B93A-4FEF-8828-511430E0E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5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0" name="Oval 1531">
              <a:extLst>
                <a:ext uri="{FF2B5EF4-FFF2-40B4-BE49-F238E27FC236}">
                  <a16:creationId xmlns:a16="http://schemas.microsoft.com/office/drawing/2014/main" id="{73C94A6C-1401-4BB8-81BD-3D999392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56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1" name="Freeform 1532">
              <a:extLst>
                <a:ext uri="{FF2B5EF4-FFF2-40B4-BE49-F238E27FC236}">
                  <a16:creationId xmlns:a16="http://schemas.microsoft.com/office/drawing/2014/main" id="{EE2F12A2-A373-49DE-B3CA-2229504A4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557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Oval 1533">
              <a:extLst>
                <a:ext uri="{FF2B5EF4-FFF2-40B4-BE49-F238E27FC236}">
                  <a16:creationId xmlns:a16="http://schemas.microsoft.com/office/drawing/2014/main" id="{63196350-0EED-4610-B09D-AB2E68BFE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64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3" name="Oval 1534">
              <a:extLst>
                <a:ext uri="{FF2B5EF4-FFF2-40B4-BE49-F238E27FC236}">
                  <a16:creationId xmlns:a16="http://schemas.microsoft.com/office/drawing/2014/main" id="{662738C4-9261-4348-925C-B472FC3A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26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4" name="Oval 1535">
              <a:extLst>
                <a:ext uri="{FF2B5EF4-FFF2-40B4-BE49-F238E27FC236}">
                  <a16:creationId xmlns:a16="http://schemas.microsoft.com/office/drawing/2014/main" id="{DA423A26-240A-484B-8194-B16295F78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6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5" name="Freeform 1536">
              <a:extLst>
                <a:ext uri="{FF2B5EF4-FFF2-40B4-BE49-F238E27FC236}">
                  <a16:creationId xmlns:a16="http://schemas.microsoft.com/office/drawing/2014/main" id="{C5FD0B07-B310-4DB2-9B95-3DA7DF9E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6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6" name="Oval 1537">
              <a:extLst>
                <a:ext uri="{FF2B5EF4-FFF2-40B4-BE49-F238E27FC236}">
                  <a16:creationId xmlns:a16="http://schemas.microsoft.com/office/drawing/2014/main" id="{B9A8AA07-750F-4219-8340-0516E93A5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741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7" name="Oval 1538">
              <a:extLst>
                <a:ext uri="{FF2B5EF4-FFF2-40B4-BE49-F238E27FC236}">
                  <a16:creationId xmlns:a16="http://schemas.microsoft.com/office/drawing/2014/main" id="{C0C42DBA-2CE2-4114-8A87-DFEE28D5C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7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8" name="Oval 1539">
              <a:extLst>
                <a:ext uri="{FF2B5EF4-FFF2-40B4-BE49-F238E27FC236}">
                  <a16:creationId xmlns:a16="http://schemas.microsoft.com/office/drawing/2014/main" id="{CE6FBD89-1757-4152-9E44-A4BA84A22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277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9" name="Freeform 1540">
              <a:extLst>
                <a:ext uri="{FF2B5EF4-FFF2-40B4-BE49-F238E27FC236}">
                  <a16:creationId xmlns:a16="http://schemas.microsoft.com/office/drawing/2014/main" id="{81F98320-C6EC-41AB-83D7-AB16A56D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766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Oval 1541">
              <a:extLst>
                <a:ext uri="{FF2B5EF4-FFF2-40B4-BE49-F238E27FC236}">
                  <a16:creationId xmlns:a16="http://schemas.microsoft.com/office/drawing/2014/main" id="{62CACD8E-54AD-46E5-AE10-BDC16669A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8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1" name="Oval 1542">
              <a:extLst>
                <a:ext uri="{FF2B5EF4-FFF2-40B4-BE49-F238E27FC236}">
                  <a16:creationId xmlns:a16="http://schemas.microsoft.com/office/drawing/2014/main" id="{49C4C5BB-55A2-41F5-A8CC-0FEED0AA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8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2" name="Oval 1543">
              <a:extLst>
                <a:ext uri="{FF2B5EF4-FFF2-40B4-BE49-F238E27FC236}">
                  <a16:creationId xmlns:a16="http://schemas.microsoft.com/office/drawing/2014/main" id="{99FFAC33-00A8-42A4-BBB7-CEEA504A2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284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3" name="Freeform 1544">
              <a:extLst>
                <a:ext uri="{FF2B5EF4-FFF2-40B4-BE49-F238E27FC236}">
                  <a16:creationId xmlns:a16="http://schemas.microsoft.com/office/drawing/2014/main" id="{D2C778ED-DB1E-41AE-99BF-3D6E4E4A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83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Oval 1545">
              <a:extLst>
                <a:ext uri="{FF2B5EF4-FFF2-40B4-BE49-F238E27FC236}">
                  <a16:creationId xmlns:a16="http://schemas.microsoft.com/office/drawing/2014/main" id="{D3955CF4-D8FF-408A-A839-4CF89B7D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863"/>
              <a:ext cx="122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5" name="Oval 1546">
              <a:extLst>
                <a:ext uri="{FF2B5EF4-FFF2-40B4-BE49-F238E27FC236}">
                  <a16:creationId xmlns:a16="http://schemas.microsoft.com/office/drawing/2014/main" id="{3278206F-B025-4B47-927D-2CD64097D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88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6" name="Oval 1547">
              <a:extLst>
                <a:ext uri="{FF2B5EF4-FFF2-40B4-BE49-F238E27FC236}">
                  <a16:creationId xmlns:a16="http://schemas.microsoft.com/office/drawing/2014/main" id="{ED3E35B5-6D6C-4172-85A4-AD523176E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2900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7" name="Freeform 1548">
              <a:extLst>
                <a:ext uri="{FF2B5EF4-FFF2-40B4-BE49-F238E27FC236}">
                  <a16:creationId xmlns:a16="http://schemas.microsoft.com/office/drawing/2014/main" id="{CBC779D9-CCFF-4935-8C82-74F28A89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89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Oval 1549">
              <a:extLst>
                <a:ext uri="{FF2B5EF4-FFF2-40B4-BE49-F238E27FC236}">
                  <a16:creationId xmlns:a16="http://schemas.microsoft.com/office/drawing/2014/main" id="{F3990134-67DC-4C9E-9965-A335D113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91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9" name="Oval 1550">
              <a:extLst>
                <a:ext uri="{FF2B5EF4-FFF2-40B4-BE49-F238E27FC236}">
                  <a16:creationId xmlns:a16="http://schemas.microsoft.com/office/drawing/2014/main" id="{5E1ECAEC-1FDA-4BC4-8616-66B114016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294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0" name="Oval 1551">
              <a:extLst>
                <a:ext uri="{FF2B5EF4-FFF2-40B4-BE49-F238E27FC236}">
                  <a16:creationId xmlns:a16="http://schemas.microsoft.com/office/drawing/2014/main" id="{DEB90B67-4C29-4B91-90C1-2F7C1D70F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29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1" name="Freeform 1552">
              <a:extLst>
                <a:ext uri="{FF2B5EF4-FFF2-40B4-BE49-F238E27FC236}">
                  <a16:creationId xmlns:a16="http://schemas.microsoft.com/office/drawing/2014/main" id="{CCB240D1-CDE5-448A-A851-1D731A05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9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Oval 1553">
              <a:extLst>
                <a:ext uri="{FF2B5EF4-FFF2-40B4-BE49-F238E27FC236}">
                  <a16:creationId xmlns:a16="http://schemas.microsoft.com/office/drawing/2014/main" id="{BC8B306A-8885-4770-AA5C-6796D5FD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97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3" name="Oval 1554">
              <a:extLst>
                <a:ext uri="{FF2B5EF4-FFF2-40B4-BE49-F238E27FC236}">
                  <a16:creationId xmlns:a16="http://schemas.microsoft.com/office/drawing/2014/main" id="{32C54840-5B29-4039-A354-0692825E2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99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4" name="Oval 1555">
              <a:extLst>
                <a:ext uri="{FF2B5EF4-FFF2-40B4-BE49-F238E27FC236}">
                  <a16:creationId xmlns:a16="http://schemas.microsoft.com/office/drawing/2014/main" id="{805A350D-FC28-41F8-8C78-FBAB5808C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30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5" name="Freeform 1556">
              <a:extLst>
                <a:ext uri="{FF2B5EF4-FFF2-40B4-BE49-F238E27FC236}">
                  <a16:creationId xmlns:a16="http://schemas.microsoft.com/office/drawing/2014/main" id="{7C356B05-3CAC-4621-8552-C2701A6DD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9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Oval 1557">
              <a:extLst>
                <a:ext uri="{FF2B5EF4-FFF2-40B4-BE49-F238E27FC236}">
                  <a16:creationId xmlns:a16="http://schemas.microsoft.com/office/drawing/2014/main" id="{8C8AC971-140D-490A-ADD6-C7CBBE42E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01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7" name="Oval 1558">
              <a:extLst>
                <a:ext uri="{FF2B5EF4-FFF2-40B4-BE49-F238E27FC236}">
                  <a16:creationId xmlns:a16="http://schemas.microsoft.com/office/drawing/2014/main" id="{6B7F08A1-21A3-4E38-956D-8833787E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303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8" name="Oval 1559">
              <a:extLst>
                <a:ext uri="{FF2B5EF4-FFF2-40B4-BE49-F238E27FC236}">
                  <a16:creationId xmlns:a16="http://schemas.microsoft.com/office/drawing/2014/main" id="{FB6BEAFD-E3B7-4E61-A60D-387EC5F53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304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9" name="Freeform 1560">
              <a:extLst>
                <a:ext uri="{FF2B5EF4-FFF2-40B4-BE49-F238E27FC236}">
                  <a16:creationId xmlns:a16="http://schemas.microsoft.com/office/drawing/2014/main" id="{D7E398B1-0941-423F-A02E-BCA301BC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039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Oval 1561">
              <a:extLst>
                <a:ext uri="{FF2B5EF4-FFF2-40B4-BE49-F238E27FC236}">
                  <a16:creationId xmlns:a16="http://schemas.microsoft.com/office/drawing/2014/main" id="{3B651A8D-A53F-41A4-AD1B-999C0BA79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3042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1" name="Oval 1562">
              <a:extLst>
                <a:ext uri="{FF2B5EF4-FFF2-40B4-BE49-F238E27FC236}">
                  <a16:creationId xmlns:a16="http://schemas.microsoft.com/office/drawing/2014/main" id="{E0F578F1-D9EA-4F89-B933-08A1493A3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3064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2" name="Oval 1563">
              <a:extLst>
                <a:ext uri="{FF2B5EF4-FFF2-40B4-BE49-F238E27FC236}">
                  <a16:creationId xmlns:a16="http://schemas.microsoft.com/office/drawing/2014/main" id="{A56567B9-2579-4813-AF33-6E717474A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3079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3" name="Freeform 1564">
              <a:extLst>
                <a:ext uri="{FF2B5EF4-FFF2-40B4-BE49-F238E27FC236}">
                  <a16:creationId xmlns:a16="http://schemas.microsoft.com/office/drawing/2014/main" id="{42F3BCAA-733F-4B08-9BBA-47BC5CE1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306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Oval 1565">
              <a:extLst>
                <a:ext uri="{FF2B5EF4-FFF2-40B4-BE49-F238E27FC236}">
                  <a16:creationId xmlns:a16="http://schemas.microsoft.com/office/drawing/2014/main" id="{DE5D8EF5-B0DD-4BDC-B4CE-F95DB7EB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06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5" name="Oval 1566">
              <a:extLst>
                <a:ext uri="{FF2B5EF4-FFF2-40B4-BE49-F238E27FC236}">
                  <a16:creationId xmlns:a16="http://schemas.microsoft.com/office/drawing/2014/main" id="{8633B887-BA4C-4D83-8BCC-4E45455F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0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6" name="Oval 1567">
              <a:extLst>
                <a:ext uri="{FF2B5EF4-FFF2-40B4-BE49-F238E27FC236}">
                  <a16:creationId xmlns:a16="http://schemas.microsoft.com/office/drawing/2014/main" id="{3DA596F5-DC63-4C26-A7FA-B22BD8832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3104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7" name="Freeform 1568">
              <a:extLst>
                <a:ext uri="{FF2B5EF4-FFF2-40B4-BE49-F238E27FC236}">
                  <a16:creationId xmlns:a16="http://schemas.microsoft.com/office/drawing/2014/main" id="{C641261F-6E07-4D81-B623-8232F2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0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Oval 1569">
              <a:extLst>
                <a:ext uri="{FF2B5EF4-FFF2-40B4-BE49-F238E27FC236}">
                  <a16:creationId xmlns:a16="http://schemas.microsoft.com/office/drawing/2014/main" id="{3E69438F-8B40-4AC7-BFBD-73552FBF0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08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9" name="Oval 1570">
              <a:extLst>
                <a:ext uri="{FF2B5EF4-FFF2-40B4-BE49-F238E27FC236}">
                  <a16:creationId xmlns:a16="http://schemas.microsoft.com/office/drawing/2014/main" id="{A6E673B6-55BC-4DFE-9448-DFF3F952C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1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0" name="Oval 1571">
              <a:extLst>
                <a:ext uri="{FF2B5EF4-FFF2-40B4-BE49-F238E27FC236}">
                  <a16:creationId xmlns:a16="http://schemas.microsoft.com/office/drawing/2014/main" id="{5A72DD63-FE7C-4D30-B7B7-E233CB870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31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1" name="Freeform 1572">
              <a:extLst>
                <a:ext uri="{FF2B5EF4-FFF2-40B4-BE49-F238E27FC236}">
                  <a16:creationId xmlns:a16="http://schemas.microsoft.com/office/drawing/2014/main" id="{F685F959-2284-4D6A-97A3-7A90025B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Oval 1573">
              <a:extLst>
                <a:ext uri="{FF2B5EF4-FFF2-40B4-BE49-F238E27FC236}">
                  <a16:creationId xmlns:a16="http://schemas.microsoft.com/office/drawing/2014/main" id="{ECBE1D46-E8F7-49CD-9F53-C3A40D2AA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10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3" name="Oval 1574">
              <a:extLst>
                <a:ext uri="{FF2B5EF4-FFF2-40B4-BE49-F238E27FC236}">
                  <a16:creationId xmlns:a16="http://schemas.microsoft.com/office/drawing/2014/main" id="{245695BF-9D38-46E1-9AF4-1B3F1386A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312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4" name="Oval 1575">
              <a:extLst>
                <a:ext uri="{FF2B5EF4-FFF2-40B4-BE49-F238E27FC236}">
                  <a16:creationId xmlns:a16="http://schemas.microsoft.com/office/drawing/2014/main" id="{D1DFF353-F9FE-4405-BDDF-2C08E4B4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1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5" name="Freeform 1576">
              <a:extLst>
                <a:ext uri="{FF2B5EF4-FFF2-40B4-BE49-F238E27FC236}">
                  <a16:creationId xmlns:a16="http://schemas.microsoft.com/office/drawing/2014/main" id="{F6D8C8E7-6AAA-45A8-891C-B42FAB034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1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Oval 1577">
              <a:extLst>
                <a:ext uri="{FF2B5EF4-FFF2-40B4-BE49-F238E27FC236}">
                  <a16:creationId xmlns:a16="http://schemas.microsoft.com/office/drawing/2014/main" id="{AE2B9728-6547-46A3-AC61-695BD6AE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2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7" name="Oval 1578">
              <a:extLst>
                <a:ext uri="{FF2B5EF4-FFF2-40B4-BE49-F238E27FC236}">
                  <a16:creationId xmlns:a16="http://schemas.microsoft.com/office/drawing/2014/main" id="{353AAD9A-E186-45BF-A342-4D2EC7F0C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8" name="Oval 1579">
              <a:extLst>
                <a:ext uri="{FF2B5EF4-FFF2-40B4-BE49-F238E27FC236}">
                  <a16:creationId xmlns:a16="http://schemas.microsoft.com/office/drawing/2014/main" id="{B8D4AFA7-FBD6-460F-BE57-83D71A6B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9" name="Freeform 1580">
              <a:extLst>
                <a:ext uri="{FF2B5EF4-FFF2-40B4-BE49-F238E27FC236}">
                  <a16:creationId xmlns:a16="http://schemas.microsoft.com/office/drawing/2014/main" id="{02FA8025-3C97-4889-8169-911415E6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2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Oval 1581">
              <a:extLst>
                <a:ext uri="{FF2B5EF4-FFF2-40B4-BE49-F238E27FC236}">
                  <a16:creationId xmlns:a16="http://schemas.microsoft.com/office/drawing/2014/main" id="{10A75B0F-9698-4F94-BD50-CFF0A151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3111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1" name="Oval 1582">
              <a:extLst>
                <a:ext uri="{FF2B5EF4-FFF2-40B4-BE49-F238E27FC236}">
                  <a16:creationId xmlns:a16="http://schemas.microsoft.com/office/drawing/2014/main" id="{C83521CD-342D-4E30-8D8B-9B012539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13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2" name="Oval 1583">
              <a:extLst>
                <a:ext uri="{FF2B5EF4-FFF2-40B4-BE49-F238E27FC236}">
                  <a16:creationId xmlns:a16="http://schemas.microsoft.com/office/drawing/2014/main" id="{3D791F02-AC43-442F-9D99-D383A20C8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31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3" name="Freeform 1584">
              <a:extLst>
                <a:ext uri="{FF2B5EF4-FFF2-40B4-BE49-F238E27FC236}">
                  <a16:creationId xmlns:a16="http://schemas.microsoft.com/office/drawing/2014/main" id="{BB42130F-CF5F-49A4-9D8E-8A7CE0E7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1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Oval 1585">
              <a:extLst>
                <a:ext uri="{FF2B5EF4-FFF2-40B4-BE49-F238E27FC236}">
                  <a16:creationId xmlns:a16="http://schemas.microsoft.com/office/drawing/2014/main" id="{799DFF61-2B43-4433-8DA9-77D4BABD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10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5" name="Oval 1586">
              <a:extLst>
                <a:ext uri="{FF2B5EF4-FFF2-40B4-BE49-F238E27FC236}">
                  <a16:creationId xmlns:a16="http://schemas.microsoft.com/office/drawing/2014/main" id="{50F4E20C-7C0F-438F-8D00-CEC049CAB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313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6" name="Oval 1587">
              <a:extLst>
                <a:ext uri="{FF2B5EF4-FFF2-40B4-BE49-F238E27FC236}">
                  <a16:creationId xmlns:a16="http://schemas.microsoft.com/office/drawing/2014/main" id="{98D9557E-109F-472D-BE5F-E99D0578D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14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7" name="Freeform 1588">
              <a:extLst>
                <a:ext uri="{FF2B5EF4-FFF2-40B4-BE49-F238E27FC236}">
                  <a16:creationId xmlns:a16="http://schemas.microsoft.com/office/drawing/2014/main" id="{649D2BA6-0D16-446E-903E-31B90C3D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3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Oval 1589">
              <a:extLst>
                <a:ext uri="{FF2B5EF4-FFF2-40B4-BE49-F238E27FC236}">
                  <a16:creationId xmlns:a16="http://schemas.microsoft.com/office/drawing/2014/main" id="{3CD2D27A-43C9-44EE-A587-374102AA5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096"/>
              <a:ext cx="122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9" name="Oval 1590">
              <a:extLst>
                <a:ext uri="{FF2B5EF4-FFF2-40B4-BE49-F238E27FC236}">
                  <a16:creationId xmlns:a16="http://schemas.microsoft.com/office/drawing/2014/main" id="{6F60FBA7-BD75-47D1-942B-8BC4C3888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3119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0" name="Oval 1591">
              <a:extLst>
                <a:ext uri="{FF2B5EF4-FFF2-40B4-BE49-F238E27FC236}">
                  <a16:creationId xmlns:a16="http://schemas.microsoft.com/office/drawing/2014/main" id="{D6925BF2-3B9A-4496-8EDA-E9AB276F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3131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1" name="Freeform 1592">
              <a:extLst>
                <a:ext uri="{FF2B5EF4-FFF2-40B4-BE49-F238E27FC236}">
                  <a16:creationId xmlns:a16="http://schemas.microsoft.com/office/drawing/2014/main" id="{D34809F4-AD87-4F82-A27F-2E44E58C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1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Oval 1593">
              <a:extLst>
                <a:ext uri="{FF2B5EF4-FFF2-40B4-BE49-F238E27FC236}">
                  <a16:creationId xmlns:a16="http://schemas.microsoft.com/office/drawing/2014/main" id="{7EEFF40B-D35E-4E5D-921F-33CCE63C0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3067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3" name="Oval 1594">
              <a:extLst>
                <a:ext uri="{FF2B5EF4-FFF2-40B4-BE49-F238E27FC236}">
                  <a16:creationId xmlns:a16="http://schemas.microsoft.com/office/drawing/2014/main" id="{1E8A3C12-C55D-477D-B379-6E7C83ACE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0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4" name="Oval 1595">
              <a:extLst>
                <a:ext uri="{FF2B5EF4-FFF2-40B4-BE49-F238E27FC236}">
                  <a16:creationId xmlns:a16="http://schemas.microsoft.com/office/drawing/2014/main" id="{48A2151E-D86B-4916-95B8-C0E298187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1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5" name="Freeform 1596">
              <a:extLst>
                <a:ext uri="{FF2B5EF4-FFF2-40B4-BE49-F238E27FC236}">
                  <a16:creationId xmlns:a16="http://schemas.microsoft.com/office/drawing/2014/main" id="{0F1F0345-3BEC-4884-9484-8FFC988E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0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Oval 1597">
              <a:extLst>
                <a:ext uri="{FF2B5EF4-FFF2-40B4-BE49-F238E27FC236}">
                  <a16:creationId xmlns:a16="http://schemas.microsoft.com/office/drawing/2014/main" id="{8885F1EC-29D8-4F91-879F-1A164E64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303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7" name="Oval 1598">
              <a:extLst>
                <a:ext uri="{FF2B5EF4-FFF2-40B4-BE49-F238E27FC236}">
                  <a16:creationId xmlns:a16="http://schemas.microsoft.com/office/drawing/2014/main" id="{1D48F3ED-6893-449B-8348-2E93C7C8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0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8" name="Oval 1599">
              <a:extLst>
                <a:ext uri="{FF2B5EF4-FFF2-40B4-BE49-F238E27FC236}">
                  <a16:creationId xmlns:a16="http://schemas.microsoft.com/office/drawing/2014/main" id="{41CEC297-524E-498A-B837-0F88D1111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30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9" name="Freeform 1600">
              <a:extLst>
                <a:ext uri="{FF2B5EF4-FFF2-40B4-BE49-F238E27FC236}">
                  <a16:creationId xmlns:a16="http://schemas.microsoft.com/office/drawing/2014/main" id="{4E9F3DB7-32A9-4FAD-AB53-B469BCCB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Oval 1601">
              <a:extLst>
                <a:ext uri="{FF2B5EF4-FFF2-40B4-BE49-F238E27FC236}">
                  <a16:creationId xmlns:a16="http://schemas.microsoft.com/office/drawing/2014/main" id="{7FA0AB12-37B4-4F57-B4A9-389302ED4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298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1" name="Oval 1602">
              <a:extLst>
                <a:ext uri="{FF2B5EF4-FFF2-40B4-BE49-F238E27FC236}">
                  <a16:creationId xmlns:a16="http://schemas.microsoft.com/office/drawing/2014/main" id="{0415FCB4-75FE-4D3A-94AE-890158607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0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2" name="Oval 1603">
              <a:extLst>
                <a:ext uri="{FF2B5EF4-FFF2-40B4-BE49-F238E27FC236}">
                  <a16:creationId xmlns:a16="http://schemas.microsoft.com/office/drawing/2014/main" id="{39654D78-D665-403B-916D-B84A9A8EB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0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3" name="Freeform 1604">
              <a:extLst>
                <a:ext uri="{FF2B5EF4-FFF2-40B4-BE49-F238E27FC236}">
                  <a16:creationId xmlns:a16="http://schemas.microsoft.com/office/drawing/2014/main" id="{0C58BC93-E60D-46C6-85F0-3CB243E2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300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4" name="Oval 1605">
              <a:extLst>
                <a:ext uri="{FF2B5EF4-FFF2-40B4-BE49-F238E27FC236}">
                  <a16:creationId xmlns:a16="http://schemas.microsoft.com/office/drawing/2014/main" id="{F3B3CBD1-0AC0-4ADC-9C64-A853EC420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92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5" name="Oval 1606">
              <a:extLst>
                <a:ext uri="{FF2B5EF4-FFF2-40B4-BE49-F238E27FC236}">
                  <a16:creationId xmlns:a16="http://schemas.microsoft.com/office/drawing/2014/main" id="{9A8AE7AE-56C8-4D45-B964-F51FEA0F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295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6" name="Oval 1607">
              <a:extLst>
                <a:ext uri="{FF2B5EF4-FFF2-40B4-BE49-F238E27FC236}">
                  <a16:creationId xmlns:a16="http://schemas.microsoft.com/office/drawing/2014/main" id="{AA05FE6A-464A-486E-90A4-B5B1E71AE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6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7" name="Freeform 1608">
              <a:extLst>
                <a:ext uri="{FF2B5EF4-FFF2-40B4-BE49-F238E27FC236}">
                  <a16:creationId xmlns:a16="http://schemas.microsoft.com/office/drawing/2014/main" id="{C376005C-0049-4E99-95F1-E029516A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95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8" name="Oval 1609">
              <a:extLst>
                <a:ext uri="{FF2B5EF4-FFF2-40B4-BE49-F238E27FC236}">
                  <a16:creationId xmlns:a16="http://schemas.microsoft.com/office/drawing/2014/main" id="{C4D2EDD9-13C2-43B2-ADB8-9E89DA3C2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" y="2860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9" name="Oval 1610">
              <a:extLst>
                <a:ext uri="{FF2B5EF4-FFF2-40B4-BE49-F238E27FC236}">
                  <a16:creationId xmlns:a16="http://schemas.microsoft.com/office/drawing/2014/main" id="{E5F23172-55DD-4DDC-A4B7-4AC33A640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0" name="Oval 1611">
              <a:extLst>
                <a:ext uri="{FF2B5EF4-FFF2-40B4-BE49-F238E27FC236}">
                  <a16:creationId xmlns:a16="http://schemas.microsoft.com/office/drawing/2014/main" id="{A8C28E7B-5664-4F09-BC0F-46200022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1" name="Freeform 1612">
              <a:extLst>
                <a:ext uri="{FF2B5EF4-FFF2-40B4-BE49-F238E27FC236}">
                  <a16:creationId xmlns:a16="http://schemas.microsoft.com/office/drawing/2014/main" id="{452B95A3-47A9-4196-8E91-C805C6FD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88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2" name="Oval 1613">
              <a:extLst>
                <a:ext uri="{FF2B5EF4-FFF2-40B4-BE49-F238E27FC236}">
                  <a16:creationId xmlns:a16="http://schemas.microsoft.com/office/drawing/2014/main" id="{E31A51DC-3AF5-4E2E-A020-F431BF46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68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3" name="Oval 1614">
              <a:extLst>
                <a:ext uri="{FF2B5EF4-FFF2-40B4-BE49-F238E27FC236}">
                  <a16:creationId xmlns:a16="http://schemas.microsoft.com/office/drawing/2014/main" id="{EA7A3963-BED8-48E6-8B41-81D4323F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270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4" name="Oval 1615">
              <a:extLst>
                <a:ext uri="{FF2B5EF4-FFF2-40B4-BE49-F238E27FC236}">
                  <a16:creationId xmlns:a16="http://schemas.microsoft.com/office/drawing/2014/main" id="{22F0ECC6-5456-40FC-99A9-F166CC5D7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72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5" name="Freeform 1616">
              <a:extLst>
                <a:ext uri="{FF2B5EF4-FFF2-40B4-BE49-F238E27FC236}">
                  <a16:creationId xmlns:a16="http://schemas.microsoft.com/office/drawing/2014/main" id="{C442AE9B-27B1-4546-BC03-F63C8B5D1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7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6" name="Oval 1617">
              <a:extLst>
                <a:ext uri="{FF2B5EF4-FFF2-40B4-BE49-F238E27FC236}">
                  <a16:creationId xmlns:a16="http://schemas.microsoft.com/office/drawing/2014/main" id="{76EC5511-3F34-4A7F-9136-586A2145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58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7" name="Oval 1618">
              <a:extLst>
                <a:ext uri="{FF2B5EF4-FFF2-40B4-BE49-F238E27FC236}">
                  <a16:creationId xmlns:a16="http://schemas.microsoft.com/office/drawing/2014/main" id="{2444A973-4AAC-4D73-AE81-24A1365E9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26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8" name="Oval 1619">
              <a:extLst>
                <a:ext uri="{FF2B5EF4-FFF2-40B4-BE49-F238E27FC236}">
                  <a16:creationId xmlns:a16="http://schemas.microsoft.com/office/drawing/2014/main" id="{388134CF-0C46-4564-A5EA-68D0D29F6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2619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9" name="Freeform 1620">
              <a:extLst>
                <a:ext uri="{FF2B5EF4-FFF2-40B4-BE49-F238E27FC236}">
                  <a16:creationId xmlns:a16="http://schemas.microsoft.com/office/drawing/2014/main" id="{D7AA7C46-E3BA-444E-ADEE-61B0B20E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609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Oval 1621">
              <a:extLst>
                <a:ext uri="{FF2B5EF4-FFF2-40B4-BE49-F238E27FC236}">
                  <a16:creationId xmlns:a16="http://schemas.microsoft.com/office/drawing/2014/main" id="{CF47530E-89D0-4BC7-B60F-06CF0C81E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57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1" name="Oval 1622">
              <a:extLst>
                <a:ext uri="{FF2B5EF4-FFF2-40B4-BE49-F238E27FC236}">
                  <a16:creationId xmlns:a16="http://schemas.microsoft.com/office/drawing/2014/main" id="{52A21691-6C27-400C-A73D-5194A8422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60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2" name="Oval 1623">
              <a:extLst>
                <a:ext uri="{FF2B5EF4-FFF2-40B4-BE49-F238E27FC236}">
                  <a16:creationId xmlns:a16="http://schemas.microsoft.com/office/drawing/2014/main" id="{A12DC11D-0EA5-4E6A-AE2D-DDC85C561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61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3" name="Freeform 1624">
              <a:extLst>
                <a:ext uri="{FF2B5EF4-FFF2-40B4-BE49-F238E27FC236}">
                  <a16:creationId xmlns:a16="http://schemas.microsoft.com/office/drawing/2014/main" id="{5D14F179-B14E-413B-8F03-AE759D55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6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Oval 1625">
              <a:extLst>
                <a:ext uri="{FF2B5EF4-FFF2-40B4-BE49-F238E27FC236}">
                  <a16:creationId xmlns:a16="http://schemas.microsoft.com/office/drawing/2014/main" id="{43995A13-2BCC-488B-BBC7-C9036A0D8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66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5" name="Oval 1626">
              <a:extLst>
                <a:ext uri="{FF2B5EF4-FFF2-40B4-BE49-F238E27FC236}">
                  <a16:creationId xmlns:a16="http://schemas.microsoft.com/office/drawing/2014/main" id="{55EFA488-D965-4CD1-8832-18F2106F1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69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6" name="Oval 1627">
              <a:extLst>
                <a:ext uri="{FF2B5EF4-FFF2-40B4-BE49-F238E27FC236}">
                  <a16:creationId xmlns:a16="http://schemas.microsoft.com/office/drawing/2014/main" id="{F2B5C13E-356A-4A0D-8AF6-A4E7D3DE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7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7" name="Freeform 1628">
              <a:extLst>
                <a:ext uri="{FF2B5EF4-FFF2-40B4-BE49-F238E27FC236}">
                  <a16:creationId xmlns:a16="http://schemas.microsoft.com/office/drawing/2014/main" id="{84D0F702-CC45-4ECE-8FFA-9939BA1FE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6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8" name="Oval 1629">
              <a:extLst>
                <a:ext uri="{FF2B5EF4-FFF2-40B4-BE49-F238E27FC236}">
                  <a16:creationId xmlns:a16="http://schemas.microsoft.com/office/drawing/2014/main" id="{32D6EE1D-1054-4D6B-9E13-C9B74DAE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7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9" name="Oval 1630">
              <a:extLst>
                <a:ext uri="{FF2B5EF4-FFF2-40B4-BE49-F238E27FC236}">
                  <a16:creationId xmlns:a16="http://schemas.microsoft.com/office/drawing/2014/main" id="{631B4531-57FF-41F9-BC7B-2C5D7AB3C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76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0" name="Oval 1631">
              <a:extLst>
                <a:ext uri="{FF2B5EF4-FFF2-40B4-BE49-F238E27FC236}">
                  <a16:creationId xmlns:a16="http://schemas.microsoft.com/office/drawing/2014/main" id="{430D77E8-33A2-4B2D-9303-08E3A0C99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7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1" name="Freeform 1632">
              <a:extLst>
                <a:ext uri="{FF2B5EF4-FFF2-40B4-BE49-F238E27FC236}">
                  <a16:creationId xmlns:a16="http://schemas.microsoft.com/office/drawing/2014/main" id="{FDA09C91-9A8E-47DA-ADF7-C7BD38AB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7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2" name="Freeform 1633">
              <a:extLst>
                <a:ext uri="{FF2B5EF4-FFF2-40B4-BE49-F238E27FC236}">
                  <a16:creationId xmlns:a16="http://schemas.microsoft.com/office/drawing/2014/main" id="{F29E4EA1-2FEF-4589-884D-AF021D30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798"/>
              <a:ext cx="121" cy="129"/>
            </a:xfrm>
            <a:custGeom>
              <a:avLst/>
              <a:gdLst>
                <a:gd name="T0" fmla="*/ 314 w 52"/>
                <a:gd name="T1" fmla="*/ 0 h 52"/>
                <a:gd name="T2" fmla="*/ 0 w 52"/>
                <a:gd name="T3" fmla="*/ 412 h 52"/>
                <a:gd name="T4" fmla="*/ 330 w 52"/>
                <a:gd name="T5" fmla="*/ 794 h 52"/>
                <a:gd name="T6" fmla="*/ 656 w 52"/>
                <a:gd name="T7" fmla="*/ 399 h 52"/>
                <a:gd name="T8" fmla="*/ 314 w 5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25" y="0"/>
                  </a:moveTo>
                  <a:cubicBezTo>
                    <a:pt x="11" y="1"/>
                    <a:pt x="0" y="13"/>
                    <a:pt x="0" y="27"/>
                  </a:cubicBezTo>
                  <a:cubicBezTo>
                    <a:pt x="0" y="41"/>
                    <a:pt x="12" y="52"/>
                    <a:pt x="26" y="52"/>
                  </a:cubicBezTo>
                  <a:cubicBezTo>
                    <a:pt x="41" y="52"/>
                    <a:pt x="52" y="40"/>
                    <a:pt x="52" y="26"/>
                  </a:cubicBezTo>
                  <a:cubicBezTo>
                    <a:pt x="51" y="11"/>
                    <a:pt x="39" y="0"/>
                    <a:pt x="25" y="0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1634">
              <a:extLst>
                <a:ext uri="{FF2B5EF4-FFF2-40B4-BE49-F238E27FC236}">
                  <a16:creationId xmlns:a16="http://schemas.microsoft.com/office/drawing/2014/main" id="{96DA429C-3386-49F5-8E0B-C90CA644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20"/>
              <a:ext cx="49" cy="53"/>
            </a:xfrm>
            <a:custGeom>
              <a:avLst/>
              <a:gdLst>
                <a:gd name="T0" fmla="*/ 126 w 21"/>
                <a:gd name="T1" fmla="*/ 20 h 21"/>
                <a:gd name="T2" fmla="*/ 12 w 21"/>
                <a:gd name="T3" fmla="*/ 179 h 21"/>
                <a:gd name="T4" fmla="*/ 142 w 21"/>
                <a:gd name="T5" fmla="*/ 338 h 21"/>
                <a:gd name="T6" fmla="*/ 266 w 21"/>
                <a:gd name="T7" fmla="*/ 159 h 21"/>
                <a:gd name="T8" fmla="*/ 126 w 21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0" y="1"/>
                  </a:moveTo>
                  <a:cubicBezTo>
                    <a:pt x="5" y="1"/>
                    <a:pt x="0" y="5"/>
                    <a:pt x="1" y="11"/>
                  </a:cubicBezTo>
                  <a:cubicBezTo>
                    <a:pt x="1" y="16"/>
                    <a:pt x="5" y="21"/>
                    <a:pt x="11" y="21"/>
                  </a:cubicBezTo>
                  <a:cubicBezTo>
                    <a:pt x="16" y="20"/>
                    <a:pt x="21" y="16"/>
                    <a:pt x="21" y="10"/>
                  </a:cubicBezTo>
                  <a:cubicBezTo>
                    <a:pt x="20" y="5"/>
                    <a:pt x="16" y="0"/>
                    <a:pt x="10" y="1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Freeform 1635">
              <a:extLst>
                <a:ext uri="{FF2B5EF4-FFF2-40B4-BE49-F238E27FC236}">
                  <a16:creationId xmlns:a16="http://schemas.microsoft.com/office/drawing/2014/main" id="{1F5DC263-6304-405A-A21C-1FAE3177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835"/>
              <a:ext cx="21" cy="23"/>
            </a:xfrm>
            <a:custGeom>
              <a:avLst/>
              <a:gdLst>
                <a:gd name="T0" fmla="*/ 49 w 9"/>
                <a:gd name="T1" fmla="*/ 0 h 9"/>
                <a:gd name="T2" fmla="*/ 0 w 9"/>
                <a:gd name="T3" fmla="*/ 84 h 9"/>
                <a:gd name="T4" fmla="*/ 65 w 9"/>
                <a:gd name="T5" fmla="*/ 151 h 9"/>
                <a:gd name="T6" fmla="*/ 114 w 9"/>
                <a:gd name="T7" fmla="*/ 66 h 9"/>
                <a:gd name="T8" fmla="*/ 49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5" name="Freeform 1636">
              <a:extLst>
                <a:ext uri="{FF2B5EF4-FFF2-40B4-BE49-F238E27FC236}">
                  <a16:creationId xmlns:a16="http://schemas.microsoft.com/office/drawing/2014/main" id="{EDB1A97F-1EDE-47D6-81CA-5129790C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1"/>
                    <a:pt x="37" y="22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Oval 1637">
              <a:extLst>
                <a:ext uri="{FF2B5EF4-FFF2-40B4-BE49-F238E27FC236}">
                  <a16:creationId xmlns:a16="http://schemas.microsoft.com/office/drawing/2014/main" id="{0EFCB0E8-8A9E-4FFA-944B-BDE22B1E6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8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7" name="Oval 1638">
              <a:extLst>
                <a:ext uri="{FF2B5EF4-FFF2-40B4-BE49-F238E27FC236}">
                  <a16:creationId xmlns:a16="http://schemas.microsoft.com/office/drawing/2014/main" id="{C28B0441-2930-4DFC-96EF-626B122FD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287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8" name="Oval 1639">
              <a:extLst>
                <a:ext uri="{FF2B5EF4-FFF2-40B4-BE49-F238E27FC236}">
                  <a16:creationId xmlns:a16="http://schemas.microsoft.com/office/drawing/2014/main" id="{E1CB72F0-D4D3-4A6E-B10A-8A0E0BE5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28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9" name="Freeform 1640">
              <a:extLst>
                <a:ext uri="{FF2B5EF4-FFF2-40B4-BE49-F238E27FC236}">
                  <a16:creationId xmlns:a16="http://schemas.microsoft.com/office/drawing/2014/main" id="{C3E15DC0-C698-4A5B-8D6B-6C9CF6405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0" name="Oval 1641">
              <a:extLst>
                <a:ext uri="{FF2B5EF4-FFF2-40B4-BE49-F238E27FC236}">
                  <a16:creationId xmlns:a16="http://schemas.microsoft.com/office/drawing/2014/main" id="{658944B0-C71B-46B6-914C-81F275669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90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1" name="Oval 1642">
              <a:extLst>
                <a:ext uri="{FF2B5EF4-FFF2-40B4-BE49-F238E27FC236}">
                  <a16:creationId xmlns:a16="http://schemas.microsoft.com/office/drawing/2014/main" id="{8105C47F-C996-46AC-A8D1-EF74C6FF5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92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2" name="Oval 1643">
              <a:extLst>
                <a:ext uri="{FF2B5EF4-FFF2-40B4-BE49-F238E27FC236}">
                  <a16:creationId xmlns:a16="http://schemas.microsoft.com/office/drawing/2014/main" id="{95D47786-5D6F-4C30-A170-9B39B888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9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3" name="Freeform 1644">
              <a:extLst>
                <a:ext uri="{FF2B5EF4-FFF2-40B4-BE49-F238E27FC236}">
                  <a16:creationId xmlns:a16="http://schemas.microsoft.com/office/drawing/2014/main" id="{73748D49-CCB5-4C6C-B4B7-4839C73A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9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4" name="Oval 1645">
              <a:extLst>
                <a:ext uri="{FF2B5EF4-FFF2-40B4-BE49-F238E27FC236}">
                  <a16:creationId xmlns:a16="http://schemas.microsoft.com/office/drawing/2014/main" id="{C5E078F6-0196-469F-9FE8-9948729F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57"/>
              <a:ext cx="86" cy="9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5" name="Oval 1646">
              <a:extLst>
                <a:ext uri="{FF2B5EF4-FFF2-40B4-BE49-F238E27FC236}">
                  <a16:creationId xmlns:a16="http://schemas.microsoft.com/office/drawing/2014/main" id="{815C7D30-5A04-420F-92BE-5BB43DEB5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972"/>
              <a:ext cx="33" cy="37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6" name="Oval 1647">
              <a:extLst>
                <a:ext uri="{FF2B5EF4-FFF2-40B4-BE49-F238E27FC236}">
                  <a16:creationId xmlns:a16="http://schemas.microsoft.com/office/drawing/2014/main" id="{FDA11DFD-C4A1-4350-8505-2FE205CE5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2982"/>
              <a:ext cx="14" cy="1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7" name="Freeform 1648">
              <a:extLst>
                <a:ext uri="{FF2B5EF4-FFF2-40B4-BE49-F238E27FC236}">
                  <a16:creationId xmlns:a16="http://schemas.microsoft.com/office/drawing/2014/main" id="{9CA697EC-749A-47B3-9EB5-E60DAD7C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975"/>
              <a:ext cx="67" cy="67"/>
            </a:xfrm>
            <a:custGeom>
              <a:avLst/>
              <a:gdLst>
                <a:gd name="T0" fmla="*/ 0 w 29"/>
                <a:gd name="T1" fmla="*/ 278 h 27"/>
                <a:gd name="T2" fmla="*/ 134 w 29"/>
                <a:gd name="T3" fmla="*/ 350 h 27"/>
                <a:gd name="T4" fmla="*/ 321 w 29"/>
                <a:gd name="T5" fmla="*/ 124 h 27"/>
                <a:gd name="T6" fmla="*/ 293 w 29"/>
                <a:gd name="T7" fmla="*/ 0 h 27"/>
                <a:gd name="T8" fmla="*/ 358 w 29"/>
                <a:gd name="T9" fmla="*/ 184 h 27"/>
                <a:gd name="T10" fmla="*/ 171 w 29"/>
                <a:gd name="T11" fmla="*/ 412 h 27"/>
                <a:gd name="T12" fmla="*/ 0 w 29"/>
                <a:gd name="T13" fmla="*/ 2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7">
                  <a:moveTo>
                    <a:pt x="0" y="18"/>
                  </a:moveTo>
                  <a:cubicBezTo>
                    <a:pt x="5" y="23"/>
                    <a:pt x="8" y="23"/>
                    <a:pt x="11" y="23"/>
                  </a:cubicBezTo>
                  <a:cubicBezTo>
                    <a:pt x="22" y="23"/>
                    <a:pt x="26" y="16"/>
                    <a:pt x="26" y="8"/>
                  </a:cubicBezTo>
                  <a:cubicBezTo>
                    <a:pt x="26" y="5"/>
                    <a:pt x="25" y="2"/>
                    <a:pt x="24" y="0"/>
                  </a:cubicBezTo>
                  <a:cubicBezTo>
                    <a:pt x="27" y="3"/>
                    <a:pt x="29" y="7"/>
                    <a:pt x="29" y="12"/>
                  </a:cubicBezTo>
                  <a:cubicBezTo>
                    <a:pt x="29" y="20"/>
                    <a:pt x="22" y="27"/>
                    <a:pt x="14" y="27"/>
                  </a:cubicBezTo>
                  <a:cubicBezTo>
                    <a:pt x="8" y="27"/>
                    <a:pt x="3" y="23"/>
                    <a:pt x="0" y="18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Oval 1649">
              <a:extLst>
                <a:ext uri="{FF2B5EF4-FFF2-40B4-BE49-F238E27FC236}">
                  <a16:creationId xmlns:a16="http://schemas.microsoft.com/office/drawing/2014/main" id="{9125DDCF-1D52-451A-9C9B-90971C1D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295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9" name="Oval 1650">
              <a:extLst>
                <a:ext uri="{FF2B5EF4-FFF2-40B4-BE49-F238E27FC236}">
                  <a16:creationId xmlns:a16="http://schemas.microsoft.com/office/drawing/2014/main" id="{8B32472A-A8C3-4145-8C7A-423794023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8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0" name="Oval 1651">
              <a:extLst>
                <a:ext uri="{FF2B5EF4-FFF2-40B4-BE49-F238E27FC236}">
                  <a16:creationId xmlns:a16="http://schemas.microsoft.com/office/drawing/2014/main" id="{2A07662E-BA44-40A8-86ED-F99DE443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99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1" name="Freeform 1652">
              <a:extLst>
                <a:ext uri="{FF2B5EF4-FFF2-40B4-BE49-F238E27FC236}">
                  <a16:creationId xmlns:a16="http://schemas.microsoft.com/office/drawing/2014/main" id="{EB8FA27B-36BE-4A8F-8249-E8E2ECC8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9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Oval 1653">
              <a:extLst>
                <a:ext uri="{FF2B5EF4-FFF2-40B4-BE49-F238E27FC236}">
                  <a16:creationId xmlns:a16="http://schemas.microsoft.com/office/drawing/2014/main" id="{DF5BB913-97F0-4805-98DD-DA554C2E5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297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3" name="Oval 1654">
              <a:extLst>
                <a:ext uri="{FF2B5EF4-FFF2-40B4-BE49-F238E27FC236}">
                  <a16:creationId xmlns:a16="http://schemas.microsoft.com/office/drawing/2014/main" id="{41D62703-5A83-4EFB-B242-B97982BB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99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4" name="Oval 1655">
              <a:extLst>
                <a:ext uri="{FF2B5EF4-FFF2-40B4-BE49-F238E27FC236}">
                  <a16:creationId xmlns:a16="http://schemas.microsoft.com/office/drawing/2014/main" id="{2F9F9076-A92E-44A5-9C7A-764515C49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300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5" name="Freeform 1656">
              <a:extLst>
                <a:ext uri="{FF2B5EF4-FFF2-40B4-BE49-F238E27FC236}">
                  <a16:creationId xmlns:a16="http://schemas.microsoft.com/office/drawing/2014/main" id="{5832A394-4F0C-413D-A5C5-AC1D2682D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9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6" name="Oval 1657">
              <a:extLst>
                <a:ext uri="{FF2B5EF4-FFF2-40B4-BE49-F238E27FC236}">
                  <a16:creationId xmlns:a16="http://schemas.microsoft.com/office/drawing/2014/main" id="{01182827-B39E-49E5-A5C2-8E0A780A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98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7" name="Oval 1658">
              <a:extLst>
                <a:ext uri="{FF2B5EF4-FFF2-40B4-BE49-F238E27FC236}">
                  <a16:creationId xmlns:a16="http://schemas.microsoft.com/office/drawing/2014/main" id="{69D4348C-476B-4C63-BE37-EE9129737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300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8" name="Oval 1659">
              <a:extLst>
                <a:ext uri="{FF2B5EF4-FFF2-40B4-BE49-F238E27FC236}">
                  <a16:creationId xmlns:a16="http://schemas.microsoft.com/office/drawing/2014/main" id="{2D9F7974-5684-4B4F-90DF-BEC8B1D0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1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9" name="Freeform 1660">
              <a:extLst>
                <a:ext uri="{FF2B5EF4-FFF2-40B4-BE49-F238E27FC236}">
                  <a16:creationId xmlns:a16="http://schemas.microsoft.com/office/drawing/2014/main" id="{CC5344EE-F513-402A-AC40-537E597F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0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0" name="Oval 1661">
              <a:extLst>
                <a:ext uri="{FF2B5EF4-FFF2-40B4-BE49-F238E27FC236}">
                  <a16:creationId xmlns:a16="http://schemas.microsoft.com/office/drawing/2014/main" id="{008D08B6-DB63-498F-8B62-2E52C93EE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99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1" name="Oval 1662">
              <a:extLst>
                <a:ext uri="{FF2B5EF4-FFF2-40B4-BE49-F238E27FC236}">
                  <a16:creationId xmlns:a16="http://schemas.microsoft.com/office/drawing/2014/main" id="{6A49DB96-EC54-4BBD-9538-DA8E28244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0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2" name="Oval 1663">
              <a:extLst>
                <a:ext uri="{FF2B5EF4-FFF2-40B4-BE49-F238E27FC236}">
                  <a16:creationId xmlns:a16="http://schemas.microsoft.com/office/drawing/2014/main" id="{9622FDD2-A6F3-4003-9979-BC3D5A0F0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0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3" name="Freeform 1664">
              <a:extLst>
                <a:ext uri="{FF2B5EF4-FFF2-40B4-BE49-F238E27FC236}">
                  <a16:creationId xmlns:a16="http://schemas.microsoft.com/office/drawing/2014/main" id="{54EB34A5-6FBE-4E3A-B5D4-9B9242DE7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0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4" name="Oval 1665">
              <a:extLst>
                <a:ext uri="{FF2B5EF4-FFF2-40B4-BE49-F238E27FC236}">
                  <a16:creationId xmlns:a16="http://schemas.microsoft.com/office/drawing/2014/main" id="{C100A436-32B7-4C29-BC1B-7D1AB46B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298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5" name="Oval 1666">
              <a:extLst>
                <a:ext uri="{FF2B5EF4-FFF2-40B4-BE49-F238E27FC236}">
                  <a16:creationId xmlns:a16="http://schemas.microsoft.com/office/drawing/2014/main" id="{0DD2AB99-339D-4707-9443-4D511936E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01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6" name="Oval 1667">
              <a:extLst>
                <a:ext uri="{FF2B5EF4-FFF2-40B4-BE49-F238E27FC236}">
                  <a16:creationId xmlns:a16="http://schemas.microsoft.com/office/drawing/2014/main" id="{BE95E076-7024-49BD-BEAA-C5C4C0B62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02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7" name="Freeform 1668">
              <a:extLst>
                <a:ext uri="{FF2B5EF4-FFF2-40B4-BE49-F238E27FC236}">
                  <a16:creationId xmlns:a16="http://schemas.microsoft.com/office/drawing/2014/main" id="{D7E9C422-E2E3-4A80-BC29-2214EFD77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0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Oval 1669">
              <a:extLst>
                <a:ext uri="{FF2B5EF4-FFF2-40B4-BE49-F238E27FC236}">
                  <a16:creationId xmlns:a16="http://schemas.microsoft.com/office/drawing/2014/main" id="{E7334B52-B233-4443-95F7-E54F21314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298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9" name="Oval 1670">
              <a:extLst>
                <a:ext uri="{FF2B5EF4-FFF2-40B4-BE49-F238E27FC236}">
                  <a16:creationId xmlns:a16="http://schemas.microsoft.com/office/drawing/2014/main" id="{F55F489B-0F29-4FDA-ADCB-40F6B45BC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" y="300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0" name="Oval 1671">
              <a:extLst>
                <a:ext uri="{FF2B5EF4-FFF2-40B4-BE49-F238E27FC236}">
                  <a16:creationId xmlns:a16="http://schemas.microsoft.com/office/drawing/2014/main" id="{DC44955B-E659-402A-B7BF-FCEFF92C3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017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1" name="Freeform 1672">
              <a:extLst>
                <a:ext uri="{FF2B5EF4-FFF2-40B4-BE49-F238E27FC236}">
                  <a16:creationId xmlns:a16="http://schemas.microsoft.com/office/drawing/2014/main" id="{B0AF80B9-D9B8-4074-9DE0-C4BB67EA7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07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Oval 1673">
              <a:extLst>
                <a:ext uri="{FF2B5EF4-FFF2-40B4-BE49-F238E27FC236}">
                  <a16:creationId xmlns:a16="http://schemas.microsoft.com/office/drawing/2014/main" id="{8E64EAA1-C920-4EBD-A3A9-02347329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2985"/>
              <a:ext cx="87" cy="9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3" name="Oval 1674">
              <a:extLst>
                <a:ext uri="{FF2B5EF4-FFF2-40B4-BE49-F238E27FC236}">
                  <a16:creationId xmlns:a16="http://schemas.microsoft.com/office/drawing/2014/main" id="{8064D933-DE96-4CA9-A21B-3F18CEFA1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999"/>
              <a:ext cx="35" cy="38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4" name="Oval 1675">
              <a:extLst>
                <a:ext uri="{FF2B5EF4-FFF2-40B4-BE49-F238E27FC236}">
                  <a16:creationId xmlns:a16="http://schemas.microsoft.com/office/drawing/2014/main" id="{BDB8F9C1-53DA-4E80-8E03-C99F1EE7E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3009"/>
              <a:ext cx="17" cy="18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5" name="Freeform 1676">
              <a:extLst>
                <a:ext uri="{FF2B5EF4-FFF2-40B4-BE49-F238E27FC236}">
                  <a16:creationId xmlns:a16="http://schemas.microsoft.com/office/drawing/2014/main" id="{0934E39E-76A3-4A53-98FE-15F44E2FC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3002"/>
              <a:ext cx="68" cy="67"/>
            </a:xfrm>
            <a:custGeom>
              <a:avLst/>
              <a:gdLst>
                <a:gd name="T0" fmla="*/ 0 w 29"/>
                <a:gd name="T1" fmla="*/ 290 h 27"/>
                <a:gd name="T2" fmla="*/ 143 w 29"/>
                <a:gd name="T3" fmla="*/ 350 h 27"/>
                <a:gd name="T4" fmla="*/ 347 w 29"/>
                <a:gd name="T5" fmla="*/ 124 h 27"/>
                <a:gd name="T6" fmla="*/ 307 w 29"/>
                <a:gd name="T7" fmla="*/ 0 h 27"/>
                <a:gd name="T8" fmla="*/ 373 w 29"/>
                <a:gd name="T9" fmla="*/ 184 h 27"/>
                <a:gd name="T10" fmla="*/ 181 w 29"/>
                <a:gd name="T11" fmla="*/ 412 h 27"/>
                <a:gd name="T12" fmla="*/ 0 w 29"/>
                <a:gd name="T13" fmla="*/ 29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7">
                  <a:moveTo>
                    <a:pt x="0" y="19"/>
                  </a:moveTo>
                  <a:cubicBezTo>
                    <a:pt x="5" y="23"/>
                    <a:pt x="7" y="23"/>
                    <a:pt x="11" y="23"/>
                  </a:cubicBezTo>
                  <a:cubicBezTo>
                    <a:pt x="22" y="23"/>
                    <a:pt x="27" y="16"/>
                    <a:pt x="27" y="8"/>
                  </a:cubicBezTo>
                  <a:cubicBezTo>
                    <a:pt x="27" y="5"/>
                    <a:pt x="25" y="2"/>
                    <a:pt x="24" y="0"/>
                  </a:cubicBezTo>
                  <a:cubicBezTo>
                    <a:pt x="27" y="3"/>
                    <a:pt x="29" y="7"/>
                    <a:pt x="29" y="12"/>
                  </a:cubicBezTo>
                  <a:cubicBezTo>
                    <a:pt x="29" y="20"/>
                    <a:pt x="22" y="27"/>
                    <a:pt x="14" y="27"/>
                  </a:cubicBezTo>
                  <a:cubicBezTo>
                    <a:pt x="8" y="27"/>
                    <a:pt x="2" y="24"/>
                    <a:pt x="0" y="19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6" name="Oval 1677">
              <a:extLst>
                <a:ext uri="{FF2B5EF4-FFF2-40B4-BE49-F238E27FC236}">
                  <a16:creationId xmlns:a16="http://schemas.microsoft.com/office/drawing/2014/main" id="{87D64006-6699-4BAD-BBB7-C88480F56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87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7" name="Oval 1678">
              <a:extLst>
                <a:ext uri="{FF2B5EF4-FFF2-40B4-BE49-F238E27FC236}">
                  <a16:creationId xmlns:a16="http://schemas.microsoft.com/office/drawing/2014/main" id="{AAD4CBCC-3E1C-4DED-ACB3-5DB82DD91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89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8" name="Oval 1679">
              <a:extLst>
                <a:ext uri="{FF2B5EF4-FFF2-40B4-BE49-F238E27FC236}">
                  <a16:creationId xmlns:a16="http://schemas.microsoft.com/office/drawing/2014/main" id="{BC54A9E1-9072-4022-9EE0-5939D508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9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9" name="Freeform 1680">
              <a:extLst>
                <a:ext uri="{FF2B5EF4-FFF2-40B4-BE49-F238E27FC236}">
                  <a16:creationId xmlns:a16="http://schemas.microsoft.com/office/drawing/2014/main" id="{9E4FAC26-C9C9-4524-9F64-88D757ED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895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0" name="Oval 1681">
              <a:extLst>
                <a:ext uri="{FF2B5EF4-FFF2-40B4-BE49-F238E27FC236}">
                  <a16:creationId xmlns:a16="http://schemas.microsoft.com/office/drawing/2014/main" id="{20DEE225-831A-4190-8250-9C0233022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2912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1" name="Oval 1682">
              <a:extLst>
                <a:ext uri="{FF2B5EF4-FFF2-40B4-BE49-F238E27FC236}">
                  <a16:creationId xmlns:a16="http://schemas.microsoft.com/office/drawing/2014/main" id="{25CD7C60-A702-4A32-A98E-219D5480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2" name="Oval 1683">
              <a:extLst>
                <a:ext uri="{FF2B5EF4-FFF2-40B4-BE49-F238E27FC236}">
                  <a16:creationId xmlns:a16="http://schemas.microsoft.com/office/drawing/2014/main" id="{9783B5D9-F206-41D9-8F0C-399F8A1B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94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3" name="Freeform 1684">
              <a:extLst>
                <a:ext uri="{FF2B5EF4-FFF2-40B4-BE49-F238E27FC236}">
                  <a16:creationId xmlns:a16="http://schemas.microsoft.com/office/drawing/2014/main" id="{E359825E-E0EF-4CB3-A9C9-44AA39EC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37"/>
              <a:ext cx="95" cy="95"/>
            </a:xfrm>
            <a:custGeom>
              <a:avLst/>
              <a:gdLst>
                <a:gd name="T0" fmla="*/ 0 w 41"/>
                <a:gd name="T1" fmla="*/ 408 h 38"/>
                <a:gd name="T2" fmla="*/ 199 w 41"/>
                <a:gd name="T3" fmla="*/ 500 h 38"/>
                <a:gd name="T4" fmla="*/ 461 w 41"/>
                <a:gd name="T5" fmla="*/ 175 h 38"/>
                <a:gd name="T6" fmla="*/ 408 w 41"/>
                <a:gd name="T7" fmla="*/ 0 h 38"/>
                <a:gd name="T8" fmla="*/ 510 w 41"/>
                <a:gd name="T9" fmla="*/ 250 h 38"/>
                <a:gd name="T10" fmla="*/ 236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Oval 1685">
              <a:extLst>
                <a:ext uri="{FF2B5EF4-FFF2-40B4-BE49-F238E27FC236}">
                  <a16:creationId xmlns:a16="http://schemas.microsoft.com/office/drawing/2014/main" id="{33E11FEB-B5C2-4805-9090-F55F417C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818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5" name="Oval 1686">
              <a:extLst>
                <a:ext uri="{FF2B5EF4-FFF2-40B4-BE49-F238E27FC236}">
                  <a16:creationId xmlns:a16="http://schemas.microsoft.com/office/drawing/2014/main" id="{0CA35785-B84F-4251-A6DC-4D9B5E39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284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6" name="Oval 1687">
              <a:extLst>
                <a:ext uri="{FF2B5EF4-FFF2-40B4-BE49-F238E27FC236}">
                  <a16:creationId xmlns:a16="http://schemas.microsoft.com/office/drawing/2014/main" id="{5602C494-5D17-4DBC-BE5D-F74674340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85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7" name="Freeform 1688">
              <a:extLst>
                <a:ext uri="{FF2B5EF4-FFF2-40B4-BE49-F238E27FC236}">
                  <a16:creationId xmlns:a16="http://schemas.microsoft.com/office/drawing/2014/main" id="{AB777FD4-A31B-453D-862B-BABD5486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Oval 1689">
              <a:extLst>
                <a:ext uri="{FF2B5EF4-FFF2-40B4-BE49-F238E27FC236}">
                  <a16:creationId xmlns:a16="http://schemas.microsoft.com/office/drawing/2014/main" id="{0FE69D07-1B94-4A64-802A-58BCF70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75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9" name="Oval 1690">
              <a:extLst>
                <a:ext uri="{FF2B5EF4-FFF2-40B4-BE49-F238E27FC236}">
                  <a16:creationId xmlns:a16="http://schemas.microsoft.com/office/drawing/2014/main" id="{61E704D5-B0A7-49A4-B2E5-00018A7B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78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0" name="Oval 1691">
              <a:extLst>
                <a:ext uri="{FF2B5EF4-FFF2-40B4-BE49-F238E27FC236}">
                  <a16:creationId xmlns:a16="http://schemas.microsoft.com/office/drawing/2014/main" id="{433F269D-E956-403D-82EA-9F422C7FD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2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1" name="Freeform 1692">
              <a:extLst>
                <a:ext uri="{FF2B5EF4-FFF2-40B4-BE49-F238E27FC236}">
                  <a16:creationId xmlns:a16="http://schemas.microsoft.com/office/drawing/2014/main" id="{DA14500C-F98E-4899-BA87-8596C678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7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Oval 1693">
              <a:extLst>
                <a:ext uri="{FF2B5EF4-FFF2-40B4-BE49-F238E27FC236}">
                  <a16:creationId xmlns:a16="http://schemas.microsoft.com/office/drawing/2014/main" id="{B2416823-F2CA-448B-AE85-9713668DD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69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3" name="Oval 1694">
              <a:extLst>
                <a:ext uri="{FF2B5EF4-FFF2-40B4-BE49-F238E27FC236}">
                  <a16:creationId xmlns:a16="http://schemas.microsoft.com/office/drawing/2014/main" id="{E0B25B74-4053-4213-A0FB-C84017746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71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4" name="Oval 1695">
              <a:extLst>
                <a:ext uri="{FF2B5EF4-FFF2-40B4-BE49-F238E27FC236}">
                  <a16:creationId xmlns:a16="http://schemas.microsoft.com/office/drawing/2014/main" id="{8EF65C9E-4911-4C6D-8397-02604FBD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27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5" name="Freeform 1696">
              <a:extLst>
                <a:ext uri="{FF2B5EF4-FFF2-40B4-BE49-F238E27FC236}">
                  <a16:creationId xmlns:a16="http://schemas.microsoft.com/office/drawing/2014/main" id="{392FE09B-753E-4C3A-85CB-6585A24C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7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Oval 1697">
              <a:extLst>
                <a:ext uri="{FF2B5EF4-FFF2-40B4-BE49-F238E27FC236}">
                  <a16:creationId xmlns:a16="http://schemas.microsoft.com/office/drawing/2014/main" id="{7AEA22E9-4D07-421F-AC08-CD5F03AE8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2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7" name="Oval 1698">
              <a:extLst>
                <a:ext uri="{FF2B5EF4-FFF2-40B4-BE49-F238E27FC236}">
                  <a16:creationId xmlns:a16="http://schemas.microsoft.com/office/drawing/2014/main" id="{9A8767F7-F034-458F-A218-EF07C77AC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13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8" name="Oval 1699">
              <a:extLst>
                <a:ext uri="{FF2B5EF4-FFF2-40B4-BE49-F238E27FC236}">
                  <a16:creationId xmlns:a16="http://schemas.microsoft.com/office/drawing/2014/main" id="{AE762AFB-A37E-4696-A3C2-C71A7FE56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32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9" name="Freeform 1700">
              <a:extLst>
                <a:ext uri="{FF2B5EF4-FFF2-40B4-BE49-F238E27FC236}">
                  <a16:creationId xmlns:a16="http://schemas.microsoft.com/office/drawing/2014/main" id="{0365720C-82C7-41FC-B1BA-8CF2FA27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Oval 1701">
              <a:extLst>
                <a:ext uri="{FF2B5EF4-FFF2-40B4-BE49-F238E27FC236}">
                  <a16:creationId xmlns:a16="http://schemas.microsoft.com/office/drawing/2014/main" id="{9888CA7C-033C-49F9-9294-591A9BEA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19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1" name="Oval 1702">
              <a:extLst>
                <a:ext uri="{FF2B5EF4-FFF2-40B4-BE49-F238E27FC236}">
                  <a16:creationId xmlns:a16="http://schemas.microsoft.com/office/drawing/2014/main" id="{41F65375-7132-4A19-A505-E53D10145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22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2" name="Oval 1703">
              <a:extLst>
                <a:ext uri="{FF2B5EF4-FFF2-40B4-BE49-F238E27FC236}">
                  <a16:creationId xmlns:a16="http://schemas.microsoft.com/office/drawing/2014/main" id="{74B4B948-E46A-4B7F-88DC-82A458CC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23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3" name="Freeform 1704">
              <a:extLst>
                <a:ext uri="{FF2B5EF4-FFF2-40B4-BE49-F238E27FC236}">
                  <a16:creationId xmlns:a16="http://schemas.microsoft.com/office/drawing/2014/main" id="{B62997AF-D6F0-487F-B3DB-71DDF9A3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224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Oval 1705">
              <a:extLst>
                <a:ext uri="{FF2B5EF4-FFF2-40B4-BE49-F238E27FC236}">
                  <a16:creationId xmlns:a16="http://schemas.microsoft.com/office/drawing/2014/main" id="{C284B732-3270-4DFF-A499-65BB391F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138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5" name="Oval 1706">
              <a:extLst>
                <a:ext uri="{FF2B5EF4-FFF2-40B4-BE49-F238E27FC236}">
                  <a16:creationId xmlns:a16="http://schemas.microsoft.com/office/drawing/2014/main" id="{FEC01E69-F44D-4433-A3D7-DD52A1C5F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408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6" name="Oval 1707">
              <a:extLst>
                <a:ext uri="{FF2B5EF4-FFF2-40B4-BE49-F238E27FC236}">
                  <a16:creationId xmlns:a16="http://schemas.microsoft.com/office/drawing/2014/main" id="{A7F8CE8C-97EE-40E3-9F26-B9B12A15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4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7" name="Freeform 1708">
              <a:extLst>
                <a:ext uri="{FF2B5EF4-FFF2-40B4-BE49-F238E27FC236}">
                  <a16:creationId xmlns:a16="http://schemas.microsoft.com/office/drawing/2014/main" id="{E7F90526-C2C0-46ED-9E39-6BCA76A4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4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Oval 1709">
              <a:extLst>
                <a:ext uri="{FF2B5EF4-FFF2-40B4-BE49-F238E27FC236}">
                  <a16:creationId xmlns:a16="http://schemas.microsoft.com/office/drawing/2014/main" id="{F1A5FDBF-AE08-4E0E-9569-B1A7A669F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36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9" name="Oval 1710">
              <a:extLst>
                <a:ext uri="{FF2B5EF4-FFF2-40B4-BE49-F238E27FC236}">
                  <a16:creationId xmlns:a16="http://schemas.microsoft.com/office/drawing/2014/main" id="{1DD7B3D0-C59C-402E-B368-00A2C3ECD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38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0" name="Oval 1711">
              <a:extLst>
                <a:ext uri="{FF2B5EF4-FFF2-40B4-BE49-F238E27FC236}">
                  <a16:creationId xmlns:a16="http://schemas.microsoft.com/office/drawing/2014/main" id="{738DC1B1-37F3-44B3-A3F5-C482EA16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139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1" name="Freeform 1712">
              <a:extLst>
                <a:ext uri="{FF2B5EF4-FFF2-40B4-BE49-F238E27FC236}">
                  <a16:creationId xmlns:a16="http://schemas.microsoft.com/office/drawing/2014/main" id="{6E1C9CBD-7EC6-4BB1-B563-21398274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88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Oval 1713">
              <a:extLst>
                <a:ext uri="{FF2B5EF4-FFF2-40B4-BE49-F238E27FC236}">
                  <a16:creationId xmlns:a16="http://schemas.microsoft.com/office/drawing/2014/main" id="{702A5502-A8AB-4323-BBBA-E45647E6A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144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3" name="Oval 1714">
              <a:extLst>
                <a:ext uri="{FF2B5EF4-FFF2-40B4-BE49-F238E27FC236}">
                  <a16:creationId xmlns:a16="http://schemas.microsoft.com/office/drawing/2014/main" id="{E7E722BE-51F8-427F-B5D9-463B2610D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46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4" name="Oval 1715">
              <a:extLst>
                <a:ext uri="{FF2B5EF4-FFF2-40B4-BE49-F238E27FC236}">
                  <a16:creationId xmlns:a16="http://schemas.microsoft.com/office/drawing/2014/main" id="{8E378879-7D5E-48E5-8507-5605EF95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48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5" name="Freeform 1716">
              <a:extLst>
                <a:ext uri="{FF2B5EF4-FFF2-40B4-BE49-F238E27FC236}">
                  <a16:creationId xmlns:a16="http://schemas.microsoft.com/office/drawing/2014/main" id="{9C572501-02A0-4E9D-9471-BD1AF132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4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Oval 1717">
              <a:extLst>
                <a:ext uri="{FF2B5EF4-FFF2-40B4-BE49-F238E27FC236}">
                  <a16:creationId xmlns:a16="http://schemas.microsoft.com/office/drawing/2014/main" id="{2778D722-65FA-480D-9871-40B6AA18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49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7" name="Oval 1718">
              <a:extLst>
                <a:ext uri="{FF2B5EF4-FFF2-40B4-BE49-F238E27FC236}">
                  <a16:creationId xmlns:a16="http://schemas.microsoft.com/office/drawing/2014/main" id="{3D34EFE6-952B-4E72-B3DF-FBFDDB9AF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51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8" name="Oval 1719">
              <a:extLst>
                <a:ext uri="{FF2B5EF4-FFF2-40B4-BE49-F238E27FC236}">
                  <a16:creationId xmlns:a16="http://schemas.microsoft.com/office/drawing/2014/main" id="{84B10089-DAB6-43A0-B872-F786D02F4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9" name="Freeform 1720">
              <a:extLst>
                <a:ext uri="{FF2B5EF4-FFF2-40B4-BE49-F238E27FC236}">
                  <a16:creationId xmlns:a16="http://schemas.microsoft.com/office/drawing/2014/main" id="{29A27254-7ED6-4739-99A7-14AD75BA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2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Oval 1721">
              <a:extLst>
                <a:ext uri="{FF2B5EF4-FFF2-40B4-BE49-F238E27FC236}">
                  <a16:creationId xmlns:a16="http://schemas.microsoft.com/office/drawing/2014/main" id="{4EDEAAE8-C45A-4349-A809-16B8257F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594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1" name="Oval 1722">
              <a:extLst>
                <a:ext uri="{FF2B5EF4-FFF2-40B4-BE49-F238E27FC236}">
                  <a16:creationId xmlns:a16="http://schemas.microsoft.com/office/drawing/2014/main" id="{7874DB4C-6AAA-4042-9196-A53BF5AAD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617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2" name="Oval 1723">
              <a:extLst>
                <a:ext uri="{FF2B5EF4-FFF2-40B4-BE49-F238E27FC236}">
                  <a16:creationId xmlns:a16="http://schemas.microsoft.com/office/drawing/2014/main" id="{7B783E2A-6D84-48E6-B3D2-7AFEB989F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6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3" name="Freeform 1724">
              <a:extLst>
                <a:ext uri="{FF2B5EF4-FFF2-40B4-BE49-F238E27FC236}">
                  <a16:creationId xmlns:a16="http://schemas.microsoft.com/office/drawing/2014/main" id="{BAAB0559-762B-48BE-BA81-84B045C8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Oval 1725">
              <a:extLst>
                <a:ext uri="{FF2B5EF4-FFF2-40B4-BE49-F238E27FC236}">
                  <a16:creationId xmlns:a16="http://schemas.microsoft.com/office/drawing/2014/main" id="{6D77B95B-689A-46F0-B1D8-0FDE946D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72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5" name="Oval 1726">
              <a:extLst>
                <a:ext uri="{FF2B5EF4-FFF2-40B4-BE49-F238E27FC236}">
                  <a16:creationId xmlns:a16="http://schemas.microsoft.com/office/drawing/2014/main" id="{C576395D-1892-49D3-9C7E-1024CB690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1751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6" name="Oval 1727">
              <a:extLst>
                <a:ext uri="{FF2B5EF4-FFF2-40B4-BE49-F238E27FC236}">
                  <a16:creationId xmlns:a16="http://schemas.microsoft.com/office/drawing/2014/main" id="{E3BAE3D9-A667-4DCC-B3EC-6BB613553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76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7" name="Freeform 1728">
              <a:extLst>
                <a:ext uri="{FF2B5EF4-FFF2-40B4-BE49-F238E27FC236}">
                  <a16:creationId xmlns:a16="http://schemas.microsoft.com/office/drawing/2014/main" id="{A32EF22A-D772-4575-8583-9FCA7D32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75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Oval 1729">
              <a:extLst>
                <a:ext uri="{FF2B5EF4-FFF2-40B4-BE49-F238E27FC236}">
                  <a16:creationId xmlns:a16="http://schemas.microsoft.com/office/drawing/2014/main" id="{4AD6355C-7F57-4D76-BD39-C25CBF30F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61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9" name="Oval 1730">
              <a:extLst>
                <a:ext uri="{FF2B5EF4-FFF2-40B4-BE49-F238E27FC236}">
                  <a16:creationId xmlns:a16="http://schemas.microsoft.com/office/drawing/2014/main" id="{B2C8C09E-A98E-4C7D-AF29-94B0AF205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3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0" name="Oval 1731">
              <a:extLst>
                <a:ext uri="{FF2B5EF4-FFF2-40B4-BE49-F238E27FC236}">
                  <a16:creationId xmlns:a16="http://schemas.microsoft.com/office/drawing/2014/main" id="{0163D50C-B937-4A2C-A512-6073768A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6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1" name="Freeform 1732">
              <a:extLst>
                <a:ext uri="{FF2B5EF4-FFF2-40B4-BE49-F238E27FC236}">
                  <a16:creationId xmlns:a16="http://schemas.microsoft.com/office/drawing/2014/main" id="{32FA5534-7F78-40F2-AED5-F4F4D890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642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1"/>
                    <a:pt x="11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Oval 1733">
              <a:extLst>
                <a:ext uri="{FF2B5EF4-FFF2-40B4-BE49-F238E27FC236}">
                  <a16:creationId xmlns:a16="http://schemas.microsoft.com/office/drawing/2014/main" id="{E4ACEAF7-6580-4ECD-B3C8-EDCEB161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505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3" name="Oval 1734">
              <a:extLst>
                <a:ext uri="{FF2B5EF4-FFF2-40B4-BE49-F238E27FC236}">
                  <a16:creationId xmlns:a16="http://schemas.microsoft.com/office/drawing/2014/main" id="{2BFCCC9A-EDBB-4420-A00A-B64FABE3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5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4" name="Oval 1735">
              <a:extLst>
                <a:ext uri="{FF2B5EF4-FFF2-40B4-BE49-F238E27FC236}">
                  <a16:creationId xmlns:a16="http://schemas.microsoft.com/office/drawing/2014/main" id="{F362CBB2-6DB4-4881-BB84-541016753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54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5" name="Freeform 1736">
              <a:extLst>
                <a:ext uri="{FF2B5EF4-FFF2-40B4-BE49-F238E27FC236}">
                  <a16:creationId xmlns:a16="http://schemas.microsoft.com/office/drawing/2014/main" id="{A225A60A-44F2-4605-A71F-9B6424A6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5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Oval 1737">
              <a:extLst>
                <a:ext uri="{FF2B5EF4-FFF2-40B4-BE49-F238E27FC236}">
                  <a16:creationId xmlns:a16="http://schemas.microsoft.com/office/drawing/2014/main" id="{1F590FDE-9162-4808-83D5-7811A0A7F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183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7" name="Oval 1738">
              <a:extLst>
                <a:ext uri="{FF2B5EF4-FFF2-40B4-BE49-F238E27FC236}">
                  <a16:creationId xmlns:a16="http://schemas.microsoft.com/office/drawing/2014/main" id="{D18795FA-1712-4384-A863-BCDDE83BF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85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8" name="Oval 1739">
              <a:extLst>
                <a:ext uri="{FF2B5EF4-FFF2-40B4-BE49-F238E27FC236}">
                  <a16:creationId xmlns:a16="http://schemas.microsoft.com/office/drawing/2014/main" id="{48F0761F-EB22-4704-9742-C64EA6CE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86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9" name="Freeform 1740">
              <a:extLst>
                <a:ext uri="{FF2B5EF4-FFF2-40B4-BE49-F238E27FC236}">
                  <a16:creationId xmlns:a16="http://schemas.microsoft.com/office/drawing/2014/main" id="{6D34D16A-BABD-445C-A1AD-8A6CABF4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85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Oval 1741">
              <a:extLst>
                <a:ext uri="{FF2B5EF4-FFF2-40B4-BE49-F238E27FC236}">
                  <a16:creationId xmlns:a16="http://schemas.microsoft.com/office/drawing/2014/main" id="{6BCEF21F-B156-4BC1-99D5-EC11AA23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195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1" name="Oval 1742">
              <a:extLst>
                <a:ext uri="{FF2B5EF4-FFF2-40B4-BE49-F238E27FC236}">
                  <a16:creationId xmlns:a16="http://schemas.microsoft.com/office/drawing/2014/main" id="{ADF007F8-DBD9-466C-A721-4FD9BB99E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97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2" name="Oval 1743">
              <a:extLst>
                <a:ext uri="{FF2B5EF4-FFF2-40B4-BE49-F238E27FC236}">
                  <a16:creationId xmlns:a16="http://schemas.microsoft.com/office/drawing/2014/main" id="{63D7F8B7-BD9E-4AAC-ACFD-113CF28E4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198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3" name="Freeform 1744">
              <a:extLst>
                <a:ext uri="{FF2B5EF4-FFF2-40B4-BE49-F238E27FC236}">
                  <a16:creationId xmlns:a16="http://schemas.microsoft.com/office/drawing/2014/main" id="{9B1F25C1-8575-4B0A-9BAB-D12F8A20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97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Oval 1745">
              <a:extLst>
                <a:ext uri="{FF2B5EF4-FFF2-40B4-BE49-F238E27FC236}">
                  <a16:creationId xmlns:a16="http://schemas.microsoft.com/office/drawing/2014/main" id="{D6064D29-4A99-4A68-94FA-52E93548B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05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5" name="Oval 1746">
              <a:extLst>
                <a:ext uri="{FF2B5EF4-FFF2-40B4-BE49-F238E27FC236}">
                  <a16:creationId xmlns:a16="http://schemas.microsoft.com/office/drawing/2014/main" id="{4C2F19B9-0A16-44EB-A4AB-156D40896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7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6" name="Oval 1747">
              <a:extLst>
                <a:ext uri="{FF2B5EF4-FFF2-40B4-BE49-F238E27FC236}">
                  <a16:creationId xmlns:a16="http://schemas.microsoft.com/office/drawing/2014/main" id="{19F80AD4-8A04-4D06-BCE4-B714D6F3D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0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7" name="Freeform 1748">
              <a:extLst>
                <a:ext uri="{FF2B5EF4-FFF2-40B4-BE49-F238E27FC236}">
                  <a16:creationId xmlns:a16="http://schemas.microsoft.com/office/drawing/2014/main" id="{3DA365B3-15DA-4D10-80FA-820CFA30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07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Oval 1749">
              <a:extLst>
                <a:ext uri="{FF2B5EF4-FFF2-40B4-BE49-F238E27FC236}">
                  <a16:creationId xmlns:a16="http://schemas.microsoft.com/office/drawing/2014/main" id="{E5C20300-804B-4DBF-85B8-75E0A8524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9" name="Oval 1750">
              <a:extLst>
                <a:ext uri="{FF2B5EF4-FFF2-40B4-BE49-F238E27FC236}">
                  <a16:creationId xmlns:a16="http://schemas.microsoft.com/office/drawing/2014/main" id="{55EB7D3A-42E6-4D1C-85D3-FFC02AF2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21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0" name="Oval 1751">
              <a:extLst>
                <a:ext uri="{FF2B5EF4-FFF2-40B4-BE49-F238E27FC236}">
                  <a16:creationId xmlns:a16="http://schemas.microsoft.com/office/drawing/2014/main" id="{B67A69DC-9EEB-48BB-802C-804F0CB0F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19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1" name="Freeform 1752">
              <a:extLst>
                <a:ext uri="{FF2B5EF4-FFF2-40B4-BE49-F238E27FC236}">
                  <a16:creationId xmlns:a16="http://schemas.microsoft.com/office/drawing/2014/main" id="{4CA355E1-BE6C-4B74-BE4E-C1ADBB0E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1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Oval 1753">
              <a:extLst>
                <a:ext uri="{FF2B5EF4-FFF2-40B4-BE49-F238E27FC236}">
                  <a16:creationId xmlns:a16="http://schemas.microsoft.com/office/drawing/2014/main" id="{EB9FDC51-0DFE-4F06-83DC-7ABA200E1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2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3" name="Oval 1754">
              <a:extLst>
                <a:ext uri="{FF2B5EF4-FFF2-40B4-BE49-F238E27FC236}">
                  <a16:creationId xmlns:a16="http://schemas.microsoft.com/office/drawing/2014/main" id="{DE53DFCC-BE13-4E22-88EE-ADB148FC6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4" name="Oval 1755">
              <a:extLst>
                <a:ext uri="{FF2B5EF4-FFF2-40B4-BE49-F238E27FC236}">
                  <a16:creationId xmlns:a16="http://schemas.microsoft.com/office/drawing/2014/main" id="{139F3CCB-C608-4B39-99BA-D45E67212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321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5" name="Freeform 1756">
              <a:extLst>
                <a:ext uri="{FF2B5EF4-FFF2-40B4-BE49-F238E27FC236}">
                  <a16:creationId xmlns:a16="http://schemas.microsoft.com/office/drawing/2014/main" id="{295ACD8E-6448-400F-B145-4AEA6E605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31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Oval 1757">
              <a:extLst>
                <a:ext uri="{FF2B5EF4-FFF2-40B4-BE49-F238E27FC236}">
                  <a16:creationId xmlns:a16="http://schemas.microsoft.com/office/drawing/2014/main" id="{A877DC0A-F478-4B37-AFE7-A783F36B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40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7" name="Oval 1758">
              <a:extLst>
                <a:ext uri="{FF2B5EF4-FFF2-40B4-BE49-F238E27FC236}">
                  <a16:creationId xmlns:a16="http://schemas.microsoft.com/office/drawing/2014/main" id="{06006B41-091E-4157-8490-6D5D4D0C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243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8" name="Oval 1759">
              <a:extLst>
                <a:ext uri="{FF2B5EF4-FFF2-40B4-BE49-F238E27FC236}">
                  <a16:creationId xmlns:a16="http://schemas.microsoft.com/office/drawing/2014/main" id="{F2F763D0-0EF2-42A8-85FE-A042FDA12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44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9" name="Freeform 1760">
              <a:extLst>
                <a:ext uri="{FF2B5EF4-FFF2-40B4-BE49-F238E27FC236}">
                  <a16:creationId xmlns:a16="http://schemas.microsoft.com/office/drawing/2014/main" id="{AB1E9F61-6FAB-4E8C-9750-A61E11D5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4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Oval 1761">
              <a:extLst>
                <a:ext uri="{FF2B5EF4-FFF2-40B4-BE49-F238E27FC236}">
                  <a16:creationId xmlns:a16="http://schemas.microsoft.com/office/drawing/2014/main" id="{201770B2-5F52-4560-AB49-F9A5D767B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368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1" name="Oval 1762">
              <a:extLst>
                <a:ext uri="{FF2B5EF4-FFF2-40B4-BE49-F238E27FC236}">
                  <a16:creationId xmlns:a16="http://schemas.microsoft.com/office/drawing/2014/main" id="{4F5C846F-3ABE-4B37-84CC-29ED47F7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39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2" name="Oval 1763">
              <a:extLst>
                <a:ext uri="{FF2B5EF4-FFF2-40B4-BE49-F238E27FC236}">
                  <a16:creationId xmlns:a16="http://schemas.microsoft.com/office/drawing/2014/main" id="{A4C3B367-FE49-49A2-B5CD-949D3E85B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40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3" name="Freeform 1764">
              <a:extLst>
                <a:ext uri="{FF2B5EF4-FFF2-40B4-BE49-F238E27FC236}">
                  <a16:creationId xmlns:a16="http://schemas.microsoft.com/office/drawing/2014/main" id="{2D211541-F459-49EB-BE00-231FB7C5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39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Oval 1765">
              <a:extLst>
                <a:ext uri="{FF2B5EF4-FFF2-40B4-BE49-F238E27FC236}">
                  <a16:creationId xmlns:a16="http://schemas.microsoft.com/office/drawing/2014/main" id="{2F3F21B5-CB15-4954-95B8-C9E29CA1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" y="222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5" name="Oval 1766">
              <a:extLst>
                <a:ext uri="{FF2B5EF4-FFF2-40B4-BE49-F238E27FC236}">
                  <a16:creationId xmlns:a16="http://schemas.microsoft.com/office/drawing/2014/main" id="{2211AFC2-6EE4-4DF7-83EA-5FFFA67DB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243"/>
              <a:ext cx="46" cy="53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6" name="Oval 1767">
              <a:extLst>
                <a:ext uri="{FF2B5EF4-FFF2-40B4-BE49-F238E27FC236}">
                  <a16:creationId xmlns:a16="http://schemas.microsoft.com/office/drawing/2014/main" id="{ABAA229E-3C9C-429B-B2D9-8DBBDFFE9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25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7" name="Freeform 1768">
              <a:extLst>
                <a:ext uri="{FF2B5EF4-FFF2-40B4-BE49-F238E27FC236}">
                  <a16:creationId xmlns:a16="http://schemas.microsoft.com/office/drawing/2014/main" id="{A8F4FC56-7D69-4621-8706-6490594A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2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Oval 1769">
              <a:extLst>
                <a:ext uri="{FF2B5EF4-FFF2-40B4-BE49-F238E27FC236}">
                  <a16:creationId xmlns:a16="http://schemas.microsoft.com/office/drawing/2014/main" id="{DAE171D3-CB77-4B88-8AF4-B39F7DF3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08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9" name="Oval 1770">
              <a:extLst>
                <a:ext uri="{FF2B5EF4-FFF2-40B4-BE49-F238E27FC236}">
                  <a16:creationId xmlns:a16="http://schemas.microsoft.com/office/drawing/2014/main" id="{DD8FA647-178A-42AD-959C-C9B1C0E32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10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0" name="Oval 1771">
              <a:extLst>
                <a:ext uri="{FF2B5EF4-FFF2-40B4-BE49-F238E27FC236}">
                  <a16:creationId xmlns:a16="http://schemas.microsoft.com/office/drawing/2014/main" id="{10894494-0D73-49F9-8BA6-846F67E16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122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1" name="Freeform 1772">
              <a:extLst>
                <a:ext uri="{FF2B5EF4-FFF2-40B4-BE49-F238E27FC236}">
                  <a16:creationId xmlns:a16="http://schemas.microsoft.com/office/drawing/2014/main" id="{EA074B8E-3553-40EE-B227-098B1FC07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1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Oval 1773">
              <a:extLst>
                <a:ext uri="{FF2B5EF4-FFF2-40B4-BE49-F238E27FC236}">
                  <a16:creationId xmlns:a16="http://schemas.microsoft.com/office/drawing/2014/main" id="{DC93CD72-173A-4673-B3A0-758C8898A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5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3" name="Oval 1774">
              <a:extLst>
                <a:ext uri="{FF2B5EF4-FFF2-40B4-BE49-F238E27FC236}">
                  <a16:creationId xmlns:a16="http://schemas.microsoft.com/office/drawing/2014/main" id="{A3212EEB-44A0-4B55-A22A-20B2D97FE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1975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4" name="Oval 1775">
              <a:extLst>
                <a:ext uri="{FF2B5EF4-FFF2-40B4-BE49-F238E27FC236}">
                  <a16:creationId xmlns:a16="http://schemas.microsoft.com/office/drawing/2014/main" id="{DEC5D844-BC31-469E-9005-7644F5400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199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5" name="Freeform 1776">
              <a:extLst>
                <a:ext uri="{FF2B5EF4-FFF2-40B4-BE49-F238E27FC236}">
                  <a16:creationId xmlns:a16="http://schemas.microsoft.com/office/drawing/2014/main" id="{EB2BB61B-E961-4CCF-A76B-05B5ADFE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98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Oval 1777">
              <a:extLst>
                <a:ext uri="{FF2B5EF4-FFF2-40B4-BE49-F238E27FC236}">
                  <a16:creationId xmlns:a16="http://schemas.microsoft.com/office/drawing/2014/main" id="{22652B45-E00D-4893-9866-3CFC537E7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81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7" name="Oval 1778">
              <a:extLst>
                <a:ext uri="{FF2B5EF4-FFF2-40B4-BE49-F238E27FC236}">
                  <a16:creationId xmlns:a16="http://schemas.microsoft.com/office/drawing/2014/main" id="{072F040B-52B0-4664-8E8B-297938B94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836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8" name="Oval 1779">
              <a:extLst>
                <a:ext uri="{FF2B5EF4-FFF2-40B4-BE49-F238E27FC236}">
                  <a16:creationId xmlns:a16="http://schemas.microsoft.com/office/drawing/2014/main" id="{C93CD6AB-50E1-45BB-9411-E239EA6F5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18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9" name="Freeform 1780">
              <a:extLst>
                <a:ext uri="{FF2B5EF4-FFF2-40B4-BE49-F238E27FC236}">
                  <a16:creationId xmlns:a16="http://schemas.microsoft.com/office/drawing/2014/main" id="{2B757B80-557D-45EF-854C-CCF61E02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8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Oval 1781">
              <a:extLst>
                <a:ext uri="{FF2B5EF4-FFF2-40B4-BE49-F238E27FC236}">
                  <a16:creationId xmlns:a16="http://schemas.microsoft.com/office/drawing/2014/main" id="{B0A21C7F-63F1-44C5-B293-65C62F0E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681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1" name="Oval 1782">
              <a:extLst>
                <a:ext uri="{FF2B5EF4-FFF2-40B4-BE49-F238E27FC236}">
                  <a16:creationId xmlns:a16="http://schemas.microsoft.com/office/drawing/2014/main" id="{81CDC56C-D01F-43D2-818E-C0559B17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70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2" name="Oval 1783">
              <a:extLst>
                <a:ext uri="{FF2B5EF4-FFF2-40B4-BE49-F238E27FC236}">
                  <a16:creationId xmlns:a16="http://schemas.microsoft.com/office/drawing/2014/main" id="{99FF3D27-7C00-4C2C-A51A-8713D26A8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7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3" name="Freeform 1784">
              <a:extLst>
                <a:ext uri="{FF2B5EF4-FFF2-40B4-BE49-F238E27FC236}">
                  <a16:creationId xmlns:a16="http://schemas.microsoft.com/office/drawing/2014/main" id="{7A5D2D7F-7486-4786-A699-83DFEF4C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7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Oval 1785">
              <a:extLst>
                <a:ext uri="{FF2B5EF4-FFF2-40B4-BE49-F238E27FC236}">
                  <a16:creationId xmlns:a16="http://schemas.microsoft.com/office/drawing/2014/main" id="{A8E5C875-5738-43F5-A4BD-57786A907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15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5" name="Oval 1786">
              <a:extLst>
                <a:ext uri="{FF2B5EF4-FFF2-40B4-BE49-F238E27FC236}">
                  <a16:creationId xmlns:a16="http://schemas.microsoft.com/office/drawing/2014/main" id="{6A12F565-1ED6-4DBE-9C07-5227DA3B7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57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6" name="Oval 1787">
              <a:extLst>
                <a:ext uri="{FF2B5EF4-FFF2-40B4-BE49-F238E27FC236}">
                  <a16:creationId xmlns:a16="http://schemas.microsoft.com/office/drawing/2014/main" id="{4A25160D-EF53-4F44-A10F-FED47BB3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15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7" name="Freeform 1788">
              <a:extLst>
                <a:ext uri="{FF2B5EF4-FFF2-40B4-BE49-F238E27FC236}">
                  <a16:creationId xmlns:a16="http://schemas.microsoft.com/office/drawing/2014/main" id="{97E102C6-76F6-45FB-844E-F3E73334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58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Oval 1789">
              <a:extLst>
                <a:ext uri="{FF2B5EF4-FFF2-40B4-BE49-F238E27FC236}">
                  <a16:creationId xmlns:a16="http://schemas.microsoft.com/office/drawing/2014/main" id="{60316128-61DB-4C28-8B8A-5F45AB868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44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9" name="Oval 1790">
              <a:extLst>
                <a:ext uri="{FF2B5EF4-FFF2-40B4-BE49-F238E27FC236}">
                  <a16:creationId xmlns:a16="http://schemas.microsoft.com/office/drawing/2014/main" id="{9C12A305-9F36-429B-A920-1F6BC231B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" y="146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0" name="Oval 1791">
              <a:extLst>
                <a:ext uri="{FF2B5EF4-FFF2-40B4-BE49-F238E27FC236}">
                  <a16:creationId xmlns:a16="http://schemas.microsoft.com/office/drawing/2014/main" id="{C07B0753-87EE-416B-AB09-CEDC6A1D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148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1" name="Freeform 1792">
              <a:extLst>
                <a:ext uri="{FF2B5EF4-FFF2-40B4-BE49-F238E27FC236}">
                  <a16:creationId xmlns:a16="http://schemas.microsoft.com/office/drawing/2014/main" id="{AADB4AB6-C36F-407C-AAE5-9CAE6519E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47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Oval 1793">
              <a:extLst>
                <a:ext uri="{FF2B5EF4-FFF2-40B4-BE49-F238E27FC236}">
                  <a16:creationId xmlns:a16="http://schemas.microsoft.com/office/drawing/2014/main" id="{8C69934C-D170-4C70-BCEE-15AA6AF2B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3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3" name="Oval 1794">
              <a:extLst>
                <a:ext uri="{FF2B5EF4-FFF2-40B4-BE49-F238E27FC236}">
                  <a16:creationId xmlns:a16="http://schemas.microsoft.com/office/drawing/2014/main" id="{C80E9430-2EF3-4876-A36D-DBBFCF02A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35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4" name="Oval 1795">
              <a:extLst>
                <a:ext uri="{FF2B5EF4-FFF2-40B4-BE49-F238E27FC236}">
                  <a16:creationId xmlns:a16="http://schemas.microsoft.com/office/drawing/2014/main" id="{BF85713D-3CCD-4704-9AAE-2E2A01816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3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5" name="Freeform 1796">
              <a:extLst>
                <a:ext uri="{FF2B5EF4-FFF2-40B4-BE49-F238E27FC236}">
                  <a16:creationId xmlns:a16="http://schemas.microsoft.com/office/drawing/2014/main" id="{11505894-45C6-41B5-B73D-352B0B34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3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Oval 1797">
              <a:extLst>
                <a:ext uri="{FF2B5EF4-FFF2-40B4-BE49-F238E27FC236}">
                  <a16:creationId xmlns:a16="http://schemas.microsoft.com/office/drawing/2014/main" id="{635B96BB-AA51-4187-9DA1-A129AEC9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3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7" name="Oval 1798">
              <a:extLst>
                <a:ext uri="{FF2B5EF4-FFF2-40B4-BE49-F238E27FC236}">
                  <a16:creationId xmlns:a16="http://schemas.microsoft.com/office/drawing/2014/main" id="{9865DC3E-6330-4EDF-A928-65DAD30C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125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8" name="Oval 1799">
              <a:extLst>
                <a:ext uri="{FF2B5EF4-FFF2-40B4-BE49-F238E27FC236}">
                  <a16:creationId xmlns:a16="http://schemas.microsoft.com/office/drawing/2014/main" id="{5E9B805C-0E15-4DDD-A53E-BF4581AC1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26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9" name="Freeform 1800">
              <a:extLst>
                <a:ext uri="{FF2B5EF4-FFF2-40B4-BE49-F238E27FC236}">
                  <a16:creationId xmlns:a16="http://schemas.microsoft.com/office/drawing/2014/main" id="{51A5BD2E-2F21-4116-80EB-BB633F72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2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Oval 1801">
              <a:extLst>
                <a:ext uri="{FF2B5EF4-FFF2-40B4-BE49-F238E27FC236}">
                  <a16:creationId xmlns:a16="http://schemas.microsoft.com/office/drawing/2014/main" id="{9FEB5B5C-3384-4AD6-8816-63B52D337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14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1" name="Oval 1802">
              <a:extLst>
                <a:ext uri="{FF2B5EF4-FFF2-40B4-BE49-F238E27FC236}">
                  <a16:creationId xmlns:a16="http://schemas.microsoft.com/office/drawing/2014/main" id="{F3F06E3F-C9A5-4B4D-B4CB-E86CE5D4A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16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2" name="Oval 1803">
              <a:extLst>
                <a:ext uri="{FF2B5EF4-FFF2-40B4-BE49-F238E27FC236}">
                  <a16:creationId xmlns:a16="http://schemas.microsoft.com/office/drawing/2014/main" id="{F1865F4D-288E-48B4-A274-0B669AA8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18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3" name="Freeform 1804">
              <a:extLst>
                <a:ext uri="{FF2B5EF4-FFF2-40B4-BE49-F238E27FC236}">
                  <a16:creationId xmlns:a16="http://schemas.microsoft.com/office/drawing/2014/main" id="{A69AD9F3-02F1-4382-A564-AEA0E3E5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1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Oval 1805">
              <a:extLst>
                <a:ext uri="{FF2B5EF4-FFF2-40B4-BE49-F238E27FC236}">
                  <a16:creationId xmlns:a16="http://schemas.microsoft.com/office/drawing/2014/main" id="{8E582B53-F9C2-4A45-9AFD-C01AADCBA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07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5" name="Oval 1806">
              <a:extLst>
                <a:ext uri="{FF2B5EF4-FFF2-40B4-BE49-F238E27FC236}">
                  <a16:creationId xmlns:a16="http://schemas.microsoft.com/office/drawing/2014/main" id="{6720CEF7-4EBE-4810-A141-35E40EEC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09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6" name="Oval 1807">
              <a:extLst>
                <a:ext uri="{FF2B5EF4-FFF2-40B4-BE49-F238E27FC236}">
                  <a16:creationId xmlns:a16="http://schemas.microsoft.com/office/drawing/2014/main" id="{A24971C9-249C-43EC-9889-34FAAA341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10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7" name="Freeform 1808">
              <a:extLst>
                <a:ext uri="{FF2B5EF4-FFF2-40B4-BE49-F238E27FC236}">
                  <a16:creationId xmlns:a16="http://schemas.microsoft.com/office/drawing/2014/main" id="{CBC2DA37-076E-4E16-B88A-01EBEEDA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0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Oval 1809">
              <a:extLst>
                <a:ext uri="{FF2B5EF4-FFF2-40B4-BE49-F238E27FC236}">
                  <a16:creationId xmlns:a16="http://schemas.microsoft.com/office/drawing/2014/main" id="{068F8677-528C-4045-8AD7-3E2A4641F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100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9" name="Oval 1810">
              <a:extLst>
                <a:ext uri="{FF2B5EF4-FFF2-40B4-BE49-F238E27FC236}">
                  <a16:creationId xmlns:a16="http://schemas.microsoft.com/office/drawing/2014/main" id="{A97B0703-0E83-4B2B-9FDC-317D0C40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0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0" name="Oval 1811">
              <a:extLst>
                <a:ext uri="{FF2B5EF4-FFF2-40B4-BE49-F238E27FC236}">
                  <a16:creationId xmlns:a16="http://schemas.microsoft.com/office/drawing/2014/main" id="{47872395-50B0-4A81-AB49-F350F981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04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1" name="Freeform 1812">
              <a:extLst>
                <a:ext uri="{FF2B5EF4-FFF2-40B4-BE49-F238E27FC236}">
                  <a16:creationId xmlns:a16="http://schemas.microsoft.com/office/drawing/2014/main" id="{D401A6FB-332F-4B00-AE3E-73A73ECF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0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Oval 1813">
              <a:extLst>
                <a:ext uri="{FF2B5EF4-FFF2-40B4-BE49-F238E27FC236}">
                  <a16:creationId xmlns:a16="http://schemas.microsoft.com/office/drawing/2014/main" id="{664E2EA4-DF57-4ED9-8CDA-035E1764E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9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3" name="Oval 1814">
              <a:extLst>
                <a:ext uri="{FF2B5EF4-FFF2-40B4-BE49-F238E27FC236}">
                  <a16:creationId xmlns:a16="http://schemas.microsoft.com/office/drawing/2014/main" id="{E30F7C68-38BD-4733-98C2-DF4A2F53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97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4" name="Oval 1815">
              <a:extLst>
                <a:ext uri="{FF2B5EF4-FFF2-40B4-BE49-F238E27FC236}">
                  <a16:creationId xmlns:a16="http://schemas.microsoft.com/office/drawing/2014/main" id="{1A3FC0AE-A082-4CD1-9C9E-D2D0D4D63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99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5" name="Freeform 1816">
              <a:extLst>
                <a:ext uri="{FF2B5EF4-FFF2-40B4-BE49-F238E27FC236}">
                  <a16:creationId xmlns:a16="http://schemas.microsoft.com/office/drawing/2014/main" id="{1BFB6455-F54A-4385-933B-A85719C2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9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Oval 1817">
              <a:extLst>
                <a:ext uri="{FF2B5EF4-FFF2-40B4-BE49-F238E27FC236}">
                  <a16:creationId xmlns:a16="http://schemas.microsoft.com/office/drawing/2014/main" id="{E01AD3BF-8840-4E59-A3EB-9AAE8EAA0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892"/>
              <a:ext cx="93" cy="9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7" name="Oval 1818">
              <a:extLst>
                <a:ext uri="{FF2B5EF4-FFF2-40B4-BE49-F238E27FC236}">
                  <a16:creationId xmlns:a16="http://schemas.microsoft.com/office/drawing/2014/main" id="{3D175E0A-90A3-473F-BA68-96F518F2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2907"/>
              <a:ext cx="37" cy="4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8" name="Oval 1819">
              <a:extLst>
                <a:ext uri="{FF2B5EF4-FFF2-40B4-BE49-F238E27FC236}">
                  <a16:creationId xmlns:a16="http://schemas.microsoft.com/office/drawing/2014/main" id="{C0E99ADB-D48D-4E1A-AE50-E32AA6ADB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2917"/>
              <a:ext cx="19" cy="20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9" name="Freeform 1820">
              <a:extLst>
                <a:ext uri="{FF2B5EF4-FFF2-40B4-BE49-F238E27FC236}">
                  <a16:creationId xmlns:a16="http://schemas.microsoft.com/office/drawing/2014/main" id="{5F93AF52-3D36-433D-9BE0-26FA4561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91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Oval 1821">
              <a:extLst>
                <a:ext uri="{FF2B5EF4-FFF2-40B4-BE49-F238E27FC236}">
                  <a16:creationId xmlns:a16="http://schemas.microsoft.com/office/drawing/2014/main" id="{20174ED2-2EFA-412F-A831-A132F0790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286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1" name="Oval 1822">
              <a:extLst>
                <a:ext uri="{FF2B5EF4-FFF2-40B4-BE49-F238E27FC236}">
                  <a16:creationId xmlns:a16="http://schemas.microsoft.com/office/drawing/2014/main" id="{4B4245AD-4D7B-4D49-B87C-C726FDA4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88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2" name="Oval 1823">
              <a:extLst>
                <a:ext uri="{FF2B5EF4-FFF2-40B4-BE49-F238E27FC236}">
                  <a16:creationId xmlns:a16="http://schemas.microsoft.com/office/drawing/2014/main" id="{180F452A-5499-41C1-ABBF-E615E42F7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90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3" name="Freeform 1824">
              <a:extLst>
                <a:ext uri="{FF2B5EF4-FFF2-40B4-BE49-F238E27FC236}">
                  <a16:creationId xmlns:a16="http://schemas.microsoft.com/office/drawing/2014/main" id="{59AB386F-C0E3-4AB8-9629-DB0B8FD1B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892"/>
              <a:ext cx="94" cy="93"/>
            </a:xfrm>
            <a:custGeom>
              <a:avLst/>
              <a:gdLst>
                <a:gd name="T0" fmla="*/ 0 w 40"/>
                <a:gd name="T1" fmla="*/ 397 h 37"/>
                <a:gd name="T2" fmla="*/ 193 w 40"/>
                <a:gd name="T3" fmla="*/ 493 h 37"/>
                <a:gd name="T4" fmla="*/ 470 w 40"/>
                <a:gd name="T5" fmla="*/ 158 h 37"/>
                <a:gd name="T6" fmla="*/ 430 w 40"/>
                <a:gd name="T7" fmla="*/ 0 h 37"/>
                <a:gd name="T8" fmla="*/ 519 w 40"/>
                <a:gd name="T9" fmla="*/ 254 h 37"/>
                <a:gd name="T10" fmla="*/ 249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Oval 1825">
              <a:extLst>
                <a:ext uri="{FF2B5EF4-FFF2-40B4-BE49-F238E27FC236}">
                  <a16:creationId xmlns:a16="http://schemas.microsoft.com/office/drawing/2014/main" id="{93760256-7355-4F89-949A-A613A8E6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85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5" name="Oval 1826">
              <a:extLst>
                <a:ext uri="{FF2B5EF4-FFF2-40B4-BE49-F238E27FC236}">
                  <a16:creationId xmlns:a16="http://schemas.microsoft.com/office/drawing/2014/main" id="{11FBB0FF-442A-4068-9C48-4AC55741A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6" name="Oval 1827">
              <a:extLst>
                <a:ext uri="{FF2B5EF4-FFF2-40B4-BE49-F238E27FC236}">
                  <a16:creationId xmlns:a16="http://schemas.microsoft.com/office/drawing/2014/main" id="{ADE5DC5A-7F60-4381-8060-77B0655F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8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7" name="Freeform 1828">
              <a:extLst>
                <a:ext uri="{FF2B5EF4-FFF2-40B4-BE49-F238E27FC236}">
                  <a16:creationId xmlns:a16="http://schemas.microsoft.com/office/drawing/2014/main" id="{15C53124-FD9B-4D20-8022-FF9AA35C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87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Oval 1829">
              <a:extLst>
                <a:ext uri="{FF2B5EF4-FFF2-40B4-BE49-F238E27FC236}">
                  <a16:creationId xmlns:a16="http://schemas.microsoft.com/office/drawing/2014/main" id="{627307E0-B2F0-497E-BE84-108109FC2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8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9" name="Oval 1830">
              <a:extLst>
                <a:ext uri="{FF2B5EF4-FFF2-40B4-BE49-F238E27FC236}">
                  <a16:creationId xmlns:a16="http://schemas.microsoft.com/office/drawing/2014/main" id="{70CE235C-C6BE-43DE-8598-613C6DC8A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8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0" name="Oval 1831">
              <a:extLst>
                <a:ext uri="{FF2B5EF4-FFF2-40B4-BE49-F238E27FC236}">
                  <a16:creationId xmlns:a16="http://schemas.microsoft.com/office/drawing/2014/main" id="{31A95FF3-1DD3-4D93-9119-E99051BF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1" name="Freeform 1832">
              <a:extLst>
                <a:ext uri="{FF2B5EF4-FFF2-40B4-BE49-F238E27FC236}">
                  <a16:creationId xmlns:a16="http://schemas.microsoft.com/office/drawing/2014/main" id="{26E57C3D-E754-4BC0-A90A-C9DD6052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Oval 1833">
              <a:extLst>
                <a:ext uri="{FF2B5EF4-FFF2-40B4-BE49-F238E27FC236}">
                  <a16:creationId xmlns:a16="http://schemas.microsoft.com/office/drawing/2014/main" id="{1C5C5451-2C88-40AB-B12F-2BA0C605E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2805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3" name="Oval 1834">
              <a:extLst>
                <a:ext uri="{FF2B5EF4-FFF2-40B4-BE49-F238E27FC236}">
                  <a16:creationId xmlns:a16="http://schemas.microsoft.com/office/drawing/2014/main" id="{85B08FF6-1037-4559-BB6B-814DF4CEA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82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4" name="Oval 1835">
              <a:extLst>
                <a:ext uri="{FF2B5EF4-FFF2-40B4-BE49-F238E27FC236}">
                  <a16:creationId xmlns:a16="http://schemas.microsoft.com/office/drawing/2014/main" id="{54A69017-8C1F-4181-90CA-D0FF74F73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284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5" name="Freeform 1836">
              <a:extLst>
                <a:ext uri="{FF2B5EF4-FFF2-40B4-BE49-F238E27FC236}">
                  <a16:creationId xmlns:a16="http://schemas.microsoft.com/office/drawing/2014/main" id="{8A55E695-8074-4360-AAFE-950874B56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8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Oval 1837">
              <a:extLst>
                <a:ext uri="{FF2B5EF4-FFF2-40B4-BE49-F238E27FC236}">
                  <a16:creationId xmlns:a16="http://schemas.microsoft.com/office/drawing/2014/main" id="{2D1F6FAF-8388-49EA-86A7-8BC31386C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8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7" name="Oval 1838">
              <a:extLst>
                <a:ext uri="{FF2B5EF4-FFF2-40B4-BE49-F238E27FC236}">
                  <a16:creationId xmlns:a16="http://schemas.microsoft.com/office/drawing/2014/main" id="{E62AD61F-FD42-4D6E-85DD-DD6DC6BF5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81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8" name="Oval 1839">
              <a:extLst>
                <a:ext uri="{FF2B5EF4-FFF2-40B4-BE49-F238E27FC236}">
                  <a16:creationId xmlns:a16="http://schemas.microsoft.com/office/drawing/2014/main" id="{EC2EBB7C-9BCB-4AFB-8FAB-7E33C3E4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82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9" name="Freeform 1840">
              <a:extLst>
                <a:ext uri="{FF2B5EF4-FFF2-40B4-BE49-F238E27FC236}">
                  <a16:creationId xmlns:a16="http://schemas.microsoft.com/office/drawing/2014/main" id="{74F54BE2-E3E6-4C94-A00A-8C81D09E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8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Oval 1841">
              <a:extLst>
                <a:ext uri="{FF2B5EF4-FFF2-40B4-BE49-F238E27FC236}">
                  <a16:creationId xmlns:a16="http://schemas.microsoft.com/office/drawing/2014/main" id="{879B21C7-025F-48E1-A203-774210CFF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76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1" name="Oval 1842">
              <a:extLst>
                <a:ext uri="{FF2B5EF4-FFF2-40B4-BE49-F238E27FC236}">
                  <a16:creationId xmlns:a16="http://schemas.microsoft.com/office/drawing/2014/main" id="{EC25B7CF-E22E-4C31-827E-4F198E1F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78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2" name="Oval 1843">
              <a:extLst>
                <a:ext uri="{FF2B5EF4-FFF2-40B4-BE49-F238E27FC236}">
                  <a16:creationId xmlns:a16="http://schemas.microsoft.com/office/drawing/2014/main" id="{DE2E4341-BAE6-4C1E-8D19-7E7FC1BFB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280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3" name="Freeform 1844">
              <a:extLst>
                <a:ext uri="{FF2B5EF4-FFF2-40B4-BE49-F238E27FC236}">
                  <a16:creationId xmlns:a16="http://schemas.microsoft.com/office/drawing/2014/main" id="{D409C081-9DB5-4D97-B551-0FFDBEA5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Oval 1845">
              <a:extLst>
                <a:ext uri="{FF2B5EF4-FFF2-40B4-BE49-F238E27FC236}">
                  <a16:creationId xmlns:a16="http://schemas.microsoft.com/office/drawing/2014/main" id="{33BCAEED-1D8A-4F08-9F15-AE0CD94CD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72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5" name="Oval 1846">
              <a:extLst>
                <a:ext uri="{FF2B5EF4-FFF2-40B4-BE49-F238E27FC236}">
                  <a16:creationId xmlns:a16="http://schemas.microsoft.com/office/drawing/2014/main" id="{A0BDE6DB-95E3-4494-9D91-B33B3B79D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27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6" name="Oval 1847">
              <a:extLst>
                <a:ext uri="{FF2B5EF4-FFF2-40B4-BE49-F238E27FC236}">
                  <a16:creationId xmlns:a16="http://schemas.microsoft.com/office/drawing/2014/main" id="{35726B85-1E78-4AF9-995E-11D0CADA1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7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7" name="Freeform 1848">
              <a:extLst>
                <a:ext uri="{FF2B5EF4-FFF2-40B4-BE49-F238E27FC236}">
                  <a16:creationId xmlns:a16="http://schemas.microsoft.com/office/drawing/2014/main" id="{8DFE53C6-E8C2-40B1-B636-77777437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Oval 1849">
              <a:extLst>
                <a:ext uri="{FF2B5EF4-FFF2-40B4-BE49-F238E27FC236}">
                  <a16:creationId xmlns:a16="http://schemas.microsoft.com/office/drawing/2014/main" id="{1A76CEF5-2A15-42B9-9302-799F44B82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67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9" name="Oval 1850">
              <a:extLst>
                <a:ext uri="{FF2B5EF4-FFF2-40B4-BE49-F238E27FC236}">
                  <a16:creationId xmlns:a16="http://schemas.microsoft.com/office/drawing/2014/main" id="{1FE50967-B84E-4BD6-9BB7-FCBDFF71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69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0" name="Oval 1851">
              <a:extLst>
                <a:ext uri="{FF2B5EF4-FFF2-40B4-BE49-F238E27FC236}">
                  <a16:creationId xmlns:a16="http://schemas.microsoft.com/office/drawing/2014/main" id="{7735A039-CA59-4001-9B20-D7916ED9E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27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1" name="Freeform 1852">
              <a:extLst>
                <a:ext uri="{FF2B5EF4-FFF2-40B4-BE49-F238E27FC236}">
                  <a16:creationId xmlns:a16="http://schemas.microsoft.com/office/drawing/2014/main" id="{1454201B-1851-43E6-ADB6-59233405A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69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Oval 1853">
              <a:extLst>
                <a:ext uri="{FF2B5EF4-FFF2-40B4-BE49-F238E27FC236}">
                  <a16:creationId xmlns:a16="http://schemas.microsoft.com/office/drawing/2014/main" id="{87535F0D-5359-46E8-BA5B-0D2E8D683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58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3" name="Oval 1854">
              <a:extLst>
                <a:ext uri="{FF2B5EF4-FFF2-40B4-BE49-F238E27FC236}">
                  <a16:creationId xmlns:a16="http://schemas.microsoft.com/office/drawing/2014/main" id="{F6EFD5BD-D6D3-405B-8C5D-58EAB369D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26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4" name="Oval 1855">
              <a:extLst>
                <a:ext uri="{FF2B5EF4-FFF2-40B4-BE49-F238E27FC236}">
                  <a16:creationId xmlns:a16="http://schemas.microsoft.com/office/drawing/2014/main" id="{77325EFE-3291-442A-8484-2BDA74EE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26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5" name="Freeform 1856">
              <a:extLst>
                <a:ext uri="{FF2B5EF4-FFF2-40B4-BE49-F238E27FC236}">
                  <a16:creationId xmlns:a16="http://schemas.microsoft.com/office/drawing/2014/main" id="{4CBA40BC-7748-41D2-90E4-F87911D5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Oval 1857">
              <a:extLst>
                <a:ext uri="{FF2B5EF4-FFF2-40B4-BE49-F238E27FC236}">
                  <a16:creationId xmlns:a16="http://schemas.microsoft.com/office/drawing/2014/main" id="{7C67B9A0-49AF-4DAD-A981-425D1087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249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7" name="Oval 1858">
              <a:extLst>
                <a:ext uri="{FF2B5EF4-FFF2-40B4-BE49-F238E27FC236}">
                  <a16:creationId xmlns:a16="http://schemas.microsoft.com/office/drawing/2014/main" id="{12015228-A8AA-4F2B-AECB-8BB2F6E0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51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8" name="Oval 1859">
              <a:extLst>
                <a:ext uri="{FF2B5EF4-FFF2-40B4-BE49-F238E27FC236}">
                  <a16:creationId xmlns:a16="http://schemas.microsoft.com/office/drawing/2014/main" id="{E702BAAA-8948-4C79-AF23-720E662C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25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9" name="Freeform 1860">
              <a:extLst>
                <a:ext uri="{FF2B5EF4-FFF2-40B4-BE49-F238E27FC236}">
                  <a16:creationId xmlns:a16="http://schemas.microsoft.com/office/drawing/2014/main" id="{C0E919A4-1ECF-40D6-B533-5A39E14A2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5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Oval 1861">
              <a:extLst>
                <a:ext uri="{FF2B5EF4-FFF2-40B4-BE49-F238E27FC236}">
                  <a16:creationId xmlns:a16="http://schemas.microsoft.com/office/drawing/2014/main" id="{D35324B9-2CB3-453E-802B-4B2FCBC34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86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1" name="Oval 1862">
              <a:extLst>
                <a:ext uri="{FF2B5EF4-FFF2-40B4-BE49-F238E27FC236}">
                  <a16:creationId xmlns:a16="http://schemas.microsoft.com/office/drawing/2014/main" id="{E3B60B4F-7D4D-437B-A84C-76D3EC03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88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2" name="Oval 1863">
              <a:extLst>
                <a:ext uri="{FF2B5EF4-FFF2-40B4-BE49-F238E27FC236}">
                  <a16:creationId xmlns:a16="http://schemas.microsoft.com/office/drawing/2014/main" id="{9FF0D613-AD3E-4783-987A-5CBAC6A16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90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3" name="Freeform 1864">
              <a:extLst>
                <a:ext uri="{FF2B5EF4-FFF2-40B4-BE49-F238E27FC236}">
                  <a16:creationId xmlns:a16="http://schemas.microsoft.com/office/drawing/2014/main" id="{B2F400F6-DAD6-43DD-AED1-F32826A8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9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Oval 1865">
              <a:extLst>
                <a:ext uri="{FF2B5EF4-FFF2-40B4-BE49-F238E27FC236}">
                  <a16:creationId xmlns:a16="http://schemas.microsoft.com/office/drawing/2014/main" id="{179F06C3-5B7A-4068-83BC-46908AF06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5" name="Oval 1866">
              <a:extLst>
                <a:ext uri="{FF2B5EF4-FFF2-40B4-BE49-F238E27FC236}">
                  <a16:creationId xmlns:a16="http://schemas.microsoft.com/office/drawing/2014/main" id="{DE7D5E9A-07FB-4544-AC3A-113DB8101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87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6" name="Oval 1867">
              <a:extLst>
                <a:ext uri="{FF2B5EF4-FFF2-40B4-BE49-F238E27FC236}">
                  <a16:creationId xmlns:a16="http://schemas.microsoft.com/office/drawing/2014/main" id="{6ABF2DBA-79D0-4590-B0B2-E73D2AB2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289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7" name="Freeform 1868">
              <a:extLst>
                <a:ext uri="{FF2B5EF4-FFF2-40B4-BE49-F238E27FC236}">
                  <a16:creationId xmlns:a16="http://schemas.microsoft.com/office/drawing/2014/main" id="{D15D58E7-FCC3-4691-B881-077A909C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880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00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Oval 1869">
              <a:extLst>
                <a:ext uri="{FF2B5EF4-FFF2-40B4-BE49-F238E27FC236}">
                  <a16:creationId xmlns:a16="http://schemas.microsoft.com/office/drawing/2014/main" id="{E223E24C-8E4C-4D32-8B18-1BDA8408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84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9" name="Oval 1870">
              <a:extLst>
                <a:ext uri="{FF2B5EF4-FFF2-40B4-BE49-F238E27FC236}">
                  <a16:creationId xmlns:a16="http://schemas.microsoft.com/office/drawing/2014/main" id="{DA4927A6-9B34-4E8C-BD37-BD6A0E70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6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0" name="Oval 1871">
              <a:extLst>
                <a:ext uri="{FF2B5EF4-FFF2-40B4-BE49-F238E27FC236}">
                  <a16:creationId xmlns:a16="http://schemas.microsoft.com/office/drawing/2014/main" id="{D4C10008-1442-4B64-9C7B-A66B1D87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2878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1" name="Freeform 1872">
              <a:extLst>
                <a:ext uri="{FF2B5EF4-FFF2-40B4-BE49-F238E27FC236}">
                  <a16:creationId xmlns:a16="http://schemas.microsoft.com/office/drawing/2014/main" id="{BCE05050-169F-41C2-8899-D1A7258B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68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Oval 1873">
              <a:extLst>
                <a:ext uri="{FF2B5EF4-FFF2-40B4-BE49-F238E27FC236}">
                  <a16:creationId xmlns:a16="http://schemas.microsoft.com/office/drawing/2014/main" id="{B31D3FA8-BD22-4DBE-8366-1E400AAA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823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3" name="Oval 1874">
              <a:extLst>
                <a:ext uri="{FF2B5EF4-FFF2-40B4-BE49-F238E27FC236}">
                  <a16:creationId xmlns:a16="http://schemas.microsoft.com/office/drawing/2014/main" id="{00F981A5-D3B6-4E18-B327-E5A18FD8C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284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4" name="Oval 1875">
              <a:extLst>
                <a:ext uri="{FF2B5EF4-FFF2-40B4-BE49-F238E27FC236}">
                  <a16:creationId xmlns:a16="http://schemas.microsoft.com/office/drawing/2014/main" id="{8C2BD7D0-1CFE-4BC6-AEEF-DC296687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2860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5" name="Freeform 1876">
              <a:extLst>
                <a:ext uri="{FF2B5EF4-FFF2-40B4-BE49-F238E27FC236}">
                  <a16:creationId xmlns:a16="http://schemas.microsoft.com/office/drawing/2014/main" id="{D6EE09DD-4DF8-46A1-A01B-B52C2033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85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Oval 1877">
              <a:extLst>
                <a:ext uri="{FF2B5EF4-FFF2-40B4-BE49-F238E27FC236}">
                  <a16:creationId xmlns:a16="http://schemas.microsoft.com/office/drawing/2014/main" id="{B24D53CB-593E-47AA-9490-BD2D56F2E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79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7" name="Oval 1878">
              <a:extLst>
                <a:ext uri="{FF2B5EF4-FFF2-40B4-BE49-F238E27FC236}">
                  <a16:creationId xmlns:a16="http://schemas.microsoft.com/office/drawing/2014/main" id="{0E5065A1-F381-4DE7-9C16-504C17513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28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8" name="Oval 1879">
              <a:extLst>
                <a:ext uri="{FF2B5EF4-FFF2-40B4-BE49-F238E27FC236}">
                  <a16:creationId xmlns:a16="http://schemas.microsoft.com/office/drawing/2014/main" id="{9BE2B530-86CD-45C0-AFC6-CF4B11AA6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83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9" name="Freeform 1880">
              <a:extLst>
                <a:ext uri="{FF2B5EF4-FFF2-40B4-BE49-F238E27FC236}">
                  <a16:creationId xmlns:a16="http://schemas.microsoft.com/office/drawing/2014/main" id="{DCCF7F2B-B60E-4CC6-84C2-060398CE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823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Oval 1881">
              <a:extLst>
                <a:ext uri="{FF2B5EF4-FFF2-40B4-BE49-F238E27FC236}">
                  <a16:creationId xmlns:a16="http://schemas.microsoft.com/office/drawing/2014/main" id="{C2DB83EC-4388-4A01-B369-69AF71CB6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74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1" name="Oval 1882">
              <a:extLst>
                <a:ext uri="{FF2B5EF4-FFF2-40B4-BE49-F238E27FC236}">
                  <a16:creationId xmlns:a16="http://schemas.microsoft.com/office/drawing/2014/main" id="{B39F0D97-D3CF-4272-B085-FFFAA3B74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77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2" name="Oval 1883">
              <a:extLst>
                <a:ext uri="{FF2B5EF4-FFF2-40B4-BE49-F238E27FC236}">
                  <a16:creationId xmlns:a16="http://schemas.microsoft.com/office/drawing/2014/main" id="{00A87978-5762-4DC1-BC7D-454B67289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7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3" name="Freeform 1884">
              <a:extLst>
                <a:ext uri="{FF2B5EF4-FFF2-40B4-BE49-F238E27FC236}">
                  <a16:creationId xmlns:a16="http://schemas.microsoft.com/office/drawing/2014/main" id="{05B62C5C-71FB-46B9-BB03-95AF0D9A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77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Oval 1885">
              <a:extLst>
                <a:ext uri="{FF2B5EF4-FFF2-40B4-BE49-F238E27FC236}">
                  <a16:creationId xmlns:a16="http://schemas.microsoft.com/office/drawing/2014/main" id="{F9FDCF1B-69F9-4938-BA2F-C42CD78CE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70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5" name="Oval 1886">
              <a:extLst>
                <a:ext uri="{FF2B5EF4-FFF2-40B4-BE49-F238E27FC236}">
                  <a16:creationId xmlns:a16="http://schemas.microsoft.com/office/drawing/2014/main" id="{83810B4A-5609-4F25-BB59-62424624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272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6" name="Oval 1887">
              <a:extLst>
                <a:ext uri="{FF2B5EF4-FFF2-40B4-BE49-F238E27FC236}">
                  <a16:creationId xmlns:a16="http://schemas.microsoft.com/office/drawing/2014/main" id="{B004C2A3-7733-4ACA-9AC9-4787B83A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74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7" name="Freeform 1888">
              <a:extLst>
                <a:ext uri="{FF2B5EF4-FFF2-40B4-BE49-F238E27FC236}">
                  <a16:creationId xmlns:a16="http://schemas.microsoft.com/office/drawing/2014/main" id="{113CBC8F-E54A-4322-9BFA-6713A439D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73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Oval 1889">
              <a:extLst>
                <a:ext uri="{FF2B5EF4-FFF2-40B4-BE49-F238E27FC236}">
                  <a16:creationId xmlns:a16="http://schemas.microsoft.com/office/drawing/2014/main" id="{8592F309-8C73-40DC-90CD-0C81E0A10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265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9" name="Oval 1890">
              <a:extLst>
                <a:ext uri="{FF2B5EF4-FFF2-40B4-BE49-F238E27FC236}">
                  <a16:creationId xmlns:a16="http://schemas.microsoft.com/office/drawing/2014/main" id="{CBD786A2-FFF2-4771-A318-81886C0B9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6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0" name="Oval 1891">
              <a:extLst>
                <a:ext uri="{FF2B5EF4-FFF2-40B4-BE49-F238E27FC236}">
                  <a16:creationId xmlns:a16="http://schemas.microsoft.com/office/drawing/2014/main" id="{E130D0F1-4DB6-4491-A79B-565D6B594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6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1" name="Freeform 1892">
              <a:extLst>
                <a:ext uri="{FF2B5EF4-FFF2-40B4-BE49-F238E27FC236}">
                  <a16:creationId xmlns:a16="http://schemas.microsoft.com/office/drawing/2014/main" id="{8172F196-E9AF-4151-8229-CA259C08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Oval 1893">
              <a:extLst>
                <a:ext uri="{FF2B5EF4-FFF2-40B4-BE49-F238E27FC236}">
                  <a16:creationId xmlns:a16="http://schemas.microsoft.com/office/drawing/2014/main" id="{8232E9A6-DC0E-4917-B941-A069D5453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59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3" name="Oval 1894">
              <a:extLst>
                <a:ext uri="{FF2B5EF4-FFF2-40B4-BE49-F238E27FC236}">
                  <a16:creationId xmlns:a16="http://schemas.microsoft.com/office/drawing/2014/main" id="{2CE67136-12DA-4A04-A5C8-679FE686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6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4" name="Oval 1895">
              <a:extLst>
                <a:ext uri="{FF2B5EF4-FFF2-40B4-BE49-F238E27FC236}">
                  <a16:creationId xmlns:a16="http://schemas.microsoft.com/office/drawing/2014/main" id="{4D840E55-2096-46ED-AA38-27596A45E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63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5" name="Freeform 1896">
              <a:extLst>
                <a:ext uri="{FF2B5EF4-FFF2-40B4-BE49-F238E27FC236}">
                  <a16:creationId xmlns:a16="http://schemas.microsoft.com/office/drawing/2014/main" id="{F5C1B2F0-0765-4196-85EF-300BBD98B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6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Oval 1897">
              <a:extLst>
                <a:ext uri="{FF2B5EF4-FFF2-40B4-BE49-F238E27FC236}">
                  <a16:creationId xmlns:a16="http://schemas.microsoft.com/office/drawing/2014/main" id="{359754F5-D5E3-4529-B8BE-84C0DC22E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49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7" name="Oval 1898">
              <a:extLst>
                <a:ext uri="{FF2B5EF4-FFF2-40B4-BE49-F238E27FC236}">
                  <a16:creationId xmlns:a16="http://schemas.microsoft.com/office/drawing/2014/main" id="{5234ADC6-382D-462F-98AC-3270EEC3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51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8" name="Oval 1899">
              <a:extLst>
                <a:ext uri="{FF2B5EF4-FFF2-40B4-BE49-F238E27FC236}">
                  <a16:creationId xmlns:a16="http://schemas.microsoft.com/office/drawing/2014/main" id="{EE929F89-1F0C-4F3F-B125-7648E2A4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52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9" name="Freeform 1900">
              <a:extLst>
                <a:ext uri="{FF2B5EF4-FFF2-40B4-BE49-F238E27FC236}">
                  <a16:creationId xmlns:a16="http://schemas.microsoft.com/office/drawing/2014/main" id="{C5FC2E05-9544-49CC-B05E-69B44460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517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Oval 1901">
              <a:extLst>
                <a:ext uri="{FF2B5EF4-FFF2-40B4-BE49-F238E27FC236}">
                  <a16:creationId xmlns:a16="http://schemas.microsoft.com/office/drawing/2014/main" id="{51B9E418-1EB7-4374-8A5D-12FECA8D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24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1" name="Oval 1902">
              <a:extLst>
                <a:ext uri="{FF2B5EF4-FFF2-40B4-BE49-F238E27FC236}">
                  <a16:creationId xmlns:a16="http://schemas.microsoft.com/office/drawing/2014/main" id="{8DECF1D3-67D9-4326-A88F-B6B53639D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4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2" name="Oval 1903">
              <a:extLst>
                <a:ext uri="{FF2B5EF4-FFF2-40B4-BE49-F238E27FC236}">
                  <a16:creationId xmlns:a16="http://schemas.microsoft.com/office/drawing/2014/main" id="{EC66E7B3-0BFD-4240-B514-FE72A0B9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43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3" name="Freeform 1904">
              <a:extLst>
                <a:ext uri="{FF2B5EF4-FFF2-40B4-BE49-F238E27FC236}">
                  <a16:creationId xmlns:a16="http://schemas.microsoft.com/office/drawing/2014/main" id="{E2B04250-26E6-4AD4-BBAD-A67B8AD8C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427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Oval 1905">
              <a:extLst>
                <a:ext uri="{FF2B5EF4-FFF2-40B4-BE49-F238E27FC236}">
                  <a16:creationId xmlns:a16="http://schemas.microsoft.com/office/drawing/2014/main" id="{ACD9D9D5-7992-4A39-92F0-D3FC7FDF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271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5" name="Oval 1906">
              <a:extLst>
                <a:ext uri="{FF2B5EF4-FFF2-40B4-BE49-F238E27FC236}">
                  <a16:creationId xmlns:a16="http://schemas.microsoft.com/office/drawing/2014/main" id="{21CF72B1-5970-4A4B-A6A8-1B82E1FB3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2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6" name="Oval 1907">
              <a:extLst>
                <a:ext uri="{FF2B5EF4-FFF2-40B4-BE49-F238E27FC236}">
                  <a16:creationId xmlns:a16="http://schemas.microsoft.com/office/drawing/2014/main" id="{9BE1280E-4537-4EB1-B523-90116B0AE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3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7" name="Freeform 1908">
              <a:extLst>
                <a:ext uri="{FF2B5EF4-FFF2-40B4-BE49-F238E27FC236}">
                  <a16:creationId xmlns:a16="http://schemas.microsoft.com/office/drawing/2014/main" id="{FC51D2BF-55A9-40AE-B03D-2D134AEFC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2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Oval 1909">
              <a:extLst>
                <a:ext uri="{FF2B5EF4-FFF2-40B4-BE49-F238E27FC236}">
                  <a16:creationId xmlns:a16="http://schemas.microsoft.com/office/drawing/2014/main" id="{8757F3D1-7C4B-49AE-AC64-0AFCA0A4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14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9" name="Oval 1910">
              <a:extLst>
                <a:ext uri="{FF2B5EF4-FFF2-40B4-BE49-F238E27FC236}">
                  <a16:creationId xmlns:a16="http://schemas.microsoft.com/office/drawing/2014/main" id="{61FA0444-6AFC-4748-A3E8-84E87886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16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0" name="Oval 1911">
              <a:extLst>
                <a:ext uri="{FF2B5EF4-FFF2-40B4-BE49-F238E27FC236}">
                  <a16:creationId xmlns:a16="http://schemas.microsoft.com/office/drawing/2014/main" id="{CBB94391-87B0-44BF-8A31-38605E7D7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17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1" name="Freeform 1912">
              <a:extLst>
                <a:ext uri="{FF2B5EF4-FFF2-40B4-BE49-F238E27FC236}">
                  <a16:creationId xmlns:a16="http://schemas.microsoft.com/office/drawing/2014/main" id="{B87A1578-BEA1-4BED-BF5A-4B37C51C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16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Oval 1913">
              <a:extLst>
                <a:ext uri="{FF2B5EF4-FFF2-40B4-BE49-F238E27FC236}">
                  <a16:creationId xmlns:a16="http://schemas.microsoft.com/office/drawing/2014/main" id="{6239AD84-4AC1-4037-B80A-130B2B229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00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3" name="Oval 1914">
              <a:extLst>
                <a:ext uri="{FF2B5EF4-FFF2-40B4-BE49-F238E27FC236}">
                  <a16:creationId xmlns:a16="http://schemas.microsoft.com/office/drawing/2014/main" id="{004E18A6-24A5-4007-B2DB-9472C3534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0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4" name="Oval 1915">
              <a:extLst>
                <a:ext uri="{FF2B5EF4-FFF2-40B4-BE49-F238E27FC236}">
                  <a16:creationId xmlns:a16="http://schemas.microsoft.com/office/drawing/2014/main" id="{21EDCD8C-1D15-416A-A5EC-E9F2CDE9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3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5" name="Freeform 1916">
              <a:extLst>
                <a:ext uri="{FF2B5EF4-FFF2-40B4-BE49-F238E27FC236}">
                  <a16:creationId xmlns:a16="http://schemas.microsoft.com/office/drawing/2014/main" id="{16A0FEFC-F772-403C-9893-A02BD54AE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02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6" name="Oval 1917">
              <a:extLst>
                <a:ext uri="{FF2B5EF4-FFF2-40B4-BE49-F238E27FC236}">
                  <a16:creationId xmlns:a16="http://schemas.microsoft.com/office/drawing/2014/main" id="{FC843102-B68B-42A2-8524-07BA09FDD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" y="187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7" name="Oval 1918">
              <a:extLst>
                <a:ext uri="{FF2B5EF4-FFF2-40B4-BE49-F238E27FC236}">
                  <a16:creationId xmlns:a16="http://schemas.microsoft.com/office/drawing/2014/main" id="{D3878310-20A8-4886-8C02-3FA59264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189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8" name="Oval 1919">
              <a:extLst>
                <a:ext uri="{FF2B5EF4-FFF2-40B4-BE49-F238E27FC236}">
                  <a16:creationId xmlns:a16="http://schemas.microsoft.com/office/drawing/2014/main" id="{72A231E6-07C3-4676-8040-D729F6E07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9" name="Freeform 1920">
              <a:extLst>
                <a:ext uri="{FF2B5EF4-FFF2-40B4-BE49-F238E27FC236}">
                  <a16:creationId xmlns:a16="http://schemas.microsoft.com/office/drawing/2014/main" id="{418E6676-AA3D-4D7D-88CC-8DC55675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0" name="Oval 1921">
              <a:extLst>
                <a:ext uri="{FF2B5EF4-FFF2-40B4-BE49-F238E27FC236}">
                  <a16:creationId xmlns:a16="http://schemas.microsoft.com/office/drawing/2014/main" id="{7E023935-2A30-47C8-8105-632DEF904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74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1" name="Oval 1922">
              <a:extLst>
                <a:ext uri="{FF2B5EF4-FFF2-40B4-BE49-F238E27FC236}">
                  <a16:creationId xmlns:a16="http://schemas.microsoft.com/office/drawing/2014/main" id="{443FFB0B-600D-4A2D-9A99-2BDBC2A87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7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2" name="Oval 1923">
              <a:extLst>
                <a:ext uri="{FF2B5EF4-FFF2-40B4-BE49-F238E27FC236}">
                  <a16:creationId xmlns:a16="http://schemas.microsoft.com/office/drawing/2014/main" id="{D4154956-F308-4F30-B331-353E2831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7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3" name="Freeform 1924">
              <a:extLst>
                <a:ext uri="{FF2B5EF4-FFF2-40B4-BE49-F238E27FC236}">
                  <a16:creationId xmlns:a16="http://schemas.microsoft.com/office/drawing/2014/main" id="{C6700FA6-6041-4FDD-82F8-815EED42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768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188 w 40"/>
                <a:gd name="T3" fmla="*/ 505 h 37"/>
                <a:gd name="T4" fmla="*/ 453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4" name="Oval 1925">
              <a:extLst>
                <a:ext uri="{FF2B5EF4-FFF2-40B4-BE49-F238E27FC236}">
                  <a16:creationId xmlns:a16="http://schemas.microsoft.com/office/drawing/2014/main" id="{5695E67F-3D30-4E64-86F5-9A6B5A526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63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5" name="Oval 1926">
              <a:extLst>
                <a:ext uri="{FF2B5EF4-FFF2-40B4-BE49-F238E27FC236}">
                  <a16:creationId xmlns:a16="http://schemas.microsoft.com/office/drawing/2014/main" id="{51E2AE25-0A8E-459D-953A-14D5198B7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6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6" name="Oval 1927">
              <a:extLst>
                <a:ext uri="{FF2B5EF4-FFF2-40B4-BE49-F238E27FC236}">
                  <a16:creationId xmlns:a16="http://schemas.microsoft.com/office/drawing/2014/main" id="{24C2AE3B-94D6-442A-8465-20769FA6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7" name="Freeform 1928">
              <a:extLst>
                <a:ext uri="{FF2B5EF4-FFF2-40B4-BE49-F238E27FC236}">
                  <a16:creationId xmlns:a16="http://schemas.microsoft.com/office/drawing/2014/main" id="{4B54DC9B-2AFF-45E9-B7B5-B1473737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8" name="Oval 1929">
              <a:extLst>
                <a:ext uri="{FF2B5EF4-FFF2-40B4-BE49-F238E27FC236}">
                  <a16:creationId xmlns:a16="http://schemas.microsoft.com/office/drawing/2014/main" id="{98831EE4-10BD-44B5-A41E-C37D116BE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20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9" name="Oval 1930">
              <a:extLst>
                <a:ext uri="{FF2B5EF4-FFF2-40B4-BE49-F238E27FC236}">
                  <a16:creationId xmlns:a16="http://schemas.microsoft.com/office/drawing/2014/main" id="{4724FBD0-4094-4067-B0C5-0B60DFBCB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542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0" name="Oval 1931">
              <a:extLst>
                <a:ext uri="{FF2B5EF4-FFF2-40B4-BE49-F238E27FC236}">
                  <a16:creationId xmlns:a16="http://schemas.microsoft.com/office/drawing/2014/main" id="{74BDEBDB-7864-4B4A-84C1-01F9F54D1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557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1" name="Freeform 1932">
              <a:extLst>
                <a:ext uri="{FF2B5EF4-FFF2-40B4-BE49-F238E27FC236}">
                  <a16:creationId xmlns:a16="http://schemas.microsoft.com/office/drawing/2014/main" id="{5AB9A0CE-C416-487E-89CF-27181C4D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547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2" name="Oval 1933">
              <a:extLst>
                <a:ext uri="{FF2B5EF4-FFF2-40B4-BE49-F238E27FC236}">
                  <a16:creationId xmlns:a16="http://schemas.microsoft.com/office/drawing/2014/main" id="{CE9216B2-D16A-46F8-8726-58085BB70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41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3" name="Oval 1934">
              <a:extLst>
                <a:ext uri="{FF2B5EF4-FFF2-40B4-BE49-F238E27FC236}">
                  <a16:creationId xmlns:a16="http://schemas.microsoft.com/office/drawing/2014/main" id="{F94F1F03-518D-4CFF-9DAD-25A6B6D2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143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4" name="Oval 1935">
              <a:extLst>
                <a:ext uri="{FF2B5EF4-FFF2-40B4-BE49-F238E27FC236}">
                  <a16:creationId xmlns:a16="http://schemas.microsoft.com/office/drawing/2014/main" id="{F6FFE364-A4B1-4C64-BB01-01321E4B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450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5" name="Freeform 1936">
              <a:extLst>
                <a:ext uri="{FF2B5EF4-FFF2-40B4-BE49-F238E27FC236}">
                  <a16:creationId xmlns:a16="http://schemas.microsoft.com/office/drawing/2014/main" id="{C9EF0DED-E58E-4CDE-A9C8-4E026953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44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6" name="Oval 1937">
              <a:extLst>
                <a:ext uri="{FF2B5EF4-FFF2-40B4-BE49-F238E27FC236}">
                  <a16:creationId xmlns:a16="http://schemas.microsoft.com/office/drawing/2014/main" id="{AB2FBFCB-6FE7-4305-B35C-232DA60F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129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7" name="Oval 1938">
              <a:extLst>
                <a:ext uri="{FF2B5EF4-FFF2-40B4-BE49-F238E27FC236}">
                  <a16:creationId xmlns:a16="http://schemas.microsoft.com/office/drawing/2014/main" id="{C68254DE-BDDC-4C41-AB10-855574CA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131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8" name="Oval 1939">
              <a:extLst>
                <a:ext uri="{FF2B5EF4-FFF2-40B4-BE49-F238E27FC236}">
                  <a16:creationId xmlns:a16="http://schemas.microsoft.com/office/drawing/2014/main" id="{DF869464-3226-4B97-8D9A-EA1920742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32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9" name="Freeform 1940">
              <a:extLst>
                <a:ext uri="{FF2B5EF4-FFF2-40B4-BE49-F238E27FC236}">
                  <a16:creationId xmlns:a16="http://schemas.microsoft.com/office/drawing/2014/main" id="{98EB91F5-8441-4282-83CA-9A802B75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31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0" name="Oval 1941">
              <a:extLst>
                <a:ext uri="{FF2B5EF4-FFF2-40B4-BE49-F238E27FC236}">
                  <a16:creationId xmlns:a16="http://schemas.microsoft.com/office/drawing/2014/main" id="{3C32B995-AF22-4F74-94DE-1BC6EA81D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20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1" name="Oval 1942">
              <a:extLst>
                <a:ext uri="{FF2B5EF4-FFF2-40B4-BE49-F238E27FC236}">
                  <a16:creationId xmlns:a16="http://schemas.microsoft.com/office/drawing/2014/main" id="{B8CBBD87-71EA-49EE-8EDF-D4588E05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122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2" name="Oval 1943">
              <a:extLst>
                <a:ext uri="{FF2B5EF4-FFF2-40B4-BE49-F238E27FC236}">
                  <a16:creationId xmlns:a16="http://schemas.microsoft.com/office/drawing/2014/main" id="{9B0975AC-9ABB-4600-B3C4-35B3454E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12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3" name="Freeform 1944">
              <a:extLst>
                <a:ext uri="{FF2B5EF4-FFF2-40B4-BE49-F238E27FC236}">
                  <a16:creationId xmlns:a16="http://schemas.microsoft.com/office/drawing/2014/main" id="{A670F81D-2378-4562-AF6A-F9C9B2D08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2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4" name="Oval 1945">
              <a:extLst>
                <a:ext uri="{FF2B5EF4-FFF2-40B4-BE49-F238E27FC236}">
                  <a16:creationId xmlns:a16="http://schemas.microsoft.com/office/drawing/2014/main" id="{181353F6-F0F8-4875-8C9B-0F552A9D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11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5" name="Oval 1946">
              <a:extLst>
                <a:ext uri="{FF2B5EF4-FFF2-40B4-BE49-F238E27FC236}">
                  <a16:creationId xmlns:a16="http://schemas.microsoft.com/office/drawing/2014/main" id="{82B9D86A-54F5-44BC-B766-E66DB2843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11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6" name="Oval 1947">
              <a:extLst>
                <a:ext uri="{FF2B5EF4-FFF2-40B4-BE49-F238E27FC236}">
                  <a16:creationId xmlns:a16="http://schemas.microsoft.com/office/drawing/2014/main" id="{04F6CB87-84D6-4968-855C-05A41CCD8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15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7" name="Freeform 1948">
              <a:extLst>
                <a:ext uri="{FF2B5EF4-FFF2-40B4-BE49-F238E27FC236}">
                  <a16:creationId xmlns:a16="http://schemas.microsoft.com/office/drawing/2014/main" id="{1BD1658B-843B-40D2-ADB3-DC2B10EE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144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8" name="Oval 1949">
              <a:extLst>
                <a:ext uri="{FF2B5EF4-FFF2-40B4-BE49-F238E27FC236}">
                  <a16:creationId xmlns:a16="http://schemas.microsoft.com/office/drawing/2014/main" id="{A79B6284-3FE1-45E5-A7C2-C9FAB6AE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060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9" name="Oval 1950">
              <a:extLst>
                <a:ext uri="{FF2B5EF4-FFF2-40B4-BE49-F238E27FC236}">
                  <a16:creationId xmlns:a16="http://schemas.microsoft.com/office/drawing/2014/main" id="{E506A7AA-9D4C-4670-8182-4A0F7C1BC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0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0" name="Oval 1951">
              <a:extLst>
                <a:ext uri="{FF2B5EF4-FFF2-40B4-BE49-F238E27FC236}">
                  <a16:creationId xmlns:a16="http://schemas.microsoft.com/office/drawing/2014/main" id="{020BBAD3-7CEA-42AE-8A0A-F31B81125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09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1" name="Freeform 1952">
              <a:extLst>
                <a:ext uri="{FF2B5EF4-FFF2-40B4-BE49-F238E27FC236}">
                  <a16:creationId xmlns:a16="http://schemas.microsoft.com/office/drawing/2014/main" id="{F007C276-B0BC-4A9A-997E-A5DFEE53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08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2" name="Oval 1953">
              <a:extLst>
                <a:ext uri="{FF2B5EF4-FFF2-40B4-BE49-F238E27FC236}">
                  <a16:creationId xmlns:a16="http://schemas.microsoft.com/office/drawing/2014/main" id="{157D025F-341C-4855-A4FE-137F0DAF0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993"/>
              <a:ext cx="79" cy="8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3" name="Oval 1954">
              <a:extLst>
                <a:ext uri="{FF2B5EF4-FFF2-40B4-BE49-F238E27FC236}">
                  <a16:creationId xmlns:a16="http://schemas.microsoft.com/office/drawing/2014/main" id="{FE952778-796C-4845-AD52-4EA712FF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1008"/>
              <a:ext cx="31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4" name="Oval 1955">
              <a:extLst>
                <a:ext uri="{FF2B5EF4-FFF2-40B4-BE49-F238E27FC236}">
                  <a16:creationId xmlns:a16="http://schemas.microsoft.com/office/drawing/2014/main" id="{D6143B74-ABDF-4700-9F68-E56A7E4D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1015"/>
              <a:ext cx="14" cy="1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5" name="Freeform 1956">
              <a:extLst>
                <a:ext uri="{FF2B5EF4-FFF2-40B4-BE49-F238E27FC236}">
                  <a16:creationId xmlns:a16="http://schemas.microsoft.com/office/drawing/2014/main" id="{8E9D921F-4C11-4143-8F17-FA7BFAE8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010"/>
              <a:ext cx="61" cy="60"/>
            </a:xfrm>
            <a:custGeom>
              <a:avLst/>
              <a:gdLst>
                <a:gd name="T0" fmla="*/ 0 w 26"/>
                <a:gd name="T1" fmla="*/ 250 h 24"/>
                <a:gd name="T2" fmla="*/ 127 w 26"/>
                <a:gd name="T3" fmla="*/ 313 h 24"/>
                <a:gd name="T4" fmla="*/ 307 w 26"/>
                <a:gd name="T5" fmla="*/ 95 h 24"/>
                <a:gd name="T6" fmla="*/ 270 w 26"/>
                <a:gd name="T7" fmla="*/ 0 h 24"/>
                <a:gd name="T8" fmla="*/ 336 w 26"/>
                <a:gd name="T9" fmla="*/ 158 h 24"/>
                <a:gd name="T10" fmla="*/ 155 w 26"/>
                <a:gd name="T11" fmla="*/ 375 h 24"/>
                <a:gd name="T12" fmla="*/ 0 w 26"/>
                <a:gd name="T13" fmla="*/ 25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16"/>
                  </a:moveTo>
                  <a:cubicBezTo>
                    <a:pt x="4" y="20"/>
                    <a:pt x="6" y="20"/>
                    <a:pt x="10" y="20"/>
                  </a:cubicBezTo>
                  <a:cubicBezTo>
                    <a:pt x="19" y="20"/>
                    <a:pt x="24" y="14"/>
                    <a:pt x="24" y="6"/>
                  </a:cubicBezTo>
                  <a:cubicBezTo>
                    <a:pt x="24" y="4"/>
                    <a:pt x="22" y="1"/>
                    <a:pt x="21" y="0"/>
                  </a:cubicBezTo>
                  <a:cubicBezTo>
                    <a:pt x="24" y="2"/>
                    <a:pt x="26" y="6"/>
                    <a:pt x="26" y="10"/>
                  </a:cubicBezTo>
                  <a:cubicBezTo>
                    <a:pt x="26" y="18"/>
                    <a:pt x="20" y="24"/>
                    <a:pt x="12" y="24"/>
                  </a:cubicBezTo>
                  <a:cubicBezTo>
                    <a:pt x="7" y="24"/>
                    <a:pt x="2" y="21"/>
                    <a:pt x="0" y="1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6" name="Oval 1957">
              <a:extLst>
                <a:ext uri="{FF2B5EF4-FFF2-40B4-BE49-F238E27FC236}">
                  <a16:creationId xmlns:a16="http://schemas.microsoft.com/office/drawing/2014/main" id="{CE326DBC-BD1E-4445-A665-6198B643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93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7" name="Oval 1958">
              <a:extLst>
                <a:ext uri="{FF2B5EF4-FFF2-40B4-BE49-F238E27FC236}">
                  <a16:creationId xmlns:a16="http://schemas.microsoft.com/office/drawing/2014/main" id="{8FA9CBE6-0182-47A3-B321-A5B1FDF5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9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8" name="Oval 1959">
              <a:extLst>
                <a:ext uri="{FF2B5EF4-FFF2-40B4-BE49-F238E27FC236}">
                  <a16:creationId xmlns:a16="http://schemas.microsoft.com/office/drawing/2014/main" id="{D20B9E3E-E7A2-4BE8-9228-C9914A5B0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97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9" name="Freeform 1960">
              <a:extLst>
                <a:ext uri="{FF2B5EF4-FFF2-40B4-BE49-F238E27FC236}">
                  <a16:creationId xmlns:a16="http://schemas.microsoft.com/office/drawing/2014/main" id="{20ABE6E5-29B5-46B2-83E0-99C870068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96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0" name="Oval 1961">
              <a:extLst>
                <a:ext uri="{FF2B5EF4-FFF2-40B4-BE49-F238E27FC236}">
                  <a16:creationId xmlns:a16="http://schemas.microsoft.com/office/drawing/2014/main" id="{F9E90DCF-6AB4-4785-B52C-A17176A24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88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1" name="Oval 1962">
              <a:extLst>
                <a:ext uri="{FF2B5EF4-FFF2-40B4-BE49-F238E27FC236}">
                  <a16:creationId xmlns:a16="http://schemas.microsoft.com/office/drawing/2014/main" id="{11207237-A30C-4882-9C57-49F9189EE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91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2" name="Oval 1963">
              <a:extLst>
                <a:ext uri="{FF2B5EF4-FFF2-40B4-BE49-F238E27FC236}">
                  <a16:creationId xmlns:a16="http://schemas.microsoft.com/office/drawing/2014/main" id="{AC86CB93-0B06-440E-B282-AAB83067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92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3" name="Freeform 1964">
              <a:extLst>
                <a:ext uri="{FF2B5EF4-FFF2-40B4-BE49-F238E27FC236}">
                  <a16:creationId xmlns:a16="http://schemas.microsoft.com/office/drawing/2014/main" id="{532469FA-CC43-4C83-AE2B-35581CA6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913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4" name="Oval 1965">
              <a:extLst>
                <a:ext uri="{FF2B5EF4-FFF2-40B4-BE49-F238E27FC236}">
                  <a16:creationId xmlns:a16="http://schemas.microsoft.com/office/drawing/2014/main" id="{B0CEFD2A-C875-4EF0-AAE6-929590AD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85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5" name="Oval 1966">
              <a:extLst>
                <a:ext uri="{FF2B5EF4-FFF2-40B4-BE49-F238E27FC236}">
                  <a16:creationId xmlns:a16="http://schemas.microsoft.com/office/drawing/2014/main" id="{7265C3A4-DA2D-4C6B-8929-D4FA9825F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8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6" name="Oval 1967">
              <a:extLst>
                <a:ext uri="{FF2B5EF4-FFF2-40B4-BE49-F238E27FC236}">
                  <a16:creationId xmlns:a16="http://schemas.microsoft.com/office/drawing/2014/main" id="{D0B417DE-16AD-480C-B33A-FB6ED927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88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7" name="Freeform 1968">
              <a:extLst>
                <a:ext uri="{FF2B5EF4-FFF2-40B4-BE49-F238E27FC236}">
                  <a16:creationId xmlns:a16="http://schemas.microsoft.com/office/drawing/2014/main" id="{41C7D289-B235-494C-A8D2-88FC7A4C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76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8" name="Oval 1969">
              <a:extLst>
                <a:ext uri="{FF2B5EF4-FFF2-40B4-BE49-F238E27FC236}">
                  <a16:creationId xmlns:a16="http://schemas.microsoft.com/office/drawing/2014/main" id="{0D127165-BA24-4474-A153-E17D9B556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50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9" name="Oval 1970">
              <a:extLst>
                <a:ext uri="{FF2B5EF4-FFF2-40B4-BE49-F238E27FC236}">
                  <a16:creationId xmlns:a16="http://schemas.microsoft.com/office/drawing/2014/main" id="{46E41205-4307-4B1E-BE20-E803F02F3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2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0" name="Oval 1971">
              <a:extLst>
                <a:ext uri="{FF2B5EF4-FFF2-40B4-BE49-F238E27FC236}">
                  <a16:creationId xmlns:a16="http://schemas.microsoft.com/office/drawing/2014/main" id="{8AA8519E-D0B3-492D-8991-F4BAD0F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1" name="Freeform 1972">
              <a:extLst>
                <a:ext uri="{FF2B5EF4-FFF2-40B4-BE49-F238E27FC236}">
                  <a16:creationId xmlns:a16="http://schemas.microsoft.com/office/drawing/2014/main" id="{2FDD5253-02FC-4CDA-84D8-D258427D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5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Oval 1973">
              <a:extLst>
                <a:ext uri="{FF2B5EF4-FFF2-40B4-BE49-F238E27FC236}">
                  <a16:creationId xmlns:a16="http://schemas.microsoft.com/office/drawing/2014/main" id="{9658AB04-E2E5-4245-8F96-673E11061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74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3" name="Oval 1974">
              <a:extLst>
                <a:ext uri="{FF2B5EF4-FFF2-40B4-BE49-F238E27FC236}">
                  <a16:creationId xmlns:a16="http://schemas.microsoft.com/office/drawing/2014/main" id="{FA58DC0F-A79A-4FB2-A64F-4C5F68AF0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277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4" name="Oval 1975">
              <a:extLst>
                <a:ext uri="{FF2B5EF4-FFF2-40B4-BE49-F238E27FC236}">
                  <a16:creationId xmlns:a16="http://schemas.microsoft.com/office/drawing/2014/main" id="{AEB7EBDE-CC73-488F-910F-93FDE40D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78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5" name="Freeform 1976">
              <a:extLst>
                <a:ext uri="{FF2B5EF4-FFF2-40B4-BE49-F238E27FC236}">
                  <a16:creationId xmlns:a16="http://schemas.microsoft.com/office/drawing/2014/main" id="{BDF2F945-C8CB-4068-BB38-C406F9E9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7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Oval 1977">
              <a:extLst>
                <a:ext uri="{FF2B5EF4-FFF2-40B4-BE49-F238E27FC236}">
                  <a16:creationId xmlns:a16="http://schemas.microsoft.com/office/drawing/2014/main" id="{C4D505DD-8D49-4135-BAC4-43E94F92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2743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7" name="Oval 1978">
              <a:extLst>
                <a:ext uri="{FF2B5EF4-FFF2-40B4-BE49-F238E27FC236}">
                  <a16:creationId xmlns:a16="http://schemas.microsoft.com/office/drawing/2014/main" id="{CF625D3A-6C41-41CD-B621-D51114052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763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8" name="Oval 1979">
              <a:extLst>
                <a:ext uri="{FF2B5EF4-FFF2-40B4-BE49-F238E27FC236}">
                  <a16:creationId xmlns:a16="http://schemas.microsoft.com/office/drawing/2014/main" id="{002CC8BA-BC93-4698-A567-B26997039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7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9" name="Freeform 1980">
              <a:extLst>
                <a:ext uri="{FF2B5EF4-FFF2-40B4-BE49-F238E27FC236}">
                  <a16:creationId xmlns:a16="http://schemas.microsoft.com/office/drawing/2014/main" id="{61009161-9418-47F2-97BD-C8E2A84B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7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Oval 1981">
              <a:extLst>
                <a:ext uri="{FF2B5EF4-FFF2-40B4-BE49-F238E27FC236}">
                  <a16:creationId xmlns:a16="http://schemas.microsoft.com/office/drawing/2014/main" id="{DCD1E269-27A5-48A3-A887-1A4993488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73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1" name="Oval 1982">
              <a:extLst>
                <a:ext uri="{FF2B5EF4-FFF2-40B4-BE49-F238E27FC236}">
                  <a16:creationId xmlns:a16="http://schemas.microsoft.com/office/drawing/2014/main" id="{220C31C0-3EBF-4F34-BBAE-93B9B9CA1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756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2" name="Oval 1983">
              <a:extLst>
                <a:ext uri="{FF2B5EF4-FFF2-40B4-BE49-F238E27FC236}">
                  <a16:creationId xmlns:a16="http://schemas.microsoft.com/office/drawing/2014/main" id="{2516E2BD-1089-4D3D-A888-2BBCF351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3" name="Freeform 1984">
              <a:extLst>
                <a:ext uri="{FF2B5EF4-FFF2-40B4-BE49-F238E27FC236}">
                  <a16:creationId xmlns:a16="http://schemas.microsoft.com/office/drawing/2014/main" id="{A37BE48B-D105-4FD3-B3F3-9B3E46FD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4" name="Oval 1985">
              <a:extLst>
                <a:ext uri="{FF2B5EF4-FFF2-40B4-BE49-F238E27FC236}">
                  <a16:creationId xmlns:a16="http://schemas.microsoft.com/office/drawing/2014/main" id="{B7A40821-176E-4DCF-A7FD-23152A160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72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5" name="Oval 1986">
              <a:extLst>
                <a:ext uri="{FF2B5EF4-FFF2-40B4-BE49-F238E27FC236}">
                  <a16:creationId xmlns:a16="http://schemas.microsoft.com/office/drawing/2014/main" id="{ADAC0C61-C943-4461-BC8A-DDEC8CD59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748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6" name="Oval 1987">
              <a:extLst>
                <a:ext uri="{FF2B5EF4-FFF2-40B4-BE49-F238E27FC236}">
                  <a16:creationId xmlns:a16="http://schemas.microsoft.com/office/drawing/2014/main" id="{7B95EBE6-05A4-4D9B-908B-5932397C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7" name="Freeform 1988">
              <a:extLst>
                <a:ext uri="{FF2B5EF4-FFF2-40B4-BE49-F238E27FC236}">
                  <a16:creationId xmlns:a16="http://schemas.microsoft.com/office/drawing/2014/main" id="{D44C9D46-41C2-4B2F-90D1-441EE051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8" name="Oval 1989">
              <a:extLst>
                <a:ext uri="{FF2B5EF4-FFF2-40B4-BE49-F238E27FC236}">
                  <a16:creationId xmlns:a16="http://schemas.microsoft.com/office/drawing/2014/main" id="{D33E5974-2884-4780-BD79-560863781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71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9" name="Oval 1990">
              <a:extLst>
                <a:ext uri="{FF2B5EF4-FFF2-40B4-BE49-F238E27FC236}">
                  <a16:creationId xmlns:a16="http://schemas.microsoft.com/office/drawing/2014/main" id="{0380F414-3723-4056-B67B-34792CFC4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736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0" name="Oval 1991">
              <a:extLst>
                <a:ext uri="{FF2B5EF4-FFF2-40B4-BE49-F238E27FC236}">
                  <a16:creationId xmlns:a16="http://schemas.microsoft.com/office/drawing/2014/main" id="{7B8F74C9-74C5-47E3-BC17-B49C971E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7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1" name="Freeform 1992">
              <a:extLst>
                <a:ext uri="{FF2B5EF4-FFF2-40B4-BE49-F238E27FC236}">
                  <a16:creationId xmlns:a16="http://schemas.microsoft.com/office/drawing/2014/main" id="{8B9CA878-A435-4529-892C-EF6D5EF5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2" name="Oval 1993">
              <a:extLst>
                <a:ext uri="{FF2B5EF4-FFF2-40B4-BE49-F238E27FC236}">
                  <a16:creationId xmlns:a16="http://schemas.microsoft.com/office/drawing/2014/main" id="{281D79A7-7FE4-4804-AF38-24273598A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67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3" name="Oval 1994">
              <a:extLst>
                <a:ext uri="{FF2B5EF4-FFF2-40B4-BE49-F238E27FC236}">
                  <a16:creationId xmlns:a16="http://schemas.microsoft.com/office/drawing/2014/main" id="{91EDA927-947B-4B52-937D-A0354008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69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4" name="Oval 1995">
              <a:extLst>
                <a:ext uri="{FF2B5EF4-FFF2-40B4-BE49-F238E27FC236}">
                  <a16:creationId xmlns:a16="http://schemas.microsoft.com/office/drawing/2014/main" id="{A0D2DD67-DBE3-4513-88C9-1B39DB28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70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5" name="Freeform 1996">
              <a:extLst>
                <a:ext uri="{FF2B5EF4-FFF2-40B4-BE49-F238E27FC236}">
                  <a16:creationId xmlns:a16="http://schemas.microsoft.com/office/drawing/2014/main" id="{02B7B961-1A6A-4677-8172-2FEE493A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9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6" name="Oval 1997">
              <a:extLst>
                <a:ext uri="{FF2B5EF4-FFF2-40B4-BE49-F238E27FC236}">
                  <a16:creationId xmlns:a16="http://schemas.microsoft.com/office/drawing/2014/main" id="{7B93CC53-83BF-4F20-BA78-68CC7815A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" y="2631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7" name="Oval 1998">
              <a:extLst>
                <a:ext uri="{FF2B5EF4-FFF2-40B4-BE49-F238E27FC236}">
                  <a16:creationId xmlns:a16="http://schemas.microsoft.com/office/drawing/2014/main" id="{C1C8A866-C083-468A-BCA5-7F806A1CA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26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8" name="Oval 1999">
              <a:extLst>
                <a:ext uri="{FF2B5EF4-FFF2-40B4-BE49-F238E27FC236}">
                  <a16:creationId xmlns:a16="http://schemas.microsoft.com/office/drawing/2014/main" id="{D00D2A30-0659-4967-BC51-C7EF6E97E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9" name="Freeform 2000">
              <a:extLst>
                <a:ext uri="{FF2B5EF4-FFF2-40B4-BE49-F238E27FC236}">
                  <a16:creationId xmlns:a16="http://schemas.microsoft.com/office/drawing/2014/main" id="{EBDBE232-578D-41E4-AD05-7B714D473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0" name="Oval 2001">
              <a:extLst>
                <a:ext uri="{FF2B5EF4-FFF2-40B4-BE49-F238E27FC236}">
                  <a16:creationId xmlns:a16="http://schemas.microsoft.com/office/drawing/2014/main" id="{0DE6ED8C-8855-48BB-B196-D570DBE3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2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1" name="Oval 2002">
              <a:extLst>
                <a:ext uri="{FF2B5EF4-FFF2-40B4-BE49-F238E27FC236}">
                  <a16:creationId xmlns:a16="http://schemas.microsoft.com/office/drawing/2014/main" id="{6529BA31-1EA4-46D4-A522-8A9826982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" y="260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2" name="Oval 2003">
              <a:extLst>
                <a:ext uri="{FF2B5EF4-FFF2-40B4-BE49-F238E27FC236}">
                  <a16:creationId xmlns:a16="http://schemas.microsoft.com/office/drawing/2014/main" id="{11B74FFA-E62D-4E1B-9675-97BFC94D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62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3" name="Freeform 2004">
              <a:extLst>
                <a:ext uri="{FF2B5EF4-FFF2-40B4-BE49-F238E27FC236}">
                  <a16:creationId xmlns:a16="http://schemas.microsoft.com/office/drawing/2014/main" id="{A9427EA1-3DE7-44FB-9209-3C4A1D94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611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200 w 40"/>
                <a:gd name="T3" fmla="*/ 493 h 37"/>
                <a:gd name="T4" fmla="*/ 465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4" name="Oval 2005">
              <a:extLst>
                <a:ext uri="{FF2B5EF4-FFF2-40B4-BE49-F238E27FC236}">
                  <a16:creationId xmlns:a16="http://schemas.microsoft.com/office/drawing/2014/main" id="{D57B2B48-53F4-4503-A4B3-4A574D49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51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5" name="Oval 2006">
              <a:extLst>
                <a:ext uri="{FF2B5EF4-FFF2-40B4-BE49-F238E27FC236}">
                  <a16:creationId xmlns:a16="http://schemas.microsoft.com/office/drawing/2014/main" id="{EFE2809F-DBE0-4ECE-87B9-50593E8B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" y="253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6" name="Oval 2007">
              <a:extLst>
                <a:ext uri="{FF2B5EF4-FFF2-40B4-BE49-F238E27FC236}">
                  <a16:creationId xmlns:a16="http://schemas.microsoft.com/office/drawing/2014/main" id="{D7E3A1BD-6C29-494F-9634-858AFEB3D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55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7" name="Freeform 2008">
              <a:extLst>
                <a:ext uri="{FF2B5EF4-FFF2-40B4-BE49-F238E27FC236}">
                  <a16:creationId xmlns:a16="http://schemas.microsoft.com/office/drawing/2014/main" id="{EBB46D01-0D26-4051-9879-C715DB4F4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8" name="Oval 2009">
              <a:extLst>
                <a:ext uri="{FF2B5EF4-FFF2-40B4-BE49-F238E27FC236}">
                  <a16:creationId xmlns:a16="http://schemas.microsoft.com/office/drawing/2014/main" id="{32D635B7-E676-49C8-9887-CF82FB9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241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9" name="Oval 2010">
              <a:extLst>
                <a:ext uri="{FF2B5EF4-FFF2-40B4-BE49-F238E27FC236}">
                  <a16:creationId xmlns:a16="http://schemas.microsoft.com/office/drawing/2014/main" id="{73025E66-5A46-4B53-9060-DF7B2F778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4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0" name="Oval 2011">
              <a:extLst>
                <a:ext uri="{FF2B5EF4-FFF2-40B4-BE49-F238E27FC236}">
                  <a16:creationId xmlns:a16="http://schemas.microsoft.com/office/drawing/2014/main" id="{55C567CF-33DA-4E18-9954-B461ED72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245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1" name="Freeform 2012">
              <a:extLst>
                <a:ext uri="{FF2B5EF4-FFF2-40B4-BE49-F238E27FC236}">
                  <a16:creationId xmlns:a16="http://schemas.microsoft.com/office/drawing/2014/main" id="{6B5F0EC2-B72A-4D4E-8725-B00967D68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4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Oval 2013">
              <a:extLst>
                <a:ext uri="{FF2B5EF4-FFF2-40B4-BE49-F238E27FC236}">
                  <a16:creationId xmlns:a16="http://schemas.microsoft.com/office/drawing/2014/main" id="{660B0B67-259C-4463-B4FC-DCE4B2CE3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2286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3" name="Oval 2014">
              <a:extLst>
                <a:ext uri="{FF2B5EF4-FFF2-40B4-BE49-F238E27FC236}">
                  <a16:creationId xmlns:a16="http://schemas.microsoft.com/office/drawing/2014/main" id="{A8D7771F-9F2C-441B-A558-F4592CD17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4" name="Oval 2015">
              <a:extLst>
                <a:ext uri="{FF2B5EF4-FFF2-40B4-BE49-F238E27FC236}">
                  <a16:creationId xmlns:a16="http://schemas.microsoft.com/office/drawing/2014/main" id="{6E9BFB4A-8696-4F47-A682-B3C7DA0A7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3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5" name="Freeform 2016">
              <a:extLst>
                <a:ext uri="{FF2B5EF4-FFF2-40B4-BE49-F238E27FC236}">
                  <a16:creationId xmlns:a16="http://schemas.microsoft.com/office/drawing/2014/main" id="{17499890-13DB-4274-97D3-1A574DD6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3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6" name="Oval 2017">
              <a:extLst>
                <a:ext uri="{FF2B5EF4-FFF2-40B4-BE49-F238E27FC236}">
                  <a16:creationId xmlns:a16="http://schemas.microsoft.com/office/drawing/2014/main" id="{F4AE04E7-9D70-45A1-8C08-9A51698B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2156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7" name="Oval 2018">
              <a:extLst>
                <a:ext uri="{FF2B5EF4-FFF2-40B4-BE49-F238E27FC236}">
                  <a16:creationId xmlns:a16="http://schemas.microsoft.com/office/drawing/2014/main" id="{66CA30D5-BC59-4DB3-8927-AAE06C4FF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1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8" name="Oval 2019">
              <a:extLst>
                <a:ext uri="{FF2B5EF4-FFF2-40B4-BE49-F238E27FC236}">
                  <a16:creationId xmlns:a16="http://schemas.microsoft.com/office/drawing/2014/main" id="{50392E99-A823-4825-AC3A-A9FB9F193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19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9" name="Freeform 2020">
              <a:extLst>
                <a:ext uri="{FF2B5EF4-FFF2-40B4-BE49-F238E27FC236}">
                  <a16:creationId xmlns:a16="http://schemas.microsoft.com/office/drawing/2014/main" id="{6AC70102-4249-4540-9CCB-9913CBD95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0" name="Oval 2021">
              <a:extLst>
                <a:ext uri="{FF2B5EF4-FFF2-40B4-BE49-F238E27FC236}">
                  <a16:creationId xmlns:a16="http://schemas.microsoft.com/office/drawing/2014/main" id="{9E076A3F-6881-4FA7-B753-A0D736764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03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1" name="Oval 2022">
              <a:extLst>
                <a:ext uri="{FF2B5EF4-FFF2-40B4-BE49-F238E27FC236}">
                  <a16:creationId xmlns:a16="http://schemas.microsoft.com/office/drawing/2014/main" id="{43BF82C7-3E4F-49D6-B850-D50D6D3F1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205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2" name="Oval 2023">
              <a:extLst>
                <a:ext uri="{FF2B5EF4-FFF2-40B4-BE49-F238E27FC236}">
                  <a16:creationId xmlns:a16="http://schemas.microsoft.com/office/drawing/2014/main" id="{19469FD2-B5A6-4F22-BE46-1FD25D20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067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3" name="Freeform 2024">
              <a:extLst>
                <a:ext uri="{FF2B5EF4-FFF2-40B4-BE49-F238E27FC236}">
                  <a16:creationId xmlns:a16="http://schemas.microsoft.com/office/drawing/2014/main" id="{39371FBF-8C1B-4017-82A9-9A01F75BF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05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4" name="Oval 2025">
              <a:extLst>
                <a:ext uri="{FF2B5EF4-FFF2-40B4-BE49-F238E27FC236}">
                  <a16:creationId xmlns:a16="http://schemas.microsoft.com/office/drawing/2014/main" id="{35A68208-03F0-497D-BD4A-EE4B6CCA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90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5" name="Oval 2026">
              <a:extLst>
                <a:ext uri="{FF2B5EF4-FFF2-40B4-BE49-F238E27FC236}">
                  <a16:creationId xmlns:a16="http://schemas.microsoft.com/office/drawing/2014/main" id="{65C2C09D-8935-4DDA-A140-7811ECE68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92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6" name="Oval 2027">
              <a:extLst>
                <a:ext uri="{FF2B5EF4-FFF2-40B4-BE49-F238E27FC236}">
                  <a16:creationId xmlns:a16="http://schemas.microsoft.com/office/drawing/2014/main" id="{F1B21A4E-0B7A-4152-88E5-E82130A78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94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7" name="Freeform 2028">
              <a:extLst>
                <a:ext uri="{FF2B5EF4-FFF2-40B4-BE49-F238E27FC236}">
                  <a16:creationId xmlns:a16="http://schemas.microsoft.com/office/drawing/2014/main" id="{6C84D77A-1DA4-4BB3-9D27-D03056CA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8" name="Oval 2029">
              <a:extLst>
                <a:ext uri="{FF2B5EF4-FFF2-40B4-BE49-F238E27FC236}">
                  <a16:creationId xmlns:a16="http://schemas.microsoft.com/office/drawing/2014/main" id="{4D5E17DF-AB46-43F5-BF2B-314CABC03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78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9" name="Oval 2030">
              <a:extLst>
                <a:ext uri="{FF2B5EF4-FFF2-40B4-BE49-F238E27FC236}">
                  <a16:creationId xmlns:a16="http://schemas.microsoft.com/office/drawing/2014/main" id="{344A0960-4C68-4021-A0FC-412D243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18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0" name="Oval 2031">
              <a:extLst>
                <a:ext uri="{FF2B5EF4-FFF2-40B4-BE49-F238E27FC236}">
                  <a16:creationId xmlns:a16="http://schemas.microsoft.com/office/drawing/2014/main" id="{99CCE596-5311-4FE4-AE09-2C008071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181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1" name="Freeform 2032">
              <a:extLst>
                <a:ext uri="{FF2B5EF4-FFF2-40B4-BE49-F238E27FC236}">
                  <a16:creationId xmlns:a16="http://schemas.microsoft.com/office/drawing/2014/main" id="{B28F42E7-6F4D-4C92-88E4-CCE9A9AD9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2" name="Oval 2033">
              <a:extLst>
                <a:ext uri="{FF2B5EF4-FFF2-40B4-BE49-F238E27FC236}">
                  <a16:creationId xmlns:a16="http://schemas.microsoft.com/office/drawing/2014/main" id="{00C85623-8FB2-4B57-8977-99D371095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657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3" name="Oval 2034">
              <a:extLst>
                <a:ext uri="{FF2B5EF4-FFF2-40B4-BE49-F238E27FC236}">
                  <a16:creationId xmlns:a16="http://schemas.microsoft.com/office/drawing/2014/main" id="{DC8CCA2F-493D-476C-AE0F-F1DFEAE3C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" y="16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4" name="Oval 2035">
              <a:extLst>
                <a:ext uri="{FF2B5EF4-FFF2-40B4-BE49-F238E27FC236}">
                  <a16:creationId xmlns:a16="http://schemas.microsoft.com/office/drawing/2014/main" id="{5C27BDFB-BA88-45C8-8191-138B7B32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69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5" name="Freeform 2036">
              <a:extLst>
                <a:ext uri="{FF2B5EF4-FFF2-40B4-BE49-F238E27FC236}">
                  <a16:creationId xmlns:a16="http://schemas.microsoft.com/office/drawing/2014/main" id="{F5AFD209-DE67-4A81-9F42-DF5CCB68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6" name="Oval 2037">
              <a:extLst>
                <a:ext uri="{FF2B5EF4-FFF2-40B4-BE49-F238E27FC236}">
                  <a16:creationId xmlns:a16="http://schemas.microsoft.com/office/drawing/2014/main" id="{BDE98F94-DD24-4889-95FA-3C5F86365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53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7" name="Oval 2038">
              <a:extLst>
                <a:ext uri="{FF2B5EF4-FFF2-40B4-BE49-F238E27FC236}">
                  <a16:creationId xmlns:a16="http://schemas.microsoft.com/office/drawing/2014/main" id="{E86E169D-CA90-4018-B812-DC0C47E8C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56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8" name="Oval 2039">
              <a:extLst>
                <a:ext uri="{FF2B5EF4-FFF2-40B4-BE49-F238E27FC236}">
                  <a16:creationId xmlns:a16="http://schemas.microsoft.com/office/drawing/2014/main" id="{2A0F0ADB-832C-492A-90CB-F24CFDD9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572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9" name="Freeform 2040">
              <a:extLst>
                <a:ext uri="{FF2B5EF4-FFF2-40B4-BE49-F238E27FC236}">
                  <a16:creationId xmlns:a16="http://schemas.microsoft.com/office/drawing/2014/main" id="{37AE29E6-9622-4BF7-8589-465F9584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56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0" name="Oval 2041">
              <a:extLst>
                <a:ext uri="{FF2B5EF4-FFF2-40B4-BE49-F238E27FC236}">
                  <a16:creationId xmlns:a16="http://schemas.microsoft.com/office/drawing/2014/main" id="{9E4E86AB-AEE4-4582-BE74-71B61675E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42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1" name="Oval 2042">
              <a:extLst>
                <a:ext uri="{FF2B5EF4-FFF2-40B4-BE49-F238E27FC236}">
                  <a16:creationId xmlns:a16="http://schemas.microsoft.com/office/drawing/2014/main" id="{8E01D458-EE6B-42A0-9E82-B31EC6E3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44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2" name="Oval 2043">
              <a:extLst>
                <a:ext uri="{FF2B5EF4-FFF2-40B4-BE49-F238E27FC236}">
                  <a16:creationId xmlns:a16="http://schemas.microsoft.com/office/drawing/2014/main" id="{D102D4B1-F381-41AE-936A-BD8E6233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46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3" name="Freeform 2044">
              <a:extLst>
                <a:ext uri="{FF2B5EF4-FFF2-40B4-BE49-F238E27FC236}">
                  <a16:creationId xmlns:a16="http://schemas.microsoft.com/office/drawing/2014/main" id="{B4CF68B1-9D2E-4E68-A8DB-8BF215E7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4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Oval 2045">
              <a:extLst>
                <a:ext uri="{FF2B5EF4-FFF2-40B4-BE49-F238E27FC236}">
                  <a16:creationId xmlns:a16="http://schemas.microsoft.com/office/drawing/2014/main" id="{841B8F67-4372-4CA2-83C5-6E14D1F65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32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5" name="Oval 2046">
              <a:extLst>
                <a:ext uri="{FF2B5EF4-FFF2-40B4-BE49-F238E27FC236}">
                  <a16:creationId xmlns:a16="http://schemas.microsoft.com/office/drawing/2014/main" id="{2FACA151-2695-44F1-A465-AFBE9987F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134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6" name="Oval 2047">
              <a:extLst>
                <a:ext uri="{FF2B5EF4-FFF2-40B4-BE49-F238E27FC236}">
                  <a16:creationId xmlns:a16="http://schemas.microsoft.com/office/drawing/2014/main" id="{25D330F0-602F-43EF-B9D6-35D0CC882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35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7" name="Freeform 2048">
              <a:extLst>
                <a:ext uri="{FF2B5EF4-FFF2-40B4-BE49-F238E27FC236}">
                  <a16:creationId xmlns:a16="http://schemas.microsoft.com/office/drawing/2014/main" id="{09A9CA82-FBD5-4602-B8E7-F32A4119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3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Oval 2049">
              <a:extLst>
                <a:ext uri="{FF2B5EF4-FFF2-40B4-BE49-F238E27FC236}">
                  <a16:creationId xmlns:a16="http://schemas.microsoft.com/office/drawing/2014/main" id="{E09CD102-9166-43C4-981C-F4C649C06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21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9" name="Oval 2050">
              <a:extLst>
                <a:ext uri="{FF2B5EF4-FFF2-40B4-BE49-F238E27FC236}">
                  <a16:creationId xmlns:a16="http://schemas.microsoft.com/office/drawing/2014/main" id="{F7525906-9456-46A6-9251-0123FC09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23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0" name="Oval 2051">
              <a:extLst>
                <a:ext uri="{FF2B5EF4-FFF2-40B4-BE49-F238E27FC236}">
                  <a16:creationId xmlns:a16="http://schemas.microsoft.com/office/drawing/2014/main" id="{D9A2C95F-A241-4E20-A884-A243D7562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1251"/>
              <a:ext cx="2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1" name="Freeform 2052">
              <a:extLst>
                <a:ext uri="{FF2B5EF4-FFF2-40B4-BE49-F238E27FC236}">
                  <a16:creationId xmlns:a16="http://schemas.microsoft.com/office/drawing/2014/main" id="{D59F7C43-0477-4716-8A75-300E35F9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2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Oval 2053">
              <a:extLst>
                <a:ext uri="{FF2B5EF4-FFF2-40B4-BE49-F238E27FC236}">
                  <a16:creationId xmlns:a16="http://schemas.microsoft.com/office/drawing/2014/main" id="{D797399F-F40B-4B72-9460-D6701B258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134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3" name="Oval 2054">
              <a:extLst>
                <a:ext uri="{FF2B5EF4-FFF2-40B4-BE49-F238E27FC236}">
                  <a16:creationId xmlns:a16="http://schemas.microsoft.com/office/drawing/2014/main" id="{634EC01E-6BEF-4CDD-9176-6C734219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1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4" name="Oval 2055">
              <a:extLst>
                <a:ext uri="{FF2B5EF4-FFF2-40B4-BE49-F238E27FC236}">
                  <a16:creationId xmlns:a16="http://schemas.microsoft.com/office/drawing/2014/main" id="{14AA4707-E010-4F01-84AB-20863BE5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11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5" name="Freeform 2056">
              <a:extLst>
                <a:ext uri="{FF2B5EF4-FFF2-40B4-BE49-F238E27FC236}">
                  <a16:creationId xmlns:a16="http://schemas.microsoft.com/office/drawing/2014/main" id="{71CAFE3B-F44A-4C3A-8C81-D85F8738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1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Oval 2057">
              <a:extLst>
                <a:ext uri="{FF2B5EF4-FFF2-40B4-BE49-F238E27FC236}">
                  <a16:creationId xmlns:a16="http://schemas.microsoft.com/office/drawing/2014/main" id="{D8E46839-1457-4271-B077-DA832EAC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107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7" name="Oval 2058">
              <a:extLst>
                <a:ext uri="{FF2B5EF4-FFF2-40B4-BE49-F238E27FC236}">
                  <a16:creationId xmlns:a16="http://schemas.microsoft.com/office/drawing/2014/main" id="{2EC1DB9A-7C4B-45CA-B6D4-4FB91B2C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109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8" name="Oval 2059">
              <a:extLst>
                <a:ext uri="{FF2B5EF4-FFF2-40B4-BE49-F238E27FC236}">
                  <a16:creationId xmlns:a16="http://schemas.microsoft.com/office/drawing/2014/main" id="{E71A2BF9-C2FB-457A-80C7-628753A5D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110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9" name="Freeform 2060">
              <a:extLst>
                <a:ext uri="{FF2B5EF4-FFF2-40B4-BE49-F238E27FC236}">
                  <a16:creationId xmlns:a16="http://schemas.microsoft.com/office/drawing/2014/main" id="{E79FCA23-CC28-49CF-ABEB-0939CD0E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0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Oval 2061">
              <a:extLst>
                <a:ext uri="{FF2B5EF4-FFF2-40B4-BE49-F238E27FC236}">
                  <a16:creationId xmlns:a16="http://schemas.microsoft.com/office/drawing/2014/main" id="{0487F79D-18C5-4AB8-B04B-22AB29683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7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Oval 2062">
              <a:extLst>
                <a:ext uri="{FF2B5EF4-FFF2-40B4-BE49-F238E27FC236}">
                  <a16:creationId xmlns:a16="http://schemas.microsoft.com/office/drawing/2014/main" id="{80134FAA-F71C-4120-B652-28061BF9F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27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2" name="Oval 2063">
              <a:extLst>
                <a:ext uri="{FF2B5EF4-FFF2-40B4-BE49-F238E27FC236}">
                  <a16:creationId xmlns:a16="http://schemas.microsoft.com/office/drawing/2014/main" id="{4394B94A-812C-4D9A-9EF4-3CA1EB25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278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3" name="Freeform 2064">
              <a:extLst>
                <a:ext uri="{FF2B5EF4-FFF2-40B4-BE49-F238E27FC236}">
                  <a16:creationId xmlns:a16="http://schemas.microsoft.com/office/drawing/2014/main" id="{4D1E392C-3FDB-4D01-B1A3-A15367DB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771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209 w 40"/>
                <a:gd name="T3" fmla="*/ 482 h 38"/>
                <a:gd name="T4" fmla="*/ 479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Oval 2065">
              <a:extLst>
                <a:ext uri="{FF2B5EF4-FFF2-40B4-BE49-F238E27FC236}">
                  <a16:creationId xmlns:a16="http://schemas.microsoft.com/office/drawing/2014/main" id="{94E228AF-EF75-490F-A073-B596C37E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728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5" name="Oval 2066">
              <a:extLst>
                <a:ext uri="{FF2B5EF4-FFF2-40B4-BE49-F238E27FC236}">
                  <a16:creationId xmlns:a16="http://schemas.microsoft.com/office/drawing/2014/main" id="{519FE6EA-3D31-4AE5-A711-6B6790037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275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6" name="Oval 2067">
              <a:extLst>
                <a:ext uri="{FF2B5EF4-FFF2-40B4-BE49-F238E27FC236}">
                  <a16:creationId xmlns:a16="http://schemas.microsoft.com/office/drawing/2014/main" id="{9F4B836F-540B-488D-84C1-2F08B5EA5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7" name="Freeform 2068">
              <a:extLst>
                <a:ext uri="{FF2B5EF4-FFF2-40B4-BE49-F238E27FC236}">
                  <a16:creationId xmlns:a16="http://schemas.microsoft.com/office/drawing/2014/main" id="{640D9E2D-3E57-4E88-AD8C-EDF3BFB92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Oval 2069">
              <a:extLst>
                <a:ext uri="{FF2B5EF4-FFF2-40B4-BE49-F238E27FC236}">
                  <a16:creationId xmlns:a16="http://schemas.microsoft.com/office/drawing/2014/main" id="{1E59A221-3692-451B-A8FC-AE0820E79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271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9" name="Oval 2070">
              <a:extLst>
                <a:ext uri="{FF2B5EF4-FFF2-40B4-BE49-F238E27FC236}">
                  <a16:creationId xmlns:a16="http://schemas.microsoft.com/office/drawing/2014/main" id="{1480905B-D94A-4B9D-8D33-DA4CC080A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3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0" name="Oval 2071">
              <a:extLst>
                <a:ext uri="{FF2B5EF4-FFF2-40B4-BE49-F238E27FC236}">
                  <a16:creationId xmlns:a16="http://schemas.microsoft.com/office/drawing/2014/main" id="{6EFE5C24-2F50-4747-B598-90991027B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75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1" name="Freeform 2072">
              <a:extLst>
                <a:ext uri="{FF2B5EF4-FFF2-40B4-BE49-F238E27FC236}">
                  <a16:creationId xmlns:a16="http://schemas.microsoft.com/office/drawing/2014/main" id="{08370889-E8A3-4167-8289-0532B676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741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Oval 2073">
              <a:extLst>
                <a:ext uri="{FF2B5EF4-FFF2-40B4-BE49-F238E27FC236}">
                  <a16:creationId xmlns:a16="http://schemas.microsoft.com/office/drawing/2014/main" id="{1BF47D56-15F6-4809-88CA-4010E4106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6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3" name="Oval 2074">
              <a:extLst>
                <a:ext uri="{FF2B5EF4-FFF2-40B4-BE49-F238E27FC236}">
                  <a16:creationId xmlns:a16="http://schemas.microsoft.com/office/drawing/2014/main" id="{FE269001-66A3-45E8-9389-56FC633F0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7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4" name="Oval 2075">
              <a:extLst>
                <a:ext uri="{FF2B5EF4-FFF2-40B4-BE49-F238E27FC236}">
                  <a16:creationId xmlns:a16="http://schemas.microsoft.com/office/drawing/2014/main" id="{484D394F-FF1B-4A36-8C9F-C5C13ED82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7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5" name="Freeform 2076">
              <a:extLst>
                <a:ext uri="{FF2B5EF4-FFF2-40B4-BE49-F238E27FC236}">
                  <a16:creationId xmlns:a16="http://schemas.microsoft.com/office/drawing/2014/main" id="{7B6DF2E8-10D7-42F6-9C1C-C8EAFB67A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7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Oval 2077">
              <a:extLst>
                <a:ext uri="{FF2B5EF4-FFF2-40B4-BE49-F238E27FC236}">
                  <a16:creationId xmlns:a16="http://schemas.microsoft.com/office/drawing/2014/main" id="{555BB0B8-DF3A-4607-AFA3-C188F852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7" name="Oval 2078">
              <a:extLst>
                <a:ext uri="{FF2B5EF4-FFF2-40B4-BE49-F238E27FC236}">
                  <a16:creationId xmlns:a16="http://schemas.microsoft.com/office/drawing/2014/main" id="{02BDEBB4-3029-4481-8AC5-5267BE361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67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8" name="Oval 2079">
              <a:extLst>
                <a:ext uri="{FF2B5EF4-FFF2-40B4-BE49-F238E27FC236}">
                  <a16:creationId xmlns:a16="http://schemas.microsoft.com/office/drawing/2014/main" id="{1885C4CA-09F7-4454-9024-0348E017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9" name="Freeform 2080">
              <a:extLst>
                <a:ext uri="{FF2B5EF4-FFF2-40B4-BE49-F238E27FC236}">
                  <a16:creationId xmlns:a16="http://schemas.microsoft.com/office/drawing/2014/main" id="{AF8DE24D-EA50-4A47-B2A2-B118B75B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Oval 2081">
              <a:extLst>
                <a:ext uri="{FF2B5EF4-FFF2-40B4-BE49-F238E27FC236}">
                  <a16:creationId xmlns:a16="http://schemas.microsoft.com/office/drawing/2014/main" id="{578CD0FC-CEDF-4D22-B015-0CE2DD18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61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1" name="Oval 2082">
              <a:extLst>
                <a:ext uri="{FF2B5EF4-FFF2-40B4-BE49-F238E27FC236}">
                  <a16:creationId xmlns:a16="http://schemas.microsoft.com/office/drawing/2014/main" id="{27521624-E177-4CCB-B8EA-D0CDF4F2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2" name="Oval 2083">
              <a:extLst>
                <a:ext uri="{FF2B5EF4-FFF2-40B4-BE49-F238E27FC236}">
                  <a16:creationId xmlns:a16="http://schemas.microsoft.com/office/drawing/2014/main" id="{9D10576C-256D-4B2B-9298-C7D125C1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65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3" name="Freeform 2084">
              <a:extLst>
                <a:ext uri="{FF2B5EF4-FFF2-40B4-BE49-F238E27FC236}">
                  <a16:creationId xmlns:a16="http://schemas.microsoft.com/office/drawing/2014/main" id="{A2D28442-C18E-4EA1-A79C-666FDE5A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64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Oval 2085">
              <a:extLst>
                <a:ext uri="{FF2B5EF4-FFF2-40B4-BE49-F238E27FC236}">
                  <a16:creationId xmlns:a16="http://schemas.microsoft.com/office/drawing/2014/main" id="{3CF1E6FB-D456-4917-877D-1C3BE9F4D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567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5" name="Oval 2086">
              <a:extLst>
                <a:ext uri="{FF2B5EF4-FFF2-40B4-BE49-F238E27FC236}">
                  <a16:creationId xmlns:a16="http://schemas.microsoft.com/office/drawing/2014/main" id="{41F4A05E-6D36-40F1-8707-58B21950F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5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6" name="Oval 2087">
              <a:extLst>
                <a:ext uri="{FF2B5EF4-FFF2-40B4-BE49-F238E27FC236}">
                  <a16:creationId xmlns:a16="http://schemas.microsoft.com/office/drawing/2014/main" id="{16C2A35D-ECBC-49A0-80A8-A24725FC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60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7" name="Freeform 2088">
              <a:extLst>
                <a:ext uri="{FF2B5EF4-FFF2-40B4-BE49-F238E27FC236}">
                  <a16:creationId xmlns:a16="http://schemas.microsoft.com/office/drawing/2014/main" id="{C173AEF9-9571-4E68-9C2A-316D6F2B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9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Oval 2089">
              <a:extLst>
                <a:ext uri="{FF2B5EF4-FFF2-40B4-BE49-F238E27FC236}">
                  <a16:creationId xmlns:a16="http://schemas.microsoft.com/office/drawing/2014/main" id="{8D3B67CE-5F99-42D1-BF21-B1A8BB92F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39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9" name="Oval 2090">
              <a:extLst>
                <a:ext uri="{FF2B5EF4-FFF2-40B4-BE49-F238E27FC236}">
                  <a16:creationId xmlns:a16="http://schemas.microsoft.com/office/drawing/2014/main" id="{E24E6FFC-59F0-4107-96C1-AAF7B7817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4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0" name="Oval 2091">
              <a:extLst>
                <a:ext uri="{FF2B5EF4-FFF2-40B4-BE49-F238E27FC236}">
                  <a16:creationId xmlns:a16="http://schemas.microsoft.com/office/drawing/2014/main" id="{3D896425-C521-4635-BF77-F47EADF67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42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1" name="Freeform 2092">
              <a:extLst>
                <a:ext uri="{FF2B5EF4-FFF2-40B4-BE49-F238E27FC236}">
                  <a16:creationId xmlns:a16="http://schemas.microsoft.com/office/drawing/2014/main" id="{F6CFA986-585C-43FD-85E8-1AB939356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Oval 2093">
              <a:extLst>
                <a:ext uri="{FF2B5EF4-FFF2-40B4-BE49-F238E27FC236}">
                  <a16:creationId xmlns:a16="http://schemas.microsoft.com/office/drawing/2014/main" id="{031E83E4-4803-4999-95DF-E3F6FD43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263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3" name="Oval 2094">
              <a:extLst>
                <a:ext uri="{FF2B5EF4-FFF2-40B4-BE49-F238E27FC236}">
                  <a16:creationId xmlns:a16="http://schemas.microsoft.com/office/drawing/2014/main" id="{E7DFECAB-817B-478E-9C3F-8DB2B2717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28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4" name="Oval 2095">
              <a:extLst>
                <a:ext uri="{FF2B5EF4-FFF2-40B4-BE49-F238E27FC236}">
                  <a16:creationId xmlns:a16="http://schemas.microsoft.com/office/drawing/2014/main" id="{856968CB-8021-4D30-9959-68C256583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29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5" name="Freeform 2096">
              <a:extLst>
                <a:ext uri="{FF2B5EF4-FFF2-40B4-BE49-F238E27FC236}">
                  <a16:creationId xmlns:a16="http://schemas.microsoft.com/office/drawing/2014/main" id="{43E515E2-1725-44A3-9C4C-83FA2612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Oval 2097">
              <a:extLst>
                <a:ext uri="{FF2B5EF4-FFF2-40B4-BE49-F238E27FC236}">
                  <a16:creationId xmlns:a16="http://schemas.microsoft.com/office/drawing/2014/main" id="{477D29BB-FE8E-4371-A25F-24CB54434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212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7" name="Oval 2098">
              <a:extLst>
                <a:ext uri="{FF2B5EF4-FFF2-40B4-BE49-F238E27FC236}">
                  <a16:creationId xmlns:a16="http://schemas.microsoft.com/office/drawing/2014/main" id="{9254288C-06B9-4EC2-BB60-3A380FD0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1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8" name="Oval 2099">
              <a:extLst>
                <a:ext uri="{FF2B5EF4-FFF2-40B4-BE49-F238E27FC236}">
                  <a16:creationId xmlns:a16="http://schemas.microsoft.com/office/drawing/2014/main" id="{86F2D5B2-258C-4629-8DEB-ABD1F9A95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16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9" name="Freeform 2100">
              <a:extLst>
                <a:ext uri="{FF2B5EF4-FFF2-40B4-BE49-F238E27FC236}">
                  <a16:creationId xmlns:a16="http://schemas.microsoft.com/office/drawing/2014/main" id="{98709D74-AB4C-415A-A5AC-6BC66ADD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15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Oval 2101">
              <a:extLst>
                <a:ext uri="{FF2B5EF4-FFF2-40B4-BE49-F238E27FC236}">
                  <a16:creationId xmlns:a16="http://schemas.microsoft.com/office/drawing/2014/main" id="{DC8BEEA0-ABF6-4AD1-9596-424359D3F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00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1" name="Oval 2102">
              <a:extLst>
                <a:ext uri="{FF2B5EF4-FFF2-40B4-BE49-F238E27FC236}">
                  <a16:creationId xmlns:a16="http://schemas.microsoft.com/office/drawing/2014/main" id="{6A24DDD2-4395-4CF9-869B-B8169CDB2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02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2" name="Oval 2103">
              <a:extLst>
                <a:ext uri="{FF2B5EF4-FFF2-40B4-BE49-F238E27FC236}">
                  <a16:creationId xmlns:a16="http://schemas.microsoft.com/office/drawing/2014/main" id="{02501CD3-BDF8-429C-A8DA-7131B5C90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3" name="Freeform 2104">
              <a:extLst>
                <a:ext uri="{FF2B5EF4-FFF2-40B4-BE49-F238E27FC236}">
                  <a16:creationId xmlns:a16="http://schemas.microsoft.com/office/drawing/2014/main" id="{BEBF6F5B-2E75-417C-B917-A9EFC819E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0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Oval 2105">
              <a:extLst>
                <a:ext uri="{FF2B5EF4-FFF2-40B4-BE49-F238E27FC236}">
                  <a16:creationId xmlns:a16="http://schemas.microsoft.com/office/drawing/2014/main" id="{8FAC6B28-EDE9-4CC7-B121-2FCAC9A6E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87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5" name="Oval 2106">
              <a:extLst>
                <a:ext uri="{FF2B5EF4-FFF2-40B4-BE49-F238E27FC236}">
                  <a16:creationId xmlns:a16="http://schemas.microsoft.com/office/drawing/2014/main" id="{8F4A3B96-3CBD-4504-85A7-BD9AD531C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8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6" name="Oval 2107">
              <a:extLst>
                <a:ext uri="{FF2B5EF4-FFF2-40B4-BE49-F238E27FC236}">
                  <a16:creationId xmlns:a16="http://schemas.microsoft.com/office/drawing/2014/main" id="{EA32B8B8-7D75-4C4C-B833-982B9FD3A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191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7" name="Freeform 2108">
              <a:extLst>
                <a:ext uri="{FF2B5EF4-FFF2-40B4-BE49-F238E27FC236}">
                  <a16:creationId xmlns:a16="http://schemas.microsoft.com/office/drawing/2014/main" id="{67AFB055-A44A-462F-A086-3AAF90D3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0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Oval 2109">
              <a:extLst>
                <a:ext uri="{FF2B5EF4-FFF2-40B4-BE49-F238E27FC236}">
                  <a16:creationId xmlns:a16="http://schemas.microsoft.com/office/drawing/2014/main" id="{23DB6091-6895-4F27-BADB-E2A4564CE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74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9" name="Oval 2110">
              <a:extLst>
                <a:ext uri="{FF2B5EF4-FFF2-40B4-BE49-F238E27FC236}">
                  <a16:creationId xmlns:a16="http://schemas.microsoft.com/office/drawing/2014/main" id="{FC6F2403-330A-44C8-9BC3-88BCBD82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7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0" name="Oval 2111">
              <a:extLst>
                <a:ext uri="{FF2B5EF4-FFF2-40B4-BE49-F238E27FC236}">
                  <a16:creationId xmlns:a16="http://schemas.microsoft.com/office/drawing/2014/main" id="{86EF2815-ED64-40E1-A112-478DAA90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78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1" name="Freeform 2112">
              <a:extLst>
                <a:ext uri="{FF2B5EF4-FFF2-40B4-BE49-F238E27FC236}">
                  <a16:creationId xmlns:a16="http://schemas.microsoft.com/office/drawing/2014/main" id="{4E036338-0665-4C02-8D34-56879481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73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Oval 2113">
              <a:extLst>
                <a:ext uri="{FF2B5EF4-FFF2-40B4-BE49-F238E27FC236}">
                  <a16:creationId xmlns:a16="http://schemas.microsoft.com/office/drawing/2014/main" id="{6A42EB09-2486-460D-A216-6480CBD72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3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3" name="Oval 2114">
              <a:extLst>
                <a:ext uri="{FF2B5EF4-FFF2-40B4-BE49-F238E27FC236}">
                  <a16:creationId xmlns:a16="http://schemas.microsoft.com/office/drawing/2014/main" id="{D0A5693F-4402-42B0-A33C-0AA4ADD0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65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4" name="Oval 2115">
              <a:extLst>
                <a:ext uri="{FF2B5EF4-FFF2-40B4-BE49-F238E27FC236}">
                  <a16:creationId xmlns:a16="http://schemas.microsoft.com/office/drawing/2014/main" id="{F3898E18-7023-4AF5-A352-B793B639C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5" name="Freeform 2116">
              <a:extLst>
                <a:ext uri="{FF2B5EF4-FFF2-40B4-BE49-F238E27FC236}">
                  <a16:creationId xmlns:a16="http://schemas.microsoft.com/office/drawing/2014/main" id="{217F3C60-2B2C-4D75-9969-8A44D9201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Oval 2117">
              <a:extLst>
                <a:ext uri="{FF2B5EF4-FFF2-40B4-BE49-F238E27FC236}">
                  <a16:creationId xmlns:a16="http://schemas.microsoft.com/office/drawing/2014/main" id="{FDDE05DF-3CE8-4DF2-A41C-7F34A5953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20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7" name="Oval 2118">
              <a:extLst>
                <a:ext uri="{FF2B5EF4-FFF2-40B4-BE49-F238E27FC236}">
                  <a16:creationId xmlns:a16="http://schemas.microsoft.com/office/drawing/2014/main" id="{1A8EA542-D6DD-423B-95B2-BE6DBA53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542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8" name="Oval 2119">
              <a:extLst>
                <a:ext uri="{FF2B5EF4-FFF2-40B4-BE49-F238E27FC236}">
                  <a16:creationId xmlns:a16="http://schemas.microsoft.com/office/drawing/2014/main" id="{CC567748-617D-4CFE-9872-2FADA65D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1555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9" name="Freeform 2120">
              <a:extLst>
                <a:ext uri="{FF2B5EF4-FFF2-40B4-BE49-F238E27FC236}">
                  <a16:creationId xmlns:a16="http://schemas.microsoft.com/office/drawing/2014/main" id="{2CD6EDA5-73ED-41B2-ADBD-AA5BBC8C5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54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Oval 2121">
              <a:extLst>
                <a:ext uri="{FF2B5EF4-FFF2-40B4-BE49-F238E27FC236}">
                  <a16:creationId xmlns:a16="http://schemas.microsoft.com/office/drawing/2014/main" id="{06B6F010-0A87-4829-A044-DFB2204B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0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1" name="Oval 2122">
              <a:extLst>
                <a:ext uri="{FF2B5EF4-FFF2-40B4-BE49-F238E27FC236}">
                  <a16:creationId xmlns:a16="http://schemas.microsoft.com/office/drawing/2014/main" id="{145F664D-36A4-4EF1-BC2C-67F1EFAA5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43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2" name="Oval 2123">
              <a:extLst>
                <a:ext uri="{FF2B5EF4-FFF2-40B4-BE49-F238E27FC236}">
                  <a16:creationId xmlns:a16="http://schemas.microsoft.com/office/drawing/2014/main" id="{3E192667-16A1-4051-9663-5BE22F122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44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3" name="Freeform 2124">
              <a:extLst>
                <a:ext uri="{FF2B5EF4-FFF2-40B4-BE49-F238E27FC236}">
                  <a16:creationId xmlns:a16="http://schemas.microsoft.com/office/drawing/2014/main" id="{51AFB043-C5F7-40B0-9218-BEECC9B9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3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Oval 2125">
              <a:extLst>
                <a:ext uri="{FF2B5EF4-FFF2-40B4-BE49-F238E27FC236}">
                  <a16:creationId xmlns:a16="http://schemas.microsoft.com/office/drawing/2014/main" id="{8877D56B-8891-4C83-9C19-2A681033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30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5" name="Oval 2126">
              <a:extLst>
                <a:ext uri="{FF2B5EF4-FFF2-40B4-BE49-F238E27FC236}">
                  <a16:creationId xmlns:a16="http://schemas.microsoft.com/office/drawing/2014/main" id="{DE095FEC-0BEC-4867-8313-56C9EA4A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32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6" name="Oval 2127">
              <a:extLst>
                <a:ext uri="{FF2B5EF4-FFF2-40B4-BE49-F238E27FC236}">
                  <a16:creationId xmlns:a16="http://schemas.microsoft.com/office/drawing/2014/main" id="{9A1F3ACD-37E7-4014-BD2C-E527BC11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4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7" name="Freeform 2128">
              <a:extLst>
                <a:ext uri="{FF2B5EF4-FFF2-40B4-BE49-F238E27FC236}">
                  <a16:creationId xmlns:a16="http://schemas.microsoft.com/office/drawing/2014/main" id="{5162CA33-7226-4BCE-8E3C-90E341EF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3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Oval 2129">
              <a:extLst>
                <a:ext uri="{FF2B5EF4-FFF2-40B4-BE49-F238E27FC236}">
                  <a16:creationId xmlns:a16="http://schemas.microsoft.com/office/drawing/2014/main" id="{652D5FA6-60C2-4CDC-B0CA-E8F63A18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119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9" name="Oval 2130">
              <a:extLst>
                <a:ext uri="{FF2B5EF4-FFF2-40B4-BE49-F238E27FC236}">
                  <a16:creationId xmlns:a16="http://schemas.microsoft.com/office/drawing/2014/main" id="{5FDA532B-D1CB-475C-B9CA-F7152D97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22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0" name="Oval 2131">
              <a:extLst>
                <a:ext uri="{FF2B5EF4-FFF2-40B4-BE49-F238E27FC236}">
                  <a16:creationId xmlns:a16="http://schemas.microsoft.com/office/drawing/2014/main" id="{203717E8-044E-4900-AD43-3709EDE5E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2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1" name="Freeform 2132">
              <a:extLst>
                <a:ext uri="{FF2B5EF4-FFF2-40B4-BE49-F238E27FC236}">
                  <a16:creationId xmlns:a16="http://schemas.microsoft.com/office/drawing/2014/main" id="{FF485450-C3FD-4259-B5A6-EF74980F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Oval 2133">
              <a:extLst>
                <a:ext uri="{FF2B5EF4-FFF2-40B4-BE49-F238E27FC236}">
                  <a16:creationId xmlns:a16="http://schemas.microsoft.com/office/drawing/2014/main" id="{A154EE54-2C28-4B4B-95A1-7E246C375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13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Oval 2134">
              <a:extLst>
                <a:ext uri="{FF2B5EF4-FFF2-40B4-BE49-F238E27FC236}">
                  <a16:creationId xmlns:a16="http://schemas.microsoft.com/office/drawing/2014/main" id="{0FD349BE-E48C-45BC-98AB-E292F3FB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Oval 2135">
              <a:extLst>
                <a:ext uri="{FF2B5EF4-FFF2-40B4-BE49-F238E27FC236}">
                  <a16:creationId xmlns:a16="http://schemas.microsoft.com/office/drawing/2014/main" id="{10E0BFB9-D92E-4CD7-A12C-16CFC1003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17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Freeform 2136">
              <a:extLst>
                <a:ext uri="{FF2B5EF4-FFF2-40B4-BE49-F238E27FC236}">
                  <a16:creationId xmlns:a16="http://schemas.microsoft.com/office/drawing/2014/main" id="{6872EA95-52F0-4BD0-92EF-59829BB5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1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Oval 2137">
              <a:extLst>
                <a:ext uri="{FF2B5EF4-FFF2-40B4-BE49-F238E27FC236}">
                  <a16:creationId xmlns:a16="http://schemas.microsoft.com/office/drawing/2014/main" id="{8DF13CE4-3649-4A50-9EDC-1391B31E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2937"/>
              <a:ext cx="135" cy="14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7" name="Oval 2138">
              <a:extLst>
                <a:ext uri="{FF2B5EF4-FFF2-40B4-BE49-F238E27FC236}">
                  <a16:creationId xmlns:a16="http://schemas.microsoft.com/office/drawing/2014/main" id="{42D46E79-91F6-4AC0-B5B8-BA84BCFE9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962"/>
              <a:ext cx="51" cy="57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8" name="Oval 2139">
              <a:extLst>
                <a:ext uri="{FF2B5EF4-FFF2-40B4-BE49-F238E27FC236}">
                  <a16:creationId xmlns:a16="http://schemas.microsoft.com/office/drawing/2014/main" id="{5716BC75-3145-43FE-B62A-B49E55EC3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2977"/>
              <a:ext cx="23" cy="2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9" name="Freeform 2140">
              <a:extLst>
                <a:ext uri="{FF2B5EF4-FFF2-40B4-BE49-F238E27FC236}">
                  <a16:creationId xmlns:a16="http://schemas.microsoft.com/office/drawing/2014/main" id="{16EFA89E-61D4-4B4D-B06A-035B89CB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967"/>
              <a:ext cx="104" cy="105"/>
            </a:xfrm>
            <a:custGeom>
              <a:avLst/>
              <a:gdLst>
                <a:gd name="T0" fmla="*/ 0 w 45"/>
                <a:gd name="T1" fmla="*/ 438 h 42"/>
                <a:gd name="T2" fmla="*/ 208 w 45"/>
                <a:gd name="T3" fmla="*/ 563 h 42"/>
                <a:gd name="T4" fmla="*/ 508 w 45"/>
                <a:gd name="T5" fmla="*/ 175 h 42"/>
                <a:gd name="T6" fmla="*/ 460 w 45"/>
                <a:gd name="T7" fmla="*/ 0 h 42"/>
                <a:gd name="T8" fmla="*/ 555 w 45"/>
                <a:gd name="T9" fmla="*/ 283 h 42"/>
                <a:gd name="T10" fmla="*/ 261 w 45"/>
                <a:gd name="T11" fmla="*/ 658 h 42"/>
                <a:gd name="T12" fmla="*/ 0 w 45"/>
                <a:gd name="T13" fmla="*/ 438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0" y="28"/>
                  </a:moveTo>
                  <a:cubicBezTo>
                    <a:pt x="8" y="35"/>
                    <a:pt x="11" y="36"/>
                    <a:pt x="17" y="36"/>
                  </a:cubicBezTo>
                  <a:cubicBezTo>
                    <a:pt x="34" y="36"/>
                    <a:pt x="41" y="25"/>
                    <a:pt x="41" y="11"/>
                  </a:cubicBezTo>
                  <a:cubicBezTo>
                    <a:pt x="41" y="8"/>
                    <a:pt x="39" y="3"/>
                    <a:pt x="37" y="0"/>
                  </a:cubicBezTo>
                  <a:cubicBezTo>
                    <a:pt x="42" y="4"/>
                    <a:pt x="45" y="10"/>
                    <a:pt x="45" y="18"/>
                  </a:cubicBezTo>
                  <a:cubicBezTo>
                    <a:pt x="45" y="31"/>
                    <a:pt x="35" y="42"/>
                    <a:pt x="21" y="42"/>
                  </a:cubicBezTo>
                  <a:cubicBezTo>
                    <a:pt x="12" y="42"/>
                    <a:pt x="4" y="36"/>
                    <a:pt x="0" y="28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2141">
              <a:extLst>
                <a:ext uri="{FF2B5EF4-FFF2-40B4-BE49-F238E27FC236}">
                  <a16:creationId xmlns:a16="http://schemas.microsoft.com/office/drawing/2014/main" id="{94057743-BC97-44B4-921E-7CD1885B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893"/>
              <a:ext cx="988" cy="1574"/>
            </a:xfrm>
            <a:custGeom>
              <a:avLst/>
              <a:gdLst>
                <a:gd name="T0" fmla="*/ 5355 w 424"/>
                <a:gd name="T1" fmla="*/ 8904 h 633"/>
                <a:gd name="T2" fmla="*/ 0 w 424"/>
                <a:gd name="T3" fmla="*/ 0 h 633"/>
                <a:gd name="T4" fmla="*/ 0 w 424"/>
                <a:gd name="T5" fmla="*/ 1107 h 633"/>
                <a:gd name="T6" fmla="*/ 2899 w 424"/>
                <a:gd name="T7" fmla="*/ 3215 h 633"/>
                <a:gd name="T8" fmla="*/ 4392 w 424"/>
                <a:gd name="T9" fmla="*/ 9442 h 633"/>
                <a:gd name="T10" fmla="*/ 4392 w 424"/>
                <a:gd name="T11" fmla="*/ 9732 h 633"/>
                <a:gd name="T12" fmla="*/ 5355 w 424"/>
                <a:gd name="T13" fmla="*/ 9732 h 633"/>
                <a:gd name="T14" fmla="*/ 5364 w 424"/>
                <a:gd name="T15" fmla="*/ 9442 h 633"/>
                <a:gd name="T16" fmla="*/ 5355 w 424"/>
                <a:gd name="T17" fmla="*/ 8904 h 6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4" h="633">
                  <a:moveTo>
                    <a:pt x="423" y="579"/>
                  </a:moveTo>
                  <a:cubicBezTo>
                    <a:pt x="410" y="241"/>
                    <a:pt x="237" y="17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2" y="72"/>
                    <a:pt x="162" y="115"/>
                    <a:pt x="229" y="209"/>
                  </a:cubicBezTo>
                  <a:cubicBezTo>
                    <a:pt x="307" y="319"/>
                    <a:pt x="347" y="455"/>
                    <a:pt x="347" y="614"/>
                  </a:cubicBezTo>
                  <a:cubicBezTo>
                    <a:pt x="347" y="620"/>
                    <a:pt x="347" y="627"/>
                    <a:pt x="347" y="633"/>
                  </a:cubicBezTo>
                  <a:cubicBezTo>
                    <a:pt x="423" y="633"/>
                    <a:pt x="423" y="633"/>
                    <a:pt x="423" y="633"/>
                  </a:cubicBezTo>
                  <a:cubicBezTo>
                    <a:pt x="424" y="627"/>
                    <a:pt x="424" y="620"/>
                    <a:pt x="424" y="614"/>
                  </a:cubicBezTo>
                  <a:cubicBezTo>
                    <a:pt x="424" y="602"/>
                    <a:pt x="423" y="590"/>
                    <a:pt x="423" y="579"/>
                  </a:cubicBezTo>
                  <a:close/>
                </a:path>
              </a:pathLst>
            </a:custGeom>
            <a:solidFill>
              <a:srgbClr val="876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2142">
              <a:extLst>
                <a:ext uri="{FF2B5EF4-FFF2-40B4-BE49-F238E27FC236}">
                  <a16:creationId xmlns:a16="http://schemas.microsoft.com/office/drawing/2014/main" id="{B710B7EB-09FA-47F1-9B76-E07D1AB2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893"/>
              <a:ext cx="979" cy="1574"/>
            </a:xfrm>
            <a:custGeom>
              <a:avLst/>
              <a:gdLst>
                <a:gd name="T0" fmla="*/ 5319 w 420"/>
                <a:gd name="T1" fmla="*/ 370 h 633"/>
                <a:gd name="T2" fmla="*/ 5319 w 420"/>
                <a:gd name="T3" fmla="*/ 0 h 633"/>
                <a:gd name="T4" fmla="*/ 0 w 420"/>
                <a:gd name="T5" fmla="*/ 9442 h 633"/>
                <a:gd name="T6" fmla="*/ 0 w 420"/>
                <a:gd name="T7" fmla="*/ 9732 h 633"/>
                <a:gd name="T8" fmla="*/ 886 w 420"/>
                <a:gd name="T9" fmla="*/ 9732 h 633"/>
                <a:gd name="T10" fmla="*/ 886 w 420"/>
                <a:gd name="T11" fmla="*/ 9732 h 633"/>
                <a:gd name="T12" fmla="*/ 886 w 420"/>
                <a:gd name="T13" fmla="*/ 9442 h 633"/>
                <a:gd name="T14" fmla="*/ 2445 w 420"/>
                <a:gd name="T15" fmla="*/ 3153 h 633"/>
                <a:gd name="T16" fmla="*/ 5319 w 420"/>
                <a:gd name="T17" fmla="*/ 1107 h 633"/>
                <a:gd name="T18" fmla="*/ 5319 w 420"/>
                <a:gd name="T19" fmla="*/ 1107 h 633"/>
                <a:gd name="T20" fmla="*/ 5319 w 420"/>
                <a:gd name="T21" fmla="*/ 370 h 6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0" h="633">
                  <a:moveTo>
                    <a:pt x="420" y="24"/>
                  </a:moveTo>
                  <a:cubicBezTo>
                    <a:pt x="420" y="0"/>
                    <a:pt x="420" y="0"/>
                    <a:pt x="420" y="0"/>
                  </a:cubicBezTo>
                  <a:cubicBezTo>
                    <a:pt x="169" y="0"/>
                    <a:pt x="0" y="260"/>
                    <a:pt x="0" y="614"/>
                  </a:cubicBezTo>
                  <a:cubicBezTo>
                    <a:pt x="0" y="620"/>
                    <a:pt x="0" y="627"/>
                    <a:pt x="0" y="633"/>
                  </a:cubicBezTo>
                  <a:cubicBezTo>
                    <a:pt x="70" y="633"/>
                    <a:pt x="70" y="633"/>
                    <a:pt x="70" y="633"/>
                  </a:cubicBezTo>
                  <a:cubicBezTo>
                    <a:pt x="70" y="633"/>
                    <a:pt x="70" y="633"/>
                    <a:pt x="70" y="633"/>
                  </a:cubicBezTo>
                  <a:cubicBezTo>
                    <a:pt x="70" y="627"/>
                    <a:pt x="70" y="621"/>
                    <a:pt x="70" y="614"/>
                  </a:cubicBezTo>
                  <a:cubicBezTo>
                    <a:pt x="70" y="455"/>
                    <a:pt x="115" y="315"/>
                    <a:pt x="193" y="205"/>
                  </a:cubicBezTo>
                  <a:cubicBezTo>
                    <a:pt x="260" y="111"/>
                    <a:pt x="337" y="72"/>
                    <a:pt x="420" y="72"/>
                  </a:cubicBezTo>
                  <a:cubicBezTo>
                    <a:pt x="420" y="72"/>
                    <a:pt x="420" y="72"/>
                    <a:pt x="420" y="72"/>
                  </a:cubicBezTo>
                  <a:lnTo>
                    <a:pt x="420" y="24"/>
                  </a:lnTo>
                  <a:close/>
                </a:path>
              </a:pathLst>
            </a:custGeom>
            <a:solidFill>
              <a:srgbClr val="6D5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2143">
              <a:extLst>
                <a:ext uri="{FF2B5EF4-FFF2-40B4-BE49-F238E27FC236}">
                  <a16:creationId xmlns:a16="http://schemas.microsoft.com/office/drawing/2014/main" id="{16017BEF-8EC6-4AAC-ACAA-2AC9F624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072"/>
              <a:ext cx="1625" cy="1512"/>
            </a:xfrm>
            <a:custGeom>
              <a:avLst/>
              <a:gdLst>
                <a:gd name="T0" fmla="*/ 4397 w 697"/>
                <a:gd name="T1" fmla="*/ 9338 h 608"/>
                <a:gd name="T2" fmla="*/ 8834 w 697"/>
                <a:gd name="T3" fmla="*/ 8627 h 608"/>
                <a:gd name="T4" fmla="*/ 8834 w 697"/>
                <a:gd name="T5" fmla="*/ 8627 h 608"/>
                <a:gd name="T6" fmla="*/ 8834 w 697"/>
                <a:gd name="T7" fmla="*/ 8336 h 608"/>
                <a:gd name="T8" fmla="*/ 7337 w 697"/>
                <a:gd name="T9" fmla="*/ 2109 h 608"/>
                <a:gd name="T10" fmla="*/ 4434 w 697"/>
                <a:gd name="T11" fmla="*/ 0 h 608"/>
                <a:gd name="T12" fmla="*/ 4434 w 697"/>
                <a:gd name="T13" fmla="*/ 0 h 608"/>
                <a:gd name="T14" fmla="*/ 4434 w 697"/>
                <a:gd name="T15" fmla="*/ 0 h 608"/>
                <a:gd name="T16" fmla="*/ 1560 w 697"/>
                <a:gd name="T17" fmla="*/ 2047 h 608"/>
                <a:gd name="T18" fmla="*/ 0 w 697"/>
                <a:gd name="T19" fmla="*/ 8336 h 608"/>
                <a:gd name="T20" fmla="*/ 0 w 697"/>
                <a:gd name="T21" fmla="*/ 8627 h 608"/>
                <a:gd name="T22" fmla="*/ 4397 w 697"/>
                <a:gd name="T23" fmla="*/ 9338 h 6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7" h="608">
                  <a:moveTo>
                    <a:pt x="347" y="607"/>
                  </a:moveTo>
                  <a:cubicBezTo>
                    <a:pt x="485" y="605"/>
                    <a:pt x="625" y="592"/>
                    <a:pt x="697" y="561"/>
                  </a:cubicBezTo>
                  <a:cubicBezTo>
                    <a:pt x="697" y="561"/>
                    <a:pt x="697" y="561"/>
                    <a:pt x="697" y="561"/>
                  </a:cubicBezTo>
                  <a:cubicBezTo>
                    <a:pt x="697" y="555"/>
                    <a:pt x="697" y="549"/>
                    <a:pt x="697" y="542"/>
                  </a:cubicBezTo>
                  <a:cubicBezTo>
                    <a:pt x="697" y="383"/>
                    <a:pt x="657" y="247"/>
                    <a:pt x="579" y="137"/>
                  </a:cubicBezTo>
                  <a:cubicBezTo>
                    <a:pt x="512" y="43"/>
                    <a:pt x="432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267" y="0"/>
                    <a:pt x="190" y="39"/>
                    <a:pt x="123" y="133"/>
                  </a:cubicBezTo>
                  <a:cubicBezTo>
                    <a:pt x="45" y="243"/>
                    <a:pt x="0" y="383"/>
                    <a:pt x="0" y="542"/>
                  </a:cubicBezTo>
                  <a:cubicBezTo>
                    <a:pt x="0" y="549"/>
                    <a:pt x="0" y="555"/>
                    <a:pt x="0" y="561"/>
                  </a:cubicBezTo>
                  <a:cubicBezTo>
                    <a:pt x="70" y="598"/>
                    <a:pt x="208" y="608"/>
                    <a:pt x="347" y="607"/>
                  </a:cubicBezTo>
                  <a:close/>
                </a:path>
              </a:pathLst>
            </a:custGeom>
            <a:solidFill>
              <a:srgbClr val="B89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2144">
              <a:extLst>
                <a:ext uri="{FF2B5EF4-FFF2-40B4-BE49-F238E27FC236}">
                  <a16:creationId xmlns:a16="http://schemas.microsoft.com/office/drawing/2014/main" id="{0B070292-6C4D-469F-A839-C77B5E04A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467"/>
              <a:ext cx="1958" cy="311"/>
            </a:xfrm>
            <a:custGeom>
              <a:avLst/>
              <a:gdLst>
                <a:gd name="T0" fmla="*/ 9715 w 840"/>
                <a:gd name="T1" fmla="*/ 0 h 125"/>
                <a:gd name="T2" fmla="*/ 9715 w 840"/>
                <a:gd name="T3" fmla="*/ 0 h 125"/>
                <a:gd name="T4" fmla="*/ 9715 w 840"/>
                <a:gd name="T5" fmla="*/ 0 h 125"/>
                <a:gd name="T6" fmla="*/ 5331 w 840"/>
                <a:gd name="T7" fmla="*/ 644 h 125"/>
                <a:gd name="T8" fmla="*/ 886 w 840"/>
                <a:gd name="T9" fmla="*/ 0 h 125"/>
                <a:gd name="T10" fmla="*/ 886 w 840"/>
                <a:gd name="T11" fmla="*/ 0 h 125"/>
                <a:gd name="T12" fmla="*/ 886 w 840"/>
                <a:gd name="T13" fmla="*/ 0 h 125"/>
                <a:gd name="T14" fmla="*/ 0 w 840"/>
                <a:gd name="T15" fmla="*/ 0 h 125"/>
                <a:gd name="T16" fmla="*/ 674 w 840"/>
                <a:gd name="T17" fmla="*/ 632 h 125"/>
                <a:gd name="T18" fmla="*/ 10156 w 840"/>
                <a:gd name="T19" fmla="*/ 537 h 125"/>
                <a:gd name="T20" fmla="*/ 10638 w 840"/>
                <a:gd name="T21" fmla="*/ 0 h 125"/>
                <a:gd name="T22" fmla="*/ 9715 w 840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0" h="125">
                  <a:moveTo>
                    <a:pt x="767" y="0"/>
                  </a:moveTo>
                  <a:cubicBezTo>
                    <a:pt x="767" y="0"/>
                    <a:pt x="767" y="0"/>
                    <a:pt x="767" y="0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695" y="31"/>
                    <a:pt x="559" y="41"/>
                    <a:pt x="421" y="42"/>
                  </a:cubicBezTo>
                  <a:cubicBezTo>
                    <a:pt x="282" y="43"/>
                    <a:pt x="140" y="37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3"/>
                    <a:pt x="12" y="20"/>
                    <a:pt x="53" y="41"/>
                  </a:cubicBezTo>
                  <a:cubicBezTo>
                    <a:pt x="212" y="125"/>
                    <a:pt x="640" y="105"/>
                    <a:pt x="802" y="35"/>
                  </a:cubicBezTo>
                  <a:cubicBezTo>
                    <a:pt x="833" y="22"/>
                    <a:pt x="834" y="21"/>
                    <a:pt x="840" y="0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947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Oval 2145">
              <a:extLst>
                <a:ext uri="{FF2B5EF4-FFF2-40B4-BE49-F238E27FC236}">
                  <a16:creationId xmlns:a16="http://schemas.microsoft.com/office/drawing/2014/main" id="{BFBC4D75-4CE7-40DF-B308-ADA6B61DC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2738"/>
              <a:ext cx="147" cy="15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5" name="Oval 2146">
              <a:extLst>
                <a:ext uri="{FF2B5EF4-FFF2-40B4-BE49-F238E27FC236}">
                  <a16:creationId xmlns:a16="http://schemas.microsoft.com/office/drawing/2014/main" id="{0A1A13F0-9143-434C-A9A7-B7CFD0E07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2766"/>
              <a:ext cx="58" cy="5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6" name="Oval 2147">
              <a:extLst>
                <a:ext uri="{FF2B5EF4-FFF2-40B4-BE49-F238E27FC236}">
                  <a16:creationId xmlns:a16="http://schemas.microsoft.com/office/drawing/2014/main" id="{749A257A-B513-4BC2-8356-32EDE63E9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2781"/>
              <a:ext cx="26" cy="29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7" name="Freeform 2148">
              <a:extLst>
                <a:ext uri="{FF2B5EF4-FFF2-40B4-BE49-F238E27FC236}">
                  <a16:creationId xmlns:a16="http://schemas.microsoft.com/office/drawing/2014/main" id="{714BE6A1-EFDB-4B08-A432-A65C4AD4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71"/>
              <a:ext cx="112" cy="112"/>
            </a:xfrm>
            <a:custGeom>
              <a:avLst/>
              <a:gdLst>
                <a:gd name="T0" fmla="*/ 0 w 48"/>
                <a:gd name="T1" fmla="*/ 465 h 45"/>
                <a:gd name="T2" fmla="*/ 229 w 48"/>
                <a:gd name="T3" fmla="*/ 587 h 45"/>
                <a:gd name="T4" fmla="*/ 560 w 48"/>
                <a:gd name="T5" fmla="*/ 187 h 45"/>
                <a:gd name="T6" fmla="*/ 495 w 48"/>
                <a:gd name="T7" fmla="*/ 0 h 45"/>
                <a:gd name="T8" fmla="*/ 609 w 48"/>
                <a:gd name="T9" fmla="*/ 291 h 45"/>
                <a:gd name="T10" fmla="*/ 294 w 48"/>
                <a:gd name="T11" fmla="*/ 694 h 45"/>
                <a:gd name="T12" fmla="*/ 0 w 48"/>
                <a:gd name="T13" fmla="*/ 46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5">
                  <a:moveTo>
                    <a:pt x="0" y="30"/>
                  </a:moveTo>
                  <a:cubicBezTo>
                    <a:pt x="8" y="38"/>
                    <a:pt x="12" y="38"/>
                    <a:pt x="18" y="38"/>
                  </a:cubicBezTo>
                  <a:cubicBezTo>
                    <a:pt x="36" y="38"/>
                    <a:pt x="44" y="27"/>
                    <a:pt x="44" y="12"/>
                  </a:cubicBezTo>
                  <a:cubicBezTo>
                    <a:pt x="44" y="8"/>
                    <a:pt x="41" y="3"/>
                    <a:pt x="39" y="0"/>
                  </a:cubicBezTo>
                  <a:cubicBezTo>
                    <a:pt x="45" y="4"/>
                    <a:pt x="48" y="11"/>
                    <a:pt x="48" y="19"/>
                  </a:cubicBezTo>
                  <a:cubicBezTo>
                    <a:pt x="48" y="33"/>
                    <a:pt x="37" y="45"/>
                    <a:pt x="23" y="45"/>
                  </a:cubicBezTo>
                  <a:cubicBezTo>
                    <a:pt x="12" y="45"/>
                    <a:pt x="4" y="39"/>
                    <a:pt x="0" y="3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2149">
              <a:extLst>
                <a:ext uri="{FF2B5EF4-FFF2-40B4-BE49-F238E27FC236}">
                  <a16:creationId xmlns:a16="http://schemas.microsoft.com/office/drawing/2014/main" id="{86B090DC-713E-4A26-A73D-AEC8D636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876"/>
              <a:ext cx="33" cy="151"/>
            </a:xfrm>
            <a:custGeom>
              <a:avLst/>
              <a:gdLst>
                <a:gd name="T0" fmla="*/ 0 w 14"/>
                <a:gd name="T1" fmla="*/ 62 h 61"/>
                <a:gd name="T2" fmla="*/ 12 w 14"/>
                <a:gd name="T3" fmla="*/ 166 h 61"/>
                <a:gd name="T4" fmla="*/ 12 w 14"/>
                <a:gd name="T5" fmla="*/ 215 h 61"/>
                <a:gd name="T6" fmla="*/ 0 w 14"/>
                <a:gd name="T7" fmla="*/ 319 h 61"/>
                <a:gd name="T8" fmla="*/ 40 w 14"/>
                <a:gd name="T9" fmla="*/ 411 h 61"/>
                <a:gd name="T10" fmla="*/ 50 w 14"/>
                <a:gd name="T11" fmla="*/ 453 h 61"/>
                <a:gd name="T12" fmla="*/ 50 w 14"/>
                <a:gd name="T13" fmla="*/ 515 h 61"/>
                <a:gd name="T14" fmla="*/ 40 w 14"/>
                <a:gd name="T15" fmla="*/ 606 h 61"/>
                <a:gd name="T16" fmla="*/ 66 w 14"/>
                <a:gd name="T17" fmla="*/ 698 h 61"/>
                <a:gd name="T18" fmla="*/ 94 w 14"/>
                <a:gd name="T19" fmla="*/ 743 h 61"/>
                <a:gd name="T20" fmla="*/ 106 w 14"/>
                <a:gd name="T21" fmla="*/ 881 h 61"/>
                <a:gd name="T22" fmla="*/ 144 w 14"/>
                <a:gd name="T23" fmla="*/ 913 h 61"/>
                <a:gd name="T24" fmla="*/ 184 w 14"/>
                <a:gd name="T25" fmla="*/ 864 h 61"/>
                <a:gd name="T26" fmla="*/ 172 w 14"/>
                <a:gd name="T27" fmla="*/ 730 h 61"/>
                <a:gd name="T28" fmla="*/ 134 w 14"/>
                <a:gd name="T29" fmla="*/ 636 h 61"/>
                <a:gd name="T30" fmla="*/ 118 w 14"/>
                <a:gd name="T31" fmla="*/ 594 h 61"/>
                <a:gd name="T32" fmla="*/ 118 w 14"/>
                <a:gd name="T33" fmla="*/ 545 h 61"/>
                <a:gd name="T34" fmla="*/ 134 w 14"/>
                <a:gd name="T35" fmla="*/ 441 h 61"/>
                <a:gd name="T36" fmla="*/ 94 w 14"/>
                <a:gd name="T37" fmla="*/ 349 h 61"/>
                <a:gd name="T38" fmla="*/ 78 w 14"/>
                <a:gd name="T39" fmla="*/ 307 h 61"/>
                <a:gd name="T40" fmla="*/ 78 w 14"/>
                <a:gd name="T41" fmla="*/ 245 h 61"/>
                <a:gd name="T42" fmla="*/ 94 w 14"/>
                <a:gd name="T43" fmla="*/ 153 h 61"/>
                <a:gd name="T44" fmla="*/ 78 w 14"/>
                <a:gd name="T45" fmla="*/ 42 h 61"/>
                <a:gd name="T46" fmla="*/ 40 w 14"/>
                <a:gd name="T47" fmla="*/ 0 h 61"/>
                <a:gd name="T48" fmla="*/ 0 w 14"/>
                <a:gd name="T49" fmla="*/ 62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1">
                  <a:moveTo>
                    <a:pt x="0" y="4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0" y="16"/>
                    <a:pt x="0" y="18"/>
                    <a:pt x="0" y="21"/>
                  </a:cubicBezTo>
                  <a:cubicBezTo>
                    <a:pt x="0" y="24"/>
                    <a:pt x="2" y="26"/>
                    <a:pt x="3" y="27"/>
                  </a:cubicBezTo>
                  <a:cubicBezTo>
                    <a:pt x="3" y="28"/>
                    <a:pt x="4" y="28"/>
                    <a:pt x="4" y="30"/>
                  </a:cubicBezTo>
                  <a:cubicBezTo>
                    <a:pt x="4" y="32"/>
                    <a:pt x="4" y="32"/>
                    <a:pt x="4" y="34"/>
                  </a:cubicBezTo>
                  <a:cubicBezTo>
                    <a:pt x="3" y="35"/>
                    <a:pt x="2" y="37"/>
                    <a:pt x="3" y="40"/>
                  </a:cubicBezTo>
                  <a:cubicBezTo>
                    <a:pt x="3" y="43"/>
                    <a:pt x="4" y="45"/>
                    <a:pt x="5" y="46"/>
                  </a:cubicBezTo>
                  <a:cubicBezTo>
                    <a:pt x="6" y="47"/>
                    <a:pt x="7" y="47"/>
                    <a:pt x="7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10" y="61"/>
                    <a:pt x="11" y="60"/>
                  </a:cubicBezTo>
                  <a:cubicBezTo>
                    <a:pt x="13" y="60"/>
                    <a:pt x="14" y="59"/>
                    <a:pt x="14" y="5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5"/>
                    <a:pt x="11" y="43"/>
                    <a:pt x="10" y="42"/>
                  </a:cubicBezTo>
                  <a:cubicBezTo>
                    <a:pt x="9" y="41"/>
                    <a:pt x="9" y="41"/>
                    <a:pt x="9" y="39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0" y="34"/>
                    <a:pt x="10" y="32"/>
                    <a:pt x="10" y="29"/>
                  </a:cubicBezTo>
                  <a:cubicBezTo>
                    <a:pt x="9" y="26"/>
                    <a:pt x="8" y="24"/>
                    <a:pt x="7" y="23"/>
                  </a:cubicBezTo>
                  <a:cubicBezTo>
                    <a:pt x="7" y="22"/>
                    <a:pt x="6" y="22"/>
                    <a:pt x="6" y="20"/>
                  </a:cubicBezTo>
                  <a:cubicBezTo>
                    <a:pt x="6" y="18"/>
                    <a:pt x="6" y="18"/>
                    <a:pt x="6" y="16"/>
                  </a:cubicBezTo>
                  <a:cubicBezTo>
                    <a:pt x="7" y="15"/>
                    <a:pt x="8" y="13"/>
                    <a:pt x="7" y="1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2150">
              <a:extLst>
                <a:ext uri="{FF2B5EF4-FFF2-40B4-BE49-F238E27FC236}">
                  <a16:creationId xmlns:a16="http://schemas.microsoft.com/office/drawing/2014/main" id="{BB9D3EB0-018D-44F6-A938-4A5643FB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873"/>
              <a:ext cx="32" cy="149"/>
            </a:xfrm>
            <a:custGeom>
              <a:avLst/>
              <a:gdLst>
                <a:gd name="T0" fmla="*/ 0 w 14"/>
                <a:gd name="T1" fmla="*/ 42 h 60"/>
                <a:gd name="T2" fmla="*/ 11 w 14"/>
                <a:gd name="T3" fmla="*/ 154 h 60"/>
                <a:gd name="T4" fmla="*/ 11 w 14"/>
                <a:gd name="T5" fmla="*/ 216 h 60"/>
                <a:gd name="T6" fmla="*/ 0 w 14"/>
                <a:gd name="T7" fmla="*/ 308 h 60"/>
                <a:gd name="T8" fmla="*/ 37 w 14"/>
                <a:gd name="T9" fmla="*/ 400 h 60"/>
                <a:gd name="T10" fmla="*/ 48 w 14"/>
                <a:gd name="T11" fmla="*/ 445 h 60"/>
                <a:gd name="T12" fmla="*/ 48 w 14"/>
                <a:gd name="T13" fmla="*/ 507 h 60"/>
                <a:gd name="T14" fmla="*/ 37 w 14"/>
                <a:gd name="T15" fmla="*/ 598 h 60"/>
                <a:gd name="T16" fmla="*/ 73 w 14"/>
                <a:gd name="T17" fmla="*/ 690 h 60"/>
                <a:gd name="T18" fmla="*/ 85 w 14"/>
                <a:gd name="T19" fmla="*/ 735 h 60"/>
                <a:gd name="T20" fmla="*/ 94 w 14"/>
                <a:gd name="T21" fmla="*/ 877 h 60"/>
                <a:gd name="T22" fmla="*/ 142 w 14"/>
                <a:gd name="T23" fmla="*/ 919 h 60"/>
                <a:gd name="T24" fmla="*/ 167 w 14"/>
                <a:gd name="T25" fmla="*/ 857 h 60"/>
                <a:gd name="T26" fmla="*/ 158 w 14"/>
                <a:gd name="T27" fmla="*/ 735 h 60"/>
                <a:gd name="T28" fmla="*/ 121 w 14"/>
                <a:gd name="T29" fmla="*/ 641 h 60"/>
                <a:gd name="T30" fmla="*/ 110 w 14"/>
                <a:gd name="T31" fmla="*/ 598 h 60"/>
                <a:gd name="T32" fmla="*/ 110 w 14"/>
                <a:gd name="T33" fmla="*/ 536 h 60"/>
                <a:gd name="T34" fmla="*/ 121 w 14"/>
                <a:gd name="T35" fmla="*/ 432 h 60"/>
                <a:gd name="T36" fmla="*/ 94 w 14"/>
                <a:gd name="T37" fmla="*/ 353 h 60"/>
                <a:gd name="T38" fmla="*/ 73 w 14"/>
                <a:gd name="T39" fmla="*/ 291 h 60"/>
                <a:gd name="T40" fmla="*/ 85 w 14"/>
                <a:gd name="T41" fmla="*/ 246 h 60"/>
                <a:gd name="T42" fmla="*/ 85 w 14"/>
                <a:gd name="T43" fmla="*/ 137 h 60"/>
                <a:gd name="T44" fmla="*/ 73 w 14"/>
                <a:gd name="T45" fmla="*/ 30 h 60"/>
                <a:gd name="T46" fmla="*/ 37 w 14"/>
                <a:gd name="T47" fmla="*/ 0 h 60"/>
                <a:gd name="T48" fmla="*/ 0 w 14"/>
                <a:gd name="T49" fmla="*/ 4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0">
                  <a:moveTo>
                    <a:pt x="0" y="3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23"/>
                    <a:pt x="2" y="25"/>
                    <a:pt x="3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3" y="34"/>
                    <a:pt x="3" y="36"/>
                    <a:pt x="3" y="39"/>
                  </a:cubicBezTo>
                  <a:cubicBezTo>
                    <a:pt x="3" y="43"/>
                    <a:pt x="5" y="44"/>
                    <a:pt x="6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9"/>
                    <a:pt x="10" y="60"/>
                    <a:pt x="12" y="60"/>
                  </a:cubicBezTo>
                  <a:cubicBezTo>
                    <a:pt x="13" y="60"/>
                    <a:pt x="14" y="58"/>
                    <a:pt x="14" y="56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4"/>
                    <a:pt x="11" y="43"/>
                    <a:pt x="10" y="42"/>
                  </a:cubicBezTo>
                  <a:cubicBezTo>
                    <a:pt x="10" y="41"/>
                    <a:pt x="9" y="40"/>
                    <a:pt x="9" y="39"/>
                  </a:cubicBezTo>
                  <a:cubicBezTo>
                    <a:pt x="9" y="37"/>
                    <a:pt x="9" y="36"/>
                    <a:pt x="9" y="35"/>
                  </a:cubicBezTo>
                  <a:cubicBezTo>
                    <a:pt x="10" y="33"/>
                    <a:pt x="11" y="32"/>
                    <a:pt x="10" y="28"/>
                  </a:cubicBezTo>
                  <a:cubicBezTo>
                    <a:pt x="10" y="25"/>
                    <a:pt x="8" y="24"/>
                    <a:pt x="8" y="23"/>
                  </a:cubicBezTo>
                  <a:cubicBezTo>
                    <a:pt x="7" y="22"/>
                    <a:pt x="6" y="21"/>
                    <a:pt x="6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7" y="14"/>
                    <a:pt x="8" y="12"/>
                    <a:pt x="7" y="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2151">
              <a:extLst>
                <a:ext uri="{FF2B5EF4-FFF2-40B4-BE49-F238E27FC236}">
                  <a16:creationId xmlns:a16="http://schemas.microsoft.com/office/drawing/2014/main" id="{C27FFBA7-029C-4E23-8614-2E6CADF4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906"/>
              <a:ext cx="45" cy="149"/>
            </a:xfrm>
            <a:custGeom>
              <a:avLst/>
              <a:gdLst>
                <a:gd name="T0" fmla="*/ 12 w 19"/>
                <a:gd name="T1" fmla="*/ 62 h 60"/>
                <a:gd name="T2" fmla="*/ 28 w 19"/>
                <a:gd name="T3" fmla="*/ 166 h 60"/>
                <a:gd name="T4" fmla="*/ 28 w 19"/>
                <a:gd name="T5" fmla="*/ 228 h 60"/>
                <a:gd name="T6" fmla="*/ 28 w 19"/>
                <a:gd name="T7" fmla="*/ 320 h 60"/>
                <a:gd name="T8" fmla="*/ 66 w 19"/>
                <a:gd name="T9" fmla="*/ 412 h 60"/>
                <a:gd name="T10" fmla="*/ 95 w 19"/>
                <a:gd name="T11" fmla="*/ 462 h 60"/>
                <a:gd name="T12" fmla="*/ 95 w 19"/>
                <a:gd name="T13" fmla="*/ 507 h 60"/>
                <a:gd name="T14" fmla="*/ 78 w 19"/>
                <a:gd name="T15" fmla="*/ 611 h 60"/>
                <a:gd name="T16" fmla="*/ 118 w 19"/>
                <a:gd name="T17" fmla="*/ 703 h 60"/>
                <a:gd name="T18" fmla="*/ 147 w 19"/>
                <a:gd name="T19" fmla="*/ 752 h 60"/>
                <a:gd name="T20" fmla="*/ 173 w 19"/>
                <a:gd name="T21" fmla="*/ 877 h 60"/>
                <a:gd name="T22" fmla="*/ 225 w 19"/>
                <a:gd name="T23" fmla="*/ 919 h 60"/>
                <a:gd name="T24" fmla="*/ 253 w 19"/>
                <a:gd name="T25" fmla="*/ 857 h 60"/>
                <a:gd name="T26" fmla="*/ 225 w 19"/>
                <a:gd name="T27" fmla="*/ 723 h 60"/>
                <a:gd name="T28" fmla="*/ 185 w 19"/>
                <a:gd name="T29" fmla="*/ 641 h 60"/>
                <a:gd name="T30" fmla="*/ 156 w 19"/>
                <a:gd name="T31" fmla="*/ 598 h 60"/>
                <a:gd name="T32" fmla="*/ 156 w 19"/>
                <a:gd name="T33" fmla="*/ 536 h 60"/>
                <a:gd name="T34" fmla="*/ 173 w 19"/>
                <a:gd name="T35" fmla="*/ 445 h 60"/>
                <a:gd name="T36" fmla="*/ 135 w 19"/>
                <a:gd name="T37" fmla="*/ 353 h 60"/>
                <a:gd name="T38" fmla="*/ 107 w 19"/>
                <a:gd name="T39" fmla="*/ 308 h 60"/>
                <a:gd name="T40" fmla="*/ 107 w 19"/>
                <a:gd name="T41" fmla="*/ 246 h 60"/>
                <a:gd name="T42" fmla="*/ 107 w 19"/>
                <a:gd name="T43" fmla="*/ 154 h 60"/>
                <a:gd name="T44" fmla="*/ 95 w 19"/>
                <a:gd name="T45" fmla="*/ 42 h 60"/>
                <a:gd name="T46" fmla="*/ 40 w 19"/>
                <a:gd name="T47" fmla="*/ 12 h 60"/>
                <a:gd name="T48" fmla="*/ 12 w 19"/>
                <a:gd name="T49" fmla="*/ 6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60">
                  <a:moveTo>
                    <a:pt x="1" y="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2" y="15"/>
                  </a:cubicBezTo>
                  <a:cubicBezTo>
                    <a:pt x="2" y="16"/>
                    <a:pt x="1" y="18"/>
                    <a:pt x="2" y="21"/>
                  </a:cubicBezTo>
                  <a:cubicBezTo>
                    <a:pt x="3" y="24"/>
                    <a:pt x="4" y="26"/>
                    <a:pt x="5" y="27"/>
                  </a:cubicBezTo>
                  <a:cubicBezTo>
                    <a:pt x="6" y="28"/>
                    <a:pt x="6" y="28"/>
                    <a:pt x="7" y="30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6" y="35"/>
                    <a:pt x="6" y="37"/>
                    <a:pt x="6" y="40"/>
                  </a:cubicBezTo>
                  <a:cubicBezTo>
                    <a:pt x="7" y="43"/>
                    <a:pt x="8" y="45"/>
                    <a:pt x="9" y="46"/>
                  </a:cubicBezTo>
                  <a:cubicBezTo>
                    <a:pt x="10" y="47"/>
                    <a:pt x="11" y="47"/>
                    <a:pt x="11" y="4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9"/>
                    <a:pt x="15" y="60"/>
                    <a:pt x="17" y="60"/>
                  </a:cubicBezTo>
                  <a:cubicBezTo>
                    <a:pt x="18" y="59"/>
                    <a:pt x="19" y="58"/>
                    <a:pt x="19" y="5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4"/>
                    <a:pt x="15" y="43"/>
                    <a:pt x="14" y="42"/>
                  </a:cubicBezTo>
                  <a:cubicBezTo>
                    <a:pt x="13" y="41"/>
                    <a:pt x="13" y="40"/>
                    <a:pt x="12" y="39"/>
                  </a:cubicBezTo>
                  <a:cubicBezTo>
                    <a:pt x="12" y="37"/>
                    <a:pt x="12" y="36"/>
                    <a:pt x="12" y="35"/>
                  </a:cubicBezTo>
                  <a:cubicBezTo>
                    <a:pt x="13" y="34"/>
                    <a:pt x="13" y="32"/>
                    <a:pt x="13" y="29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2"/>
                    <a:pt x="8" y="21"/>
                    <a:pt x="8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8" y="15"/>
                    <a:pt x="9" y="13"/>
                    <a:pt x="8" y="1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2152">
              <a:extLst>
                <a:ext uri="{FF2B5EF4-FFF2-40B4-BE49-F238E27FC236}">
                  <a16:creationId xmlns:a16="http://schemas.microsoft.com/office/drawing/2014/main" id="{04EAE4A1-250C-4159-A398-EA88E2910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901"/>
              <a:ext cx="44" cy="146"/>
            </a:xfrm>
            <a:custGeom>
              <a:avLst/>
              <a:gdLst>
                <a:gd name="T0" fmla="*/ 12 w 19"/>
                <a:gd name="T1" fmla="*/ 62 h 59"/>
                <a:gd name="T2" fmla="*/ 28 w 19"/>
                <a:gd name="T3" fmla="*/ 153 h 59"/>
                <a:gd name="T4" fmla="*/ 28 w 19"/>
                <a:gd name="T5" fmla="*/ 215 h 59"/>
                <a:gd name="T6" fmla="*/ 28 w 19"/>
                <a:gd name="T7" fmla="*/ 319 h 59"/>
                <a:gd name="T8" fmla="*/ 65 w 19"/>
                <a:gd name="T9" fmla="*/ 391 h 59"/>
                <a:gd name="T10" fmla="*/ 86 w 19"/>
                <a:gd name="T11" fmla="*/ 440 h 59"/>
                <a:gd name="T12" fmla="*/ 86 w 19"/>
                <a:gd name="T13" fmla="*/ 502 h 59"/>
                <a:gd name="T14" fmla="*/ 74 w 19"/>
                <a:gd name="T15" fmla="*/ 594 h 59"/>
                <a:gd name="T16" fmla="*/ 113 w 19"/>
                <a:gd name="T17" fmla="*/ 681 h 59"/>
                <a:gd name="T18" fmla="*/ 134 w 19"/>
                <a:gd name="T19" fmla="*/ 728 h 59"/>
                <a:gd name="T20" fmla="*/ 160 w 19"/>
                <a:gd name="T21" fmla="*/ 864 h 59"/>
                <a:gd name="T22" fmla="*/ 208 w 19"/>
                <a:gd name="T23" fmla="*/ 893 h 59"/>
                <a:gd name="T24" fmla="*/ 236 w 19"/>
                <a:gd name="T25" fmla="*/ 834 h 59"/>
                <a:gd name="T26" fmla="*/ 208 w 19"/>
                <a:gd name="T27" fmla="*/ 710 h 59"/>
                <a:gd name="T28" fmla="*/ 171 w 19"/>
                <a:gd name="T29" fmla="*/ 619 h 59"/>
                <a:gd name="T30" fmla="*/ 151 w 19"/>
                <a:gd name="T31" fmla="*/ 577 h 59"/>
                <a:gd name="T32" fmla="*/ 151 w 19"/>
                <a:gd name="T33" fmla="*/ 515 h 59"/>
                <a:gd name="T34" fmla="*/ 160 w 19"/>
                <a:gd name="T35" fmla="*/ 423 h 59"/>
                <a:gd name="T36" fmla="*/ 123 w 19"/>
                <a:gd name="T37" fmla="*/ 332 h 59"/>
                <a:gd name="T38" fmla="*/ 102 w 19"/>
                <a:gd name="T39" fmla="*/ 287 h 59"/>
                <a:gd name="T40" fmla="*/ 102 w 19"/>
                <a:gd name="T41" fmla="*/ 245 h 59"/>
                <a:gd name="T42" fmla="*/ 102 w 19"/>
                <a:gd name="T43" fmla="*/ 134 h 59"/>
                <a:gd name="T44" fmla="*/ 86 w 19"/>
                <a:gd name="T45" fmla="*/ 30 h 59"/>
                <a:gd name="T46" fmla="*/ 37 w 19"/>
                <a:gd name="T47" fmla="*/ 0 h 59"/>
                <a:gd name="T48" fmla="*/ 12 w 19"/>
                <a:gd name="T49" fmla="*/ 62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59">
                  <a:moveTo>
                    <a:pt x="1" y="4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2" y="16"/>
                    <a:pt x="1" y="18"/>
                    <a:pt x="2" y="21"/>
                  </a:cubicBezTo>
                  <a:cubicBezTo>
                    <a:pt x="3" y="24"/>
                    <a:pt x="4" y="25"/>
                    <a:pt x="5" y="26"/>
                  </a:cubicBezTo>
                  <a:cubicBezTo>
                    <a:pt x="6" y="27"/>
                    <a:pt x="6" y="28"/>
                    <a:pt x="7" y="29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6" y="34"/>
                    <a:pt x="6" y="36"/>
                    <a:pt x="6" y="39"/>
                  </a:cubicBezTo>
                  <a:cubicBezTo>
                    <a:pt x="7" y="43"/>
                    <a:pt x="8" y="44"/>
                    <a:pt x="9" y="45"/>
                  </a:cubicBezTo>
                  <a:cubicBezTo>
                    <a:pt x="10" y="46"/>
                    <a:pt x="11" y="47"/>
                    <a:pt x="11" y="4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8"/>
                    <a:pt x="15" y="59"/>
                    <a:pt x="17" y="59"/>
                  </a:cubicBezTo>
                  <a:cubicBezTo>
                    <a:pt x="18" y="59"/>
                    <a:pt x="19" y="57"/>
                    <a:pt x="19" y="55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4"/>
                    <a:pt x="15" y="42"/>
                    <a:pt x="14" y="41"/>
                  </a:cubicBezTo>
                  <a:cubicBezTo>
                    <a:pt x="13" y="40"/>
                    <a:pt x="13" y="40"/>
                    <a:pt x="12" y="38"/>
                  </a:cubicBezTo>
                  <a:cubicBezTo>
                    <a:pt x="12" y="36"/>
                    <a:pt x="12" y="36"/>
                    <a:pt x="12" y="34"/>
                  </a:cubicBezTo>
                  <a:cubicBezTo>
                    <a:pt x="13" y="33"/>
                    <a:pt x="13" y="31"/>
                    <a:pt x="13" y="28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9" y="21"/>
                    <a:pt x="8" y="21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9" y="12"/>
                    <a:pt x="8" y="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2153">
              <a:extLst>
                <a:ext uri="{FF2B5EF4-FFF2-40B4-BE49-F238E27FC236}">
                  <a16:creationId xmlns:a16="http://schemas.microsoft.com/office/drawing/2014/main" id="{A1D9A75C-06D3-441D-A394-C0F9857DD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943"/>
              <a:ext cx="67" cy="142"/>
            </a:xfrm>
            <a:custGeom>
              <a:avLst/>
              <a:gdLst>
                <a:gd name="T0" fmla="*/ 12 w 29"/>
                <a:gd name="T1" fmla="*/ 75 h 57"/>
                <a:gd name="T2" fmla="*/ 49 w 29"/>
                <a:gd name="T3" fmla="*/ 167 h 57"/>
                <a:gd name="T4" fmla="*/ 49 w 29"/>
                <a:gd name="T5" fmla="*/ 229 h 57"/>
                <a:gd name="T6" fmla="*/ 65 w 29"/>
                <a:gd name="T7" fmla="*/ 341 h 57"/>
                <a:gd name="T8" fmla="*/ 113 w 29"/>
                <a:gd name="T9" fmla="*/ 416 h 57"/>
                <a:gd name="T10" fmla="*/ 134 w 29"/>
                <a:gd name="T11" fmla="*/ 446 h 57"/>
                <a:gd name="T12" fmla="*/ 150 w 29"/>
                <a:gd name="T13" fmla="*/ 508 h 57"/>
                <a:gd name="T14" fmla="*/ 159 w 29"/>
                <a:gd name="T15" fmla="*/ 603 h 57"/>
                <a:gd name="T16" fmla="*/ 208 w 29"/>
                <a:gd name="T17" fmla="*/ 683 h 57"/>
                <a:gd name="T18" fmla="*/ 236 w 29"/>
                <a:gd name="T19" fmla="*/ 725 h 57"/>
                <a:gd name="T20" fmla="*/ 282 w 29"/>
                <a:gd name="T21" fmla="*/ 850 h 57"/>
                <a:gd name="T22" fmla="*/ 321 w 29"/>
                <a:gd name="T23" fmla="*/ 882 h 57"/>
                <a:gd name="T24" fmla="*/ 347 w 29"/>
                <a:gd name="T25" fmla="*/ 820 h 57"/>
                <a:gd name="T26" fmla="*/ 310 w 29"/>
                <a:gd name="T27" fmla="*/ 683 h 57"/>
                <a:gd name="T28" fmla="*/ 245 w 29"/>
                <a:gd name="T29" fmla="*/ 603 h 57"/>
                <a:gd name="T30" fmla="*/ 224 w 29"/>
                <a:gd name="T31" fmla="*/ 570 h 57"/>
                <a:gd name="T32" fmla="*/ 224 w 29"/>
                <a:gd name="T33" fmla="*/ 508 h 57"/>
                <a:gd name="T34" fmla="*/ 208 w 29"/>
                <a:gd name="T35" fmla="*/ 416 h 57"/>
                <a:gd name="T36" fmla="*/ 159 w 29"/>
                <a:gd name="T37" fmla="*/ 341 h 57"/>
                <a:gd name="T38" fmla="*/ 134 w 29"/>
                <a:gd name="T39" fmla="*/ 291 h 57"/>
                <a:gd name="T40" fmla="*/ 122 w 29"/>
                <a:gd name="T41" fmla="*/ 229 h 57"/>
                <a:gd name="T42" fmla="*/ 113 w 29"/>
                <a:gd name="T43" fmla="*/ 137 h 57"/>
                <a:gd name="T44" fmla="*/ 74 w 29"/>
                <a:gd name="T45" fmla="*/ 42 h 57"/>
                <a:gd name="T46" fmla="*/ 28 w 29"/>
                <a:gd name="T47" fmla="*/ 12 h 57"/>
                <a:gd name="T48" fmla="*/ 12 w 29"/>
                <a:gd name="T49" fmla="*/ 75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" h="57">
                  <a:moveTo>
                    <a:pt x="1" y="5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8" y="26"/>
                    <a:pt x="9" y="27"/>
                  </a:cubicBezTo>
                  <a:cubicBezTo>
                    <a:pt x="10" y="27"/>
                    <a:pt x="11" y="28"/>
                    <a:pt x="11" y="29"/>
                  </a:cubicBezTo>
                  <a:cubicBezTo>
                    <a:pt x="12" y="31"/>
                    <a:pt x="12" y="32"/>
                    <a:pt x="12" y="33"/>
                  </a:cubicBezTo>
                  <a:cubicBezTo>
                    <a:pt x="12" y="34"/>
                    <a:pt x="12" y="36"/>
                    <a:pt x="13" y="39"/>
                  </a:cubicBezTo>
                  <a:cubicBezTo>
                    <a:pt x="14" y="42"/>
                    <a:pt x="16" y="43"/>
                    <a:pt x="17" y="44"/>
                  </a:cubicBezTo>
                  <a:cubicBezTo>
                    <a:pt x="18" y="45"/>
                    <a:pt x="18" y="45"/>
                    <a:pt x="19" y="47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7"/>
                    <a:pt x="25" y="57"/>
                    <a:pt x="26" y="57"/>
                  </a:cubicBezTo>
                  <a:cubicBezTo>
                    <a:pt x="28" y="56"/>
                    <a:pt x="29" y="54"/>
                    <a:pt x="28" y="5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3" y="42"/>
                    <a:pt x="22" y="40"/>
                    <a:pt x="20" y="39"/>
                  </a:cubicBezTo>
                  <a:cubicBezTo>
                    <a:pt x="20" y="39"/>
                    <a:pt x="19" y="38"/>
                    <a:pt x="18" y="37"/>
                  </a:cubicBezTo>
                  <a:cubicBezTo>
                    <a:pt x="18" y="35"/>
                    <a:pt x="18" y="34"/>
                    <a:pt x="18" y="33"/>
                  </a:cubicBezTo>
                  <a:cubicBezTo>
                    <a:pt x="18" y="32"/>
                    <a:pt x="18" y="30"/>
                    <a:pt x="17" y="27"/>
                  </a:cubicBezTo>
                  <a:cubicBezTo>
                    <a:pt x="16" y="24"/>
                    <a:pt x="14" y="23"/>
                    <a:pt x="13" y="22"/>
                  </a:cubicBezTo>
                  <a:cubicBezTo>
                    <a:pt x="12" y="21"/>
                    <a:pt x="11" y="21"/>
                    <a:pt x="11" y="19"/>
                  </a:cubicBezTo>
                  <a:cubicBezTo>
                    <a:pt x="10" y="18"/>
                    <a:pt x="10" y="17"/>
                    <a:pt x="10" y="15"/>
                  </a:cubicBezTo>
                  <a:cubicBezTo>
                    <a:pt x="10" y="14"/>
                    <a:pt x="10" y="12"/>
                    <a:pt x="9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1" y="2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2154">
              <a:extLst>
                <a:ext uri="{FF2B5EF4-FFF2-40B4-BE49-F238E27FC236}">
                  <a16:creationId xmlns:a16="http://schemas.microsoft.com/office/drawing/2014/main" id="{6D38874C-DEA9-4FDB-88CB-57E78D0BD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933"/>
              <a:ext cx="66" cy="142"/>
            </a:xfrm>
            <a:custGeom>
              <a:avLst/>
              <a:gdLst>
                <a:gd name="T0" fmla="*/ 0 w 28"/>
                <a:gd name="T1" fmla="*/ 62 h 57"/>
                <a:gd name="T2" fmla="*/ 40 w 28"/>
                <a:gd name="T3" fmla="*/ 167 h 57"/>
                <a:gd name="T4" fmla="*/ 50 w 28"/>
                <a:gd name="T5" fmla="*/ 217 h 57"/>
                <a:gd name="T6" fmla="*/ 66 w 28"/>
                <a:gd name="T7" fmla="*/ 324 h 57"/>
                <a:gd name="T8" fmla="*/ 118 w 28"/>
                <a:gd name="T9" fmla="*/ 404 h 57"/>
                <a:gd name="T10" fmla="*/ 144 w 28"/>
                <a:gd name="T11" fmla="*/ 446 h 57"/>
                <a:gd name="T12" fmla="*/ 144 w 28"/>
                <a:gd name="T13" fmla="*/ 496 h 57"/>
                <a:gd name="T14" fmla="*/ 156 w 28"/>
                <a:gd name="T15" fmla="*/ 603 h 57"/>
                <a:gd name="T16" fmla="*/ 212 w 28"/>
                <a:gd name="T17" fmla="*/ 683 h 57"/>
                <a:gd name="T18" fmla="*/ 233 w 28"/>
                <a:gd name="T19" fmla="*/ 712 h 57"/>
                <a:gd name="T20" fmla="*/ 290 w 28"/>
                <a:gd name="T21" fmla="*/ 850 h 57"/>
                <a:gd name="T22" fmla="*/ 339 w 28"/>
                <a:gd name="T23" fmla="*/ 869 h 57"/>
                <a:gd name="T24" fmla="*/ 356 w 28"/>
                <a:gd name="T25" fmla="*/ 807 h 57"/>
                <a:gd name="T26" fmla="*/ 316 w 28"/>
                <a:gd name="T27" fmla="*/ 683 h 57"/>
                <a:gd name="T28" fmla="*/ 262 w 28"/>
                <a:gd name="T29" fmla="*/ 603 h 57"/>
                <a:gd name="T30" fmla="*/ 233 w 28"/>
                <a:gd name="T31" fmla="*/ 558 h 57"/>
                <a:gd name="T32" fmla="*/ 222 w 28"/>
                <a:gd name="T33" fmla="*/ 508 h 57"/>
                <a:gd name="T34" fmla="*/ 212 w 28"/>
                <a:gd name="T35" fmla="*/ 404 h 57"/>
                <a:gd name="T36" fmla="*/ 156 w 28"/>
                <a:gd name="T37" fmla="*/ 324 h 57"/>
                <a:gd name="T38" fmla="*/ 134 w 28"/>
                <a:gd name="T39" fmla="*/ 291 h 57"/>
                <a:gd name="T40" fmla="*/ 118 w 28"/>
                <a:gd name="T41" fmla="*/ 229 h 57"/>
                <a:gd name="T42" fmla="*/ 106 w 28"/>
                <a:gd name="T43" fmla="*/ 125 h 57"/>
                <a:gd name="T44" fmla="*/ 78 w 28"/>
                <a:gd name="T45" fmla="*/ 30 h 57"/>
                <a:gd name="T46" fmla="*/ 28 w 28"/>
                <a:gd name="T47" fmla="*/ 0 h 57"/>
                <a:gd name="T48" fmla="*/ 0 w 28"/>
                <a:gd name="T49" fmla="*/ 62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57">
                  <a:moveTo>
                    <a:pt x="0" y="4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3" y="16"/>
                    <a:pt x="3" y="18"/>
                    <a:pt x="5" y="21"/>
                  </a:cubicBezTo>
                  <a:cubicBezTo>
                    <a:pt x="6" y="24"/>
                    <a:pt x="7" y="25"/>
                    <a:pt x="9" y="26"/>
                  </a:cubicBezTo>
                  <a:cubicBezTo>
                    <a:pt x="10" y="27"/>
                    <a:pt x="10" y="27"/>
                    <a:pt x="11" y="29"/>
                  </a:cubicBezTo>
                  <a:cubicBezTo>
                    <a:pt x="11" y="30"/>
                    <a:pt x="11" y="31"/>
                    <a:pt x="11" y="32"/>
                  </a:cubicBezTo>
                  <a:cubicBezTo>
                    <a:pt x="11" y="34"/>
                    <a:pt x="11" y="36"/>
                    <a:pt x="12" y="39"/>
                  </a:cubicBezTo>
                  <a:cubicBezTo>
                    <a:pt x="13" y="42"/>
                    <a:pt x="15" y="43"/>
                    <a:pt x="16" y="44"/>
                  </a:cubicBezTo>
                  <a:cubicBezTo>
                    <a:pt x="17" y="44"/>
                    <a:pt x="18" y="45"/>
                    <a:pt x="18" y="4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6"/>
                    <a:pt x="24" y="57"/>
                    <a:pt x="26" y="56"/>
                  </a:cubicBezTo>
                  <a:cubicBezTo>
                    <a:pt x="27" y="55"/>
                    <a:pt x="28" y="54"/>
                    <a:pt x="27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1"/>
                    <a:pt x="21" y="40"/>
                    <a:pt x="20" y="39"/>
                  </a:cubicBezTo>
                  <a:cubicBezTo>
                    <a:pt x="19" y="38"/>
                    <a:pt x="18" y="38"/>
                    <a:pt x="18" y="36"/>
                  </a:cubicBezTo>
                  <a:cubicBezTo>
                    <a:pt x="17" y="35"/>
                    <a:pt x="17" y="34"/>
                    <a:pt x="17" y="33"/>
                  </a:cubicBezTo>
                  <a:cubicBezTo>
                    <a:pt x="17" y="31"/>
                    <a:pt x="18" y="29"/>
                    <a:pt x="16" y="26"/>
                  </a:cubicBezTo>
                  <a:cubicBezTo>
                    <a:pt x="15" y="23"/>
                    <a:pt x="13" y="22"/>
                    <a:pt x="12" y="21"/>
                  </a:cubicBezTo>
                  <a:cubicBezTo>
                    <a:pt x="11" y="21"/>
                    <a:pt x="11" y="20"/>
                    <a:pt x="10" y="19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10" y="13"/>
                    <a:pt x="10" y="11"/>
                    <a:pt x="8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2155">
              <a:extLst>
                <a:ext uri="{FF2B5EF4-FFF2-40B4-BE49-F238E27FC236}">
                  <a16:creationId xmlns:a16="http://schemas.microsoft.com/office/drawing/2014/main" id="{C94DFF47-0841-4799-8AB8-C58245EF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10"/>
              <a:ext cx="84" cy="132"/>
            </a:xfrm>
            <a:custGeom>
              <a:avLst/>
              <a:gdLst>
                <a:gd name="T0" fmla="*/ 12 w 36"/>
                <a:gd name="T1" fmla="*/ 75 h 53"/>
                <a:gd name="T2" fmla="*/ 65 w 36"/>
                <a:gd name="T3" fmla="*/ 167 h 53"/>
                <a:gd name="T4" fmla="*/ 77 w 36"/>
                <a:gd name="T5" fmla="*/ 217 h 53"/>
                <a:gd name="T6" fmla="*/ 103 w 36"/>
                <a:gd name="T7" fmla="*/ 324 h 53"/>
                <a:gd name="T8" fmla="*/ 163 w 36"/>
                <a:gd name="T9" fmla="*/ 384 h 53"/>
                <a:gd name="T10" fmla="*/ 191 w 36"/>
                <a:gd name="T11" fmla="*/ 416 h 53"/>
                <a:gd name="T12" fmla="*/ 201 w 36"/>
                <a:gd name="T13" fmla="*/ 478 h 53"/>
                <a:gd name="T14" fmla="*/ 229 w 36"/>
                <a:gd name="T15" fmla="*/ 570 h 53"/>
                <a:gd name="T16" fmla="*/ 294 w 36"/>
                <a:gd name="T17" fmla="*/ 633 h 53"/>
                <a:gd name="T18" fmla="*/ 315 w 36"/>
                <a:gd name="T19" fmla="*/ 662 h 53"/>
                <a:gd name="T20" fmla="*/ 380 w 36"/>
                <a:gd name="T21" fmla="*/ 787 h 53"/>
                <a:gd name="T22" fmla="*/ 429 w 36"/>
                <a:gd name="T23" fmla="*/ 807 h 53"/>
                <a:gd name="T24" fmla="*/ 446 w 36"/>
                <a:gd name="T25" fmla="*/ 745 h 53"/>
                <a:gd name="T26" fmla="*/ 380 w 36"/>
                <a:gd name="T27" fmla="*/ 620 h 53"/>
                <a:gd name="T28" fmla="*/ 331 w 36"/>
                <a:gd name="T29" fmla="*/ 558 h 53"/>
                <a:gd name="T30" fmla="*/ 294 w 36"/>
                <a:gd name="T31" fmla="*/ 528 h 53"/>
                <a:gd name="T32" fmla="*/ 278 w 36"/>
                <a:gd name="T33" fmla="*/ 466 h 53"/>
                <a:gd name="T34" fmla="*/ 257 w 36"/>
                <a:gd name="T35" fmla="*/ 371 h 53"/>
                <a:gd name="T36" fmla="*/ 191 w 36"/>
                <a:gd name="T37" fmla="*/ 311 h 53"/>
                <a:gd name="T38" fmla="*/ 163 w 36"/>
                <a:gd name="T39" fmla="*/ 262 h 53"/>
                <a:gd name="T40" fmla="*/ 152 w 36"/>
                <a:gd name="T41" fmla="*/ 217 h 53"/>
                <a:gd name="T42" fmla="*/ 126 w 36"/>
                <a:gd name="T43" fmla="*/ 105 h 53"/>
                <a:gd name="T44" fmla="*/ 77 w 36"/>
                <a:gd name="T45" fmla="*/ 30 h 53"/>
                <a:gd name="T46" fmla="*/ 28 w 36"/>
                <a:gd name="T47" fmla="*/ 12 h 53"/>
                <a:gd name="T48" fmla="*/ 12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1" y="5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ubicBezTo>
                    <a:pt x="14" y="25"/>
                    <a:pt x="14" y="26"/>
                    <a:pt x="15" y="27"/>
                  </a:cubicBezTo>
                  <a:cubicBezTo>
                    <a:pt x="16" y="29"/>
                    <a:pt x="16" y="29"/>
                    <a:pt x="16" y="31"/>
                  </a:cubicBezTo>
                  <a:cubicBezTo>
                    <a:pt x="16" y="32"/>
                    <a:pt x="16" y="34"/>
                    <a:pt x="18" y="37"/>
                  </a:cubicBezTo>
                  <a:cubicBezTo>
                    <a:pt x="20" y="39"/>
                    <a:pt x="21" y="40"/>
                    <a:pt x="23" y="41"/>
                  </a:cubicBezTo>
                  <a:cubicBezTo>
                    <a:pt x="24" y="42"/>
                    <a:pt x="24" y="42"/>
                    <a:pt x="25" y="4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3" y="53"/>
                    <a:pt x="34" y="52"/>
                  </a:cubicBezTo>
                  <a:cubicBezTo>
                    <a:pt x="36" y="51"/>
                    <a:pt x="36" y="49"/>
                    <a:pt x="35" y="4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38"/>
                    <a:pt x="27" y="37"/>
                    <a:pt x="26" y="36"/>
                  </a:cubicBezTo>
                  <a:cubicBezTo>
                    <a:pt x="25" y="35"/>
                    <a:pt x="24" y="35"/>
                    <a:pt x="23" y="34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29"/>
                    <a:pt x="22" y="27"/>
                    <a:pt x="20" y="24"/>
                  </a:cubicBezTo>
                  <a:cubicBezTo>
                    <a:pt x="18" y="21"/>
                    <a:pt x="17" y="20"/>
                    <a:pt x="15" y="20"/>
                  </a:cubicBezTo>
                  <a:cubicBezTo>
                    <a:pt x="14" y="19"/>
                    <a:pt x="14" y="19"/>
                    <a:pt x="13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2"/>
                    <a:pt x="12" y="10"/>
                    <a:pt x="10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2156">
              <a:extLst>
                <a:ext uri="{FF2B5EF4-FFF2-40B4-BE49-F238E27FC236}">
                  <a16:creationId xmlns:a16="http://schemas.microsoft.com/office/drawing/2014/main" id="{295EB518-0323-4412-BC56-51B28D96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995"/>
              <a:ext cx="84" cy="132"/>
            </a:xfrm>
            <a:custGeom>
              <a:avLst/>
              <a:gdLst>
                <a:gd name="T0" fmla="*/ 12 w 36"/>
                <a:gd name="T1" fmla="*/ 75 h 53"/>
                <a:gd name="T2" fmla="*/ 49 w 36"/>
                <a:gd name="T3" fmla="*/ 167 h 53"/>
                <a:gd name="T4" fmla="*/ 65 w 36"/>
                <a:gd name="T5" fmla="*/ 217 h 53"/>
                <a:gd name="T6" fmla="*/ 86 w 36"/>
                <a:gd name="T7" fmla="*/ 311 h 53"/>
                <a:gd name="T8" fmla="*/ 152 w 36"/>
                <a:gd name="T9" fmla="*/ 384 h 53"/>
                <a:gd name="T10" fmla="*/ 191 w 36"/>
                <a:gd name="T11" fmla="*/ 416 h 53"/>
                <a:gd name="T12" fmla="*/ 201 w 36"/>
                <a:gd name="T13" fmla="*/ 478 h 53"/>
                <a:gd name="T14" fmla="*/ 229 w 36"/>
                <a:gd name="T15" fmla="*/ 570 h 53"/>
                <a:gd name="T16" fmla="*/ 278 w 36"/>
                <a:gd name="T17" fmla="*/ 633 h 53"/>
                <a:gd name="T18" fmla="*/ 315 w 36"/>
                <a:gd name="T19" fmla="*/ 662 h 53"/>
                <a:gd name="T20" fmla="*/ 380 w 36"/>
                <a:gd name="T21" fmla="*/ 787 h 53"/>
                <a:gd name="T22" fmla="*/ 429 w 36"/>
                <a:gd name="T23" fmla="*/ 807 h 53"/>
                <a:gd name="T24" fmla="*/ 446 w 36"/>
                <a:gd name="T25" fmla="*/ 745 h 53"/>
                <a:gd name="T26" fmla="*/ 380 w 36"/>
                <a:gd name="T27" fmla="*/ 620 h 53"/>
                <a:gd name="T28" fmla="*/ 315 w 36"/>
                <a:gd name="T29" fmla="*/ 558 h 53"/>
                <a:gd name="T30" fmla="*/ 294 w 36"/>
                <a:gd name="T31" fmla="*/ 528 h 53"/>
                <a:gd name="T32" fmla="*/ 278 w 36"/>
                <a:gd name="T33" fmla="*/ 466 h 53"/>
                <a:gd name="T34" fmla="*/ 257 w 36"/>
                <a:gd name="T35" fmla="*/ 371 h 53"/>
                <a:gd name="T36" fmla="*/ 191 w 36"/>
                <a:gd name="T37" fmla="*/ 311 h 53"/>
                <a:gd name="T38" fmla="*/ 152 w 36"/>
                <a:gd name="T39" fmla="*/ 262 h 53"/>
                <a:gd name="T40" fmla="*/ 142 w 36"/>
                <a:gd name="T41" fmla="*/ 217 h 53"/>
                <a:gd name="T42" fmla="*/ 114 w 36"/>
                <a:gd name="T43" fmla="*/ 105 h 53"/>
                <a:gd name="T44" fmla="*/ 77 w 36"/>
                <a:gd name="T45" fmla="*/ 30 h 53"/>
                <a:gd name="T46" fmla="*/ 28 w 36"/>
                <a:gd name="T47" fmla="*/ 12 h 53"/>
                <a:gd name="T48" fmla="*/ 12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1" y="5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6" y="16"/>
                    <a:pt x="6" y="18"/>
                    <a:pt x="7" y="20"/>
                  </a:cubicBezTo>
                  <a:cubicBezTo>
                    <a:pt x="9" y="23"/>
                    <a:pt x="11" y="24"/>
                    <a:pt x="12" y="25"/>
                  </a:cubicBezTo>
                  <a:cubicBezTo>
                    <a:pt x="13" y="25"/>
                    <a:pt x="14" y="26"/>
                    <a:pt x="15" y="27"/>
                  </a:cubicBezTo>
                  <a:cubicBezTo>
                    <a:pt x="16" y="29"/>
                    <a:pt x="16" y="29"/>
                    <a:pt x="16" y="31"/>
                  </a:cubicBezTo>
                  <a:cubicBezTo>
                    <a:pt x="16" y="32"/>
                    <a:pt x="16" y="34"/>
                    <a:pt x="18" y="37"/>
                  </a:cubicBezTo>
                  <a:cubicBezTo>
                    <a:pt x="19" y="39"/>
                    <a:pt x="21" y="40"/>
                    <a:pt x="22" y="41"/>
                  </a:cubicBezTo>
                  <a:cubicBezTo>
                    <a:pt x="23" y="42"/>
                    <a:pt x="24" y="42"/>
                    <a:pt x="25" y="4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2" y="53"/>
                    <a:pt x="34" y="52"/>
                  </a:cubicBezTo>
                  <a:cubicBezTo>
                    <a:pt x="35" y="51"/>
                    <a:pt x="36" y="49"/>
                    <a:pt x="35" y="4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38"/>
                    <a:pt x="27" y="37"/>
                    <a:pt x="25" y="36"/>
                  </a:cubicBezTo>
                  <a:cubicBezTo>
                    <a:pt x="24" y="35"/>
                    <a:pt x="24" y="35"/>
                    <a:pt x="23" y="34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29"/>
                    <a:pt x="21" y="27"/>
                    <a:pt x="20" y="24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4" y="19"/>
                    <a:pt x="13" y="19"/>
                    <a:pt x="12" y="17"/>
                  </a:cubicBezTo>
                  <a:cubicBezTo>
                    <a:pt x="12" y="16"/>
                    <a:pt x="11" y="15"/>
                    <a:pt x="11" y="14"/>
                  </a:cubicBezTo>
                  <a:cubicBezTo>
                    <a:pt x="11" y="12"/>
                    <a:pt x="11" y="10"/>
                    <a:pt x="9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2157">
              <a:extLst>
                <a:ext uri="{FF2B5EF4-FFF2-40B4-BE49-F238E27FC236}">
                  <a16:creationId xmlns:a16="http://schemas.microsoft.com/office/drawing/2014/main" id="{3C462A1F-6808-49A4-8164-23F8CBAF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85"/>
              <a:ext cx="91" cy="126"/>
            </a:xfrm>
            <a:custGeom>
              <a:avLst/>
              <a:gdLst>
                <a:gd name="T0" fmla="*/ 12 w 39"/>
                <a:gd name="T1" fmla="*/ 74 h 51"/>
                <a:gd name="T2" fmla="*/ 65 w 39"/>
                <a:gd name="T3" fmla="*/ 166 h 51"/>
                <a:gd name="T4" fmla="*/ 77 w 39"/>
                <a:gd name="T5" fmla="*/ 225 h 51"/>
                <a:gd name="T6" fmla="*/ 114 w 39"/>
                <a:gd name="T7" fmla="*/ 316 h 51"/>
                <a:gd name="T8" fmla="*/ 180 w 39"/>
                <a:gd name="T9" fmla="*/ 378 h 51"/>
                <a:gd name="T10" fmla="*/ 201 w 39"/>
                <a:gd name="T11" fmla="*/ 410 h 51"/>
                <a:gd name="T12" fmla="*/ 229 w 39"/>
                <a:gd name="T13" fmla="*/ 452 h 51"/>
                <a:gd name="T14" fmla="*/ 257 w 39"/>
                <a:gd name="T15" fmla="*/ 544 h 51"/>
                <a:gd name="T16" fmla="*/ 315 w 39"/>
                <a:gd name="T17" fmla="*/ 605 h 51"/>
                <a:gd name="T18" fmla="*/ 355 w 39"/>
                <a:gd name="T19" fmla="*/ 635 h 51"/>
                <a:gd name="T20" fmla="*/ 420 w 39"/>
                <a:gd name="T21" fmla="*/ 756 h 51"/>
                <a:gd name="T22" fmla="*/ 469 w 39"/>
                <a:gd name="T23" fmla="*/ 756 h 51"/>
                <a:gd name="T24" fmla="*/ 485 w 39"/>
                <a:gd name="T25" fmla="*/ 697 h 51"/>
                <a:gd name="T26" fmla="*/ 420 w 39"/>
                <a:gd name="T27" fmla="*/ 586 h 51"/>
                <a:gd name="T28" fmla="*/ 355 w 39"/>
                <a:gd name="T29" fmla="*/ 524 h 51"/>
                <a:gd name="T30" fmla="*/ 315 w 39"/>
                <a:gd name="T31" fmla="*/ 502 h 51"/>
                <a:gd name="T32" fmla="*/ 306 w 39"/>
                <a:gd name="T33" fmla="*/ 440 h 51"/>
                <a:gd name="T34" fmla="*/ 266 w 39"/>
                <a:gd name="T35" fmla="*/ 348 h 51"/>
                <a:gd name="T36" fmla="*/ 201 w 39"/>
                <a:gd name="T37" fmla="*/ 287 h 51"/>
                <a:gd name="T38" fmla="*/ 163 w 39"/>
                <a:gd name="T39" fmla="*/ 257 h 51"/>
                <a:gd name="T40" fmla="*/ 152 w 39"/>
                <a:gd name="T41" fmla="*/ 212 h 51"/>
                <a:gd name="T42" fmla="*/ 126 w 39"/>
                <a:gd name="T43" fmla="*/ 121 h 51"/>
                <a:gd name="T44" fmla="*/ 77 w 39"/>
                <a:gd name="T45" fmla="*/ 30 h 51"/>
                <a:gd name="T46" fmla="*/ 12 w 39"/>
                <a:gd name="T47" fmla="*/ 12 h 51"/>
                <a:gd name="T48" fmla="*/ 12 w 39"/>
                <a:gd name="T49" fmla="*/ 74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1">
                  <a:moveTo>
                    <a:pt x="1" y="5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3"/>
                    <a:pt x="6" y="15"/>
                  </a:cubicBezTo>
                  <a:cubicBezTo>
                    <a:pt x="6" y="16"/>
                    <a:pt x="7" y="18"/>
                    <a:pt x="9" y="21"/>
                  </a:cubicBezTo>
                  <a:cubicBezTo>
                    <a:pt x="11" y="23"/>
                    <a:pt x="12" y="24"/>
                    <a:pt x="14" y="25"/>
                  </a:cubicBezTo>
                  <a:cubicBezTo>
                    <a:pt x="15" y="25"/>
                    <a:pt x="15" y="26"/>
                    <a:pt x="16" y="27"/>
                  </a:cubicBezTo>
                  <a:cubicBezTo>
                    <a:pt x="17" y="28"/>
                    <a:pt x="17" y="29"/>
                    <a:pt x="18" y="30"/>
                  </a:cubicBezTo>
                  <a:cubicBezTo>
                    <a:pt x="18" y="32"/>
                    <a:pt x="18" y="34"/>
                    <a:pt x="20" y="36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51"/>
                    <a:pt x="36" y="51"/>
                    <a:pt x="37" y="50"/>
                  </a:cubicBezTo>
                  <a:cubicBezTo>
                    <a:pt x="39" y="49"/>
                    <a:pt x="39" y="47"/>
                    <a:pt x="38" y="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4"/>
                    <a:pt x="26" y="34"/>
                    <a:pt x="25" y="33"/>
                  </a:cubicBezTo>
                  <a:cubicBezTo>
                    <a:pt x="24" y="31"/>
                    <a:pt x="24" y="31"/>
                    <a:pt x="24" y="29"/>
                  </a:cubicBezTo>
                  <a:cubicBezTo>
                    <a:pt x="23" y="28"/>
                    <a:pt x="23" y="26"/>
                    <a:pt x="21" y="23"/>
                  </a:cubicBezTo>
                  <a:cubicBezTo>
                    <a:pt x="19" y="21"/>
                    <a:pt x="18" y="20"/>
                    <a:pt x="16" y="19"/>
                  </a:cubicBezTo>
                  <a:cubicBezTo>
                    <a:pt x="15" y="19"/>
                    <a:pt x="14" y="18"/>
                    <a:pt x="13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2"/>
                    <a:pt x="12" y="10"/>
                    <a:pt x="10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2158">
              <a:extLst>
                <a:ext uri="{FF2B5EF4-FFF2-40B4-BE49-F238E27FC236}">
                  <a16:creationId xmlns:a16="http://schemas.microsoft.com/office/drawing/2014/main" id="{50588A22-83AE-4E6C-A14D-0E2F87B71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070"/>
              <a:ext cx="91" cy="124"/>
            </a:xfrm>
            <a:custGeom>
              <a:avLst/>
              <a:gdLst>
                <a:gd name="T0" fmla="*/ 12 w 39"/>
                <a:gd name="T1" fmla="*/ 74 h 50"/>
                <a:gd name="T2" fmla="*/ 65 w 39"/>
                <a:gd name="T3" fmla="*/ 154 h 50"/>
                <a:gd name="T4" fmla="*/ 77 w 39"/>
                <a:gd name="T5" fmla="*/ 216 h 50"/>
                <a:gd name="T6" fmla="*/ 114 w 39"/>
                <a:gd name="T7" fmla="*/ 308 h 50"/>
                <a:gd name="T8" fmla="*/ 180 w 39"/>
                <a:gd name="T9" fmla="*/ 370 h 50"/>
                <a:gd name="T10" fmla="*/ 217 w 39"/>
                <a:gd name="T11" fmla="*/ 394 h 50"/>
                <a:gd name="T12" fmla="*/ 229 w 39"/>
                <a:gd name="T13" fmla="*/ 444 h 50"/>
                <a:gd name="T14" fmla="*/ 257 w 39"/>
                <a:gd name="T15" fmla="*/ 548 h 50"/>
                <a:gd name="T16" fmla="*/ 315 w 39"/>
                <a:gd name="T17" fmla="*/ 610 h 50"/>
                <a:gd name="T18" fmla="*/ 355 w 39"/>
                <a:gd name="T19" fmla="*/ 640 h 50"/>
                <a:gd name="T20" fmla="*/ 420 w 39"/>
                <a:gd name="T21" fmla="*/ 751 h 50"/>
                <a:gd name="T22" fmla="*/ 469 w 39"/>
                <a:gd name="T23" fmla="*/ 751 h 50"/>
                <a:gd name="T24" fmla="*/ 485 w 39"/>
                <a:gd name="T25" fmla="*/ 689 h 50"/>
                <a:gd name="T26" fmla="*/ 420 w 39"/>
                <a:gd name="T27" fmla="*/ 578 h 50"/>
                <a:gd name="T28" fmla="*/ 355 w 39"/>
                <a:gd name="T29" fmla="*/ 516 h 50"/>
                <a:gd name="T30" fmla="*/ 315 w 39"/>
                <a:gd name="T31" fmla="*/ 486 h 50"/>
                <a:gd name="T32" fmla="*/ 306 w 39"/>
                <a:gd name="T33" fmla="*/ 444 h 50"/>
                <a:gd name="T34" fmla="*/ 266 w 39"/>
                <a:gd name="T35" fmla="*/ 350 h 50"/>
                <a:gd name="T36" fmla="*/ 201 w 39"/>
                <a:gd name="T37" fmla="*/ 290 h 50"/>
                <a:gd name="T38" fmla="*/ 180 w 39"/>
                <a:gd name="T39" fmla="*/ 246 h 50"/>
                <a:gd name="T40" fmla="*/ 152 w 39"/>
                <a:gd name="T41" fmla="*/ 196 h 50"/>
                <a:gd name="T42" fmla="*/ 126 w 39"/>
                <a:gd name="T43" fmla="*/ 104 h 50"/>
                <a:gd name="T44" fmla="*/ 77 w 39"/>
                <a:gd name="T45" fmla="*/ 12 h 50"/>
                <a:gd name="T46" fmla="*/ 28 w 39"/>
                <a:gd name="T47" fmla="*/ 12 h 50"/>
                <a:gd name="T48" fmla="*/ 12 w 39"/>
                <a:gd name="T49" fmla="*/ 74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0">
                  <a:moveTo>
                    <a:pt x="1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7" y="15"/>
                    <a:pt x="7" y="17"/>
                    <a:pt x="9" y="20"/>
                  </a:cubicBezTo>
                  <a:cubicBezTo>
                    <a:pt x="11" y="23"/>
                    <a:pt x="12" y="23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8" y="27"/>
                    <a:pt x="18" y="28"/>
                    <a:pt x="18" y="29"/>
                  </a:cubicBezTo>
                  <a:cubicBezTo>
                    <a:pt x="18" y="31"/>
                    <a:pt x="18" y="33"/>
                    <a:pt x="20" y="36"/>
                  </a:cubicBezTo>
                  <a:cubicBezTo>
                    <a:pt x="22" y="38"/>
                    <a:pt x="24" y="39"/>
                    <a:pt x="25" y="40"/>
                  </a:cubicBezTo>
                  <a:cubicBezTo>
                    <a:pt x="26" y="40"/>
                    <a:pt x="27" y="40"/>
                    <a:pt x="28" y="4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50"/>
                    <a:pt x="36" y="50"/>
                    <a:pt x="37" y="49"/>
                  </a:cubicBezTo>
                  <a:cubicBezTo>
                    <a:pt x="39" y="48"/>
                    <a:pt x="39" y="47"/>
                    <a:pt x="38" y="45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1" y="36"/>
                    <a:pt x="29" y="35"/>
                    <a:pt x="28" y="34"/>
                  </a:cubicBezTo>
                  <a:cubicBezTo>
                    <a:pt x="27" y="34"/>
                    <a:pt x="26" y="33"/>
                    <a:pt x="25" y="32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7"/>
                    <a:pt x="23" y="25"/>
                    <a:pt x="21" y="23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5" y="18"/>
                    <a:pt x="15" y="18"/>
                    <a:pt x="14" y="16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2" y="11"/>
                    <a:pt x="12" y="9"/>
                    <a:pt x="10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2159">
              <a:extLst>
                <a:ext uri="{FF2B5EF4-FFF2-40B4-BE49-F238E27FC236}">
                  <a16:creationId xmlns:a16="http://schemas.microsoft.com/office/drawing/2014/main" id="{B94813FA-98E3-40B7-80FA-A779842E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184"/>
              <a:ext cx="102" cy="117"/>
            </a:xfrm>
            <a:custGeom>
              <a:avLst/>
              <a:gdLst>
                <a:gd name="T0" fmla="*/ 12 w 44"/>
                <a:gd name="T1" fmla="*/ 75 h 47"/>
                <a:gd name="T2" fmla="*/ 65 w 44"/>
                <a:gd name="T3" fmla="*/ 154 h 47"/>
                <a:gd name="T4" fmla="*/ 86 w 44"/>
                <a:gd name="T5" fmla="*/ 217 h 47"/>
                <a:gd name="T6" fmla="*/ 123 w 44"/>
                <a:gd name="T7" fmla="*/ 309 h 47"/>
                <a:gd name="T8" fmla="*/ 199 w 44"/>
                <a:gd name="T9" fmla="*/ 353 h 47"/>
                <a:gd name="T10" fmla="*/ 236 w 44"/>
                <a:gd name="T11" fmla="*/ 383 h 47"/>
                <a:gd name="T12" fmla="*/ 248 w 44"/>
                <a:gd name="T13" fmla="*/ 433 h 47"/>
                <a:gd name="T14" fmla="*/ 301 w 44"/>
                <a:gd name="T15" fmla="*/ 528 h 47"/>
                <a:gd name="T16" fmla="*/ 359 w 44"/>
                <a:gd name="T17" fmla="*/ 570 h 47"/>
                <a:gd name="T18" fmla="*/ 399 w 44"/>
                <a:gd name="T19" fmla="*/ 600 h 47"/>
                <a:gd name="T20" fmla="*/ 473 w 44"/>
                <a:gd name="T21" fmla="*/ 695 h 47"/>
                <a:gd name="T22" fmla="*/ 522 w 44"/>
                <a:gd name="T23" fmla="*/ 712 h 47"/>
                <a:gd name="T24" fmla="*/ 522 w 44"/>
                <a:gd name="T25" fmla="*/ 632 h 47"/>
                <a:gd name="T26" fmla="*/ 445 w 44"/>
                <a:gd name="T27" fmla="*/ 540 h 47"/>
                <a:gd name="T28" fmla="*/ 387 w 44"/>
                <a:gd name="T29" fmla="*/ 478 h 47"/>
                <a:gd name="T30" fmla="*/ 350 w 44"/>
                <a:gd name="T31" fmla="*/ 466 h 47"/>
                <a:gd name="T32" fmla="*/ 322 w 44"/>
                <a:gd name="T33" fmla="*/ 403 h 47"/>
                <a:gd name="T34" fmla="*/ 285 w 44"/>
                <a:gd name="T35" fmla="*/ 321 h 47"/>
                <a:gd name="T36" fmla="*/ 225 w 44"/>
                <a:gd name="T37" fmla="*/ 261 h 47"/>
                <a:gd name="T38" fmla="*/ 188 w 44"/>
                <a:gd name="T39" fmla="*/ 249 h 47"/>
                <a:gd name="T40" fmla="*/ 162 w 44"/>
                <a:gd name="T41" fmla="*/ 187 h 47"/>
                <a:gd name="T42" fmla="*/ 123 w 44"/>
                <a:gd name="T43" fmla="*/ 92 h 47"/>
                <a:gd name="T44" fmla="*/ 65 w 44"/>
                <a:gd name="T45" fmla="*/ 12 h 47"/>
                <a:gd name="T46" fmla="*/ 12 w 44"/>
                <a:gd name="T47" fmla="*/ 12 h 47"/>
                <a:gd name="T48" fmla="*/ 12 w 44"/>
                <a:gd name="T49" fmla="*/ 75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1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5"/>
                    <a:pt x="8" y="17"/>
                    <a:pt x="10" y="20"/>
                  </a:cubicBezTo>
                  <a:cubicBezTo>
                    <a:pt x="13" y="22"/>
                    <a:pt x="14" y="23"/>
                    <a:pt x="16" y="23"/>
                  </a:cubicBezTo>
                  <a:cubicBezTo>
                    <a:pt x="17" y="23"/>
                    <a:pt x="18" y="24"/>
                    <a:pt x="19" y="25"/>
                  </a:cubicBezTo>
                  <a:cubicBezTo>
                    <a:pt x="20" y="26"/>
                    <a:pt x="20" y="27"/>
                    <a:pt x="20" y="28"/>
                  </a:cubicBezTo>
                  <a:cubicBezTo>
                    <a:pt x="21" y="29"/>
                    <a:pt x="21" y="31"/>
                    <a:pt x="24" y="34"/>
                  </a:cubicBezTo>
                  <a:cubicBezTo>
                    <a:pt x="26" y="36"/>
                    <a:pt x="28" y="37"/>
                    <a:pt x="29" y="37"/>
                  </a:cubicBezTo>
                  <a:cubicBezTo>
                    <a:pt x="30" y="37"/>
                    <a:pt x="31" y="38"/>
                    <a:pt x="32" y="39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7"/>
                    <a:pt x="41" y="47"/>
                    <a:pt x="42" y="46"/>
                  </a:cubicBezTo>
                  <a:cubicBezTo>
                    <a:pt x="43" y="44"/>
                    <a:pt x="44" y="42"/>
                    <a:pt x="42" y="4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28"/>
                    <a:pt x="27" y="28"/>
                    <a:pt x="26" y="26"/>
                  </a:cubicBezTo>
                  <a:cubicBezTo>
                    <a:pt x="26" y="25"/>
                    <a:pt x="25" y="23"/>
                    <a:pt x="23" y="21"/>
                  </a:cubicBezTo>
                  <a:cubicBezTo>
                    <a:pt x="21" y="18"/>
                    <a:pt x="19" y="18"/>
                    <a:pt x="18" y="17"/>
                  </a:cubicBezTo>
                  <a:cubicBezTo>
                    <a:pt x="17" y="17"/>
                    <a:pt x="16" y="17"/>
                    <a:pt x="15" y="16"/>
                  </a:cubicBezTo>
                  <a:cubicBezTo>
                    <a:pt x="14" y="14"/>
                    <a:pt x="13" y="13"/>
                    <a:pt x="13" y="12"/>
                  </a:cubicBezTo>
                  <a:cubicBezTo>
                    <a:pt x="13" y="11"/>
                    <a:pt x="12" y="9"/>
                    <a:pt x="10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2160">
              <a:extLst>
                <a:ext uri="{FF2B5EF4-FFF2-40B4-BE49-F238E27FC236}">
                  <a16:creationId xmlns:a16="http://schemas.microsoft.com/office/drawing/2014/main" id="{4850A483-7DAC-4CE6-A1F7-677045B8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164"/>
              <a:ext cx="103" cy="117"/>
            </a:xfrm>
            <a:custGeom>
              <a:avLst/>
              <a:gdLst>
                <a:gd name="T0" fmla="*/ 12 w 44"/>
                <a:gd name="T1" fmla="*/ 92 h 47"/>
                <a:gd name="T2" fmla="*/ 77 w 44"/>
                <a:gd name="T3" fmla="*/ 167 h 47"/>
                <a:gd name="T4" fmla="*/ 103 w 44"/>
                <a:gd name="T5" fmla="*/ 217 h 47"/>
                <a:gd name="T6" fmla="*/ 143 w 44"/>
                <a:gd name="T7" fmla="*/ 309 h 47"/>
                <a:gd name="T8" fmla="*/ 204 w 44"/>
                <a:gd name="T9" fmla="*/ 353 h 47"/>
                <a:gd name="T10" fmla="*/ 241 w 44"/>
                <a:gd name="T11" fmla="*/ 383 h 47"/>
                <a:gd name="T12" fmla="*/ 269 w 44"/>
                <a:gd name="T13" fmla="*/ 433 h 47"/>
                <a:gd name="T14" fmla="*/ 307 w 44"/>
                <a:gd name="T15" fmla="*/ 528 h 47"/>
                <a:gd name="T16" fmla="*/ 372 w 44"/>
                <a:gd name="T17" fmla="*/ 570 h 47"/>
                <a:gd name="T18" fmla="*/ 412 w 44"/>
                <a:gd name="T19" fmla="*/ 600 h 47"/>
                <a:gd name="T20" fmla="*/ 487 w 44"/>
                <a:gd name="T21" fmla="*/ 712 h 47"/>
                <a:gd name="T22" fmla="*/ 552 w 44"/>
                <a:gd name="T23" fmla="*/ 712 h 47"/>
                <a:gd name="T24" fmla="*/ 552 w 44"/>
                <a:gd name="T25" fmla="*/ 650 h 47"/>
                <a:gd name="T26" fmla="*/ 478 w 44"/>
                <a:gd name="T27" fmla="*/ 540 h 47"/>
                <a:gd name="T28" fmla="*/ 400 w 44"/>
                <a:gd name="T29" fmla="*/ 495 h 47"/>
                <a:gd name="T30" fmla="*/ 363 w 44"/>
                <a:gd name="T31" fmla="*/ 466 h 47"/>
                <a:gd name="T32" fmla="*/ 344 w 44"/>
                <a:gd name="T33" fmla="*/ 416 h 47"/>
                <a:gd name="T34" fmla="*/ 295 w 44"/>
                <a:gd name="T35" fmla="*/ 321 h 47"/>
                <a:gd name="T36" fmla="*/ 229 w 44"/>
                <a:gd name="T37" fmla="*/ 279 h 47"/>
                <a:gd name="T38" fmla="*/ 192 w 44"/>
                <a:gd name="T39" fmla="*/ 249 h 47"/>
                <a:gd name="T40" fmla="*/ 164 w 44"/>
                <a:gd name="T41" fmla="*/ 199 h 47"/>
                <a:gd name="T42" fmla="*/ 126 w 44"/>
                <a:gd name="T43" fmla="*/ 105 h 47"/>
                <a:gd name="T44" fmla="*/ 66 w 44"/>
                <a:gd name="T45" fmla="*/ 30 h 47"/>
                <a:gd name="T46" fmla="*/ 12 w 44"/>
                <a:gd name="T47" fmla="*/ 12 h 47"/>
                <a:gd name="T48" fmla="*/ 12 w 44"/>
                <a:gd name="T49" fmla="*/ 92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1" y="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7" y="13"/>
                    <a:pt x="8" y="14"/>
                  </a:cubicBezTo>
                  <a:cubicBezTo>
                    <a:pt x="8" y="16"/>
                    <a:pt x="8" y="18"/>
                    <a:pt x="11" y="20"/>
                  </a:cubicBezTo>
                  <a:cubicBezTo>
                    <a:pt x="13" y="22"/>
                    <a:pt x="15" y="23"/>
                    <a:pt x="16" y="23"/>
                  </a:cubicBezTo>
                  <a:cubicBezTo>
                    <a:pt x="17" y="24"/>
                    <a:pt x="18" y="24"/>
                    <a:pt x="19" y="25"/>
                  </a:cubicBezTo>
                  <a:cubicBezTo>
                    <a:pt x="20" y="26"/>
                    <a:pt x="20" y="27"/>
                    <a:pt x="21" y="28"/>
                  </a:cubicBezTo>
                  <a:cubicBezTo>
                    <a:pt x="21" y="30"/>
                    <a:pt x="22" y="32"/>
                    <a:pt x="24" y="34"/>
                  </a:cubicBezTo>
                  <a:cubicBezTo>
                    <a:pt x="26" y="36"/>
                    <a:pt x="28" y="37"/>
                    <a:pt x="29" y="37"/>
                  </a:cubicBezTo>
                  <a:cubicBezTo>
                    <a:pt x="30" y="38"/>
                    <a:pt x="31" y="38"/>
                    <a:pt x="32" y="3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7"/>
                    <a:pt x="41" y="47"/>
                    <a:pt x="43" y="46"/>
                  </a:cubicBezTo>
                  <a:cubicBezTo>
                    <a:pt x="44" y="45"/>
                    <a:pt x="44" y="43"/>
                    <a:pt x="43" y="42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4" y="33"/>
                    <a:pt x="33" y="32"/>
                    <a:pt x="31" y="32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29"/>
                    <a:pt x="27" y="28"/>
                    <a:pt x="27" y="27"/>
                  </a:cubicBezTo>
                  <a:cubicBezTo>
                    <a:pt x="26" y="25"/>
                    <a:pt x="26" y="23"/>
                    <a:pt x="23" y="21"/>
                  </a:cubicBezTo>
                  <a:cubicBezTo>
                    <a:pt x="21" y="19"/>
                    <a:pt x="19" y="18"/>
                    <a:pt x="18" y="18"/>
                  </a:cubicBezTo>
                  <a:cubicBezTo>
                    <a:pt x="17" y="17"/>
                    <a:pt x="16" y="17"/>
                    <a:pt x="15" y="16"/>
                  </a:cubicBezTo>
                  <a:cubicBezTo>
                    <a:pt x="14" y="15"/>
                    <a:pt x="14" y="14"/>
                    <a:pt x="13" y="13"/>
                  </a:cubicBezTo>
                  <a:cubicBezTo>
                    <a:pt x="13" y="11"/>
                    <a:pt x="12" y="9"/>
                    <a:pt x="10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2161">
              <a:extLst>
                <a:ext uri="{FF2B5EF4-FFF2-40B4-BE49-F238E27FC236}">
                  <a16:creationId xmlns:a16="http://schemas.microsoft.com/office/drawing/2014/main" id="{9F33249B-5C72-4B94-A238-9D1DBB70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289"/>
              <a:ext cx="109" cy="106"/>
            </a:xfrm>
            <a:custGeom>
              <a:avLst/>
              <a:gdLst>
                <a:gd name="T0" fmla="*/ 12 w 47"/>
                <a:gd name="T1" fmla="*/ 74 h 43"/>
                <a:gd name="T2" fmla="*/ 74 w 47"/>
                <a:gd name="T3" fmla="*/ 153 h 43"/>
                <a:gd name="T4" fmla="*/ 102 w 47"/>
                <a:gd name="T5" fmla="*/ 195 h 43"/>
                <a:gd name="T6" fmla="*/ 151 w 47"/>
                <a:gd name="T7" fmla="*/ 286 h 43"/>
                <a:gd name="T8" fmla="*/ 225 w 47"/>
                <a:gd name="T9" fmla="*/ 328 h 43"/>
                <a:gd name="T10" fmla="*/ 264 w 47"/>
                <a:gd name="T11" fmla="*/ 348 h 43"/>
                <a:gd name="T12" fmla="*/ 285 w 47"/>
                <a:gd name="T13" fmla="*/ 389 h 43"/>
                <a:gd name="T14" fmla="*/ 322 w 47"/>
                <a:gd name="T15" fmla="*/ 481 h 43"/>
                <a:gd name="T16" fmla="*/ 399 w 47"/>
                <a:gd name="T17" fmla="*/ 523 h 43"/>
                <a:gd name="T18" fmla="*/ 436 w 47"/>
                <a:gd name="T19" fmla="*/ 540 h 43"/>
                <a:gd name="T20" fmla="*/ 510 w 47"/>
                <a:gd name="T21" fmla="*/ 631 h 43"/>
                <a:gd name="T22" fmla="*/ 575 w 47"/>
                <a:gd name="T23" fmla="*/ 631 h 43"/>
                <a:gd name="T24" fmla="*/ 559 w 47"/>
                <a:gd name="T25" fmla="*/ 572 h 43"/>
                <a:gd name="T26" fmla="*/ 485 w 47"/>
                <a:gd name="T27" fmla="*/ 481 h 43"/>
                <a:gd name="T28" fmla="*/ 415 w 47"/>
                <a:gd name="T29" fmla="*/ 431 h 43"/>
                <a:gd name="T30" fmla="*/ 376 w 47"/>
                <a:gd name="T31" fmla="*/ 407 h 43"/>
                <a:gd name="T32" fmla="*/ 350 w 47"/>
                <a:gd name="T33" fmla="*/ 357 h 43"/>
                <a:gd name="T34" fmla="*/ 313 w 47"/>
                <a:gd name="T35" fmla="*/ 286 h 43"/>
                <a:gd name="T36" fmla="*/ 237 w 47"/>
                <a:gd name="T37" fmla="*/ 237 h 43"/>
                <a:gd name="T38" fmla="*/ 199 w 47"/>
                <a:gd name="T39" fmla="*/ 212 h 43"/>
                <a:gd name="T40" fmla="*/ 172 w 47"/>
                <a:gd name="T41" fmla="*/ 165 h 43"/>
                <a:gd name="T42" fmla="*/ 123 w 47"/>
                <a:gd name="T43" fmla="*/ 91 h 43"/>
                <a:gd name="T44" fmla="*/ 65 w 47"/>
                <a:gd name="T45" fmla="*/ 12 h 43"/>
                <a:gd name="T46" fmla="*/ 12 w 47"/>
                <a:gd name="T47" fmla="*/ 12 h 43"/>
                <a:gd name="T48" fmla="*/ 12 w 47"/>
                <a:gd name="T49" fmla="*/ 74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3">
                  <a:moveTo>
                    <a:pt x="1" y="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11"/>
                    <a:pt x="8" y="12"/>
                    <a:pt x="8" y="13"/>
                  </a:cubicBezTo>
                  <a:cubicBezTo>
                    <a:pt x="9" y="15"/>
                    <a:pt x="9" y="17"/>
                    <a:pt x="12" y="19"/>
                  </a:cubicBezTo>
                  <a:cubicBezTo>
                    <a:pt x="14" y="21"/>
                    <a:pt x="16" y="21"/>
                    <a:pt x="18" y="22"/>
                  </a:cubicBezTo>
                  <a:cubicBezTo>
                    <a:pt x="19" y="22"/>
                    <a:pt x="19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24" y="30"/>
                    <a:pt x="26" y="32"/>
                  </a:cubicBezTo>
                  <a:cubicBezTo>
                    <a:pt x="28" y="34"/>
                    <a:pt x="30" y="34"/>
                    <a:pt x="32" y="35"/>
                  </a:cubicBezTo>
                  <a:cubicBezTo>
                    <a:pt x="33" y="35"/>
                    <a:pt x="34" y="35"/>
                    <a:pt x="35" y="36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3" y="43"/>
                    <a:pt x="45" y="43"/>
                    <a:pt x="46" y="42"/>
                  </a:cubicBezTo>
                  <a:cubicBezTo>
                    <a:pt x="47" y="41"/>
                    <a:pt x="47" y="39"/>
                    <a:pt x="45" y="38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7" y="30"/>
                    <a:pt x="35" y="29"/>
                    <a:pt x="33" y="29"/>
                  </a:cubicBezTo>
                  <a:cubicBezTo>
                    <a:pt x="32" y="29"/>
                    <a:pt x="31" y="28"/>
                    <a:pt x="30" y="27"/>
                  </a:cubicBezTo>
                  <a:cubicBezTo>
                    <a:pt x="29" y="26"/>
                    <a:pt x="29" y="25"/>
                    <a:pt x="28" y="24"/>
                  </a:cubicBezTo>
                  <a:cubicBezTo>
                    <a:pt x="28" y="23"/>
                    <a:pt x="27" y="21"/>
                    <a:pt x="25" y="19"/>
                  </a:cubicBezTo>
                  <a:cubicBezTo>
                    <a:pt x="22" y="17"/>
                    <a:pt x="20" y="16"/>
                    <a:pt x="19" y="16"/>
                  </a:cubicBezTo>
                  <a:cubicBezTo>
                    <a:pt x="18" y="16"/>
                    <a:pt x="17" y="15"/>
                    <a:pt x="16" y="14"/>
                  </a:cubicBezTo>
                  <a:cubicBezTo>
                    <a:pt x="15" y="13"/>
                    <a:pt x="14" y="12"/>
                    <a:pt x="14" y="11"/>
                  </a:cubicBezTo>
                  <a:cubicBezTo>
                    <a:pt x="13" y="10"/>
                    <a:pt x="13" y="8"/>
                    <a:pt x="10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2162">
              <a:extLst>
                <a:ext uri="{FF2B5EF4-FFF2-40B4-BE49-F238E27FC236}">
                  <a16:creationId xmlns:a16="http://schemas.microsoft.com/office/drawing/2014/main" id="{A993E400-56D5-4057-933E-617831A0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110" cy="110"/>
            </a:xfrm>
            <a:custGeom>
              <a:avLst/>
              <a:gdLst>
                <a:gd name="T0" fmla="*/ 28 w 47"/>
                <a:gd name="T1" fmla="*/ 95 h 44"/>
                <a:gd name="T2" fmla="*/ 87 w 47"/>
                <a:gd name="T3" fmla="*/ 175 h 44"/>
                <a:gd name="T4" fmla="*/ 115 w 47"/>
                <a:gd name="T5" fmla="*/ 220 h 44"/>
                <a:gd name="T6" fmla="*/ 164 w 47"/>
                <a:gd name="T7" fmla="*/ 300 h 44"/>
                <a:gd name="T8" fmla="*/ 229 w 47"/>
                <a:gd name="T9" fmla="*/ 345 h 44"/>
                <a:gd name="T10" fmla="*/ 269 w 47"/>
                <a:gd name="T11" fmla="*/ 375 h 44"/>
                <a:gd name="T12" fmla="*/ 295 w 47"/>
                <a:gd name="T13" fmla="*/ 425 h 44"/>
                <a:gd name="T14" fmla="*/ 344 w 47"/>
                <a:gd name="T15" fmla="*/ 500 h 44"/>
                <a:gd name="T16" fmla="*/ 412 w 47"/>
                <a:gd name="T17" fmla="*/ 550 h 44"/>
                <a:gd name="T18" fmla="*/ 461 w 47"/>
                <a:gd name="T19" fmla="*/ 583 h 44"/>
                <a:gd name="T20" fmla="*/ 536 w 47"/>
                <a:gd name="T21" fmla="*/ 675 h 44"/>
                <a:gd name="T22" fmla="*/ 592 w 47"/>
                <a:gd name="T23" fmla="*/ 675 h 44"/>
                <a:gd name="T24" fmla="*/ 592 w 47"/>
                <a:gd name="T25" fmla="*/ 595 h 44"/>
                <a:gd name="T26" fmla="*/ 515 w 47"/>
                <a:gd name="T27" fmla="*/ 500 h 44"/>
                <a:gd name="T28" fmla="*/ 438 w 47"/>
                <a:gd name="T29" fmla="*/ 458 h 44"/>
                <a:gd name="T30" fmla="*/ 400 w 47"/>
                <a:gd name="T31" fmla="*/ 438 h 44"/>
                <a:gd name="T32" fmla="*/ 372 w 47"/>
                <a:gd name="T33" fmla="*/ 395 h 44"/>
                <a:gd name="T34" fmla="*/ 323 w 47"/>
                <a:gd name="T35" fmla="*/ 300 h 44"/>
                <a:gd name="T36" fmla="*/ 257 w 47"/>
                <a:gd name="T37" fmla="*/ 250 h 44"/>
                <a:gd name="T38" fmla="*/ 220 w 47"/>
                <a:gd name="T39" fmla="*/ 238 h 44"/>
                <a:gd name="T40" fmla="*/ 192 w 47"/>
                <a:gd name="T41" fmla="*/ 188 h 44"/>
                <a:gd name="T42" fmla="*/ 143 w 47"/>
                <a:gd name="T43" fmla="*/ 95 h 44"/>
                <a:gd name="T44" fmla="*/ 77 w 47"/>
                <a:gd name="T45" fmla="*/ 33 h 44"/>
                <a:gd name="T46" fmla="*/ 28 w 47"/>
                <a:gd name="T47" fmla="*/ 33 h 44"/>
                <a:gd name="T48" fmla="*/ 28 w 47"/>
                <a:gd name="T49" fmla="*/ 95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2" y="6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9" y="15"/>
                    <a:pt x="10" y="17"/>
                    <a:pt x="13" y="19"/>
                  </a:cubicBezTo>
                  <a:cubicBezTo>
                    <a:pt x="15" y="21"/>
                    <a:pt x="17" y="22"/>
                    <a:pt x="18" y="22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23" y="25"/>
                    <a:pt x="23" y="26"/>
                    <a:pt x="23" y="27"/>
                  </a:cubicBezTo>
                  <a:cubicBezTo>
                    <a:pt x="24" y="28"/>
                    <a:pt x="24" y="30"/>
                    <a:pt x="27" y="32"/>
                  </a:cubicBezTo>
                  <a:cubicBezTo>
                    <a:pt x="29" y="34"/>
                    <a:pt x="31" y="35"/>
                    <a:pt x="32" y="35"/>
                  </a:cubicBezTo>
                  <a:cubicBezTo>
                    <a:pt x="34" y="36"/>
                    <a:pt x="34" y="36"/>
                    <a:pt x="36" y="37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4"/>
                    <a:pt x="45" y="44"/>
                    <a:pt x="46" y="43"/>
                  </a:cubicBezTo>
                  <a:cubicBezTo>
                    <a:pt x="47" y="41"/>
                    <a:pt x="47" y="39"/>
                    <a:pt x="46" y="3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7" y="30"/>
                    <a:pt x="35" y="30"/>
                    <a:pt x="34" y="29"/>
                  </a:cubicBezTo>
                  <a:cubicBezTo>
                    <a:pt x="33" y="29"/>
                    <a:pt x="32" y="29"/>
                    <a:pt x="31" y="28"/>
                  </a:cubicBezTo>
                  <a:cubicBezTo>
                    <a:pt x="30" y="27"/>
                    <a:pt x="29" y="26"/>
                    <a:pt x="29" y="25"/>
                  </a:cubicBezTo>
                  <a:cubicBezTo>
                    <a:pt x="28" y="23"/>
                    <a:pt x="28" y="22"/>
                    <a:pt x="25" y="19"/>
                  </a:cubicBezTo>
                  <a:cubicBezTo>
                    <a:pt x="23" y="17"/>
                    <a:pt x="21" y="17"/>
                    <a:pt x="20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5" y="14"/>
                    <a:pt x="15" y="13"/>
                    <a:pt x="15" y="12"/>
                  </a:cubicBezTo>
                  <a:cubicBezTo>
                    <a:pt x="14" y="10"/>
                    <a:pt x="13" y="8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2163">
              <a:extLst>
                <a:ext uri="{FF2B5EF4-FFF2-40B4-BE49-F238E27FC236}">
                  <a16:creationId xmlns:a16="http://schemas.microsoft.com/office/drawing/2014/main" id="{0B32394C-D340-439C-A8D3-2868A4D2E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393"/>
              <a:ext cx="118" cy="94"/>
            </a:xfrm>
            <a:custGeom>
              <a:avLst/>
              <a:gdLst>
                <a:gd name="T0" fmla="*/ 12 w 51"/>
                <a:gd name="T1" fmla="*/ 92 h 38"/>
                <a:gd name="T2" fmla="*/ 86 w 51"/>
                <a:gd name="T3" fmla="*/ 153 h 38"/>
                <a:gd name="T4" fmla="*/ 113 w 51"/>
                <a:gd name="T5" fmla="*/ 195 h 38"/>
                <a:gd name="T6" fmla="*/ 171 w 51"/>
                <a:gd name="T7" fmla="*/ 275 h 38"/>
                <a:gd name="T8" fmla="*/ 245 w 51"/>
                <a:gd name="T9" fmla="*/ 299 h 38"/>
                <a:gd name="T10" fmla="*/ 285 w 51"/>
                <a:gd name="T11" fmla="*/ 319 h 38"/>
                <a:gd name="T12" fmla="*/ 310 w 51"/>
                <a:gd name="T13" fmla="*/ 361 h 38"/>
                <a:gd name="T14" fmla="*/ 359 w 51"/>
                <a:gd name="T15" fmla="*/ 440 h 38"/>
                <a:gd name="T16" fmla="*/ 444 w 51"/>
                <a:gd name="T17" fmla="*/ 470 h 38"/>
                <a:gd name="T18" fmla="*/ 481 w 51"/>
                <a:gd name="T19" fmla="*/ 482 h 38"/>
                <a:gd name="T20" fmla="*/ 567 w 51"/>
                <a:gd name="T21" fmla="*/ 564 h 38"/>
                <a:gd name="T22" fmla="*/ 620 w 51"/>
                <a:gd name="T23" fmla="*/ 564 h 38"/>
                <a:gd name="T24" fmla="*/ 620 w 51"/>
                <a:gd name="T25" fmla="*/ 482 h 38"/>
                <a:gd name="T26" fmla="*/ 518 w 51"/>
                <a:gd name="T27" fmla="*/ 411 h 38"/>
                <a:gd name="T28" fmla="*/ 444 w 51"/>
                <a:gd name="T29" fmla="*/ 378 h 38"/>
                <a:gd name="T30" fmla="*/ 407 w 51"/>
                <a:gd name="T31" fmla="*/ 361 h 38"/>
                <a:gd name="T32" fmla="*/ 386 w 51"/>
                <a:gd name="T33" fmla="*/ 319 h 38"/>
                <a:gd name="T34" fmla="*/ 322 w 51"/>
                <a:gd name="T35" fmla="*/ 245 h 38"/>
                <a:gd name="T36" fmla="*/ 245 w 51"/>
                <a:gd name="T37" fmla="*/ 215 h 38"/>
                <a:gd name="T38" fmla="*/ 208 w 51"/>
                <a:gd name="T39" fmla="*/ 195 h 38"/>
                <a:gd name="T40" fmla="*/ 187 w 51"/>
                <a:gd name="T41" fmla="*/ 153 h 38"/>
                <a:gd name="T42" fmla="*/ 134 w 51"/>
                <a:gd name="T43" fmla="*/ 74 h 38"/>
                <a:gd name="T44" fmla="*/ 65 w 51"/>
                <a:gd name="T45" fmla="*/ 12 h 38"/>
                <a:gd name="T46" fmla="*/ 12 w 51"/>
                <a:gd name="T47" fmla="*/ 30 h 38"/>
                <a:gd name="T48" fmla="*/ 12 w 51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38">
                  <a:moveTo>
                    <a:pt x="1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10" y="14"/>
                    <a:pt x="11" y="16"/>
                    <a:pt x="14" y="18"/>
                  </a:cubicBezTo>
                  <a:cubicBezTo>
                    <a:pt x="16" y="20"/>
                    <a:pt x="18" y="20"/>
                    <a:pt x="20" y="20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24" y="22"/>
                    <a:pt x="25" y="23"/>
                    <a:pt x="25" y="24"/>
                  </a:cubicBezTo>
                  <a:cubicBezTo>
                    <a:pt x="26" y="25"/>
                    <a:pt x="27" y="27"/>
                    <a:pt x="29" y="29"/>
                  </a:cubicBezTo>
                  <a:cubicBezTo>
                    <a:pt x="32" y="31"/>
                    <a:pt x="34" y="31"/>
                    <a:pt x="36" y="31"/>
                  </a:cubicBezTo>
                  <a:cubicBezTo>
                    <a:pt x="37" y="31"/>
                    <a:pt x="37" y="31"/>
                    <a:pt x="39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8"/>
                    <a:pt x="49" y="38"/>
                    <a:pt x="50" y="37"/>
                  </a:cubicBezTo>
                  <a:cubicBezTo>
                    <a:pt x="51" y="35"/>
                    <a:pt x="51" y="33"/>
                    <a:pt x="50" y="3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0" y="25"/>
                    <a:pt x="38" y="25"/>
                    <a:pt x="36" y="25"/>
                  </a:cubicBezTo>
                  <a:cubicBezTo>
                    <a:pt x="35" y="25"/>
                    <a:pt x="34" y="25"/>
                    <a:pt x="33" y="24"/>
                  </a:cubicBezTo>
                  <a:cubicBezTo>
                    <a:pt x="32" y="23"/>
                    <a:pt x="31" y="22"/>
                    <a:pt x="31" y="21"/>
                  </a:cubicBezTo>
                  <a:cubicBezTo>
                    <a:pt x="30" y="20"/>
                    <a:pt x="29" y="18"/>
                    <a:pt x="26" y="16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9" y="14"/>
                    <a:pt x="19" y="14"/>
                    <a:pt x="17" y="13"/>
                  </a:cubicBezTo>
                  <a:cubicBezTo>
                    <a:pt x="16" y="12"/>
                    <a:pt x="15" y="11"/>
                    <a:pt x="15" y="10"/>
                  </a:cubicBezTo>
                  <a:cubicBezTo>
                    <a:pt x="14" y="9"/>
                    <a:pt x="13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2164">
              <a:extLst>
                <a:ext uri="{FF2B5EF4-FFF2-40B4-BE49-F238E27FC236}">
                  <a16:creationId xmlns:a16="http://schemas.microsoft.com/office/drawing/2014/main" id="{2F8AF060-30C5-4A71-84E1-7A3C52576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371"/>
              <a:ext cx="121" cy="94"/>
            </a:xfrm>
            <a:custGeom>
              <a:avLst/>
              <a:gdLst>
                <a:gd name="T0" fmla="*/ 28 w 52"/>
                <a:gd name="T1" fmla="*/ 92 h 38"/>
                <a:gd name="T2" fmla="*/ 102 w 52"/>
                <a:gd name="T3" fmla="*/ 153 h 38"/>
                <a:gd name="T4" fmla="*/ 126 w 52"/>
                <a:gd name="T5" fmla="*/ 183 h 38"/>
                <a:gd name="T6" fmla="*/ 179 w 52"/>
                <a:gd name="T7" fmla="*/ 275 h 38"/>
                <a:gd name="T8" fmla="*/ 254 w 52"/>
                <a:gd name="T9" fmla="*/ 299 h 38"/>
                <a:gd name="T10" fmla="*/ 303 w 52"/>
                <a:gd name="T11" fmla="*/ 319 h 38"/>
                <a:gd name="T12" fmla="*/ 330 w 52"/>
                <a:gd name="T13" fmla="*/ 361 h 38"/>
                <a:gd name="T14" fmla="*/ 379 w 52"/>
                <a:gd name="T15" fmla="*/ 440 h 38"/>
                <a:gd name="T16" fmla="*/ 454 w 52"/>
                <a:gd name="T17" fmla="*/ 470 h 38"/>
                <a:gd name="T18" fmla="*/ 493 w 52"/>
                <a:gd name="T19" fmla="*/ 482 h 38"/>
                <a:gd name="T20" fmla="*/ 591 w 52"/>
                <a:gd name="T21" fmla="*/ 564 h 38"/>
                <a:gd name="T22" fmla="*/ 645 w 52"/>
                <a:gd name="T23" fmla="*/ 544 h 38"/>
                <a:gd name="T24" fmla="*/ 628 w 52"/>
                <a:gd name="T25" fmla="*/ 482 h 38"/>
                <a:gd name="T26" fmla="*/ 542 w 52"/>
                <a:gd name="T27" fmla="*/ 411 h 38"/>
                <a:gd name="T28" fmla="*/ 465 w 52"/>
                <a:gd name="T29" fmla="*/ 378 h 38"/>
                <a:gd name="T30" fmla="*/ 417 w 52"/>
                <a:gd name="T31" fmla="*/ 361 h 38"/>
                <a:gd name="T32" fmla="*/ 391 w 52"/>
                <a:gd name="T33" fmla="*/ 319 h 38"/>
                <a:gd name="T34" fmla="*/ 342 w 52"/>
                <a:gd name="T35" fmla="*/ 245 h 38"/>
                <a:gd name="T36" fmla="*/ 265 w 52"/>
                <a:gd name="T37" fmla="*/ 215 h 38"/>
                <a:gd name="T38" fmla="*/ 228 w 52"/>
                <a:gd name="T39" fmla="*/ 195 h 38"/>
                <a:gd name="T40" fmla="*/ 188 w 52"/>
                <a:gd name="T41" fmla="*/ 153 h 38"/>
                <a:gd name="T42" fmla="*/ 142 w 52"/>
                <a:gd name="T43" fmla="*/ 74 h 38"/>
                <a:gd name="T44" fmla="*/ 65 w 52"/>
                <a:gd name="T45" fmla="*/ 12 h 38"/>
                <a:gd name="T46" fmla="*/ 12 w 52"/>
                <a:gd name="T47" fmla="*/ 12 h 38"/>
                <a:gd name="T48" fmla="*/ 28 w 52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38">
                  <a:moveTo>
                    <a:pt x="2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1" y="14"/>
                    <a:pt x="12" y="16"/>
                    <a:pt x="14" y="18"/>
                  </a:cubicBezTo>
                  <a:cubicBezTo>
                    <a:pt x="17" y="19"/>
                    <a:pt x="19" y="20"/>
                    <a:pt x="20" y="20"/>
                  </a:cubicBezTo>
                  <a:cubicBezTo>
                    <a:pt x="22" y="20"/>
                    <a:pt x="22" y="20"/>
                    <a:pt x="24" y="21"/>
                  </a:cubicBezTo>
                  <a:cubicBezTo>
                    <a:pt x="25" y="22"/>
                    <a:pt x="25" y="23"/>
                    <a:pt x="26" y="24"/>
                  </a:cubicBezTo>
                  <a:cubicBezTo>
                    <a:pt x="27" y="25"/>
                    <a:pt x="27" y="27"/>
                    <a:pt x="30" y="29"/>
                  </a:cubicBezTo>
                  <a:cubicBezTo>
                    <a:pt x="33" y="30"/>
                    <a:pt x="35" y="31"/>
                    <a:pt x="36" y="31"/>
                  </a:cubicBezTo>
                  <a:cubicBezTo>
                    <a:pt x="37" y="31"/>
                    <a:pt x="38" y="31"/>
                    <a:pt x="39" y="3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8"/>
                    <a:pt x="50" y="38"/>
                    <a:pt x="51" y="36"/>
                  </a:cubicBezTo>
                  <a:cubicBezTo>
                    <a:pt x="52" y="35"/>
                    <a:pt x="51" y="33"/>
                    <a:pt x="50" y="3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0" y="25"/>
                    <a:pt x="38" y="25"/>
                    <a:pt x="37" y="25"/>
                  </a:cubicBezTo>
                  <a:cubicBezTo>
                    <a:pt x="36" y="25"/>
                    <a:pt x="35" y="25"/>
                    <a:pt x="33" y="24"/>
                  </a:cubicBezTo>
                  <a:cubicBezTo>
                    <a:pt x="32" y="23"/>
                    <a:pt x="32" y="22"/>
                    <a:pt x="31" y="21"/>
                  </a:cubicBezTo>
                  <a:cubicBezTo>
                    <a:pt x="31" y="20"/>
                    <a:pt x="30" y="18"/>
                    <a:pt x="27" y="16"/>
                  </a:cubicBezTo>
                  <a:cubicBezTo>
                    <a:pt x="24" y="14"/>
                    <a:pt x="22" y="14"/>
                    <a:pt x="21" y="14"/>
                  </a:cubicBezTo>
                  <a:cubicBezTo>
                    <a:pt x="20" y="14"/>
                    <a:pt x="19" y="14"/>
                    <a:pt x="18" y="13"/>
                  </a:cubicBezTo>
                  <a:cubicBezTo>
                    <a:pt x="16" y="12"/>
                    <a:pt x="16" y="11"/>
                    <a:pt x="15" y="10"/>
                  </a:cubicBezTo>
                  <a:cubicBezTo>
                    <a:pt x="15" y="8"/>
                    <a:pt x="14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2165">
              <a:extLst>
                <a:ext uri="{FF2B5EF4-FFF2-40B4-BE49-F238E27FC236}">
                  <a16:creationId xmlns:a16="http://schemas.microsoft.com/office/drawing/2014/main" id="{9BD670E1-CBD1-49C7-B546-0130FDFE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512"/>
              <a:ext cx="123" cy="87"/>
            </a:xfrm>
            <a:custGeom>
              <a:avLst/>
              <a:gdLst>
                <a:gd name="T0" fmla="*/ 12 w 53"/>
                <a:gd name="T1" fmla="*/ 92 h 35"/>
                <a:gd name="T2" fmla="*/ 86 w 53"/>
                <a:gd name="T3" fmla="*/ 154 h 35"/>
                <a:gd name="T4" fmla="*/ 123 w 53"/>
                <a:gd name="T5" fmla="*/ 199 h 35"/>
                <a:gd name="T6" fmla="*/ 188 w 53"/>
                <a:gd name="T7" fmla="*/ 259 h 35"/>
                <a:gd name="T8" fmla="*/ 265 w 53"/>
                <a:gd name="T9" fmla="*/ 291 h 35"/>
                <a:gd name="T10" fmla="*/ 302 w 53"/>
                <a:gd name="T11" fmla="*/ 308 h 35"/>
                <a:gd name="T12" fmla="*/ 339 w 53"/>
                <a:gd name="T13" fmla="*/ 353 h 35"/>
                <a:gd name="T14" fmla="*/ 388 w 53"/>
                <a:gd name="T15" fmla="*/ 415 h 35"/>
                <a:gd name="T16" fmla="*/ 464 w 53"/>
                <a:gd name="T17" fmla="*/ 445 h 35"/>
                <a:gd name="T18" fmla="*/ 511 w 53"/>
                <a:gd name="T19" fmla="*/ 462 h 35"/>
                <a:gd name="T20" fmla="*/ 599 w 53"/>
                <a:gd name="T21" fmla="*/ 537 h 35"/>
                <a:gd name="T22" fmla="*/ 652 w 53"/>
                <a:gd name="T23" fmla="*/ 524 h 35"/>
                <a:gd name="T24" fmla="*/ 636 w 53"/>
                <a:gd name="T25" fmla="*/ 445 h 35"/>
                <a:gd name="T26" fmla="*/ 550 w 53"/>
                <a:gd name="T27" fmla="*/ 383 h 35"/>
                <a:gd name="T28" fmla="*/ 473 w 53"/>
                <a:gd name="T29" fmla="*/ 353 h 35"/>
                <a:gd name="T30" fmla="*/ 425 w 53"/>
                <a:gd name="T31" fmla="*/ 341 h 35"/>
                <a:gd name="T32" fmla="*/ 399 w 53"/>
                <a:gd name="T33" fmla="*/ 308 h 35"/>
                <a:gd name="T34" fmla="*/ 339 w 53"/>
                <a:gd name="T35" fmla="*/ 229 h 35"/>
                <a:gd name="T36" fmla="*/ 265 w 53"/>
                <a:gd name="T37" fmla="*/ 199 h 35"/>
                <a:gd name="T38" fmla="*/ 225 w 53"/>
                <a:gd name="T39" fmla="*/ 186 h 35"/>
                <a:gd name="T40" fmla="*/ 188 w 53"/>
                <a:gd name="T41" fmla="*/ 154 h 35"/>
                <a:gd name="T42" fmla="*/ 139 w 53"/>
                <a:gd name="T43" fmla="*/ 75 h 35"/>
                <a:gd name="T44" fmla="*/ 65 w 53"/>
                <a:gd name="T45" fmla="*/ 12 h 35"/>
                <a:gd name="T46" fmla="*/ 0 w 53"/>
                <a:gd name="T47" fmla="*/ 30 h 35"/>
                <a:gd name="T48" fmla="*/ 12 w 53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5">
                  <a:moveTo>
                    <a:pt x="1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1" y="14"/>
                    <a:pt x="12" y="16"/>
                    <a:pt x="15" y="17"/>
                  </a:cubicBezTo>
                  <a:cubicBezTo>
                    <a:pt x="17" y="19"/>
                    <a:pt x="19" y="19"/>
                    <a:pt x="21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6" y="21"/>
                    <a:pt x="26" y="22"/>
                    <a:pt x="27" y="23"/>
                  </a:cubicBezTo>
                  <a:cubicBezTo>
                    <a:pt x="27" y="24"/>
                    <a:pt x="28" y="26"/>
                    <a:pt x="31" y="27"/>
                  </a:cubicBezTo>
                  <a:cubicBezTo>
                    <a:pt x="34" y="29"/>
                    <a:pt x="36" y="29"/>
                    <a:pt x="37" y="29"/>
                  </a:cubicBezTo>
                  <a:cubicBezTo>
                    <a:pt x="39" y="29"/>
                    <a:pt x="39" y="29"/>
                    <a:pt x="41" y="30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2" y="34"/>
                  </a:cubicBezTo>
                  <a:cubicBezTo>
                    <a:pt x="53" y="32"/>
                    <a:pt x="53" y="30"/>
                    <a:pt x="51" y="29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1" y="23"/>
                    <a:pt x="39" y="23"/>
                    <a:pt x="38" y="23"/>
                  </a:cubicBezTo>
                  <a:cubicBezTo>
                    <a:pt x="36" y="23"/>
                    <a:pt x="36" y="23"/>
                    <a:pt x="34" y="22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8"/>
                    <a:pt x="30" y="17"/>
                    <a:pt x="27" y="15"/>
                  </a:cubicBezTo>
                  <a:cubicBezTo>
                    <a:pt x="25" y="13"/>
                    <a:pt x="22" y="13"/>
                    <a:pt x="21" y="13"/>
                  </a:cubicBezTo>
                  <a:cubicBezTo>
                    <a:pt x="20" y="13"/>
                    <a:pt x="19" y="13"/>
                    <a:pt x="18" y="12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4" y="8"/>
                    <a:pt x="13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2166">
              <a:extLst>
                <a:ext uri="{FF2B5EF4-FFF2-40B4-BE49-F238E27FC236}">
                  <a16:creationId xmlns:a16="http://schemas.microsoft.com/office/drawing/2014/main" id="{4F5F35B3-FEF7-48C4-AFD8-F06D67C3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490"/>
              <a:ext cx="125" cy="87"/>
            </a:xfrm>
            <a:custGeom>
              <a:avLst/>
              <a:gdLst>
                <a:gd name="T0" fmla="*/ 28 w 54"/>
                <a:gd name="T1" fmla="*/ 92 h 35"/>
                <a:gd name="T2" fmla="*/ 102 w 54"/>
                <a:gd name="T3" fmla="*/ 137 h 35"/>
                <a:gd name="T4" fmla="*/ 134 w 54"/>
                <a:gd name="T5" fmla="*/ 186 h 35"/>
                <a:gd name="T6" fmla="*/ 188 w 54"/>
                <a:gd name="T7" fmla="*/ 259 h 35"/>
                <a:gd name="T8" fmla="*/ 273 w 54"/>
                <a:gd name="T9" fmla="*/ 291 h 35"/>
                <a:gd name="T10" fmla="*/ 310 w 54"/>
                <a:gd name="T11" fmla="*/ 291 h 35"/>
                <a:gd name="T12" fmla="*/ 338 w 54"/>
                <a:gd name="T13" fmla="*/ 341 h 35"/>
                <a:gd name="T14" fmla="*/ 396 w 54"/>
                <a:gd name="T15" fmla="*/ 415 h 35"/>
                <a:gd name="T16" fmla="*/ 472 w 54"/>
                <a:gd name="T17" fmla="*/ 433 h 35"/>
                <a:gd name="T18" fmla="*/ 509 w 54"/>
                <a:gd name="T19" fmla="*/ 445 h 35"/>
                <a:gd name="T20" fmla="*/ 606 w 54"/>
                <a:gd name="T21" fmla="*/ 524 h 35"/>
                <a:gd name="T22" fmla="*/ 660 w 54"/>
                <a:gd name="T23" fmla="*/ 507 h 35"/>
                <a:gd name="T24" fmla="*/ 644 w 54"/>
                <a:gd name="T25" fmla="*/ 445 h 35"/>
                <a:gd name="T26" fmla="*/ 558 w 54"/>
                <a:gd name="T27" fmla="*/ 370 h 35"/>
                <a:gd name="T28" fmla="*/ 472 w 54"/>
                <a:gd name="T29" fmla="*/ 341 h 35"/>
                <a:gd name="T30" fmla="*/ 435 w 54"/>
                <a:gd name="T31" fmla="*/ 341 h 35"/>
                <a:gd name="T32" fmla="*/ 407 w 54"/>
                <a:gd name="T33" fmla="*/ 291 h 35"/>
                <a:gd name="T34" fmla="*/ 347 w 54"/>
                <a:gd name="T35" fmla="*/ 216 h 35"/>
                <a:gd name="T36" fmla="*/ 273 w 54"/>
                <a:gd name="T37" fmla="*/ 199 h 35"/>
                <a:gd name="T38" fmla="*/ 236 w 54"/>
                <a:gd name="T39" fmla="*/ 186 h 35"/>
                <a:gd name="T40" fmla="*/ 199 w 54"/>
                <a:gd name="T41" fmla="*/ 137 h 35"/>
                <a:gd name="T42" fmla="*/ 134 w 54"/>
                <a:gd name="T43" fmla="*/ 62 h 35"/>
                <a:gd name="T44" fmla="*/ 65 w 54"/>
                <a:gd name="T45" fmla="*/ 12 h 35"/>
                <a:gd name="T46" fmla="*/ 12 w 54"/>
                <a:gd name="T47" fmla="*/ 30 h 35"/>
                <a:gd name="T48" fmla="*/ 2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2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2" y="13"/>
                    <a:pt x="13" y="15"/>
                    <a:pt x="15" y="17"/>
                  </a:cubicBezTo>
                  <a:cubicBezTo>
                    <a:pt x="18" y="18"/>
                    <a:pt x="20" y="18"/>
                    <a:pt x="22" y="19"/>
                  </a:cubicBezTo>
                  <a:cubicBezTo>
                    <a:pt x="23" y="19"/>
                    <a:pt x="24" y="19"/>
                    <a:pt x="25" y="19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3"/>
                    <a:pt x="29" y="25"/>
                    <a:pt x="32" y="27"/>
                  </a:cubicBezTo>
                  <a:cubicBezTo>
                    <a:pt x="35" y="28"/>
                    <a:pt x="37" y="28"/>
                    <a:pt x="38" y="28"/>
                  </a:cubicBezTo>
                  <a:cubicBezTo>
                    <a:pt x="39" y="28"/>
                    <a:pt x="40" y="28"/>
                    <a:pt x="41" y="29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1" y="35"/>
                    <a:pt x="52" y="34"/>
                    <a:pt x="53" y="33"/>
                  </a:cubicBezTo>
                  <a:cubicBezTo>
                    <a:pt x="54" y="31"/>
                    <a:pt x="54" y="30"/>
                    <a:pt x="52" y="29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2" y="23"/>
                    <a:pt x="40" y="22"/>
                    <a:pt x="38" y="22"/>
                  </a:cubicBezTo>
                  <a:cubicBezTo>
                    <a:pt x="37" y="22"/>
                    <a:pt x="36" y="22"/>
                    <a:pt x="35" y="22"/>
                  </a:cubicBezTo>
                  <a:cubicBezTo>
                    <a:pt x="34" y="21"/>
                    <a:pt x="33" y="20"/>
                    <a:pt x="33" y="19"/>
                  </a:cubicBezTo>
                  <a:cubicBezTo>
                    <a:pt x="32" y="18"/>
                    <a:pt x="31" y="16"/>
                    <a:pt x="28" y="14"/>
                  </a:cubicBezTo>
                  <a:cubicBezTo>
                    <a:pt x="25" y="13"/>
                    <a:pt x="23" y="13"/>
                    <a:pt x="22" y="13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7" y="11"/>
                    <a:pt x="17" y="10"/>
                    <a:pt x="16" y="9"/>
                  </a:cubicBezTo>
                  <a:cubicBezTo>
                    <a:pt x="15" y="8"/>
                    <a:pt x="14" y="6"/>
                    <a:pt x="11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2167">
              <a:extLst>
                <a:ext uri="{FF2B5EF4-FFF2-40B4-BE49-F238E27FC236}">
                  <a16:creationId xmlns:a16="http://schemas.microsoft.com/office/drawing/2014/main" id="{AB2B5E03-1E6C-47FA-83C4-F129F959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637"/>
              <a:ext cx="131" cy="72"/>
            </a:xfrm>
            <a:custGeom>
              <a:avLst/>
              <a:gdLst>
                <a:gd name="T0" fmla="*/ 28 w 56"/>
                <a:gd name="T1" fmla="*/ 92 h 29"/>
                <a:gd name="T2" fmla="*/ 103 w 56"/>
                <a:gd name="T3" fmla="*/ 137 h 29"/>
                <a:gd name="T4" fmla="*/ 143 w 56"/>
                <a:gd name="T5" fmla="*/ 184 h 29"/>
                <a:gd name="T6" fmla="*/ 204 w 56"/>
                <a:gd name="T7" fmla="*/ 246 h 29"/>
                <a:gd name="T8" fmla="*/ 295 w 56"/>
                <a:gd name="T9" fmla="*/ 258 h 29"/>
                <a:gd name="T10" fmla="*/ 335 w 56"/>
                <a:gd name="T11" fmla="*/ 258 h 29"/>
                <a:gd name="T12" fmla="*/ 372 w 56"/>
                <a:gd name="T13" fmla="*/ 290 h 29"/>
                <a:gd name="T14" fmla="*/ 437 w 56"/>
                <a:gd name="T15" fmla="*/ 370 h 29"/>
                <a:gd name="T16" fmla="*/ 515 w 56"/>
                <a:gd name="T17" fmla="*/ 382 h 29"/>
                <a:gd name="T18" fmla="*/ 564 w 56"/>
                <a:gd name="T19" fmla="*/ 382 h 29"/>
                <a:gd name="T20" fmla="*/ 667 w 56"/>
                <a:gd name="T21" fmla="*/ 444 h 29"/>
                <a:gd name="T22" fmla="*/ 716 w 56"/>
                <a:gd name="T23" fmla="*/ 412 h 29"/>
                <a:gd name="T24" fmla="*/ 690 w 56"/>
                <a:gd name="T25" fmla="*/ 353 h 29"/>
                <a:gd name="T26" fmla="*/ 592 w 56"/>
                <a:gd name="T27" fmla="*/ 308 h 29"/>
                <a:gd name="T28" fmla="*/ 515 w 56"/>
                <a:gd name="T29" fmla="*/ 290 h 29"/>
                <a:gd name="T30" fmla="*/ 461 w 56"/>
                <a:gd name="T31" fmla="*/ 278 h 29"/>
                <a:gd name="T32" fmla="*/ 421 w 56"/>
                <a:gd name="T33" fmla="*/ 246 h 29"/>
                <a:gd name="T34" fmla="*/ 360 w 56"/>
                <a:gd name="T35" fmla="*/ 184 h 29"/>
                <a:gd name="T36" fmla="*/ 278 w 56"/>
                <a:gd name="T37" fmla="*/ 166 h 29"/>
                <a:gd name="T38" fmla="*/ 241 w 56"/>
                <a:gd name="T39" fmla="*/ 154 h 29"/>
                <a:gd name="T40" fmla="*/ 204 w 56"/>
                <a:gd name="T41" fmla="*/ 124 h 29"/>
                <a:gd name="T42" fmla="*/ 143 w 56"/>
                <a:gd name="T43" fmla="*/ 62 h 29"/>
                <a:gd name="T44" fmla="*/ 49 w 56"/>
                <a:gd name="T45" fmla="*/ 12 h 29"/>
                <a:gd name="T46" fmla="*/ 0 w 56"/>
                <a:gd name="T47" fmla="*/ 30 h 29"/>
                <a:gd name="T48" fmla="*/ 28 w 56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" h="29">
                  <a:moveTo>
                    <a:pt x="2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2" y="13"/>
                    <a:pt x="13" y="14"/>
                    <a:pt x="16" y="16"/>
                  </a:cubicBezTo>
                  <a:cubicBezTo>
                    <a:pt x="19" y="17"/>
                    <a:pt x="21" y="17"/>
                    <a:pt x="23" y="17"/>
                  </a:cubicBezTo>
                  <a:cubicBezTo>
                    <a:pt x="24" y="17"/>
                    <a:pt x="24" y="17"/>
                    <a:pt x="26" y="17"/>
                  </a:cubicBezTo>
                  <a:cubicBezTo>
                    <a:pt x="27" y="18"/>
                    <a:pt x="28" y="19"/>
                    <a:pt x="29" y="19"/>
                  </a:cubicBezTo>
                  <a:cubicBezTo>
                    <a:pt x="30" y="21"/>
                    <a:pt x="31" y="22"/>
                    <a:pt x="34" y="24"/>
                  </a:cubicBezTo>
                  <a:cubicBezTo>
                    <a:pt x="37" y="25"/>
                    <a:pt x="39" y="25"/>
                    <a:pt x="40" y="25"/>
                  </a:cubicBezTo>
                  <a:cubicBezTo>
                    <a:pt x="41" y="25"/>
                    <a:pt x="42" y="24"/>
                    <a:pt x="44" y="25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5" y="29"/>
                    <a:pt x="56" y="27"/>
                  </a:cubicBezTo>
                  <a:cubicBezTo>
                    <a:pt x="56" y="26"/>
                    <a:pt x="56" y="24"/>
                    <a:pt x="54" y="2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3" y="18"/>
                    <a:pt x="41" y="19"/>
                    <a:pt x="40" y="19"/>
                  </a:cubicBezTo>
                  <a:cubicBezTo>
                    <a:pt x="38" y="19"/>
                    <a:pt x="38" y="19"/>
                    <a:pt x="36" y="18"/>
                  </a:cubicBezTo>
                  <a:cubicBezTo>
                    <a:pt x="35" y="17"/>
                    <a:pt x="34" y="17"/>
                    <a:pt x="33" y="16"/>
                  </a:cubicBezTo>
                  <a:cubicBezTo>
                    <a:pt x="33" y="15"/>
                    <a:pt x="31" y="13"/>
                    <a:pt x="28" y="12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21" y="11"/>
                    <a:pt x="20" y="11"/>
                    <a:pt x="19" y="10"/>
                  </a:cubicBezTo>
                  <a:cubicBezTo>
                    <a:pt x="17" y="9"/>
                    <a:pt x="17" y="9"/>
                    <a:pt x="16" y="8"/>
                  </a:cubicBezTo>
                  <a:cubicBezTo>
                    <a:pt x="15" y="7"/>
                    <a:pt x="14" y="5"/>
                    <a:pt x="11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2168">
              <a:extLst>
                <a:ext uri="{FF2B5EF4-FFF2-40B4-BE49-F238E27FC236}">
                  <a16:creationId xmlns:a16="http://schemas.microsoft.com/office/drawing/2014/main" id="{E1D8A333-9003-4812-A27D-1C930267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612"/>
              <a:ext cx="133" cy="72"/>
            </a:xfrm>
            <a:custGeom>
              <a:avLst/>
              <a:gdLst>
                <a:gd name="T0" fmla="*/ 37 w 57"/>
                <a:gd name="T1" fmla="*/ 92 h 29"/>
                <a:gd name="T2" fmla="*/ 114 w 57"/>
                <a:gd name="T3" fmla="*/ 137 h 29"/>
                <a:gd name="T4" fmla="*/ 152 w 57"/>
                <a:gd name="T5" fmla="*/ 166 h 29"/>
                <a:gd name="T6" fmla="*/ 217 w 57"/>
                <a:gd name="T7" fmla="*/ 228 h 29"/>
                <a:gd name="T8" fmla="*/ 294 w 57"/>
                <a:gd name="T9" fmla="*/ 246 h 29"/>
                <a:gd name="T10" fmla="*/ 343 w 57"/>
                <a:gd name="T11" fmla="*/ 258 h 29"/>
                <a:gd name="T12" fmla="*/ 371 w 57"/>
                <a:gd name="T13" fmla="*/ 290 h 29"/>
                <a:gd name="T14" fmla="*/ 429 w 57"/>
                <a:gd name="T15" fmla="*/ 353 h 29"/>
                <a:gd name="T16" fmla="*/ 523 w 57"/>
                <a:gd name="T17" fmla="*/ 370 h 29"/>
                <a:gd name="T18" fmla="*/ 560 w 57"/>
                <a:gd name="T19" fmla="*/ 382 h 29"/>
                <a:gd name="T20" fmla="*/ 658 w 57"/>
                <a:gd name="T21" fmla="*/ 432 h 29"/>
                <a:gd name="T22" fmla="*/ 714 w 57"/>
                <a:gd name="T23" fmla="*/ 412 h 29"/>
                <a:gd name="T24" fmla="*/ 698 w 57"/>
                <a:gd name="T25" fmla="*/ 353 h 29"/>
                <a:gd name="T26" fmla="*/ 600 w 57"/>
                <a:gd name="T27" fmla="*/ 290 h 29"/>
                <a:gd name="T28" fmla="*/ 506 w 57"/>
                <a:gd name="T29" fmla="*/ 278 h 29"/>
                <a:gd name="T30" fmla="*/ 469 w 57"/>
                <a:gd name="T31" fmla="*/ 278 h 29"/>
                <a:gd name="T32" fmla="*/ 429 w 57"/>
                <a:gd name="T33" fmla="*/ 246 h 29"/>
                <a:gd name="T34" fmla="*/ 371 w 57"/>
                <a:gd name="T35" fmla="*/ 166 h 29"/>
                <a:gd name="T36" fmla="*/ 294 w 57"/>
                <a:gd name="T37" fmla="*/ 154 h 29"/>
                <a:gd name="T38" fmla="*/ 240 w 57"/>
                <a:gd name="T39" fmla="*/ 154 h 29"/>
                <a:gd name="T40" fmla="*/ 201 w 57"/>
                <a:gd name="T41" fmla="*/ 124 h 29"/>
                <a:gd name="T42" fmla="*/ 142 w 57"/>
                <a:gd name="T43" fmla="*/ 42 h 29"/>
                <a:gd name="T44" fmla="*/ 65 w 57"/>
                <a:gd name="T45" fmla="*/ 0 h 29"/>
                <a:gd name="T46" fmla="*/ 12 w 57"/>
                <a:gd name="T47" fmla="*/ 30 h 29"/>
                <a:gd name="T48" fmla="*/ 37 w 57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9">
                  <a:moveTo>
                    <a:pt x="3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3" y="12"/>
                    <a:pt x="14" y="14"/>
                    <a:pt x="17" y="15"/>
                  </a:cubicBezTo>
                  <a:cubicBezTo>
                    <a:pt x="20" y="17"/>
                    <a:pt x="22" y="16"/>
                    <a:pt x="23" y="16"/>
                  </a:cubicBezTo>
                  <a:cubicBezTo>
                    <a:pt x="24" y="16"/>
                    <a:pt x="25" y="16"/>
                    <a:pt x="27" y="17"/>
                  </a:cubicBezTo>
                  <a:cubicBezTo>
                    <a:pt x="28" y="18"/>
                    <a:pt x="29" y="18"/>
                    <a:pt x="29" y="19"/>
                  </a:cubicBezTo>
                  <a:cubicBezTo>
                    <a:pt x="30" y="20"/>
                    <a:pt x="31" y="22"/>
                    <a:pt x="34" y="23"/>
                  </a:cubicBezTo>
                  <a:cubicBezTo>
                    <a:pt x="37" y="25"/>
                    <a:pt x="39" y="24"/>
                    <a:pt x="41" y="24"/>
                  </a:cubicBezTo>
                  <a:cubicBezTo>
                    <a:pt x="42" y="24"/>
                    <a:pt x="43" y="24"/>
                    <a:pt x="44" y="25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4" y="29"/>
                    <a:pt x="56" y="28"/>
                    <a:pt x="56" y="27"/>
                  </a:cubicBezTo>
                  <a:cubicBezTo>
                    <a:pt x="57" y="25"/>
                    <a:pt x="56" y="24"/>
                    <a:pt x="55" y="23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8"/>
                    <a:pt x="42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5" y="17"/>
                    <a:pt x="35" y="16"/>
                    <a:pt x="34" y="16"/>
                  </a:cubicBezTo>
                  <a:cubicBezTo>
                    <a:pt x="33" y="14"/>
                    <a:pt x="32" y="13"/>
                    <a:pt x="29" y="11"/>
                  </a:cubicBezTo>
                  <a:cubicBezTo>
                    <a:pt x="26" y="10"/>
                    <a:pt x="24" y="10"/>
                    <a:pt x="23" y="10"/>
                  </a:cubicBezTo>
                  <a:cubicBezTo>
                    <a:pt x="22" y="10"/>
                    <a:pt x="21" y="11"/>
                    <a:pt x="19" y="10"/>
                  </a:cubicBezTo>
                  <a:cubicBezTo>
                    <a:pt x="18" y="9"/>
                    <a:pt x="17" y="9"/>
                    <a:pt x="16" y="8"/>
                  </a:cubicBezTo>
                  <a:cubicBezTo>
                    <a:pt x="15" y="6"/>
                    <a:pt x="14" y="5"/>
                    <a:pt x="1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1" y="5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2169">
              <a:extLst>
                <a:ext uri="{FF2B5EF4-FFF2-40B4-BE49-F238E27FC236}">
                  <a16:creationId xmlns:a16="http://schemas.microsoft.com/office/drawing/2014/main" id="{1F290335-43E7-4E42-8285-D21BEED3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759"/>
              <a:ext cx="133" cy="67"/>
            </a:xfrm>
            <a:custGeom>
              <a:avLst/>
              <a:gdLst>
                <a:gd name="T0" fmla="*/ 28 w 57"/>
                <a:gd name="T1" fmla="*/ 92 h 27"/>
                <a:gd name="T2" fmla="*/ 114 w 57"/>
                <a:gd name="T3" fmla="*/ 136 h 27"/>
                <a:gd name="T4" fmla="*/ 152 w 57"/>
                <a:gd name="T5" fmla="*/ 166 h 27"/>
                <a:gd name="T6" fmla="*/ 217 w 57"/>
                <a:gd name="T7" fmla="*/ 228 h 27"/>
                <a:gd name="T8" fmla="*/ 294 w 57"/>
                <a:gd name="T9" fmla="*/ 228 h 27"/>
                <a:gd name="T10" fmla="*/ 343 w 57"/>
                <a:gd name="T11" fmla="*/ 246 h 27"/>
                <a:gd name="T12" fmla="*/ 371 w 57"/>
                <a:gd name="T13" fmla="*/ 278 h 27"/>
                <a:gd name="T14" fmla="*/ 446 w 57"/>
                <a:gd name="T15" fmla="*/ 337 h 27"/>
                <a:gd name="T16" fmla="*/ 523 w 57"/>
                <a:gd name="T17" fmla="*/ 350 h 27"/>
                <a:gd name="T18" fmla="*/ 572 w 57"/>
                <a:gd name="T19" fmla="*/ 350 h 27"/>
                <a:gd name="T20" fmla="*/ 674 w 57"/>
                <a:gd name="T21" fmla="*/ 400 h 27"/>
                <a:gd name="T22" fmla="*/ 723 w 57"/>
                <a:gd name="T23" fmla="*/ 382 h 27"/>
                <a:gd name="T24" fmla="*/ 698 w 57"/>
                <a:gd name="T25" fmla="*/ 320 h 27"/>
                <a:gd name="T26" fmla="*/ 600 w 57"/>
                <a:gd name="T27" fmla="*/ 258 h 27"/>
                <a:gd name="T28" fmla="*/ 506 w 57"/>
                <a:gd name="T29" fmla="*/ 258 h 27"/>
                <a:gd name="T30" fmla="*/ 469 w 57"/>
                <a:gd name="T31" fmla="*/ 246 h 27"/>
                <a:gd name="T32" fmla="*/ 429 w 57"/>
                <a:gd name="T33" fmla="*/ 216 h 27"/>
                <a:gd name="T34" fmla="*/ 371 w 57"/>
                <a:gd name="T35" fmla="*/ 154 h 27"/>
                <a:gd name="T36" fmla="*/ 278 w 57"/>
                <a:gd name="T37" fmla="*/ 154 h 27"/>
                <a:gd name="T38" fmla="*/ 240 w 57"/>
                <a:gd name="T39" fmla="*/ 136 h 27"/>
                <a:gd name="T40" fmla="*/ 201 w 57"/>
                <a:gd name="T41" fmla="*/ 104 h 27"/>
                <a:gd name="T42" fmla="*/ 142 w 57"/>
                <a:gd name="T43" fmla="*/ 42 h 27"/>
                <a:gd name="T44" fmla="*/ 49 w 57"/>
                <a:gd name="T45" fmla="*/ 0 h 27"/>
                <a:gd name="T46" fmla="*/ 0 w 57"/>
                <a:gd name="T47" fmla="*/ 30 h 27"/>
                <a:gd name="T48" fmla="*/ 28 w 57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7">
                  <a:moveTo>
                    <a:pt x="2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4" y="14"/>
                    <a:pt x="17" y="15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5"/>
                    <a:pt x="27" y="16"/>
                  </a:cubicBezTo>
                  <a:cubicBezTo>
                    <a:pt x="28" y="16"/>
                    <a:pt x="29" y="17"/>
                    <a:pt x="29" y="18"/>
                  </a:cubicBezTo>
                  <a:cubicBezTo>
                    <a:pt x="30" y="19"/>
                    <a:pt x="32" y="21"/>
                    <a:pt x="35" y="22"/>
                  </a:cubicBezTo>
                  <a:cubicBezTo>
                    <a:pt x="38" y="23"/>
                    <a:pt x="40" y="23"/>
                    <a:pt x="41" y="23"/>
                  </a:cubicBezTo>
                  <a:cubicBezTo>
                    <a:pt x="42" y="22"/>
                    <a:pt x="43" y="22"/>
                    <a:pt x="45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7"/>
                    <a:pt x="56" y="26"/>
                    <a:pt x="57" y="25"/>
                  </a:cubicBezTo>
                  <a:cubicBezTo>
                    <a:pt x="57" y="23"/>
                    <a:pt x="57" y="21"/>
                    <a:pt x="55" y="21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4" y="16"/>
                    <a:pt x="42" y="16"/>
                    <a:pt x="40" y="17"/>
                  </a:cubicBezTo>
                  <a:cubicBezTo>
                    <a:pt x="39" y="17"/>
                    <a:pt x="38" y="17"/>
                    <a:pt x="37" y="16"/>
                  </a:cubicBezTo>
                  <a:cubicBezTo>
                    <a:pt x="35" y="16"/>
                    <a:pt x="35" y="15"/>
                    <a:pt x="34" y="14"/>
                  </a:cubicBezTo>
                  <a:cubicBezTo>
                    <a:pt x="33" y="13"/>
                    <a:pt x="32" y="11"/>
                    <a:pt x="29" y="10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21" y="10"/>
                    <a:pt x="21" y="10"/>
                    <a:pt x="19" y="9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5" y="6"/>
                    <a:pt x="14" y="4"/>
                    <a:pt x="11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2170">
              <a:extLst>
                <a:ext uri="{FF2B5EF4-FFF2-40B4-BE49-F238E27FC236}">
                  <a16:creationId xmlns:a16="http://schemas.microsoft.com/office/drawing/2014/main" id="{DA38DCA5-0672-4F88-A063-47233D24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731"/>
              <a:ext cx="136" cy="67"/>
            </a:xfrm>
            <a:custGeom>
              <a:avLst/>
              <a:gdLst>
                <a:gd name="T0" fmla="*/ 28 w 58"/>
                <a:gd name="T1" fmla="*/ 104 h 27"/>
                <a:gd name="T2" fmla="*/ 115 w 58"/>
                <a:gd name="T3" fmla="*/ 136 h 27"/>
                <a:gd name="T4" fmla="*/ 155 w 58"/>
                <a:gd name="T5" fmla="*/ 166 h 27"/>
                <a:gd name="T6" fmla="*/ 220 w 58"/>
                <a:gd name="T7" fmla="*/ 228 h 27"/>
                <a:gd name="T8" fmla="*/ 298 w 58"/>
                <a:gd name="T9" fmla="*/ 246 h 27"/>
                <a:gd name="T10" fmla="*/ 347 w 58"/>
                <a:gd name="T11" fmla="*/ 246 h 27"/>
                <a:gd name="T12" fmla="*/ 385 w 58"/>
                <a:gd name="T13" fmla="*/ 278 h 27"/>
                <a:gd name="T14" fmla="*/ 450 w 58"/>
                <a:gd name="T15" fmla="*/ 337 h 27"/>
                <a:gd name="T16" fmla="*/ 528 w 58"/>
                <a:gd name="T17" fmla="*/ 350 h 27"/>
                <a:gd name="T18" fmla="*/ 584 w 58"/>
                <a:gd name="T19" fmla="*/ 350 h 27"/>
                <a:gd name="T20" fmla="*/ 682 w 58"/>
                <a:gd name="T21" fmla="*/ 412 h 27"/>
                <a:gd name="T22" fmla="*/ 736 w 58"/>
                <a:gd name="T23" fmla="*/ 382 h 27"/>
                <a:gd name="T24" fmla="*/ 708 w 58"/>
                <a:gd name="T25" fmla="*/ 320 h 27"/>
                <a:gd name="T26" fmla="*/ 605 w 58"/>
                <a:gd name="T27" fmla="*/ 278 h 27"/>
                <a:gd name="T28" fmla="*/ 528 w 58"/>
                <a:gd name="T29" fmla="*/ 258 h 27"/>
                <a:gd name="T30" fmla="*/ 478 w 58"/>
                <a:gd name="T31" fmla="*/ 258 h 27"/>
                <a:gd name="T32" fmla="*/ 441 w 58"/>
                <a:gd name="T33" fmla="*/ 228 h 27"/>
                <a:gd name="T34" fmla="*/ 373 w 58"/>
                <a:gd name="T35" fmla="*/ 166 h 27"/>
                <a:gd name="T36" fmla="*/ 298 w 58"/>
                <a:gd name="T37" fmla="*/ 154 h 27"/>
                <a:gd name="T38" fmla="*/ 249 w 58"/>
                <a:gd name="T39" fmla="*/ 154 h 27"/>
                <a:gd name="T40" fmla="*/ 209 w 58"/>
                <a:gd name="T41" fmla="*/ 104 h 27"/>
                <a:gd name="T42" fmla="*/ 143 w 58"/>
                <a:gd name="T43" fmla="*/ 62 h 27"/>
                <a:gd name="T44" fmla="*/ 49 w 58"/>
                <a:gd name="T45" fmla="*/ 12 h 27"/>
                <a:gd name="T46" fmla="*/ 12 w 58"/>
                <a:gd name="T47" fmla="*/ 42 h 27"/>
                <a:gd name="T48" fmla="*/ 28 w 58"/>
                <a:gd name="T49" fmla="*/ 104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8" h="27">
                  <a:moveTo>
                    <a:pt x="2" y="7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3" y="13"/>
                    <a:pt x="14" y="14"/>
                    <a:pt x="17" y="15"/>
                  </a:cubicBezTo>
                  <a:cubicBezTo>
                    <a:pt x="20" y="16"/>
                    <a:pt x="22" y="16"/>
                    <a:pt x="23" y="16"/>
                  </a:cubicBezTo>
                  <a:cubicBezTo>
                    <a:pt x="25" y="16"/>
                    <a:pt x="25" y="16"/>
                    <a:pt x="27" y="16"/>
                  </a:cubicBezTo>
                  <a:cubicBezTo>
                    <a:pt x="28" y="17"/>
                    <a:pt x="29" y="18"/>
                    <a:pt x="30" y="18"/>
                  </a:cubicBezTo>
                  <a:cubicBezTo>
                    <a:pt x="31" y="20"/>
                    <a:pt x="32" y="21"/>
                    <a:pt x="35" y="22"/>
                  </a:cubicBezTo>
                  <a:cubicBezTo>
                    <a:pt x="38" y="24"/>
                    <a:pt x="40" y="23"/>
                    <a:pt x="41" y="23"/>
                  </a:cubicBezTo>
                  <a:cubicBezTo>
                    <a:pt x="43" y="23"/>
                    <a:pt x="43" y="23"/>
                    <a:pt x="45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5" y="27"/>
                    <a:pt x="56" y="27"/>
                    <a:pt x="57" y="25"/>
                  </a:cubicBezTo>
                  <a:cubicBezTo>
                    <a:pt x="58" y="23"/>
                    <a:pt x="57" y="22"/>
                    <a:pt x="55" y="21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4" y="17"/>
                    <a:pt x="42" y="17"/>
                    <a:pt x="41" y="17"/>
                  </a:cubicBezTo>
                  <a:cubicBezTo>
                    <a:pt x="39" y="17"/>
                    <a:pt x="39" y="17"/>
                    <a:pt x="37" y="17"/>
                  </a:cubicBezTo>
                  <a:cubicBezTo>
                    <a:pt x="36" y="16"/>
                    <a:pt x="35" y="16"/>
                    <a:pt x="34" y="15"/>
                  </a:cubicBezTo>
                  <a:cubicBezTo>
                    <a:pt x="33" y="13"/>
                    <a:pt x="32" y="12"/>
                    <a:pt x="29" y="11"/>
                  </a:cubicBezTo>
                  <a:cubicBezTo>
                    <a:pt x="26" y="10"/>
                    <a:pt x="24" y="10"/>
                    <a:pt x="23" y="10"/>
                  </a:cubicBezTo>
                  <a:cubicBezTo>
                    <a:pt x="21" y="10"/>
                    <a:pt x="21" y="10"/>
                    <a:pt x="19" y="10"/>
                  </a:cubicBezTo>
                  <a:cubicBezTo>
                    <a:pt x="18" y="9"/>
                    <a:pt x="17" y="8"/>
                    <a:pt x="16" y="7"/>
                  </a:cubicBezTo>
                  <a:cubicBezTo>
                    <a:pt x="15" y="6"/>
                    <a:pt x="14" y="5"/>
                    <a:pt x="11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2171">
              <a:extLst>
                <a:ext uri="{FF2B5EF4-FFF2-40B4-BE49-F238E27FC236}">
                  <a16:creationId xmlns:a16="http://schemas.microsoft.com/office/drawing/2014/main" id="{D5620C07-2FFF-474D-B9D0-5C31C359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80"/>
              <a:ext cx="140" cy="55"/>
            </a:xfrm>
            <a:custGeom>
              <a:avLst/>
              <a:gdLst>
                <a:gd name="T0" fmla="*/ 37 w 60"/>
                <a:gd name="T1" fmla="*/ 113 h 22"/>
                <a:gd name="T2" fmla="*/ 126 w 60"/>
                <a:gd name="T3" fmla="*/ 145 h 22"/>
                <a:gd name="T4" fmla="*/ 163 w 60"/>
                <a:gd name="T5" fmla="*/ 158 h 22"/>
                <a:gd name="T6" fmla="*/ 240 w 60"/>
                <a:gd name="T7" fmla="*/ 220 h 22"/>
                <a:gd name="T8" fmla="*/ 315 w 60"/>
                <a:gd name="T9" fmla="*/ 220 h 22"/>
                <a:gd name="T10" fmla="*/ 355 w 60"/>
                <a:gd name="T11" fmla="*/ 220 h 22"/>
                <a:gd name="T12" fmla="*/ 392 w 60"/>
                <a:gd name="T13" fmla="*/ 250 h 22"/>
                <a:gd name="T14" fmla="*/ 469 w 60"/>
                <a:gd name="T15" fmla="*/ 300 h 22"/>
                <a:gd name="T16" fmla="*/ 544 w 60"/>
                <a:gd name="T17" fmla="*/ 300 h 22"/>
                <a:gd name="T18" fmla="*/ 600 w 60"/>
                <a:gd name="T19" fmla="*/ 300 h 22"/>
                <a:gd name="T20" fmla="*/ 698 w 60"/>
                <a:gd name="T21" fmla="*/ 333 h 22"/>
                <a:gd name="T22" fmla="*/ 751 w 60"/>
                <a:gd name="T23" fmla="*/ 300 h 22"/>
                <a:gd name="T24" fmla="*/ 723 w 60"/>
                <a:gd name="T25" fmla="*/ 250 h 22"/>
                <a:gd name="T26" fmla="*/ 621 w 60"/>
                <a:gd name="T27" fmla="*/ 208 h 22"/>
                <a:gd name="T28" fmla="*/ 534 w 60"/>
                <a:gd name="T29" fmla="*/ 208 h 22"/>
                <a:gd name="T30" fmla="*/ 495 w 60"/>
                <a:gd name="T31" fmla="*/ 208 h 22"/>
                <a:gd name="T32" fmla="*/ 457 w 60"/>
                <a:gd name="T33" fmla="*/ 175 h 22"/>
                <a:gd name="T34" fmla="*/ 380 w 60"/>
                <a:gd name="T35" fmla="*/ 125 h 22"/>
                <a:gd name="T36" fmla="*/ 306 w 60"/>
                <a:gd name="T37" fmla="*/ 125 h 22"/>
                <a:gd name="T38" fmla="*/ 257 w 60"/>
                <a:gd name="T39" fmla="*/ 125 h 22"/>
                <a:gd name="T40" fmla="*/ 217 w 60"/>
                <a:gd name="T41" fmla="*/ 95 h 22"/>
                <a:gd name="T42" fmla="*/ 142 w 60"/>
                <a:gd name="T43" fmla="*/ 50 h 22"/>
                <a:gd name="T44" fmla="*/ 65 w 60"/>
                <a:gd name="T45" fmla="*/ 20 h 22"/>
                <a:gd name="T46" fmla="*/ 12 w 60"/>
                <a:gd name="T47" fmla="*/ 50 h 22"/>
                <a:gd name="T48" fmla="*/ 37 w 60"/>
                <a:gd name="T49" fmla="*/ 113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22">
                  <a:moveTo>
                    <a:pt x="3" y="7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4" y="12"/>
                    <a:pt x="15" y="13"/>
                    <a:pt x="19" y="14"/>
                  </a:cubicBezTo>
                  <a:cubicBezTo>
                    <a:pt x="22" y="15"/>
                    <a:pt x="24" y="14"/>
                    <a:pt x="25" y="14"/>
                  </a:cubicBezTo>
                  <a:cubicBezTo>
                    <a:pt x="26" y="14"/>
                    <a:pt x="27" y="13"/>
                    <a:pt x="28" y="14"/>
                  </a:cubicBezTo>
                  <a:cubicBezTo>
                    <a:pt x="30" y="14"/>
                    <a:pt x="31" y="15"/>
                    <a:pt x="31" y="16"/>
                  </a:cubicBezTo>
                  <a:cubicBezTo>
                    <a:pt x="33" y="17"/>
                    <a:pt x="34" y="18"/>
                    <a:pt x="37" y="19"/>
                  </a:cubicBezTo>
                  <a:cubicBezTo>
                    <a:pt x="40" y="20"/>
                    <a:pt x="42" y="19"/>
                    <a:pt x="43" y="19"/>
                  </a:cubicBezTo>
                  <a:cubicBezTo>
                    <a:pt x="45" y="19"/>
                    <a:pt x="45" y="19"/>
                    <a:pt x="47" y="19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7" y="22"/>
                    <a:pt x="59" y="21"/>
                    <a:pt x="59" y="19"/>
                  </a:cubicBezTo>
                  <a:cubicBezTo>
                    <a:pt x="60" y="18"/>
                    <a:pt x="59" y="16"/>
                    <a:pt x="57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5" y="12"/>
                    <a:pt x="44" y="13"/>
                    <a:pt x="42" y="13"/>
                  </a:cubicBezTo>
                  <a:cubicBezTo>
                    <a:pt x="41" y="14"/>
                    <a:pt x="40" y="14"/>
                    <a:pt x="39" y="13"/>
                  </a:cubicBezTo>
                  <a:cubicBezTo>
                    <a:pt x="37" y="13"/>
                    <a:pt x="36" y="12"/>
                    <a:pt x="36" y="11"/>
                  </a:cubicBezTo>
                  <a:cubicBezTo>
                    <a:pt x="34" y="10"/>
                    <a:pt x="33" y="9"/>
                    <a:pt x="30" y="8"/>
                  </a:cubicBezTo>
                  <a:cubicBezTo>
                    <a:pt x="27" y="7"/>
                    <a:pt x="25" y="8"/>
                    <a:pt x="24" y="8"/>
                  </a:cubicBezTo>
                  <a:cubicBezTo>
                    <a:pt x="22" y="8"/>
                    <a:pt x="22" y="9"/>
                    <a:pt x="20" y="8"/>
                  </a:cubicBezTo>
                  <a:cubicBezTo>
                    <a:pt x="18" y="8"/>
                    <a:pt x="18" y="7"/>
                    <a:pt x="17" y="6"/>
                  </a:cubicBezTo>
                  <a:cubicBezTo>
                    <a:pt x="16" y="5"/>
                    <a:pt x="14" y="4"/>
                    <a:pt x="11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2172">
              <a:extLst>
                <a:ext uri="{FF2B5EF4-FFF2-40B4-BE49-F238E27FC236}">
                  <a16:creationId xmlns:a16="http://schemas.microsoft.com/office/drawing/2014/main" id="{429127E0-0EA9-44DD-88D4-A186FBD1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856"/>
              <a:ext cx="140" cy="52"/>
            </a:xfrm>
            <a:custGeom>
              <a:avLst/>
              <a:gdLst>
                <a:gd name="T0" fmla="*/ 37 w 60"/>
                <a:gd name="T1" fmla="*/ 92 h 21"/>
                <a:gd name="T2" fmla="*/ 126 w 60"/>
                <a:gd name="T3" fmla="*/ 124 h 21"/>
                <a:gd name="T4" fmla="*/ 163 w 60"/>
                <a:gd name="T5" fmla="*/ 154 h 21"/>
                <a:gd name="T6" fmla="*/ 240 w 60"/>
                <a:gd name="T7" fmla="*/ 196 h 21"/>
                <a:gd name="T8" fmla="*/ 315 w 60"/>
                <a:gd name="T9" fmla="*/ 196 h 21"/>
                <a:gd name="T10" fmla="*/ 355 w 60"/>
                <a:gd name="T11" fmla="*/ 196 h 21"/>
                <a:gd name="T12" fmla="*/ 392 w 60"/>
                <a:gd name="T13" fmla="*/ 228 h 21"/>
                <a:gd name="T14" fmla="*/ 469 w 60"/>
                <a:gd name="T15" fmla="*/ 275 h 21"/>
                <a:gd name="T16" fmla="*/ 560 w 60"/>
                <a:gd name="T17" fmla="*/ 275 h 21"/>
                <a:gd name="T18" fmla="*/ 600 w 60"/>
                <a:gd name="T19" fmla="*/ 275 h 21"/>
                <a:gd name="T20" fmla="*/ 714 w 60"/>
                <a:gd name="T21" fmla="*/ 319 h 21"/>
                <a:gd name="T22" fmla="*/ 751 w 60"/>
                <a:gd name="T23" fmla="*/ 275 h 21"/>
                <a:gd name="T24" fmla="*/ 723 w 60"/>
                <a:gd name="T25" fmla="*/ 228 h 21"/>
                <a:gd name="T26" fmla="*/ 621 w 60"/>
                <a:gd name="T27" fmla="*/ 183 h 21"/>
                <a:gd name="T28" fmla="*/ 534 w 60"/>
                <a:gd name="T29" fmla="*/ 183 h 21"/>
                <a:gd name="T30" fmla="*/ 495 w 60"/>
                <a:gd name="T31" fmla="*/ 183 h 21"/>
                <a:gd name="T32" fmla="*/ 457 w 60"/>
                <a:gd name="T33" fmla="*/ 166 h 21"/>
                <a:gd name="T34" fmla="*/ 380 w 60"/>
                <a:gd name="T35" fmla="*/ 104 h 21"/>
                <a:gd name="T36" fmla="*/ 306 w 60"/>
                <a:gd name="T37" fmla="*/ 104 h 21"/>
                <a:gd name="T38" fmla="*/ 257 w 60"/>
                <a:gd name="T39" fmla="*/ 104 h 21"/>
                <a:gd name="T40" fmla="*/ 217 w 60"/>
                <a:gd name="T41" fmla="*/ 74 h 21"/>
                <a:gd name="T42" fmla="*/ 142 w 60"/>
                <a:gd name="T43" fmla="*/ 30 h 21"/>
                <a:gd name="T44" fmla="*/ 65 w 60"/>
                <a:gd name="T45" fmla="*/ 0 h 21"/>
                <a:gd name="T46" fmla="*/ 12 w 60"/>
                <a:gd name="T47" fmla="*/ 30 h 21"/>
                <a:gd name="T48" fmla="*/ 37 w 60"/>
                <a:gd name="T49" fmla="*/ 92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21">
                  <a:moveTo>
                    <a:pt x="3" y="6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4" y="11"/>
                    <a:pt x="15" y="12"/>
                    <a:pt x="19" y="13"/>
                  </a:cubicBezTo>
                  <a:cubicBezTo>
                    <a:pt x="22" y="14"/>
                    <a:pt x="24" y="13"/>
                    <a:pt x="25" y="13"/>
                  </a:cubicBezTo>
                  <a:cubicBezTo>
                    <a:pt x="26" y="13"/>
                    <a:pt x="27" y="13"/>
                    <a:pt x="28" y="13"/>
                  </a:cubicBezTo>
                  <a:cubicBezTo>
                    <a:pt x="30" y="13"/>
                    <a:pt x="31" y="14"/>
                    <a:pt x="31" y="15"/>
                  </a:cubicBezTo>
                  <a:cubicBezTo>
                    <a:pt x="33" y="16"/>
                    <a:pt x="34" y="17"/>
                    <a:pt x="37" y="18"/>
                  </a:cubicBezTo>
                  <a:cubicBezTo>
                    <a:pt x="40" y="19"/>
                    <a:pt x="42" y="19"/>
                    <a:pt x="44" y="18"/>
                  </a:cubicBezTo>
                  <a:cubicBezTo>
                    <a:pt x="45" y="18"/>
                    <a:pt x="45" y="18"/>
                    <a:pt x="47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9" y="20"/>
                    <a:pt x="59" y="18"/>
                  </a:cubicBezTo>
                  <a:cubicBezTo>
                    <a:pt x="60" y="17"/>
                    <a:pt x="59" y="15"/>
                    <a:pt x="57" y="15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6" y="12"/>
                    <a:pt x="44" y="12"/>
                    <a:pt x="42" y="12"/>
                  </a:cubicBezTo>
                  <a:cubicBezTo>
                    <a:pt x="41" y="13"/>
                    <a:pt x="40" y="13"/>
                    <a:pt x="39" y="12"/>
                  </a:cubicBezTo>
                  <a:cubicBezTo>
                    <a:pt x="37" y="12"/>
                    <a:pt x="37" y="11"/>
                    <a:pt x="36" y="11"/>
                  </a:cubicBezTo>
                  <a:cubicBezTo>
                    <a:pt x="35" y="9"/>
                    <a:pt x="33" y="8"/>
                    <a:pt x="30" y="7"/>
                  </a:cubicBezTo>
                  <a:cubicBezTo>
                    <a:pt x="27" y="6"/>
                    <a:pt x="25" y="7"/>
                    <a:pt x="24" y="7"/>
                  </a:cubicBezTo>
                  <a:cubicBezTo>
                    <a:pt x="22" y="7"/>
                    <a:pt x="22" y="8"/>
                    <a:pt x="20" y="7"/>
                  </a:cubicBezTo>
                  <a:cubicBezTo>
                    <a:pt x="19" y="7"/>
                    <a:pt x="18" y="6"/>
                    <a:pt x="17" y="5"/>
                  </a:cubicBezTo>
                  <a:cubicBezTo>
                    <a:pt x="16" y="4"/>
                    <a:pt x="14" y="3"/>
                    <a:pt x="11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2173">
              <a:extLst>
                <a:ext uri="{FF2B5EF4-FFF2-40B4-BE49-F238E27FC236}">
                  <a16:creationId xmlns:a16="http://schemas.microsoft.com/office/drawing/2014/main" id="{6A66D354-1167-49A3-8E17-A7DCCCDB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17"/>
              <a:ext cx="140" cy="42"/>
            </a:xfrm>
            <a:custGeom>
              <a:avLst/>
              <a:gdLst>
                <a:gd name="T0" fmla="*/ 37 w 60"/>
                <a:gd name="T1" fmla="*/ 91 h 17"/>
                <a:gd name="T2" fmla="*/ 114 w 60"/>
                <a:gd name="T3" fmla="*/ 121 h 17"/>
                <a:gd name="T4" fmla="*/ 163 w 60"/>
                <a:gd name="T5" fmla="*/ 133 h 17"/>
                <a:gd name="T6" fmla="*/ 240 w 60"/>
                <a:gd name="T7" fmla="*/ 183 h 17"/>
                <a:gd name="T8" fmla="*/ 315 w 60"/>
                <a:gd name="T9" fmla="*/ 183 h 17"/>
                <a:gd name="T10" fmla="*/ 371 w 60"/>
                <a:gd name="T11" fmla="*/ 166 h 17"/>
                <a:gd name="T12" fmla="*/ 408 w 60"/>
                <a:gd name="T13" fmla="*/ 195 h 17"/>
                <a:gd name="T14" fmla="*/ 485 w 60"/>
                <a:gd name="T15" fmla="*/ 245 h 17"/>
                <a:gd name="T16" fmla="*/ 560 w 60"/>
                <a:gd name="T17" fmla="*/ 225 h 17"/>
                <a:gd name="T18" fmla="*/ 600 w 60"/>
                <a:gd name="T19" fmla="*/ 225 h 17"/>
                <a:gd name="T20" fmla="*/ 714 w 60"/>
                <a:gd name="T21" fmla="*/ 257 h 17"/>
                <a:gd name="T22" fmla="*/ 763 w 60"/>
                <a:gd name="T23" fmla="*/ 212 h 17"/>
                <a:gd name="T24" fmla="*/ 723 w 60"/>
                <a:gd name="T25" fmla="*/ 166 h 17"/>
                <a:gd name="T26" fmla="*/ 621 w 60"/>
                <a:gd name="T27" fmla="*/ 133 h 17"/>
                <a:gd name="T28" fmla="*/ 534 w 60"/>
                <a:gd name="T29" fmla="*/ 153 h 17"/>
                <a:gd name="T30" fmla="*/ 495 w 60"/>
                <a:gd name="T31" fmla="*/ 153 h 17"/>
                <a:gd name="T32" fmla="*/ 457 w 60"/>
                <a:gd name="T33" fmla="*/ 121 h 17"/>
                <a:gd name="T34" fmla="*/ 380 w 60"/>
                <a:gd name="T35" fmla="*/ 74 h 17"/>
                <a:gd name="T36" fmla="*/ 294 w 60"/>
                <a:gd name="T37" fmla="*/ 91 h 17"/>
                <a:gd name="T38" fmla="*/ 257 w 60"/>
                <a:gd name="T39" fmla="*/ 91 h 17"/>
                <a:gd name="T40" fmla="*/ 217 w 60"/>
                <a:gd name="T41" fmla="*/ 74 h 17"/>
                <a:gd name="T42" fmla="*/ 142 w 60"/>
                <a:gd name="T43" fmla="*/ 30 h 17"/>
                <a:gd name="T44" fmla="*/ 49 w 60"/>
                <a:gd name="T45" fmla="*/ 0 h 17"/>
                <a:gd name="T46" fmla="*/ 0 w 60"/>
                <a:gd name="T47" fmla="*/ 42 h 17"/>
                <a:gd name="T48" fmla="*/ 37 w 60"/>
                <a:gd name="T49" fmla="*/ 91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3" y="6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4" y="10"/>
                    <a:pt x="16" y="12"/>
                    <a:pt x="19" y="12"/>
                  </a:cubicBezTo>
                  <a:cubicBezTo>
                    <a:pt x="22" y="13"/>
                    <a:pt x="24" y="12"/>
                    <a:pt x="25" y="12"/>
                  </a:cubicBezTo>
                  <a:cubicBezTo>
                    <a:pt x="26" y="11"/>
                    <a:pt x="27" y="11"/>
                    <a:pt x="29" y="11"/>
                  </a:cubicBezTo>
                  <a:cubicBezTo>
                    <a:pt x="30" y="12"/>
                    <a:pt x="31" y="12"/>
                    <a:pt x="32" y="13"/>
                  </a:cubicBezTo>
                  <a:cubicBezTo>
                    <a:pt x="33" y="14"/>
                    <a:pt x="34" y="15"/>
                    <a:pt x="38" y="16"/>
                  </a:cubicBezTo>
                  <a:cubicBezTo>
                    <a:pt x="41" y="16"/>
                    <a:pt x="43" y="16"/>
                    <a:pt x="44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7"/>
                    <a:pt x="59" y="16"/>
                    <a:pt x="60" y="14"/>
                  </a:cubicBezTo>
                  <a:cubicBezTo>
                    <a:pt x="60" y="13"/>
                    <a:pt x="59" y="11"/>
                    <a:pt x="57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5" y="8"/>
                    <a:pt x="44" y="9"/>
                    <a:pt x="42" y="10"/>
                  </a:cubicBezTo>
                  <a:cubicBezTo>
                    <a:pt x="41" y="10"/>
                    <a:pt x="40" y="10"/>
                    <a:pt x="39" y="10"/>
                  </a:cubicBezTo>
                  <a:cubicBezTo>
                    <a:pt x="37" y="10"/>
                    <a:pt x="36" y="9"/>
                    <a:pt x="36" y="8"/>
                  </a:cubicBezTo>
                  <a:cubicBezTo>
                    <a:pt x="34" y="7"/>
                    <a:pt x="33" y="6"/>
                    <a:pt x="30" y="5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22" y="6"/>
                    <a:pt x="21" y="7"/>
                    <a:pt x="20" y="6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4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2174">
              <a:extLst>
                <a:ext uri="{FF2B5EF4-FFF2-40B4-BE49-F238E27FC236}">
                  <a16:creationId xmlns:a16="http://schemas.microsoft.com/office/drawing/2014/main" id="{9875F37A-4AA7-4C7B-B8EC-97E075DB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990"/>
              <a:ext cx="140" cy="42"/>
            </a:xfrm>
            <a:custGeom>
              <a:avLst/>
              <a:gdLst>
                <a:gd name="T0" fmla="*/ 37 w 60"/>
                <a:gd name="T1" fmla="*/ 91 h 17"/>
                <a:gd name="T2" fmla="*/ 126 w 60"/>
                <a:gd name="T3" fmla="*/ 104 h 17"/>
                <a:gd name="T4" fmla="*/ 163 w 60"/>
                <a:gd name="T5" fmla="*/ 133 h 17"/>
                <a:gd name="T6" fmla="*/ 240 w 60"/>
                <a:gd name="T7" fmla="*/ 183 h 17"/>
                <a:gd name="T8" fmla="*/ 315 w 60"/>
                <a:gd name="T9" fmla="*/ 166 h 17"/>
                <a:gd name="T10" fmla="*/ 371 w 60"/>
                <a:gd name="T11" fmla="*/ 166 h 17"/>
                <a:gd name="T12" fmla="*/ 408 w 60"/>
                <a:gd name="T13" fmla="*/ 195 h 17"/>
                <a:gd name="T14" fmla="*/ 485 w 60"/>
                <a:gd name="T15" fmla="*/ 245 h 17"/>
                <a:gd name="T16" fmla="*/ 560 w 60"/>
                <a:gd name="T17" fmla="*/ 225 h 17"/>
                <a:gd name="T18" fmla="*/ 609 w 60"/>
                <a:gd name="T19" fmla="*/ 225 h 17"/>
                <a:gd name="T20" fmla="*/ 714 w 60"/>
                <a:gd name="T21" fmla="*/ 257 h 17"/>
                <a:gd name="T22" fmla="*/ 763 w 60"/>
                <a:gd name="T23" fmla="*/ 212 h 17"/>
                <a:gd name="T24" fmla="*/ 723 w 60"/>
                <a:gd name="T25" fmla="*/ 166 h 17"/>
                <a:gd name="T26" fmla="*/ 621 w 60"/>
                <a:gd name="T27" fmla="*/ 133 h 17"/>
                <a:gd name="T28" fmla="*/ 534 w 60"/>
                <a:gd name="T29" fmla="*/ 133 h 17"/>
                <a:gd name="T30" fmla="*/ 495 w 60"/>
                <a:gd name="T31" fmla="*/ 153 h 17"/>
                <a:gd name="T32" fmla="*/ 457 w 60"/>
                <a:gd name="T33" fmla="*/ 121 h 17"/>
                <a:gd name="T34" fmla="*/ 380 w 60"/>
                <a:gd name="T35" fmla="*/ 74 h 17"/>
                <a:gd name="T36" fmla="*/ 294 w 60"/>
                <a:gd name="T37" fmla="*/ 91 h 17"/>
                <a:gd name="T38" fmla="*/ 257 w 60"/>
                <a:gd name="T39" fmla="*/ 91 h 17"/>
                <a:gd name="T40" fmla="*/ 217 w 60"/>
                <a:gd name="T41" fmla="*/ 62 h 17"/>
                <a:gd name="T42" fmla="*/ 142 w 60"/>
                <a:gd name="T43" fmla="*/ 30 h 17"/>
                <a:gd name="T44" fmla="*/ 49 w 60"/>
                <a:gd name="T45" fmla="*/ 0 h 17"/>
                <a:gd name="T46" fmla="*/ 0 w 60"/>
                <a:gd name="T47" fmla="*/ 42 h 17"/>
                <a:gd name="T48" fmla="*/ 37 w 60"/>
                <a:gd name="T49" fmla="*/ 91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4" y="10"/>
                    <a:pt x="16" y="11"/>
                    <a:pt x="19" y="12"/>
                  </a:cubicBezTo>
                  <a:cubicBezTo>
                    <a:pt x="22" y="13"/>
                    <a:pt x="24" y="12"/>
                    <a:pt x="25" y="11"/>
                  </a:cubicBezTo>
                  <a:cubicBezTo>
                    <a:pt x="26" y="11"/>
                    <a:pt x="27" y="11"/>
                    <a:pt x="29" y="11"/>
                  </a:cubicBezTo>
                  <a:cubicBezTo>
                    <a:pt x="30" y="12"/>
                    <a:pt x="31" y="12"/>
                    <a:pt x="32" y="13"/>
                  </a:cubicBezTo>
                  <a:cubicBezTo>
                    <a:pt x="33" y="14"/>
                    <a:pt x="35" y="15"/>
                    <a:pt x="38" y="16"/>
                  </a:cubicBezTo>
                  <a:cubicBezTo>
                    <a:pt x="41" y="16"/>
                    <a:pt x="43" y="16"/>
                    <a:pt x="44" y="15"/>
                  </a:cubicBezTo>
                  <a:cubicBezTo>
                    <a:pt x="45" y="15"/>
                    <a:pt x="46" y="15"/>
                    <a:pt x="4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7"/>
                    <a:pt x="60" y="16"/>
                    <a:pt x="60" y="14"/>
                  </a:cubicBezTo>
                  <a:cubicBezTo>
                    <a:pt x="60" y="13"/>
                    <a:pt x="59" y="11"/>
                    <a:pt x="57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10"/>
                    <a:pt x="40" y="10"/>
                    <a:pt x="39" y="10"/>
                  </a:cubicBezTo>
                  <a:cubicBezTo>
                    <a:pt x="37" y="9"/>
                    <a:pt x="37" y="9"/>
                    <a:pt x="36" y="8"/>
                  </a:cubicBezTo>
                  <a:cubicBezTo>
                    <a:pt x="34" y="7"/>
                    <a:pt x="33" y="6"/>
                    <a:pt x="30" y="5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22" y="6"/>
                    <a:pt x="22" y="6"/>
                    <a:pt x="20" y="6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5" y="3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2175">
              <a:extLst>
                <a:ext uri="{FF2B5EF4-FFF2-40B4-BE49-F238E27FC236}">
                  <a16:creationId xmlns:a16="http://schemas.microsoft.com/office/drawing/2014/main" id="{C129C86C-5372-4520-9565-3B72F01B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42"/>
              <a:ext cx="142" cy="37"/>
            </a:xfrm>
            <a:custGeom>
              <a:avLst/>
              <a:gdLst>
                <a:gd name="T0" fmla="*/ 37 w 61"/>
                <a:gd name="T1" fmla="*/ 91 h 15"/>
                <a:gd name="T2" fmla="*/ 126 w 61"/>
                <a:gd name="T3" fmla="*/ 104 h 15"/>
                <a:gd name="T4" fmla="*/ 163 w 61"/>
                <a:gd name="T5" fmla="*/ 133 h 15"/>
                <a:gd name="T6" fmla="*/ 254 w 61"/>
                <a:gd name="T7" fmla="*/ 183 h 15"/>
                <a:gd name="T8" fmla="*/ 331 w 61"/>
                <a:gd name="T9" fmla="*/ 165 h 15"/>
                <a:gd name="T10" fmla="*/ 368 w 61"/>
                <a:gd name="T11" fmla="*/ 165 h 15"/>
                <a:gd name="T12" fmla="*/ 417 w 61"/>
                <a:gd name="T13" fmla="*/ 183 h 15"/>
                <a:gd name="T14" fmla="*/ 494 w 61"/>
                <a:gd name="T15" fmla="*/ 224 h 15"/>
                <a:gd name="T16" fmla="*/ 568 w 61"/>
                <a:gd name="T17" fmla="*/ 212 h 15"/>
                <a:gd name="T18" fmla="*/ 608 w 61"/>
                <a:gd name="T19" fmla="*/ 212 h 15"/>
                <a:gd name="T20" fmla="*/ 722 w 61"/>
                <a:gd name="T21" fmla="*/ 224 h 15"/>
                <a:gd name="T22" fmla="*/ 771 w 61"/>
                <a:gd name="T23" fmla="*/ 195 h 15"/>
                <a:gd name="T24" fmla="*/ 731 w 61"/>
                <a:gd name="T25" fmla="*/ 133 h 15"/>
                <a:gd name="T26" fmla="*/ 617 w 61"/>
                <a:gd name="T27" fmla="*/ 121 h 15"/>
                <a:gd name="T28" fmla="*/ 542 w 61"/>
                <a:gd name="T29" fmla="*/ 121 h 15"/>
                <a:gd name="T30" fmla="*/ 494 w 61"/>
                <a:gd name="T31" fmla="*/ 133 h 15"/>
                <a:gd name="T32" fmla="*/ 456 w 61"/>
                <a:gd name="T33" fmla="*/ 104 h 15"/>
                <a:gd name="T34" fmla="*/ 379 w 61"/>
                <a:gd name="T35" fmla="*/ 74 h 15"/>
                <a:gd name="T36" fmla="*/ 303 w 61"/>
                <a:gd name="T37" fmla="*/ 74 h 15"/>
                <a:gd name="T38" fmla="*/ 254 w 61"/>
                <a:gd name="T39" fmla="*/ 91 h 15"/>
                <a:gd name="T40" fmla="*/ 216 w 61"/>
                <a:gd name="T41" fmla="*/ 62 h 15"/>
                <a:gd name="T42" fmla="*/ 142 w 61"/>
                <a:gd name="T43" fmla="*/ 30 h 15"/>
                <a:gd name="T44" fmla="*/ 49 w 61"/>
                <a:gd name="T45" fmla="*/ 0 h 15"/>
                <a:gd name="T46" fmla="*/ 12 w 61"/>
                <a:gd name="T47" fmla="*/ 42 h 15"/>
                <a:gd name="T48" fmla="*/ 37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5" y="10"/>
                    <a:pt x="16" y="11"/>
                    <a:pt x="20" y="12"/>
                  </a:cubicBezTo>
                  <a:cubicBezTo>
                    <a:pt x="23" y="12"/>
                    <a:pt x="25" y="12"/>
                    <a:pt x="26" y="11"/>
                  </a:cubicBezTo>
                  <a:cubicBezTo>
                    <a:pt x="27" y="11"/>
                    <a:pt x="28" y="10"/>
                    <a:pt x="29" y="11"/>
                  </a:cubicBezTo>
                  <a:cubicBezTo>
                    <a:pt x="31" y="11"/>
                    <a:pt x="32" y="11"/>
                    <a:pt x="33" y="12"/>
                  </a:cubicBezTo>
                  <a:cubicBezTo>
                    <a:pt x="34" y="13"/>
                    <a:pt x="35" y="14"/>
                    <a:pt x="39" y="15"/>
                  </a:cubicBezTo>
                  <a:cubicBezTo>
                    <a:pt x="42" y="15"/>
                    <a:pt x="44" y="15"/>
                    <a:pt x="45" y="14"/>
                  </a:cubicBezTo>
                  <a:cubicBezTo>
                    <a:pt x="46" y="14"/>
                    <a:pt x="47" y="13"/>
                    <a:pt x="48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60" y="14"/>
                    <a:pt x="61" y="13"/>
                  </a:cubicBezTo>
                  <a:cubicBezTo>
                    <a:pt x="61" y="11"/>
                    <a:pt x="60" y="9"/>
                    <a:pt x="5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7"/>
                    <a:pt x="44" y="8"/>
                    <a:pt x="43" y="8"/>
                  </a:cubicBezTo>
                  <a:cubicBezTo>
                    <a:pt x="42" y="9"/>
                    <a:pt x="41" y="9"/>
                    <a:pt x="39" y="9"/>
                  </a:cubicBezTo>
                  <a:cubicBezTo>
                    <a:pt x="38" y="9"/>
                    <a:pt x="37" y="8"/>
                    <a:pt x="36" y="7"/>
                  </a:cubicBezTo>
                  <a:cubicBezTo>
                    <a:pt x="35" y="6"/>
                    <a:pt x="33" y="5"/>
                    <a:pt x="30" y="5"/>
                  </a:cubicBezTo>
                  <a:cubicBezTo>
                    <a:pt x="27" y="4"/>
                    <a:pt x="25" y="5"/>
                    <a:pt x="24" y="5"/>
                  </a:cubicBezTo>
                  <a:cubicBezTo>
                    <a:pt x="23" y="6"/>
                    <a:pt x="22" y="6"/>
                    <a:pt x="20" y="6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3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2176">
              <a:extLst>
                <a:ext uri="{FF2B5EF4-FFF2-40B4-BE49-F238E27FC236}">
                  <a16:creationId xmlns:a16="http://schemas.microsoft.com/office/drawing/2014/main" id="{0EEC19C2-3639-47D8-8277-0C8FFE90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14"/>
              <a:ext cx="143" cy="37"/>
            </a:xfrm>
            <a:custGeom>
              <a:avLst/>
              <a:gdLst>
                <a:gd name="T0" fmla="*/ 38 w 61"/>
                <a:gd name="T1" fmla="*/ 91 h 15"/>
                <a:gd name="T2" fmla="*/ 127 w 61"/>
                <a:gd name="T3" fmla="*/ 104 h 15"/>
                <a:gd name="T4" fmla="*/ 164 w 61"/>
                <a:gd name="T5" fmla="*/ 133 h 15"/>
                <a:gd name="T6" fmla="*/ 246 w 61"/>
                <a:gd name="T7" fmla="*/ 183 h 15"/>
                <a:gd name="T8" fmla="*/ 335 w 61"/>
                <a:gd name="T9" fmla="*/ 165 h 15"/>
                <a:gd name="T10" fmla="*/ 373 w 61"/>
                <a:gd name="T11" fmla="*/ 153 h 15"/>
                <a:gd name="T12" fmla="*/ 413 w 61"/>
                <a:gd name="T13" fmla="*/ 183 h 15"/>
                <a:gd name="T14" fmla="*/ 490 w 61"/>
                <a:gd name="T15" fmla="*/ 224 h 15"/>
                <a:gd name="T16" fmla="*/ 577 w 61"/>
                <a:gd name="T17" fmla="*/ 212 h 15"/>
                <a:gd name="T18" fmla="*/ 621 w 61"/>
                <a:gd name="T19" fmla="*/ 195 h 15"/>
                <a:gd name="T20" fmla="*/ 736 w 61"/>
                <a:gd name="T21" fmla="*/ 224 h 15"/>
                <a:gd name="T22" fmla="*/ 776 w 61"/>
                <a:gd name="T23" fmla="*/ 183 h 15"/>
                <a:gd name="T24" fmla="*/ 748 w 61"/>
                <a:gd name="T25" fmla="*/ 133 h 15"/>
                <a:gd name="T26" fmla="*/ 633 w 61"/>
                <a:gd name="T27" fmla="*/ 121 h 15"/>
                <a:gd name="T28" fmla="*/ 556 w 61"/>
                <a:gd name="T29" fmla="*/ 121 h 15"/>
                <a:gd name="T30" fmla="*/ 499 w 61"/>
                <a:gd name="T31" fmla="*/ 133 h 15"/>
                <a:gd name="T32" fmla="*/ 462 w 61"/>
                <a:gd name="T33" fmla="*/ 104 h 15"/>
                <a:gd name="T34" fmla="*/ 384 w 61"/>
                <a:gd name="T35" fmla="*/ 62 h 15"/>
                <a:gd name="T36" fmla="*/ 307 w 61"/>
                <a:gd name="T37" fmla="*/ 74 h 15"/>
                <a:gd name="T38" fmla="*/ 258 w 61"/>
                <a:gd name="T39" fmla="*/ 91 h 15"/>
                <a:gd name="T40" fmla="*/ 220 w 61"/>
                <a:gd name="T41" fmla="*/ 62 h 15"/>
                <a:gd name="T42" fmla="*/ 143 w 61"/>
                <a:gd name="T43" fmla="*/ 12 h 15"/>
                <a:gd name="T44" fmla="*/ 49 w 61"/>
                <a:gd name="T45" fmla="*/ 0 h 15"/>
                <a:gd name="T46" fmla="*/ 12 w 61"/>
                <a:gd name="T47" fmla="*/ 42 h 15"/>
                <a:gd name="T48" fmla="*/ 38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5" y="10"/>
                    <a:pt x="16" y="11"/>
                    <a:pt x="19" y="12"/>
                  </a:cubicBezTo>
                  <a:cubicBezTo>
                    <a:pt x="22" y="12"/>
                    <a:pt x="24" y="11"/>
                    <a:pt x="26" y="11"/>
                  </a:cubicBezTo>
                  <a:cubicBezTo>
                    <a:pt x="27" y="10"/>
                    <a:pt x="28" y="10"/>
                    <a:pt x="29" y="10"/>
                  </a:cubicBezTo>
                  <a:cubicBezTo>
                    <a:pt x="31" y="11"/>
                    <a:pt x="31" y="11"/>
                    <a:pt x="32" y="12"/>
                  </a:cubicBezTo>
                  <a:cubicBezTo>
                    <a:pt x="34" y="13"/>
                    <a:pt x="35" y="14"/>
                    <a:pt x="38" y="15"/>
                  </a:cubicBezTo>
                  <a:cubicBezTo>
                    <a:pt x="41" y="15"/>
                    <a:pt x="43" y="14"/>
                    <a:pt x="45" y="14"/>
                  </a:cubicBezTo>
                  <a:cubicBezTo>
                    <a:pt x="46" y="13"/>
                    <a:pt x="47" y="13"/>
                    <a:pt x="48" y="13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60" y="14"/>
                    <a:pt x="60" y="12"/>
                  </a:cubicBezTo>
                  <a:cubicBezTo>
                    <a:pt x="61" y="11"/>
                    <a:pt x="60" y="9"/>
                    <a:pt x="5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7"/>
                    <a:pt x="44" y="8"/>
                    <a:pt x="43" y="8"/>
                  </a:cubicBezTo>
                  <a:cubicBezTo>
                    <a:pt x="42" y="9"/>
                    <a:pt x="41" y="9"/>
                    <a:pt x="39" y="9"/>
                  </a:cubicBezTo>
                  <a:cubicBezTo>
                    <a:pt x="38" y="8"/>
                    <a:pt x="37" y="8"/>
                    <a:pt x="36" y="7"/>
                  </a:cubicBezTo>
                  <a:cubicBezTo>
                    <a:pt x="35" y="6"/>
                    <a:pt x="33" y="5"/>
                    <a:pt x="30" y="4"/>
                  </a:cubicBezTo>
                  <a:cubicBezTo>
                    <a:pt x="27" y="4"/>
                    <a:pt x="25" y="5"/>
                    <a:pt x="24" y="5"/>
                  </a:cubicBezTo>
                  <a:cubicBezTo>
                    <a:pt x="23" y="6"/>
                    <a:pt x="22" y="6"/>
                    <a:pt x="20" y="6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3"/>
                    <a:pt x="14" y="2"/>
                    <a:pt x="11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2177">
              <a:extLst>
                <a:ext uri="{FF2B5EF4-FFF2-40B4-BE49-F238E27FC236}">
                  <a16:creationId xmlns:a16="http://schemas.microsoft.com/office/drawing/2014/main" id="{CF0264D0-F97E-41AB-A2A9-52AD6FAB2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273"/>
              <a:ext cx="142" cy="30"/>
            </a:xfrm>
            <a:custGeom>
              <a:avLst/>
              <a:gdLst>
                <a:gd name="T0" fmla="*/ 37 w 61"/>
                <a:gd name="T1" fmla="*/ 95 h 12"/>
                <a:gd name="T2" fmla="*/ 126 w 61"/>
                <a:gd name="T3" fmla="*/ 113 h 12"/>
                <a:gd name="T4" fmla="*/ 163 w 61"/>
                <a:gd name="T5" fmla="*/ 125 h 12"/>
                <a:gd name="T6" fmla="*/ 254 w 61"/>
                <a:gd name="T7" fmla="*/ 158 h 12"/>
                <a:gd name="T8" fmla="*/ 331 w 61"/>
                <a:gd name="T9" fmla="*/ 145 h 12"/>
                <a:gd name="T10" fmla="*/ 368 w 61"/>
                <a:gd name="T11" fmla="*/ 125 h 12"/>
                <a:gd name="T12" fmla="*/ 417 w 61"/>
                <a:gd name="T13" fmla="*/ 145 h 12"/>
                <a:gd name="T14" fmla="*/ 494 w 61"/>
                <a:gd name="T15" fmla="*/ 175 h 12"/>
                <a:gd name="T16" fmla="*/ 568 w 61"/>
                <a:gd name="T17" fmla="*/ 158 h 12"/>
                <a:gd name="T18" fmla="*/ 608 w 61"/>
                <a:gd name="T19" fmla="*/ 145 h 12"/>
                <a:gd name="T20" fmla="*/ 722 w 61"/>
                <a:gd name="T21" fmla="*/ 158 h 12"/>
                <a:gd name="T22" fmla="*/ 771 w 61"/>
                <a:gd name="T23" fmla="*/ 113 h 12"/>
                <a:gd name="T24" fmla="*/ 731 w 61"/>
                <a:gd name="T25" fmla="*/ 63 h 12"/>
                <a:gd name="T26" fmla="*/ 617 w 61"/>
                <a:gd name="T27" fmla="*/ 50 h 12"/>
                <a:gd name="T28" fmla="*/ 542 w 61"/>
                <a:gd name="T29" fmla="*/ 83 h 12"/>
                <a:gd name="T30" fmla="*/ 494 w 61"/>
                <a:gd name="T31" fmla="*/ 83 h 12"/>
                <a:gd name="T32" fmla="*/ 456 w 61"/>
                <a:gd name="T33" fmla="*/ 63 h 12"/>
                <a:gd name="T34" fmla="*/ 379 w 61"/>
                <a:gd name="T35" fmla="*/ 33 h 12"/>
                <a:gd name="T36" fmla="*/ 293 w 61"/>
                <a:gd name="T37" fmla="*/ 50 h 12"/>
                <a:gd name="T38" fmla="*/ 254 w 61"/>
                <a:gd name="T39" fmla="*/ 63 h 12"/>
                <a:gd name="T40" fmla="*/ 216 w 61"/>
                <a:gd name="T41" fmla="*/ 50 h 12"/>
                <a:gd name="T42" fmla="*/ 126 w 61"/>
                <a:gd name="T43" fmla="*/ 20 h 12"/>
                <a:gd name="T44" fmla="*/ 37 w 61"/>
                <a:gd name="T45" fmla="*/ 0 h 12"/>
                <a:gd name="T46" fmla="*/ 0 w 61"/>
                <a:gd name="T47" fmla="*/ 50 h 12"/>
                <a:gd name="T48" fmla="*/ 37 w 61"/>
                <a:gd name="T49" fmla="*/ 95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2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5" y="9"/>
                    <a:pt x="16" y="10"/>
                    <a:pt x="20" y="10"/>
                  </a:cubicBezTo>
                  <a:cubicBezTo>
                    <a:pt x="23" y="10"/>
                    <a:pt x="25" y="9"/>
                    <a:pt x="26" y="9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1" y="8"/>
                    <a:pt x="32" y="9"/>
                    <a:pt x="33" y="9"/>
                  </a:cubicBezTo>
                  <a:cubicBezTo>
                    <a:pt x="34" y="10"/>
                    <a:pt x="36" y="11"/>
                    <a:pt x="39" y="11"/>
                  </a:cubicBezTo>
                  <a:cubicBezTo>
                    <a:pt x="42" y="12"/>
                    <a:pt x="44" y="11"/>
                    <a:pt x="45" y="10"/>
                  </a:cubicBezTo>
                  <a:cubicBezTo>
                    <a:pt x="46" y="10"/>
                    <a:pt x="47" y="9"/>
                    <a:pt x="48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10"/>
                    <a:pt x="60" y="9"/>
                    <a:pt x="61" y="7"/>
                  </a:cubicBezTo>
                  <a:cubicBezTo>
                    <a:pt x="61" y="6"/>
                    <a:pt x="59" y="4"/>
                    <a:pt x="58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3"/>
                    <a:pt x="44" y="4"/>
                    <a:pt x="43" y="5"/>
                  </a:cubicBezTo>
                  <a:cubicBezTo>
                    <a:pt x="42" y="5"/>
                    <a:pt x="41" y="5"/>
                    <a:pt x="39" y="5"/>
                  </a:cubicBezTo>
                  <a:cubicBezTo>
                    <a:pt x="38" y="5"/>
                    <a:pt x="37" y="5"/>
                    <a:pt x="36" y="4"/>
                  </a:cubicBezTo>
                  <a:cubicBezTo>
                    <a:pt x="35" y="3"/>
                    <a:pt x="33" y="2"/>
                    <a:pt x="30" y="2"/>
                  </a:cubicBezTo>
                  <a:cubicBezTo>
                    <a:pt x="27" y="2"/>
                    <a:pt x="25" y="3"/>
                    <a:pt x="23" y="3"/>
                  </a:cubicBezTo>
                  <a:cubicBezTo>
                    <a:pt x="22" y="4"/>
                    <a:pt x="22" y="4"/>
                    <a:pt x="20" y="4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2178">
              <a:extLst>
                <a:ext uri="{FF2B5EF4-FFF2-40B4-BE49-F238E27FC236}">
                  <a16:creationId xmlns:a16="http://schemas.microsoft.com/office/drawing/2014/main" id="{E909872C-E50B-442F-95A5-34E2FDB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246"/>
              <a:ext cx="140" cy="27"/>
            </a:xfrm>
            <a:custGeom>
              <a:avLst/>
              <a:gdLst>
                <a:gd name="T0" fmla="*/ 37 w 60"/>
                <a:gd name="T1" fmla="*/ 91 h 11"/>
                <a:gd name="T2" fmla="*/ 126 w 60"/>
                <a:gd name="T3" fmla="*/ 91 h 11"/>
                <a:gd name="T4" fmla="*/ 163 w 60"/>
                <a:gd name="T5" fmla="*/ 120 h 11"/>
                <a:gd name="T6" fmla="*/ 240 w 60"/>
                <a:gd name="T7" fmla="*/ 150 h 11"/>
                <a:gd name="T8" fmla="*/ 331 w 60"/>
                <a:gd name="T9" fmla="*/ 120 h 11"/>
                <a:gd name="T10" fmla="*/ 371 w 60"/>
                <a:gd name="T11" fmla="*/ 120 h 11"/>
                <a:gd name="T12" fmla="*/ 408 w 60"/>
                <a:gd name="T13" fmla="*/ 133 h 11"/>
                <a:gd name="T14" fmla="*/ 495 w 60"/>
                <a:gd name="T15" fmla="*/ 162 h 11"/>
                <a:gd name="T16" fmla="*/ 572 w 60"/>
                <a:gd name="T17" fmla="*/ 150 h 11"/>
                <a:gd name="T18" fmla="*/ 609 w 60"/>
                <a:gd name="T19" fmla="*/ 133 h 11"/>
                <a:gd name="T20" fmla="*/ 723 w 60"/>
                <a:gd name="T21" fmla="*/ 150 h 11"/>
                <a:gd name="T22" fmla="*/ 763 w 60"/>
                <a:gd name="T23" fmla="*/ 103 h 11"/>
                <a:gd name="T24" fmla="*/ 735 w 60"/>
                <a:gd name="T25" fmla="*/ 61 h 11"/>
                <a:gd name="T26" fmla="*/ 621 w 60"/>
                <a:gd name="T27" fmla="*/ 42 h 11"/>
                <a:gd name="T28" fmla="*/ 534 w 60"/>
                <a:gd name="T29" fmla="*/ 61 h 11"/>
                <a:gd name="T30" fmla="*/ 495 w 60"/>
                <a:gd name="T31" fmla="*/ 71 h 11"/>
                <a:gd name="T32" fmla="*/ 457 w 60"/>
                <a:gd name="T33" fmla="*/ 61 h 11"/>
                <a:gd name="T34" fmla="*/ 371 w 60"/>
                <a:gd name="T35" fmla="*/ 29 h 11"/>
                <a:gd name="T36" fmla="*/ 294 w 60"/>
                <a:gd name="T37" fmla="*/ 42 h 11"/>
                <a:gd name="T38" fmla="*/ 257 w 60"/>
                <a:gd name="T39" fmla="*/ 61 h 11"/>
                <a:gd name="T40" fmla="*/ 201 w 60"/>
                <a:gd name="T41" fmla="*/ 29 h 11"/>
                <a:gd name="T42" fmla="*/ 126 w 60"/>
                <a:gd name="T43" fmla="*/ 0 h 11"/>
                <a:gd name="T44" fmla="*/ 37 w 60"/>
                <a:gd name="T45" fmla="*/ 0 h 11"/>
                <a:gd name="T46" fmla="*/ 0 w 60"/>
                <a:gd name="T47" fmla="*/ 42 h 11"/>
                <a:gd name="T48" fmla="*/ 37 w 60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1">
                  <a:moveTo>
                    <a:pt x="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4" y="8"/>
                    <a:pt x="16" y="9"/>
                    <a:pt x="19" y="10"/>
                  </a:cubicBezTo>
                  <a:cubicBezTo>
                    <a:pt x="23" y="10"/>
                    <a:pt x="24" y="9"/>
                    <a:pt x="26" y="8"/>
                  </a:cubicBezTo>
                  <a:cubicBezTo>
                    <a:pt x="27" y="8"/>
                    <a:pt x="27" y="8"/>
                    <a:pt x="29" y="8"/>
                  </a:cubicBezTo>
                  <a:cubicBezTo>
                    <a:pt x="31" y="8"/>
                    <a:pt x="31" y="8"/>
                    <a:pt x="32" y="9"/>
                  </a:cubicBezTo>
                  <a:cubicBezTo>
                    <a:pt x="34" y="10"/>
                    <a:pt x="35" y="11"/>
                    <a:pt x="39" y="11"/>
                  </a:cubicBezTo>
                  <a:cubicBezTo>
                    <a:pt x="42" y="11"/>
                    <a:pt x="44" y="10"/>
                    <a:pt x="45" y="10"/>
                  </a:cubicBezTo>
                  <a:cubicBezTo>
                    <a:pt x="46" y="9"/>
                    <a:pt x="47" y="9"/>
                    <a:pt x="48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10"/>
                    <a:pt x="60" y="9"/>
                    <a:pt x="60" y="7"/>
                  </a:cubicBezTo>
                  <a:cubicBezTo>
                    <a:pt x="60" y="5"/>
                    <a:pt x="59" y="4"/>
                    <a:pt x="58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3"/>
                    <a:pt x="44" y="4"/>
                    <a:pt x="42" y="4"/>
                  </a:cubicBezTo>
                  <a:cubicBezTo>
                    <a:pt x="41" y="5"/>
                    <a:pt x="41" y="5"/>
                    <a:pt x="39" y="5"/>
                  </a:cubicBezTo>
                  <a:cubicBezTo>
                    <a:pt x="37" y="5"/>
                    <a:pt x="37" y="4"/>
                    <a:pt x="36" y="4"/>
                  </a:cubicBezTo>
                  <a:cubicBezTo>
                    <a:pt x="34" y="3"/>
                    <a:pt x="33" y="2"/>
                    <a:pt x="29" y="2"/>
                  </a:cubicBezTo>
                  <a:cubicBezTo>
                    <a:pt x="26" y="1"/>
                    <a:pt x="25" y="2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8" y="4"/>
                    <a:pt x="17" y="3"/>
                    <a:pt x="16" y="2"/>
                  </a:cubicBezTo>
                  <a:cubicBezTo>
                    <a:pt x="15" y="2"/>
                    <a:pt x="13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2179">
              <a:extLst>
                <a:ext uri="{FF2B5EF4-FFF2-40B4-BE49-F238E27FC236}">
                  <a16:creationId xmlns:a16="http://schemas.microsoft.com/office/drawing/2014/main" id="{F1830DFE-93C3-4307-868C-9142B9C01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403"/>
              <a:ext cx="142" cy="24"/>
            </a:xfrm>
            <a:custGeom>
              <a:avLst/>
              <a:gdLst>
                <a:gd name="T0" fmla="*/ 37 w 61"/>
                <a:gd name="T1" fmla="*/ 82 h 10"/>
                <a:gd name="T2" fmla="*/ 126 w 61"/>
                <a:gd name="T3" fmla="*/ 82 h 10"/>
                <a:gd name="T4" fmla="*/ 179 w 61"/>
                <a:gd name="T5" fmla="*/ 98 h 10"/>
                <a:gd name="T6" fmla="*/ 254 w 61"/>
                <a:gd name="T7" fmla="*/ 127 h 10"/>
                <a:gd name="T8" fmla="*/ 331 w 61"/>
                <a:gd name="T9" fmla="*/ 110 h 10"/>
                <a:gd name="T10" fmla="*/ 379 w 61"/>
                <a:gd name="T11" fmla="*/ 98 h 10"/>
                <a:gd name="T12" fmla="*/ 417 w 61"/>
                <a:gd name="T13" fmla="*/ 110 h 10"/>
                <a:gd name="T14" fmla="*/ 494 w 61"/>
                <a:gd name="T15" fmla="*/ 139 h 10"/>
                <a:gd name="T16" fmla="*/ 580 w 61"/>
                <a:gd name="T17" fmla="*/ 110 h 10"/>
                <a:gd name="T18" fmla="*/ 617 w 61"/>
                <a:gd name="T19" fmla="*/ 110 h 10"/>
                <a:gd name="T20" fmla="*/ 731 w 61"/>
                <a:gd name="T21" fmla="*/ 110 h 10"/>
                <a:gd name="T22" fmla="*/ 771 w 61"/>
                <a:gd name="T23" fmla="*/ 70 h 10"/>
                <a:gd name="T24" fmla="*/ 731 w 61"/>
                <a:gd name="T25" fmla="*/ 29 h 10"/>
                <a:gd name="T26" fmla="*/ 617 w 61"/>
                <a:gd name="T27" fmla="*/ 29 h 10"/>
                <a:gd name="T28" fmla="*/ 542 w 61"/>
                <a:gd name="T29" fmla="*/ 41 h 10"/>
                <a:gd name="T30" fmla="*/ 503 w 61"/>
                <a:gd name="T31" fmla="*/ 58 h 10"/>
                <a:gd name="T32" fmla="*/ 456 w 61"/>
                <a:gd name="T33" fmla="*/ 41 h 10"/>
                <a:gd name="T34" fmla="*/ 379 w 61"/>
                <a:gd name="T35" fmla="*/ 12 h 10"/>
                <a:gd name="T36" fmla="*/ 303 w 61"/>
                <a:gd name="T37" fmla="*/ 29 h 10"/>
                <a:gd name="T38" fmla="*/ 254 w 61"/>
                <a:gd name="T39" fmla="*/ 41 h 10"/>
                <a:gd name="T40" fmla="*/ 216 w 61"/>
                <a:gd name="T41" fmla="*/ 29 h 10"/>
                <a:gd name="T42" fmla="*/ 142 w 61"/>
                <a:gd name="T43" fmla="*/ 0 h 10"/>
                <a:gd name="T44" fmla="*/ 49 w 61"/>
                <a:gd name="T45" fmla="*/ 0 h 10"/>
                <a:gd name="T46" fmla="*/ 0 w 61"/>
                <a:gd name="T47" fmla="*/ 41 h 10"/>
                <a:gd name="T48" fmla="*/ 37 w 61"/>
                <a:gd name="T49" fmla="*/ 82 h 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0">
                  <a:moveTo>
                    <a:pt x="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4" y="7"/>
                  </a:cubicBezTo>
                  <a:cubicBezTo>
                    <a:pt x="15" y="8"/>
                    <a:pt x="17" y="9"/>
                    <a:pt x="20" y="9"/>
                  </a:cubicBezTo>
                  <a:cubicBezTo>
                    <a:pt x="23" y="9"/>
                    <a:pt x="25" y="8"/>
                    <a:pt x="26" y="8"/>
                  </a:cubicBezTo>
                  <a:cubicBezTo>
                    <a:pt x="27" y="7"/>
                    <a:pt x="28" y="7"/>
                    <a:pt x="30" y="7"/>
                  </a:cubicBezTo>
                  <a:cubicBezTo>
                    <a:pt x="31" y="7"/>
                    <a:pt x="32" y="7"/>
                    <a:pt x="33" y="8"/>
                  </a:cubicBezTo>
                  <a:cubicBezTo>
                    <a:pt x="34" y="9"/>
                    <a:pt x="36" y="10"/>
                    <a:pt x="39" y="10"/>
                  </a:cubicBezTo>
                  <a:cubicBezTo>
                    <a:pt x="43" y="10"/>
                    <a:pt x="44" y="9"/>
                    <a:pt x="46" y="8"/>
                  </a:cubicBezTo>
                  <a:cubicBezTo>
                    <a:pt x="47" y="8"/>
                    <a:pt x="47" y="8"/>
                    <a:pt x="49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1" y="7"/>
                    <a:pt x="61" y="5"/>
                  </a:cubicBezTo>
                  <a:cubicBezTo>
                    <a:pt x="61" y="4"/>
                    <a:pt x="60" y="2"/>
                    <a:pt x="5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6" y="2"/>
                    <a:pt x="44" y="2"/>
                    <a:pt x="43" y="3"/>
                  </a:cubicBezTo>
                  <a:cubicBezTo>
                    <a:pt x="42" y="4"/>
                    <a:pt x="41" y="4"/>
                    <a:pt x="40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2"/>
                    <a:pt x="33" y="1"/>
                    <a:pt x="30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5" y="1"/>
                    <a:pt x="14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2180">
              <a:extLst>
                <a:ext uri="{FF2B5EF4-FFF2-40B4-BE49-F238E27FC236}">
                  <a16:creationId xmlns:a16="http://schemas.microsoft.com/office/drawing/2014/main" id="{93C673B7-D7F9-4E0B-81B4-FDDEC9F50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373"/>
              <a:ext cx="143" cy="27"/>
            </a:xfrm>
            <a:custGeom>
              <a:avLst/>
              <a:gdLst>
                <a:gd name="T0" fmla="*/ 38 w 61"/>
                <a:gd name="T1" fmla="*/ 91 h 11"/>
                <a:gd name="T2" fmla="*/ 127 w 61"/>
                <a:gd name="T3" fmla="*/ 103 h 11"/>
                <a:gd name="T4" fmla="*/ 164 w 61"/>
                <a:gd name="T5" fmla="*/ 120 h 11"/>
                <a:gd name="T6" fmla="*/ 258 w 61"/>
                <a:gd name="T7" fmla="*/ 150 h 11"/>
                <a:gd name="T8" fmla="*/ 335 w 61"/>
                <a:gd name="T9" fmla="*/ 120 h 11"/>
                <a:gd name="T10" fmla="*/ 373 w 61"/>
                <a:gd name="T11" fmla="*/ 103 h 11"/>
                <a:gd name="T12" fmla="*/ 424 w 61"/>
                <a:gd name="T13" fmla="*/ 133 h 11"/>
                <a:gd name="T14" fmla="*/ 499 w 61"/>
                <a:gd name="T15" fmla="*/ 162 h 11"/>
                <a:gd name="T16" fmla="*/ 577 w 61"/>
                <a:gd name="T17" fmla="*/ 133 h 11"/>
                <a:gd name="T18" fmla="*/ 621 w 61"/>
                <a:gd name="T19" fmla="*/ 120 h 11"/>
                <a:gd name="T20" fmla="*/ 736 w 61"/>
                <a:gd name="T21" fmla="*/ 133 h 11"/>
                <a:gd name="T22" fmla="*/ 776 w 61"/>
                <a:gd name="T23" fmla="*/ 91 h 11"/>
                <a:gd name="T24" fmla="*/ 748 w 61"/>
                <a:gd name="T25" fmla="*/ 42 h 11"/>
                <a:gd name="T26" fmla="*/ 633 w 61"/>
                <a:gd name="T27" fmla="*/ 29 h 11"/>
                <a:gd name="T28" fmla="*/ 539 w 61"/>
                <a:gd name="T29" fmla="*/ 61 h 11"/>
                <a:gd name="T30" fmla="*/ 499 w 61"/>
                <a:gd name="T31" fmla="*/ 71 h 11"/>
                <a:gd name="T32" fmla="*/ 462 w 61"/>
                <a:gd name="T33" fmla="*/ 42 h 11"/>
                <a:gd name="T34" fmla="*/ 373 w 61"/>
                <a:gd name="T35" fmla="*/ 12 h 11"/>
                <a:gd name="T36" fmla="*/ 298 w 61"/>
                <a:gd name="T37" fmla="*/ 42 h 11"/>
                <a:gd name="T38" fmla="*/ 258 w 61"/>
                <a:gd name="T39" fmla="*/ 61 h 11"/>
                <a:gd name="T40" fmla="*/ 209 w 61"/>
                <a:gd name="T41" fmla="*/ 42 h 11"/>
                <a:gd name="T42" fmla="*/ 127 w 61"/>
                <a:gd name="T43" fmla="*/ 12 h 11"/>
                <a:gd name="T44" fmla="*/ 38 w 61"/>
                <a:gd name="T45" fmla="*/ 0 h 11"/>
                <a:gd name="T46" fmla="*/ 0 w 61"/>
                <a:gd name="T47" fmla="*/ 42 h 11"/>
                <a:gd name="T48" fmla="*/ 38 w 61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3" y="8"/>
                  </a:cubicBezTo>
                  <a:cubicBezTo>
                    <a:pt x="15" y="9"/>
                    <a:pt x="16" y="10"/>
                    <a:pt x="20" y="10"/>
                  </a:cubicBezTo>
                  <a:cubicBezTo>
                    <a:pt x="23" y="10"/>
                    <a:pt x="25" y="9"/>
                    <a:pt x="26" y="8"/>
                  </a:cubicBezTo>
                  <a:cubicBezTo>
                    <a:pt x="27" y="8"/>
                    <a:pt x="28" y="7"/>
                    <a:pt x="29" y="7"/>
                  </a:cubicBezTo>
                  <a:cubicBezTo>
                    <a:pt x="31" y="8"/>
                    <a:pt x="32" y="8"/>
                    <a:pt x="33" y="9"/>
                  </a:cubicBezTo>
                  <a:cubicBezTo>
                    <a:pt x="34" y="9"/>
                    <a:pt x="36" y="10"/>
                    <a:pt x="39" y="11"/>
                  </a:cubicBezTo>
                  <a:cubicBezTo>
                    <a:pt x="42" y="11"/>
                    <a:pt x="44" y="10"/>
                    <a:pt x="45" y="9"/>
                  </a:cubicBezTo>
                  <a:cubicBezTo>
                    <a:pt x="46" y="9"/>
                    <a:pt x="47" y="8"/>
                    <a:pt x="48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9" y="9"/>
                    <a:pt x="60" y="7"/>
                    <a:pt x="60" y="6"/>
                  </a:cubicBezTo>
                  <a:cubicBezTo>
                    <a:pt x="61" y="4"/>
                    <a:pt x="59" y="3"/>
                    <a:pt x="5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6" y="2"/>
                    <a:pt x="44" y="3"/>
                    <a:pt x="42" y="4"/>
                  </a:cubicBezTo>
                  <a:cubicBezTo>
                    <a:pt x="41" y="4"/>
                    <a:pt x="41" y="5"/>
                    <a:pt x="39" y="5"/>
                  </a:cubicBezTo>
                  <a:cubicBezTo>
                    <a:pt x="37" y="4"/>
                    <a:pt x="37" y="4"/>
                    <a:pt x="36" y="3"/>
                  </a:cubicBezTo>
                  <a:cubicBezTo>
                    <a:pt x="34" y="3"/>
                    <a:pt x="33" y="2"/>
                    <a:pt x="29" y="1"/>
                  </a:cubicBezTo>
                  <a:cubicBezTo>
                    <a:pt x="26" y="1"/>
                    <a:pt x="25" y="2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2181">
              <a:extLst>
                <a:ext uri="{FF2B5EF4-FFF2-40B4-BE49-F238E27FC236}">
                  <a16:creationId xmlns:a16="http://schemas.microsoft.com/office/drawing/2014/main" id="{186B0A33-3FFE-4FD0-9AF8-59B0A330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876"/>
              <a:ext cx="35" cy="151"/>
            </a:xfrm>
            <a:custGeom>
              <a:avLst/>
              <a:gdLst>
                <a:gd name="T0" fmla="*/ 180 w 15"/>
                <a:gd name="T1" fmla="*/ 62 h 61"/>
                <a:gd name="T2" fmla="*/ 163 w 15"/>
                <a:gd name="T3" fmla="*/ 166 h 61"/>
                <a:gd name="T4" fmla="*/ 163 w 15"/>
                <a:gd name="T5" fmla="*/ 215 h 61"/>
                <a:gd name="T6" fmla="*/ 180 w 15"/>
                <a:gd name="T7" fmla="*/ 319 h 61"/>
                <a:gd name="T8" fmla="*/ 152 w 15"/>
                <a:gd name="T9" fmla="*/ 411 h 61"/>
                <a:gd name="T10" fmla="*/ 126 w 15"/>
                <a:gd name="T11" fmla="*/ 453 h 61"/>
                <a:gd name="T12" fmla="*/ 142 w 15"/>
                <a:gd name="T13" fmla="*/ 515 h 61"/>
                <a:gd name="T14" fmla="*/ 142 w 15"/>
                <a:gd name="T15" fmla="*/ 606 h 61"/>
                <a:gd name="T16" fmla="*/ 114 w 15"/>
                <a:gd name="T17" fmla="*/ 698 h 61"/>
                <a:gd name="T18" fmla="*/ 86 w 15"/>
                <a:gd name="T19" fmla="*/ 743 h 61"/>
                <a:gd name="T20" fmla="*/ 77 w 15"/>
                <a:gd name="T21" fmla="*/ 881 h 61"/>
                <a:gd name="T22" fmla="*/ 37 w 15"/>
                <a:gd name="T23" fmla="*/ 913 h 61"/>
                <a:gd name="T24" fmla="*/ 0 w 15"/>
                <a:gd name="T25" fmla="*/ 864 h 61"/>
                <a:gd name="T26" fmla="*/ 12 w 15"/>
                <a:gd name="T27" fmla="*/ 730 h 61"/>
                <a:gd name="T28" fmla="*/ 49 w 15"/>
                <a:gd name="T29" fmla="*/ 636 h 61"/>
                <a:gd name="T30" fmla="*/ 65 w 15"/>
                <a:gd name="T31" fmla="*/ 594 h 61"/>
                <a:gd name="T32" fmla="*/ 65 w 15"/>
                <a:gd name="T33" fmla="*/ 545 h 61"/>
                <a:gd name="T34" fmla="*/ 49 w 15"/>
                <a:gd name="T35" fmla="*/ 441 h 61"/>
                <a:gd name="T36" fmla="*/ 86 w 15"/>
                <a:gd name="T37" fmla="*/ 349 h 61"/>
                <a:gd name="T38" fmla="*/ 103 w 15"/>
                <a:gd name="T39" fmla="*/ 307 h 61"/>
                <a:gd name="T40" fmla="*/ 103 w 15"/>
                <a:gd name="T41" fmla="*/ 245 h 61"/>
                <a:gd name="T42" fmla="*/ 86 w 15"/>
                <a:gd name="T43" fmla="*/ 153 h 61"/>
                <a:gd name="T44" fmla="*/ 103 w 15"/>
                <a:gd name="T45" fmla="*/ 42 h 61"/>
                <a:gd name="T46" fmla="*/ 142 w 15"/>
                <a:gd name="T47" fmla="*/ 0 h 61"/>
                <a:gd name="T48" fmla="*/ 180 w 15"/>
                <a:gd name="T49" fmla="*/ 62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" h="61">
                  <a:moveTo>
                    <a:pt x="14" y="4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4" y="16"/>
                    <a:pt x="15" y="18"/>
                    <a:pt x="14" y="21"/>
                  </a:cubicBezTo>
                  <a:cubicBezTo>
                    <a:pt x="14" y="24"/>
                    <a:pt x="12" y="26"/>
                    <a:pt x="12" y="27"/>
                  </a:cubicBezTo>
                  <a:cubicBezTo>
                    <a:pt x="11" y="28"/>
                    <a:pt x="10" y="28"/>
                    <a:pt x="10" y="30"/>
                  </a:cubicBezTo>
                  <a:cubicBezTo>
                    <a:pt x="10" y="32"/>
                    <a:pt x="10" y="32"/>
                    <a:pt x="11" y="34"/>
                  </a:cubicBezTo>
                  <a:cubicBezTo>
                    <a:pt x="11" y="35"/>
                    <a:pt x="12" y="37"/>
                    <a:pt x="11" y="40"/>
                  </a:cubicBezTo>
                  <a:cubicBezTo>
                    <a:pt x="11" y="43"/>
                    <a:pt x="10" y="45"/>
                    <a:pt x="9" y="46"/>
                  </a:cubicBezTo>
                  <a:cubicBezTo>
                    <a:pt x="8" y="47"/>
                    <a:pt x="8" y="47"/>
                    <a:pt x="7" y="4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4" y="61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5"/>
                    <a:pt x="3" y="43"/>
                    <a:pt x="4" y="42"/>
                  </a:cubicBezTo>
                  <a:cubicBezTo>
                    <a:pt x="5" y="41"/>
                    <a:pt x="5" y="41"/>
                    <a:pt x="5" y="39"/>
                  </a:cubicBezTo>
                  <a:cubicBezTo>
                    <a:pt x="6" y="37"/>
                    <a:pt x="5" y="37"/>
                    <a:pt x="5" y="36"/>
                  </a:cubicBezTo>
                  <a:cubicBezTo>
                    <a:pt x="4" y="34"/>
                    <a:pt x="4" y="32"/>
                    <a:pt x="4" y="29"/>
                  </a:cubicBezTo>
                  <a:cubicBezTo>
                    <a:pt x="5" y="26"/>
                    <a:pt x="6" y="24"/>
                    <a:pt x="7" y="23"/>
                  </a:cubicBezTo>
                  <a:cubicBezTo>
                    <a:pt x="8" y="22"/>
                    <a:pt x="8" y="22"/>
                    <a:pt x="8" y="20"/>
                  </a:cubicBezTo>
                  <a:cubicBezTo>
                    <a:pt x="8" y="18"/>
                    <a:pt x="8" y="18"/>
                    <a:pt x="8" y="16"/>
                  </a:cubicBezTo>
                  <a:cubicBezTo>
                    <a:pt x="7" y="15"/>
                    <a:pt x="7" y="13"/>
                    <a:pt x="7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1"/>
                    <a:pt x="14" y="2"/>
                    <a:pt x="14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2182">
              <a:extLst>
                <a:ext uri="{FF2B5EF4-FFF2-40B4-BE49-F238E27FC236}">
                  <a16:creationId xmlns:a16="http://schemas.microsoft.com/office/drawing/2014/main" id="{1663FC89-6C78-4D43-A77A-321F486B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873"/>
              <a:ext cx="33" cy="149"/>
            </a:xfrm>
            <a:custGeom>
              <a:avLst/>
              <a:gdLst>
                <a:gd name="T0" fmla="*/ 184 w 14"/>
                <a:gd name="T1" fmla="*/ 42 h 60"/>
                <a:gd name="T2" fmla="*/ 172 w 14"/>
                <a:gd name="T3" fmla="*/ 154 h 60"/>
                <a:gd name="T4" fmla="*/ 172 w 14"/>
                <a:gd name="T5" fmla="*/ 216 h 60"/>
                <a:gd name="T6" fmla="*/ 184 w 14"/>
                <a:gd name="T7" fmla="*/ 308 h 60"/>
                <a:gd name="T8" fmla="*/ 144 w 14"/>
                <a:gd name="T9" fmla="*/ 400 h 60"/>
                <a:gd name="T10" fmla="*/ 134 w 14"/>
                <a:gd name="T11" fmla="*/ 445 h 60"/>
                <a:gd name="T12" fmla="*/ 134 w 14"/>
                <a:gd name="T13" fmla="*/ 507 h 60"/>
                <a:gd name="T14" fmla="*/ 144 w 14"/>
                <a:gd name="T15" fmla="*/ 598 h 60"/>
                <a:gd name="T16" fmla="*/ 118 w 14"/>
                <a:gd name="T17" fmla="*/ 690 h 60"/>
                <a:gd name="T18" fmla="*/ 94 w 14"/>
                <a:gd name="T19" fmla="*/ 735 h 60"/>
                <a:gd name="T20" fmla="*/ 78 w 14"/>
                <a:gd name="T21" fmla="*/ 877 h 60"/>
                <a:gd name="T22" fmla="*/ 40 w 14"/>
                <a:gd name="T23" fmla="*/ 919 h 60"/>
                <a:gd name="T24" fmla="*/ 0 w 14"/>
                <a:gd name="T25" fmla="*/ 857 h 60"/>
                <a:gd name="T26" fmla="*/ 12 w 14"/>
                <a:gd name="T27" fmla="*/ 735 h 60"/>
                <a:gd name="T28" fmla="*/ 50 w 14"/>
                <a:gd name="T29" fmla="*/ 641 h 60"/>
                <a:gd name="T30" fmla="*/ 66 w 14"/>
                <a:gd name="T31" fmla="*/ 598 h 60"/>
                <a:gd name="T32" fmla="*/ 66 w 14"/>
                <a:gd name="T33" fmla="*/ 536 h 60"/>
                <a:gd name="T34" fmla="*/ 50 w 14"/>
                <a:gd name="T35" fmla="*/ 432 h 60"/>
                <a:gd name="T36" fmla="*/ 94 w 14"/>
                <a:gd name="T37" fmla="*/ 353 h 60"/>
                <a:gd name="T38" fmla="*/ 106 w 14"/>
                <a:gd name="T39" fmla="*/ 291 h 60"/>
                <a:gd name="T40" fmla="*/ 106 w 14"/>
                <a:gd name="T41" fmla="*/ 246 h 60"/>
                <a:gd name="T42" fmla="*/ 94 w 14"/>
                <a:gd name="T43" fmla="*/ 137 h 60"/>
                <a:gd name="T44" fmla="*/ 106 w 14"/>
                <a:gd name="T45" fmla="*/ 30 h 60"/>
                <a:gd name="T46" fmla="*/ 144 w 14"/>
                <a:gd name="T47" fmla="*/ 0 h 60"/>
                <a:gd name="T48" fmla="*/ 184 w 14"/>
                <a:gd name="T49" fmla="*/ 4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0">
                  <a:moveTo>
                    <a:pt x="14" y="3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4" y="15"/>
                    <a:pt x="14" y="17"/>
                    <a:pt x="14" y="20"/>
                  </a:cubicBezTo>
                  <a:cubicBezTo>
                    <a:pt x="14" y="23"/>
                    <a:pt x="12" y="25"/>
                    <a:pt x="11" y="26"/>
                  </a:cubicBezTo>
                  <a:cubicBezTo>
                    <a:pt x="11" y="27"/>
                    <a:pt x="10" y="28"/>
                    <a:pt x="10" y="29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2" y="36"/>
                    <a:pt x="11" y="39"/>
                  </a:cubicBezTo>
                  <a:cubicBezTo>
                    <a:pt x="11" y="43"/>
                    <a:pt x="9" y="44"/>
                    <a:pt x="9" y="45"/>
                  </a:cubicBezTo>
                  <a:cubicBezTo>
                    <a:pt x="8" y="46"/>
                    <a:pt x="7" y="47"/>
                    <a:pt x="7" y="4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4" y="60"/>
                    <a:pt x="3" y="60"/>
                  </a:cubicBezTo>
                  <a:cubicBezTo>
                    <a:pt x="1" y="60"/>
                    <a:pt x="0" y="58"/>
                    <a:pt x="0" y="56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40"/>
                    <a:pt x="5" y="39"/>
                  </a:cubicBezTo>
                  <a:cubicBezTo>
                    <a:pt x="5" y="37"/>
                    <a:pt x="5" y="36"/>
                    <a:pt x="5" y="35"/>
                  </a:cubicBezTo>
                  <a:cubicBezTo>
                    <a:pt x="4" y="33"/>
                    <a:pt x="4" y="32"/>
                    <a:pt x="4" y="28"/>
                  </a:cubicBezTo>
                  <a:cubicBezTo>
                    <a:pt x="4" y="25"/>
                    <a:pt x="6" y="24"/>
                    <a:pt x="7" y="23"/>
                  </a:cubicBezTo>
                  <a:cubicBezTo>
                    <a:pt x="7" y="22"/>
                    <a:pt x="8" y="21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7" y="14"/>
                    <a:pt x="6" y="12"/>
                    <a:pt x="7" y="9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0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2183">
              <a:extLst>
                <a:ext uri="{FF2B5EF4-FFF2-40B4-BE49-F238E27FC236}">
                  <a16:creationId xmlns:a16="http://schemas.microsoft.com/office/drawing/2014/main" id="{BF0A509D-FB8F-4E09-B91F-C01D7AE63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906"/>
              <a:ext cx="44" cy="149"/>
            </a:xfrm>
            <a:custGeom>
              <a:avLst/>
              <a:gdLst>
                <a:gd name="T0" fmla="*/ 225 w 19"/>
                <a:gd name="T1" fmla="*/ 62 h 60"/>
                <a:gd name="T2" fmla="*/ 208 w 19"/>
                <a:gd name="T3" fmla="*/ 166 h 60"/>
                <a:gd name="T4" fmla="*/ 208 w 19"/>
                <a:gd name="T5" fmla="*/ 228 h 60"/>
                <a:gd name="T6" fmla="*/ 208 w 19"/>
                <a:gd name="T7" fmla="*/ 320 h 60"/>
                <a:gd name="T8" fmla="*/ 171 w 19"/>
                <a:gd name="T9" fmla="*/ 412 h 60"/>
                <a:gd name="T10" fmla="*/ 151 w 19"/>
                <a:gd name="T11" fmla="*/ 462 h 60"/>
                <a:gd name="T12" fmla="*/ 160 w 19"/>
                <a:gd name="T13" fmla="*/ 507 h 60"/>
                <a:gd name="T14" fmla="*/ 160 w 19"/>
                <a:gd name="T15" fmla="*/ 611 h 60"/>
                <a:gd name="T16" fmla="*/ 123 w 19"/>
                <a:gd name="T17" fmla="*/ 703 h 60"/>
                <a:gd name="T18" fmla="*/ 102 w 19"/>
                <a:gd name="T19" fmla="*/ 752 h 60"/>
                <a:gd name="T20" fmla="*/ 74 w 19"/>
                <a:gd name="T21" fmla="*/ 877 h 60"/>
                <a:gd name="T22" fmla="*/ 28 w 19"/>
                <a:gd name="T23" fmla="*/ 919 h 60"/>
                <a:gd name="T24" fmla="*/ 0 w 19"/>
                <a:gd name="T25" fmla="*/ 857 h 60"/>
                <a:gd name="T26" fmla="*/ 28 w 19"/>
                <a:gd name="T27" fmla="*/ 723 h 60"/>
                <a:gd name="T28" fmla="*/ 65 w 19"/>
                <a:gd name="T29" fmla="*/ 641 h 60"/>
                <a:gd name="T30" fmla="*/ 86 w 19"/>
                <a:gd name="T31" fmla="*/ 598 h 60"/>
                <a:gd name="T32" fmla="*/ 86 w 19"/>
                <a:gd name="T33" fmla="*/ 536 h 60"/>
                <a:gd name="T34" fmla="*/ 86 w 19"/>
                <a:gd name="T35" fmla="*/ 445 h 60"/>
                <a:gd name="T36" fmla="*/ 123 w 19"/>
                <a:gd name="T37" fmla="*/ 353 h 60"/>
                <a:gd name="T38" fmla="*/ 134 w 19"/>
                <a:gd name="T39" fmla="*/ 308 h 60"/>
                <a:gd name="T40" fmla="*/ 134 w 19"/>
                <a:gd name="T41" fmla="*/ 246 h 60"/>
                <a:gd name="T42" fmla="*/ 134 w 19"/>
                <a:gd name="T43" fmla="*/ 154 h 60"/>
                <a:gd name="T44" fmla="*/ 160 w 19"/>
                <a:gd name="T45" fmla="*/ 42 h 60"/>
                <a:gd name="T46" fmla="*/ 199 w 19"/>
                <a:gd name="T47" fmla="*/ 12 h 60"/>
                <a:gd name="T48" fmla="*/ 225 w 19"/>
                <a:gd name="T49" fmla="*/ 6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60">
                  <a:moveTo>
                    <a:pt x="18" y="4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3"/>
                    <a:pt x="17" y="13"/>
                    <a:pt x="17" y="15"/>
                  </a:cubicBezTo>
                  <a:cubicBezTo>
                    <a:pt x="17" y="16"/>
                    <a:pt x="18" y="18"/>
                    <a:pt x="17" y="21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3" y="28"/>
                    <a:pt x="13" y="28"/>
                    <a:pt x="12" y="30"/>
                  </a:cubicBezTo>
                  <a:cubicBezTo>
                    <a:pt x="12" y="32"/>
                    <a:pt x="12" y="32"/>
                    <a:pt x="13" y="33"/>
                  </a:cubicBezTo>
                  <a:cubicBezTo>
                    <a:pt x="13" y="35"/>
                    <a:pt x="13" y="37"/>
                    <a:pt x="13" y="40"/>
                  </a:cubicBezTo>
                  <a:cubicBezTo>
                    <a:pt x="12" y="43"/>
                    <a:pt x="11" y="45"/>
                    <a:pt x="10" y="46"/>
                  </a:cubicBezTo>
                  <a:cubicBezTo>
                    <a:pt x="9" y="47"/>
                    <a:pt x="8" y="47"/>
                    <a:pt x="8" y="49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4" y="60"/>
                    <a:pt x="2" y="60"/>
                  </a:cubicBezTo>
                  <a:cubicBezTo>
                    <a:pt x="1" y="59"/>
                    <a:pt x="0" y="58"/>
                    <a:pt x="0" y="5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4"/>
                    <a:pt x="4" y="43"/>
                    <a:pt x="5" y="42"/>
                  </a:cubicBezTo>
                  <a:cubicBezTo>
                    <a:pt x="6" y="41"/>
                    <a:pt x="7" y="40"/>
                    <a:pt x="7" y="39"/>
                  </a:cubicBezTo>
                  <a:cubicBezTo>
                    <a:pt x="7" y="37"/>
                    <a:pt x="7" y="36"/>
                    <a:pt x="7" y="35"/>
                  </a:cubicBezTo>
                  <a:cubicBezTo>
                    <a:pt x="6" y="34"/>
                    <a:pt x="6" y="32"/>
                    <a:pt x="7" y="29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2"/>
                    <a:pt x="11" y="21"/>
                    <a:pt x="11" y="20"/>
                  </a:cubicBezTo>
                  <a:cubicBezTo>
                    <a:pt x="12" y="18"/>
                    <a:pt x="11" y="17"/>
                    <a:pt x="11" y="16"/>
                  </a:cubicBezTo>
                  <a:cubicBezTo>
                    <a:pt x="11" y="15"/>
                    <a:pt x="10" y="13"/>
                    <a:pt x="11" y="1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8" y="1"/>
                    <a:pt x="19" y="3"/>
                    <a:pt x="18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2184">
              <a:extLst>
                <a:ext uri="{FF2B5EF4-FFF2-40B4-BE49-F238E27FC236}">
                  <a16:creationId xmlns:a16="http://schemas.microsoft.com/office/drawing/2014/main" id="{9DD86265-060F-434B-AA59-AF79E9F4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901"/>
              <a:ext cx="45" cy="146"/>
            </a:xfrm>
            <a:custGeom>
              <a:avLst/>
              <a:gdLst>
                <a:gd name="T0" fmla="*/ 242 w 19"/>
                <a:gd name="T1" fmla="*/ 62 h 59"/>
                <a:gd name="T2" fmla="*/ 225 w 19"/>
                <a:gd name="T3" fmla="*/ 153 h 59"/>
                <a:gd name="T4" fmla="*/ 225 w 19"/>
                <a:gd name="T5" fmla="*/ 215 h 59"/>
                <a:gd name="T6" fmla="*/ 225 w 19"/>
                <a:gd name="T7" fmla="*/ 319 h 59"/>
                <a:gd name="T8" fmla="*/ 185 w 19"/>
                <a:gd name="T9" fmla="*/ 391 h 59"/>
                <a:gd name="T10" fmla="*/ 156 w 19"/>
                <a:gd name="T11" fmla="*/ 440 h 59"/>
                <a:gd name="T12" fmla="*/ 173 w 19"/>
                <a:gd name="T13" fmla="*/ 502 h 59"/>
                <a:gd name="T14" fmla="*/ 173 w 19"/>
                <a:gd name="T15" fmla="*/ 594 h 59"/>
                <a:gd name="T16" fmla="*/ 135 w 19"/>
                <a:gd name="T17" fmla="*/ 681 h 59"/>
                <a:gd name="T18" fmla="*/ 107 w 19"/>
                <a:gd name="T19" fmla="*/ 728 h 59"/>
                <a:gd name="T20" fmla="*/ 78 w 19"/>
                <a:gd name="T21" fmla="*/ 864 h 59"/>
                <a:gd name="T22" fmla="*/ 28 w 19"/>
                <a:gd name="T23" fmla="*/ 893 h 59"/>
                <a:gd name="T24" fmla="*/ 0 w 19"/>
                <a:gd name="T25" fmla="*/ 834 h 59"/>
                <a:gd name="T26" fmla="*/ 28 w 19"/>
                <a:gd name="T27" fmla="*/ 710 h 59"/>
                <a:gd name="T28" fmla="*/ 66 w 19"/>
                <a:gd name="T29" fmla="*/ 619 h 59"/>
                <a:gd name="T30" fmla="*/ 95 w 19"/>
                <a:gd name="T31" fmla="*/ 577 h 59"/>
                <a:gd name="T32" fmla="*/ 95 w 19"/>
                <a:gd name="T33" fmla="*/ 515 h 59"/>
                <a:gd name="T34" fmla="*/ 95 w 19"/>
                <a:gd name="T35" fmla="*/ 423 h 59"/>
                <a:gd name="T36" fmla="*/ 135 w 19"/>
                <a:gd name="T37" fmla="*/ 332 h 59"/>
                <a:gd name="T38" fmla="*/ 147 w 19"/>
                <a:gd name="T39" fmla="*/ 287 h 59"/>
                <a:gd name="T40" fmla="*/ 147 w 19"/>
                <a:gd name="T41" fmla="*/ 245 h 59"/>
                <a:gd name="T42" fmla="*/ 147 w 19"/>
                <a:gd name="T43" fmla="*/ 134 h 59"/>
                <a:gd name="T44" fmla="*/ 173 w 19"/>
                <a:gd name="T45" fmla="*/ 30 h 59"/>
                <a:gd name="T46" fmla="*/ 213 w 19"/>
                <a:gd name="T47" fmla="*/ 0 h 59"/>
                <a:gd name="T48" fmla="*/ 242 w 19"/>
                <a:gd name="T49" fmla="*/ 62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59">
                  <a:moveTo>
                    <a:pt x="18" y="4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7" y="16"/>
                    <a:pt x="18" y="18"/>
                    <a:pt x="17" y="21"/>
                  </a:cubicBezTo>
                  <a:cubicBezTo>
                    <a:pt x="16" y="24"/>
                    <a:pt x="15" y="25"/>
                    <a:pt x="14" y="26"/>
                  </a:cubicBezTo>
                  <a:cubicBezTo>
                    <a:pt x="13" y="27"/>
                    <a:pt x="13" y="28"/>
                    <a:pt x="12" y="29"/>
                  </a:cubicBezTo>
                  <a:cubicBezTo>
                    <a:pt x="12" y="31"/>
                    <a:pt x="12" y="32"/>
                    <a:pt x="13" y="33"/>
                  </a:cubicBezTo>
                  <a:cubicBezTo>
                    <a:pt x="13" y="34"/>
                    <a:pt x="13" y="36"/>
                    <a:pt x="13" y="39"/>
                  </a:cubicBezTo>
                  <a:cubicBezTo>
                    <a:pt x="12" y="43"/>
                    <a:pt x="11" y="44"/>
                    <a:pt x="10" y="45"/>
                  </a:cubicBezTo>
                  <a:cubicBezTo>
                    <a:pt x="9" y="46"/>
                    <a:pt x="8" y="47"/>
                    <a:pt x="8" y="4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4" y="59"/>
                    <a:pt x="2" y="59"/>
                  </a:cubicBezTo>
                  <a:cubicBezTo>
                    <a:pt x="1" y="59"/>
                    <a:pt x="0" y="57"/>
                    <a:pt x="0" y="55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4"/>
                    <a:pt x="4" y="42"/>
                    <a:pt x="5" y="41"/>
                  </a:cubicBezTo>
                  <a:cubicBezTo>
                    <a:pt x="6" y="40"/>
                    <a:pt x="7" y="40"/>
                    <a:pt x="7" y="38"/>
                  </a:cubicBezTo>
                  <a:cubicBezTo>
                    <a:pt x="7" y="36"/>
                    <a:pt x="7" y="36"/>
                    <a:pt x="7" y="34"/>
                  </a:cubicBezTo>
                  <a:cubicBezTo>
                    <a:pt x="6" y="33"/>
                    <a:pt x="6" y="31"/>
                    <a:pt x="7" y="28"/>
                  </a:cubicBezTo>
                  <a:cubicBezTo>
                    <a:pt x="7" y="25"/>
                    <a:pt x="9" y="23"/>
                    <a:pt x="10" y="22"/>
                  </a:cubicBezTo>
                  <a:cubicBezTo>
                    <a:pt x="10" y="21"/>
                    <a:pt x="11" y="21"/>
                    <a:pt x="11" y="19"/>
                  </a:cubicBezTo>
                  <a:cubicBezTo>
                    <a:pt x="12" y="18"/>
                    <a:pt x="11" y="17"/>
                    <a:pt x="11" y="16"/>
                  </a:cubicBezTo>
                  <a:cubicBezTo>
                    <a:pt x="11" y="14"/>
                    <a:pt x="10" y="12"/>
                    <a:pt x="11" y="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6" y="0"/>
                  </a:cubicBezTo>
                  <a:cubicBezTo>
                    <a:pt x="18" y="0"/>
                    <a:pt x="19" y="2"/>
                    <a:pt x="18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2185">
              <a:extLst>
                <a:ext uri="{FF2B5EF4-FFF2-40B4-BE49-F238E27FC236}">
                  <a16:creationId xmlns:a16="http://schemas.microsoft.com/office/drawing/2014/main" id="{9FC41CEB-5884-4F4E-B9E6-259CAB58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943"/>
              <a:ext cx="68" cy="142"/>
            </a:xfrm>
            <a:custGeom>
              <a:avLst/>
              <a:gdLst>
                <a:gd name="T0" fmla="*/ 363 w 29"/>
                <a:gd name="T1" fmla="*/ 75 h 57"/>
                <a:gd name="T2" fmla="*/ 335 w 29"/>
                <a:gd name="T3" fmla="*/ 167 h 57"/>
                <a:gd name="T4" fmla="*/ 324 w 29"/>
                <a:gd name="T5" fmla="*/ 229 h 57"/>
                <a:gd name="T6" fmla="*/ 307 w 29"/>
                <a:gd name="T7" fmla="*/ 341 h 57"/>
                <a:gd name="T8" fmla="*/ 258 w 29"/>
                <a:gd name="T9" fmla="*/ 416 h 57"/>
                <a:gd name="T10" fmla="*/ 230 w 29"/>
                <a:gd name="T11" fmla="*/ 446 h 57"/>
                <a:gd name="T12" fmla="*/ 220 w 29"/>
                <a:gd name="T13" fmla="*/ 508 h 57"/>
                <a:gd name="T14" fmla="*/ 209 w 29"/>
                <a:gd name="T15" fmla="*/ 603 h 57"/>
                <a:gd name="T16" fmla="*/ 155 w 29"/>
                <a:gd name="T17" fmla="*/ 683 h 57"/>
                <a:gd name="T18" fmla="*/ 127 w 29"/>
                <a:gd name="T19" fmla="*/ 725 h 57"/>
                <a:gd name="T20" fmla="*/ 89 w 29"/>
                <a:gd name="T21" fmla="*/ 850 h 57"/>
                <a:gd name="T22" fmla="*/ 38 w 29"/>
                <a:gd name="T23" fmla="*/ 882 h 57"/>
                <a:gd name="T24" fmla="*/ 12 w 29"/>
                <a:gd name="T25" fmla="*/ 820 h 57"/>
                <a:gd name="T26" fmla="*/ 66 w 29"/>
                <a:gd name="T27" fmla="*/ 683 h 57"/>
                <a:gd name="T28" fmla="*/ 115 w 29"/>
                <a:gd name="T29" fmla="*/ 603 h 57"/>
                <a:gd name="T30" fmla="*/ 143 w 29"/>
                <a:gd name="T31" fmla="*/ 570 h 57"/>
                <a:gd name="T32" fmla="*/ 143 w 29"/>
                <a:gd name="T33" fmla="*/ 508 h 57"/>
                <a:gd name="T34" fmla="*/ 155 w 29"/>
                <a:gd name="T35" fmla="*/ 416 h 57"/>
                <a:gd name="T36" fmla="*/ 209 w 29"/>
                <a:gd name="T37" fmla="*/ 341 h 57"/>
                <a:gd name="T38" fmla="*/ 249 w 29"/>
                <a:gd name="T39" fmla="*/ 291 h 57"/>
                <a:gd name="T40" fmla="*/ 249 w 29"/>
                <a:gd name="T41" fmla="*/ 229 h 57"/>
                <a:gd name="T42" fmla="*/ 258 w 29"/>
                <a:gd name="T43" fmla="*/ 137 h 57"/>
                <a:gd name="T44" fmla="*/ 298 w 29"/>
                <a:gd name="T45" fmla="*/ 42 h 57"/>
                <a:gd name="T46" fmla="*/ 347 w 29"/>
                <a:gd name="T47" fmla="*/ 12 h 57"/>
                <a:gd name="T48" fmla="*/ 363 w 29"/>
                <a:gd name="T49" fmla="*/ 75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" h="57">
                  <a:moveTo>
                    <a:pt x="28" y="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5" y="17"/>
                    <a:pt x="25" y="19"/>
                    <a:pt x="24" y="22"/>
                  </a:cubicBezTo>
                  <a:cubicBezTo>
                    <a:pt x="23" y="24"/>
                    <a:pt x="21" y="26"/>
                    <a:pt x="20" y="27"/>
                  </a:cubicBezTo>
                  <a:cubicBezTo>
                    <a:pt x="19" y="27"/>
                    <a:pt x="18" y="28"/>
                    <a:pt x="18" y="29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4"/>
                    <a:pt x="18" y="36"/>
                    <a:pt x="16" y="39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1" y="45"/>
                    <a:pt x="11" y="45"/>
                    <a:pt x="10" y="4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4" y="57"/>
                    <a:pt x="3" y="57"/>
                  </a:cubicBezTo>
                  <a:cubicBezTo>
                    <a:pt x="1" y="56"/>
                    <a:pt x="0" y="54"/>
                    <a:pt x="1" y="5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2"/>
                    <a:pt x="8" y="40"/>
                    <a:pt x="9" y="39"/>
                  </a:cubicBezTo>
                  <a:cubicBezTo>
                    <a:pt x="10" y="39"/>
                    <a:pt x="10" y="38"/>
                    <a:pt x="11" y="37"/>
                  </a:cubicBezTo>
                  <a:cubicBezTo>
                    <a:pt x="12" y="35"/>
                    <a:pt x="11" y="34"/>
                    <a:pt x="11" y="33"/>
                  </a:cubicBezTo>
                  <a:cubicBezTo>
                    <a:pt x="11" y="32"/>
                    <a:pt x="11" y="30"/>
                    <a:pt x="12" y="27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21"/>
                    <a:pt x="19" y="19"/>
                  </a:cubicBezTo>
                  <a:cubicBezTo>
                    <a:pt x="19" y="18"/>
                    <a:pt x="19" y="17"/>
                    <a:pt x="19" y="15"/>
                  </a:cubicBezTo>
                  <a:cubicBezTo>
                    <a:pt x="19" y="14"/>
                    <a:pt x="19" y="12"/>
                    <a:pt x="20" y="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5" y="0"/>
                    <a:pt x="27" y="1"/>
                  </a:cubicBezTo>
                  <a:cubicBezTo>
                    <a:pt x="28" y="2"/>
                    <a:pt x="29" y="3"/>
                    <a:pt x="28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2186">
              <a:extLst>
                <a:ext uri="{FF2B5EF4-FFF2-40B4-BE49-F238E27FC236}">
                  <a16:creationId xmlns:a16="http://schemas.microsoft.com/office/drawing/2014/main" id="{6A04C456-3DF4-4CCC-9EB5-8424D1E6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010"/>
              <a:ext cx="84" cy="132"/>
            </a:xfrm>
            <a:custGeom>
              <a:avLst/>
              <a:gdLst>
                <a:gd name="T0" fmla="*/ 446 w 36"/>
                <a:gd name="T1" fmla="*/ 75 h 53"/>
                <a:gd name="T2" fmla="*/ 392 w 36"/>
                <a:gd name="T3" fmla="*/ 167 h 53"/>
                <a:gd name="T4" fmla="*/ 380 w 36"/>
                <a:gd name="T5" fmla="*/ 217 h 53"/>
                <a:gd name="T6" fmla="*/ 355 w 36"/>
                <a:gd name="T7" fmla="*/ 324 h 53"/>
                <a:gd name="T8" fmla="*/ 306 w 36"/>
                <a:gd name="T9" fmla="*/ 384 h 53"/>
                <a:gd name="T10" fmla="*/ 266 w 36"/>
                <a:gd name="T11" fmla="*/ 416 h 53"/>
                <a:gd name="T12" fmla="*/ 257 w 36"/>
                <a:gd name="T13" fmla="*/ 478 h 53"/>
                <a:gd name="T14" fmla="*/ 229 w 36"/>
                <a:gd name="T15" fmla="*/ 570 h 53"/>
                <a:gd name="T16" fmla="*/ 163 w 36"/>
                <a:gd name="T17" fmla="*/ 633 h 53"/>
                <a:gd name="T18" fmla="*/ 142 w 36"/>
                <a:gd name="T19" fmla="*/ 662 h 53"/>
                <a:gd name="T20" fmla="*/ 77 w 36"/>
                <a:gd name="T21" fmla="*/ 787 h 53"/>
                <a:gd name="T22" fmla="*/ 28 w 36"/>
                <a:gd name="T23" fmla="*/ 807 h 53"/>
                <a:gd name="T24" fmla="*/ 12 w 36"/>
                <a:gd name="T25" fmla="*/ 745 h 53"/>
                <a:gd name="T26" fmla="*/ 77 w 36"/>
                <a:gd name="T27" fmla="*/ 620 h 53"/>
                <a:gd name="T28" fmla="*/ 142 w 36"/>
                <a:gd name="T29" fmla="*/ 558 h 53"/>
                <a:gd name="T30" fmla="*/ 163 w 36"/>
                <a:gd name="T31" fmla="*/ 528 h 53"/>
                <a:gd name="T32" fmla="*/ 180 w 36"/>
                <a:gd name="T33" fmla="*/ 466 h 53"/>
                <a:gd name="T34" fmla="*/ 201 w 36"/>
                <a:gd name="T35" fmla="*/ 371 h 53"/>
                <a:gd name="T36" fmla="*/ 266 w 36"/>
                <a:gd name="T37" fmla="*/ 311 h 53"/>
                <a:gd name="T38" fmla="*/ 294 w 36"/>
                <a:gd name="T39" fmla="*/ 262 h 53"/>
                <a:gd name="T40" fmla="*/ 306 w 36"/>
                <a:gd name="T41" fmla="*/ 217 h 53"/>
                <a:gd name="T42" fmla="*/ 331 w 36"/>
                <a:gd name="T43" fmla="*/ 105 h 53"/>
                <a:gd name="T44" fmla="*/ 380 w 36"/>
                <a:gd name="T45" fmla="*/ 30 h 53"/>
                <a:gd name="T46" fmla="*/ 429 w 36"/>
                <a:gd name="T47" fmla="*/ 12 h 53"/>
                <a:gd name="T48" fmla="*/ 446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35" y="5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6"/>
                    <a:pt x="30" y="18"/>
                    <a:pt x="28" y="21"/>
                  </a:cubicBezTo>
                  <a:cubicBezTo>
                    <a:pt x="27" y="23"/>
                    <a:pt x="25" y="24"/>
                    <a:pt x="24" y="25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20" y="29"/>
                    <a:pt x="20" y="29"/>
                    <a:pt x="20" y="31"/>
                  </a:cubicBezTo>
                  <a:cubicBezTo>
                    <a:pt x="20" y="32"/>
                    <a:pt x="20" y="34"/>
                    <a:pt x="18" y="37"/>
                  </a:cubicBezTo>
                  <a:cubicBezTo>
                    <a:pt x="16" y="39"/>
                    <a:pt x="15" y="40"/>
                    <a:pt x="13" y="41"/>
                  </a:cubicBezTo>
                  <a:cubicBezTo>
                    <a:pt x="12" y="42"/>
                    <a:pt x="12" y="42"/>
                    <a:pt x="11" y="43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2"/>
                    <a:pt x="3" y="53"/>
                    <a:pt x="2" y="52"/>
                  </a:cubicBezTo>
                  <a:cubicBezTo>
                    <a:pt x="1" y="51"/>
                    <a:pt x="0" y="49"/>
                    <a:pt x="1" y="48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38"/>
                    <a:pt x="9" y="37"/>
                    <a:pt x="11" y="36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4" y="32"/>
                    <a:pt x="14" y="31"/>
                    <a:pt x="14" y="30"/>
                  </a:cubicBezTo>
                  <a:cubicBezTo>
                    <a:pt x="14" y="29"/>
                    <a:pt x="14" y="27"/>
                    <a:pt x="16" y="24"/>
                  </a:cubicBezTo>
                  <a:cubicBezTo>
                    <a:pt x="18" y="21"/>
                    <a:pt x="19" y="20"/>
                    <a:pt x="21" y="20"/>
                  </a:cubicBezTo>
                  <a:cubicBezTo>
                    <a:pt x="22" y="19"/>
                    <a:pt x="22" y="19"/>
                    <a:pt x="23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4" y="12"/>
                    <a:pt x="25" y="10"/>
                    <a:pt x="26" y="7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1"/>
                    <a:pt x="36" y="3"/>
                    <a:pt x="35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2187">
              <a:extLst>
                <a:ext uri="{FF2B5EF4-FFF2-40B4-BE49-F238E27FC236}">
                  <a16:creationId xmlns:a16="http://schemas.microsoft.com/office/drawing/2014/main" id="{FF106F89-A33F-4466-97A0-7533894A4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995"/>
              <a:ext cx="81" cy="132"/>
            </a:xfrm>
            <a:custGeom>
              <a:avLst/>
              <a:gdLst>
                <a:gd name="T0" fmla="*/ 424 w 35"/>
                <a:gd name="T1" fmla="*/ 75 h 53"/>
                <a:gd name="T2" fmla="*/ 386 w 35"/>
                <a:gd name="T3" fmla="*/ 167 h 53"/>
                <a:gd name="T4" fmla="*/ 370 w 35"/>
                <a:gd name="T5" fmla="*/ 217 h 53"/>
                <a:gd name="T6" fmla="*/ 347 w 35"/>
                <a:gd name="T7" fmla="*/ 311 h 53"/>
                <a:gd name="T8" fmla="*/ 285 w 35"/>
                <a:gd name="T9" fmla="*/ 384 h 53"/>
                <a:gd name="T10" fmla="*/ 245 w 35"/>
                <a:gd name="T11" fmla="*/ 416 h 53"/>
                <a:gd name="T12" fmla="*/ 236 w 35"/>
                <a:gd name="T13" fmla="*/ 478 h 53"/>
                <a:gd name="T14" fmla="*/ 224 w 35"/>
                <a:gd name="T15" fmla="*/ 570 h 53"/>
                <a:gd name="T16" fmla="*/ 160 w 35"/>
                <a:gd name="T17" fmla="*/ 633 h 53"/>
                <a:gd name="T18" fmla="*/ 123 w 35"/>
                <a:gd name="T19" fmla="*/ 662 h 53"/>
                <a:gd name="T20" fmla="*/ 74 w 35"/>
                <a:gd name="T21" fmla="*/ 787 h 53"/>
                <a:gd name="T22" fmla="*/ 12 w 35"/>
                <a:gd name="T23" fmla="*/ 807 h 53"/>
                <a:gd name="T24" fmla="*/ 0 w 35"/>
                <a:gd name="T25" fmla="*/ 745 h 53"/>
                <a:gd name="T26" fmla="*/ 65 w 35"/>
                <a:gd name="T27" fmla="*/ 620 h 53"/>
                <a:gd name="T28" fmla="*/ 123 w 35"/>
                <a:gd name="T29" fmla="*/ 558 h 53"/>
                <a:gd name="T30" fmla="*/ 150 w 35"/>
                <a:gd name="T31" fmla="*/ 528 h 53"/>
                <a:gd name="T32" fmla="*/ 160 w 35"/>
                <a:gd name="T33" fmla="*/ 466 h 53"/>
                <a:gd name="T34" fmla="*/ 187 w 35"/>
                <a:gd name="T35" fmla="*/ 371 h 53"/>
                <a:gd name="T36" fmla="*/ 245 w 35"/>
                <a:gd name="T37" fmla="*/ 311 h 53"/>
                <a:gd name="T38" fmla="*/ 285 w 35"/>
                <a:gd name="T39" fmla="*/ 262 h 53"/>
                <a:gd name="T40" fmla="*/ 301 w 35"/>
                <a:gd name="T41" fmla="*/ 217 h 53"/>
                <a:gd name="T42" fmla="*/ 322 w 35"/>
                <a:gd name="T43" fmla="*/ 105 h 53"/>
                <a:gd name="T44" fmla="*/ 359 w 35"/>
                <a:gd name="T45" fmla="*/ 30 h 53"/>
                <a:gd name="T46" fmla="*/ 424 w 35"/>
                <a:gd name="T47" fmla="*/ 12 h 53"/>
                <a:gd name="T48" fmla="*/ 424 w 35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" h="53">
                  <a:moveTo>
                    <a:pt x="34" y="5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6"/>
                    <a:pt x="29" y="18"/>
                    <a:pt x="28" y="20"/>
                  </a:cubicBezTo>
                  <a:cubicBezTo>
                    <a:pt x="26" y="23"/>
                    <a:pt x="24" y="24"/>
                    <a:pt x="23" y="25"/>
                  </a:cubicBezTo>
                  <a:cubicBezTo>
                    <a:pt x="22" y="25"/>
                    <a:pt x="21" y="26"/>
                    <a:pt x="20" y="27"/>
                  </a:cubicBezTo>
                  <a:cubicBezTo>
                    <a:pt x="20" y="29"/>
                    <a:pt x="20" y="29"/>
                    <a:pt x="19" y="31"/>
                  </a:cubicBezTo>
                  <a:cubicBezTo>
                    <a:pt x="19" y="32"/>
                    <a:pt x="19" y="34"/>
                    <a:pt x="18" y="37"/>
                  </a:cubicBezTo>
                  <a:cubicBezTo>
                    <a:pt x="16" y="39"/>
                    <a:pt x="14" y="40"/>
                    <a:pt x="13" y="41"/>
                  </a:cubicBezTo>
                  <a:cubicBezTo>
                    <a:pt x="12" y="42"/>
                    <a:pt x="11" y="42"/>
                    <a:pt x="10" y="43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2"/>
                    <a:pt x="3" y="53"/>
                    <a:pt x="1" y="52"/>
                  </a:cubicBezTo>
                  <a:cubicBezTo>
                    <a:pt x="0" y="51"/>
                    <a:pt x="0" y="49"/>
                    <a:pt x="0" y="4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7" y="38"/>
                    <a:pt x="9" y="37"/>
                    <a:pt x="10" y="36"/>
                  </a:cubicBezTo>
                  <a:cubicBezTo>
                    <a:pt x="11" y="35"/>
                    <a:pt x="12" y="35"/>
                    <a:pt x="12" y="34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4" y="29"/>
                    <a:pt x="14" y="27"/>
                    <a:pt x="15" y="24"/>
                  </a:cubicBezTo>
                  <a:cubicBezTo>
                    <a:pt x="17" y="21"/>
                    <a:pt x="19" y="20"/>
                    <a:pt x="20" y="20"/>
                  </a:cubicBezTo>
                  <a:cubicBezTo>
                    <a:pt x="21" y="19"/>
                    <a:pt x="22" y="19"/>
                    <a:pt x="23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4" y="12"/>
                    <a:pt x="24" y="10"/>
                    <a:pt x="26" y="7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0"/>
                    <a:pt x="32" y="0"/>
                    <a:pt x="34" y="1"/>
                  </a:cubicBezTo>
                  <a:cubicBezTo>
                    <a:pt x="35" y="1"/>
                    <a:pt x="35" y="3"/>
                    <a:pt x="34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2188">
              <a:extLst>
                <a:ext uri="{FF2B5EF4-FFF2-40B4-BE49-F238E27FC236}">
                  <a16:creationId xmlns:a16="http://schemas.microsoft.com/office/drawing/2014/main" id="{B6C447D9-0B15-484E-B28D-55FA7E0A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85"/>
              <a:ext cx="91" cy="126"/>
            </a:xfrm>
            <a:custGeom>
              <a:avLst/>
              <a:gdLst>
                <a:gd name="T0" fmla="*/ 485 w 39"/>
                <a:gd name="T1" fmla="*/ 74 h 51"/>
                <a:gd name="T2" fmla="*/ 429 w 39"/>
                <a:gd name="T3" fmla="*/ 166 h 51"/>
                <a:gd name="T4" fmla="*/ 420 w 39"/>
                <a:gd name="T5" fmla="*/ 225 h 51"/>
                <a:gd name="T6" fmla="*/ 392 w 39"/>
                <a:gd name="T7" fmla="*/ 316 h 51"/>
                <a:gd name="T8" fmla="*/ 315 w 39"/>
                <a:gd name="T9" fmla="*/ 378 h 51"/>
                <a:gd name="T10" fmla="*/ 294 w 39"/>
                <a:gd name="T11" fmla="*/ 410 h 51"/>
                <a:gd name="T12" fmla="*/ 278 w 39"/>
                <a:gd name="T13" fmla="*/ 452 h 51"/>
                <a:gd name="T14" fmla="*/ 240 w 39"/>
                <a:gd name="T15" fmla="*/ 544 h 51"/>
                <a:gd name="T16" fmla="*/ 180 w 39"/>
                <a:gd name="T17" fmla="*/ 605 h 51"/>
                <a:gd name="T18" fmla="*/ 142 w 39"/>
                <a:gd name="T19" fmla="*/ 635 h 51"/>
                <a:gd name="T20" fmla="*/ 77 w 39"/>
                <a:gd name="T21" fmla="*/ 756 h 51"/>
                <a:gd name="T22" fmla="*/ 28 w 39"/>
                <a:gd name="T23" fmla="*/ 756 h 51"/>
                <a:gd name="T24" fmla="*/ 12 w 39"/>
                <a:gd name="T25" fmla="*/ 697 h 51"/>
                <a:gd name="T26" fmla="*/ 86 w 39"/>
                <a:gd name="T27" fmla="*/ 586 h 51"/>
                <a:gd name="T28" fmla="*/ 152 w 39"/>
                <a:gd name="T29" fmla="*/ 524 h 51"/>
                <a:gd name="T30" fmla="*/ 180 w 39"/>
                <a:gd name="T31" fmla="*/ 502 h 51"/>
                <a:gd name="T32" fmla="*/ 201 w 39"/>
                <a:gd name="T33" fmla="*/ 440 h 51"/>
                <a:gd name="T34" fmla="*/ 229 w 39"/>
                <a:gd name="T35" fmla="*/ 348 h 51"/>
                <a:gd name="T36" fmla="*/ 294 w 39"/>
                <a:gd name="T37" fmla="*/ 287 h 51"/>
                <a:gd name="T38" fmla="*/ 331 w 39"/>
                <a:gd name="T39" fmla="*/ 257 h 51"/>
                <a:gd name="T40" fmla="*/ 343 w 39"/>
                <a:gd name="T41" fmla="*/ 212 h 51"/>
                <a:gd name="T42" fmla="*/ 371 w 39"/>
                <a:gd name="T43" fmla="*/ 121 h 51"/>
                <a:gd name="T44" fmla="*/ 429 w 39"/>
                <a:gd name="T45" fmla="*/ 30 h 51"/>
                <a:gd name="T46" fmla="*/ 485 w 39"/>
                <a:gd name="T47" fmla="*/ 12 h 51"/>
                <a:gd name="T48" fmla="*/ 485 w 39"/>
                <a:gd name="T49" fmla="*/ 74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1">
                  <a:moveTo>
                    <a:pt x="38" y="5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3"/>
                    <a:pt x="33" y="15"/>
                  </a:cubicBezTo>
                  <a:cubicBezTo>
                    <a:pt x="33" y="16"/>
                    <a:pt x="32" y="18"/>
                    <a:pt x="31" y="21"/>
                  </a:cubicBezTo>
                  <a:cubicBezTo>
                    <a:pt x="29" y="23"/>
                    <a:pt x="27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8"/>
                    <a:pt x="22" y="29"/>
                    <a:pt x="22" y="30"/>
                  </a:cubicBezTo>
                  <a:cubicBezTo>
                    <a:pt x="21" y="32"/>
                    <a:pt x="21" y="34"/>
                    <a:pt x="19" y="36"/>
                  </a:cubicBezTo>
                  <a:cubicBezTo>
                    <a:pt x="17" y="39"/>
                    <a:pt x="15" y="40"/>
                    <a:pt x="14" y="40"/>
                  </a:cubicBezTo>
                  <a:cubicBezTo>
                    <a:pt x="13" y="41"/>
                    <a:pt x="12" y="41"/>
                    <a:pt x="11" y="42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5" y="51"/>
                    <a:pt x="3" y="51"/>
                    <a:pt x="2" y="50"/>
                  </a:cubicBezTo>
                  <a:cubicBezTo>
                    <a:pt x="1" y="49"/>
                    <a:pt x="0" y="47"/>
                    <a:pt x="1" y="4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6"/>
                    <a:pt x="10" y="35"/>
                    <a:pt x="12" y="35"/>
                  </a:cubicBezTo>
                  <a:cubicBezTo>
                    <a:pt x="13" y="34"/>
                    <a:pt x="13" y="34"/>
                    <a:pt x="14" y="33"/>
                  </a:cubicBezTo>
                  <a:cubicBezTo>
                    <a:pt x="15" y="31"/>
                    <a:pt x="15" y="31"/>
                    <a:pt x="16" y="29"/>
                  </a:cubicBezTo>
                  <a:cubicBezTo>
                    <a:pt x="16" y="28"/>
                    <a:pt x="16" y="26"/>
                    <a:pt x="18" y="23"/>
                  </a:cubicBezTo>
                  <a:cubicBezTo>
                    <a:pt x="20" y="21"/>
                    <a:pt x="22" y="20"/>
                    <a:pt x="23" y="19"/>
                  </a:cubicBezTo>
                  <a:cubicBezTo>
                    <a:pt x="24" y="19"/>
                    <a:pt x="25" y="18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7" y="12"/>
                    <a:pt x="28" y="10"/>
                    <a:pt x="29" y="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6" y="0"/>
                    <a:pt x="38" y="1"/>
                  </a:cubicBezTo>
                  <a:cubicBezTo>
                    <a:pt x="39" y="2"/>
                    <a:pt x="39" y="4"/>
                    <a:pt x="38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2189">
              <a:extLst>
                <a:ext uri="{FF2B5EF4-FFF2-40B4-BE49-F238E27FC236}">
                  <a16:creationId xmlns:a16="http://schemas.microsoft.com/office/drawing/2014/main" id="{8365B5FF-2A3D-43BF-BDDC-81CE1C25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070"/>
              <a:ext cx="91" cy="124"/>
            </a:xfrm>
            <a:custGeom>
              <a:avLst/>
              <a:gdLst>
                <a:gd name="T0" fmla="*/ 485 w 39"/>
                <a:gd name="T1" fmla="*/ 74 h 50"/>
                <a:gd name="T2" fmla="*/ 429 w 39"/>
                <a:gd name="T3" fmla="*/ 154 h 50"/>
                <a:gd name="T4" fmla="*/ 420 w 39"/>
                <a:gd name="T5" fmla="*/ 216 h 50"/>
                <a:gd name="T6" fmla="*/ 380 w 39"/>
                <a:gd name="T7" fmla="*/ 308 h 50"/>
                <a:gd name="T8" fmla="*/ 315 w 39"/>
                <a:gd name="T9" fmla="*/ 370 h 50"/>
                <a:gd name="T10" fmla="*/ 294 w 39"/>
                <a:gd name="T11" fmla="*/ 394 h 50"/>
                <a:gd name="T12" fmla="*/ 266 w 39"/>
                <a:gd name="T13" fmla="*/ 444 h 50"/>
                <a:gd name="T14" fmla="*/ 240 w 39"/>
                <a:gd name="T15" fmla="*/ 548 h 50"/>
                <a:gd name="T16" fmla="*/ 180 w 39"/>
                <a:gd name="T17" fmla="*/ 610 h 50"/>
                <a:gd name="T18" fmla="*/ 142 w 39"/>
                <a:gd name="T19" fmla="*/ 640 h 50"/>
                <a:gd name="T20" fmla="*/ 77 w 39"/>
                <a:gd name="T21" fmla="*/ 751 h 50"/>
                <a:gd name="T22" fmla="*/ 28 w 39"/>
                <a:gd name="T23" fmla="*/ 751 h 50"/>
                <a:gd name="T24" fmla="*/ 12 w 39"/>
                <a:gd name="T25" fmla="*/ 689 h 50"/>
                <a:gd name="T26" fmla="*/ 77 w 39"/>
                <a:gd name="T27" fmla="*/ 578 h 50"/>
                <a:gd name="T28" fmla="*/ 142 w 39"/>
                <a:gd name="T29" fmla="*/ 516 h 50"/>
                <a:gd name="T30" fmla="*/ 180 w 39"/>
                <a:gd name="T31" fmla="*/ 486 h 50"/>
                <a:gd name="T32" fmla="*/ 191 w 39"/>
                <a:gd name="T33" fmla="*/ 444 h 50"/>
                <a:gd name="T34" fmla="*/ 229 w 39"/>
                <a:gd name="T35" fmla="*/ 350 h 50"/>
                <a:gd name="T36" fmla="*/ 294 w 39"/>
                <a:gd name="T37" fmla="*/ 290 h 50"/>
                <a:gd name="T38" fmla="*/ 331 w 39"/>
                <a:gd name="T39" fmla="*/ 246 h 50"/>
                <a:gd name="T40" fmla="*/ 343 w 39"/>
                <a:gd name="T41" fmla="*/ 196 h 50"/>
                <a:gd name="T42" fmla="*/ 371 w 39"/>
                <a:gd name="T43" fmla="*/ 104 h 50"/>
                <a:gd name="T44" fmla="*/ 420 w 39"/>
                <a:gd name="T45" fmla="*/ 12 h 50"/>
                <a:gd name="T46" fmla="*/ 485 w 39"/>
                <a:gd name="T47" fmla="*/ 12 h 50"/>
                <a:gd name="T48" fmla="*/ 485 w 39"/>
                <a:gd name="T49" fmla="*/ 74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0">
                  <a:moveTo>
                    <a:pt x="38" y="5"/>
                  </a:moveTo>
                  <a:cubicBezTo>
                    <a:pt x="34" y="10"/>
                    <a:pt x="34" y="10"/>
                    <a:pt x="34" y="10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2" y="17"/>
                    <a:pt x="30" y="20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2" y="27"/>
                    <a:pt x="22" y="28"/>
                    <a:pt x="21" y="29"/>
                  </a:cubicBezTo>
                  <a:cubicBezTo>
                    <a:pt x="21" y="31"/>
                    <a:pt x="21" y="33"/>
                    <a:pt x="19" y="36"/>
                  </a:cubicBezTo>
                  <a:cubicBezTo>
                    <a:pt x="17" y="38"/>
                    <a:pt x="15" y="39"/>
                    <a:pt x="14" y="40"/>
                  </a:cubicBezTo>
                  <a:cubicBezTo>
                    <a:pt x="13" y="40"/>
                    <a:pt x="12" y="40"/>
                    <a:pt x="11" y="42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5" y="50"/>
                    <a:pt x="3" y="50"/>
                    <a:pt x="2" y="49"/>
                  </a:cubicBezTo>
                  <a:cubicBezTo>
                    <a:pt x="0" y="48"/>
                    <a:pt x="0" y="47"/>
                    <a:pt x="1" y="4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8" y="36"/>
                    <a:pt x="10" y="35"/>
                    <a:pt x="11" y="34"/>
                  </a:cubicBezTo>
                  <a:cubicBezTo>
                    <a:pt x="13" y="34"/>
                    <a:pt x="13" y="33"/>
                    <a:pt x="14" y="32"/>
                  </a:cubicBezTo>
                  <a:cubicBezTo>
                    <a:pt x="15" y="31"/>
                    <a:pt x="15" y="30"/>
                    <a:pt x="15" y="29"/>
                  </a:cubicBezTo>
                  <a:cubicBezTo>
                    <a:pt x="16" y="27"/>
                    <a:pt x="16" y="25"/>
                    <a:pt x="18" y="23"/>
                  </a:cubicBezTo>
                  <a:cubicBezTo>
                    <a:pt x="20" y="20"/>
                    <a:pt x="21" y="19"/>
                    <a:pt x="23" y="19"/>
                  </a:cubicBezTo>
                  <a:cubicBezTo>
                    <a:pt x="24" y="18"/>
                    <a:pt x="25" y="18"/>
                    <a:pt x="26" y="16"/>
                  </a:cubicBezTo>
                  <a:cubicBezTo>
                    <a:pt x="27" y="15"/>
                    <a:pt x="27" y="14"/>
                    <a:pt x="27" y="13"/>
                  </a:cubicBezTo>
                  <a:cubicBezTo>
                    <a:pt x="27" y="11"/>
                    <a:pt x="27" y="9"/>
                    <a:pt x="29" y="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6" y="0"/>
                    <a:pt x="38" y="1"/>
                  </a:cubicBezTo>
                  <a:cubicBezTo>
                    <a:pt x="39" y="2"/>
                    <a:pt x="39" y="3"/>
                    <a:pt x="38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2190">
              <a:extLst>
                <a:ext uri="{FF2B5EF4-FFF2-40B4-BE49-F238E27FC236}">
                  <a16:creationId xmlns:a16="http://schemas.microsoft.com/office/drawing/2014/main" id="{AB4251CF-886F-4F51-81AA-ED1436E4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177"/>
              <a:ext cx="103" cy="117"/>
            </a:xfrm>
            <a:custGeom>
              <a:avLst/>
              <a:gdLst>
                <a:gd name="T0" fmla="*/ 552 w 44"/>
                <a:gd name="T1" fmla="*/ 75 h 47"/>
                <a:gd name="T2" fmla="*/ 487 w 44"/>
                <a:gd name="T3" fmla="*/ 154 h 47"/>
                <a:gd name="T4" fmla="*/ 461 w 44"/>
                <a:gd name="T5" fmla="*/ 217 h 47"/>
                <a:gd name="T6" fmla="*/ 421 w 44"/>
                <a:gd name="T7" fmla="*/ 309 h 47"/>
                <a:gd name="T8" fmla="*/ 363 w 44"/>
                <a:gd name="T9" fmla="*/ 353 h 47"/>
                <a:gd name="T10" fmla="*/ 323 w 44"/>
                <a:gd name="T11" fmla="*/ 383 h 47"/>
                <a:gd name="T12" fmla="*/ 295 w 44"/>
                <a:gd name="T13" fmla="*/ 433 h 47"/>
                <a:gd name="T14" fmla="*/ 258 w 44"/>
                <a:gd name="T15" fmla="*/ 528 h 47"/>
                <a:gd name="T16" fmla="*/ 180 w 44"/>
                <a:gd name="T17" fmla="*/ 570 h 47"/>
                <a:gd name="T18" fmla="*/ 143 w 44"/>
                <a:gd name="T19" fmla="*/ 600 h 47"/>
                <a:gd name="T20" fmla="*/ 66 w 44"/>
                <a:gd name="T21" fmla="*/ 695 h 47"/>
                <a:gd name="T22" fmla="*/ 12 w 44"/>
                <a:gd name="T23" fmla="*/ 695 h 47"/>
                <a:gd name="T24" fmla="*/ 12 w 44"/>
                <a:gd name="T25" fmla="*/ 632 h 47"/>
                <a:gd name="T26" fmla="*/ 87 w 44"/>
                <a:gd name="T27" fmla="*/ 540 h 47"/>
                <a:gd name="T28" fmla="*/ 164 w 44"/>
                <a:gd name="T29" fmla="*/ 478 h 47"/>
                <a:gd name="T30" fmla="*/ 192 w 44"/>
                <a:gd name="T31" fmla="*/ 466 h 47"/>
                <a:gd name="T32" fmla="*/ 220 w 44"/>
                <a:gd name="T33" fmla="*/ 403 h 47"/>
                <a:gd name="T34" fmla="*/ 258 w 44"/>
                <a:gd name="T35" fmla="*/ 321 h 47"/>
                <a:gd name="T36" fmla="*/ 335 w 44"/>
                <a:gd name="T37" fmla="*/ 261 h 47"/>
                <a:gd name="T38" fmla="*/ 372 w 44"/>
                <a:gd name="T39" fmla="*/ 249 h 47"/>
                <a:gd name="T40" fmla="*/ 384 w 44"/>
                <a:gd name="T41" fmla="*/ 187 h 47"/>
                <a:gd name="T42" fmla="*/ 438 w 44"/>
                <a:gd name="T43" fmla="*/ 92 h 47"/>
                <a:gd name="T44" fmla="*/ 487 w 44"/>
                <a:gd name="T45" fmla="*/ 12 h 47"/>
                <a:gd name="T46" fmla="*/ 536 w 44"/>
                <a:gd name="T47" fmla="*/ 12 h 47"/>
                <a:gd name="T48" fmla="*/ 552 w 44"/>
                <a:gd name="T49" fmla="*/ 75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43" y="5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7" y="12"/>
                    <a:pt x="36" y="13"/>
                    <a:pt x="36" y="14"/>
                  </a:cubicBezTo>
                  <a:cubicBezTo>
                    <a:pt x="36" y="15"/>
                    <a:pt x="35" y="17"/>
                    <a:pt x="33" y="20"/>
                  </a:cubicBezTo>
                  <a:cubicBezTo>
                    <a:pt x="31" y="22"/>
                    <a:pt x="29" y="23"/>
                    <a:pt x="28" y="23"/>
                  </a:cubicBezTo>
                  <a:cubicBezTo>
                    <a:pt x="26" y="23"/>
                    <a:pt x="26" y="24"/>
                    <a:pt x="25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3" y="29"/>
                    <a:pt x="22" y="31"/>
                    <a:pt x="20" y="34"/>
                  </a:cubicBezTo>
                  <a:cubicBezTo>
                    <a:pt x="18" y="36"/>
                    <a:pt x="16" y="37"/>
                    <a:pt x="14" y="37"/>
                  </a:cubicBezTo>
                  <a:cubicBezTo>
                    <a:pt x="13" y="37"/>
                    <a:pt x="13" y="38"/>
                    <a:pt x="11" y="39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7"/>
                    <a:pt x="2" y="47"/>
                    <a:pt x="1" y="45"/>
                  </a:cubicBezTo>
                  <a:cubicBezTo>
                    <a:pt x="0" y="44"/>
                    <a:pt x="0" y="42"/>
                    <a:pt x="1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2"/>
                    <a:pt x="11" y="32"/>
                    <a:pt x="13" y="31"/>
                  </a:cubicBezTo>
                  <a:cubicBezTo>
                    <a:pt x="14" y="31"/>
                    <a:pt x="14" y="31"/>
                    <a:pt x="15" y="30"/>
                  </a:cubicBezTo>
                  <a:cubicBezTo>
                    <a:pt x="17" y="28"/>
                    <a:pt x="17" y="28"/>
                    <a:pt x="17" y="26"/>
                  </a:cubicBezTo>
                  <a:cubicBezTo>
                    <a:pt x="18" y="25"/>
                    <a:pt x="18" y="23"/>
                    <a:pt x="20" y="21"/>
                  </a:cubicBezTo>
                  <a:cubicBezTo>
                    <a:pt x="22" y="18"/>
                    <a:pt x="24" y="18"/>
                    <a:pt x="26" y="17"/>
                  </a:cubicBezTo>
                  <a:cubicBezTo>
                    <a:pt x="27" y="17"/>
                    <a:pt x="28" y="17"/>
                    <a:pt x="29" y="16"/>
                  </a:cubicBezTo>
                  <a:cubicBezTo>
                    <a:pt x="30" y="14"/>
                    <a:pt x="30" y="13"/>
                    <a:pt x="30" y="12"/>
                  </a:cubicBezTo>
                  <a:cubicBezTo>
                    <a:pt x="31" y="11"/>
                    <a:pt x="31" y="9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0"/>
                    <a:pt x="42" y="1"/>
                  </a:cubicBezTo>
                  <a:cubicBezTo>
                    <a:pt x="44" y="2"/>
                    <a:pt x="44" y="4"/>
                    <a:pt x="43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2191">
              <a:extLst>
                <a:ext uri="{FF2B5EF4-FFF2-40B4-BE49-F238E27FC236}">
                  <a16:creationId xmlns:a16="http://schemas.microsoft.com/office/drawing/2014/main" id="{6E9EAF40-6C3C-4412-B7BF-E5F0435B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157"/>
              <a:ext cx="101" cy="117"/>
            </a:xfrm>
            <a:custGeom>
              <a:avLst/>
              <a:gdLst>
                <a:gd name="T0" fmla="*/ 547 w 43"/>
                <a:gd name="T1" fmla="*/ 92 h 47"/>
                <a:gd name="T2" fmla="*/ 491 w 43"/>
                <a:gd name="T3" fmla="*/ 167 h 47"/>
                <a:gd name="T4" fmla="*/ 470 w 43"/>
                <a:gd name="T5" fmla="*/ 217 h 47"/>
                <a:gd name="T6" fmla="*/ 430 w 43"/>
                <a:gd name="T7" fmla="*/ 309 h 47"/>
                <a:gd name="T8" fmla="*/ 348 w 43"/>
                <a:gd name="T9" fmla="*/ 353 h 47"/>
                <a:gd name="T10" fmla="*/ 310 w 43"/>
                <a:gd name="T11" fmla="*/ 383 h 47"/>
                <a:gd name="T12" fmla="*/ 298 w 43"/>
                <a:gd name="T13" fmla="*/ 433 h 47"/>
                <a:gd name="T14" fmla="*/ 258 w 43"/>
                <a:gd name="T15" fmla="*/ 528 h 47"/>
                <a:gd name="T16" fmla="*/ 183 w 43"/>
                <a:gd name="T17" fmla="*/ 570 h 47"/>
                <a:gd name="T18" fmla="*/ 143 w 43"/>
                <a:gd name="T19" fmla="*/ 600 h 47"/>
                <a:gd name="T20" fmla="*/ 66 w 43"/>
                <a:gd name="T21" fmla="*/ 712 h 47"/>
                <a:gd name="T22" fmla="*/ 12 w 43"/>
                <a:gd name="T23" fmla="*/ 712 h 47"/>
                <a:gd name="T24" fmla="*/ 12 w 43"/>
                <a:gd name="T25" fmla="*/ 650 h 47"/>
                <a:gd name="T26" fmla="*/ 89 w 43"/>
                <a:gd name="T27" fmla="*/ 540 h 47"/>
                <a:gd name="T28" fmla="*/ 155 w 43"/>
                <a:gd name="T29" fmla="*/ 495 h 47"/>
                <a:gd name="T30" fmla="*/ 193 w 43"/>
                <a:gd name="T31" fmla="*/ 466 h 47"/>
                <a:gd name="T32" fmla="*/ 221 w 43"/>
                <a:gd name="T33" fmla="*/ 416 h 47"/>
                <a:gd name="T34" fmla="*/ 258 w 43"/>
                <a:gd name="T35" fmla="*/ 321 h 47"/>
                <a:gd name="T36" fmla="*/ 326 w 43"/>
                <a:gd name="T37" fmla="*/ 279 h 47"/>
                <a:gd name="T38" fmla="*/ 364 w 43"/>
                <a:gd name="T39" fmla="*/ 249 h 47"/>
                <a:gd name="T40" fmla="*/ 385 w 43"/>
                <a:gd name="T41" fmla="*/ 199 h 47"/>
                <a:gd name="T42" fmla="*/ 430 w 43"/>
                <a:gd name="T43" fmla="*/ 105 h 47"/>
                <a:gd name="T44" fmla="*/ 491 w 43"/>
                <a:gd name="T45" fmla="*/ 30 h 47"/>
                <a:gd name="T46" fmla="*/ 547 w 43"/>
                <a:gd name="T47" fmla="*/ 12 h 47"/>
                <a:gd name="T48" fmla="*/ 547 w 43"/>
                <a:gd name="T49" fmla="*/ 92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47">
                  <a:moveTo>
                    <a:pt x="42" y="6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36" y="12"/>
                    <a:pt x="36" y="13"/>
                    <a:pt x="36" y="14"/>
                  </a:cubicBezTo>
                  <a:cubicBezTo>
                    <a:pt x="35" y="16"/>
                    <a:pt x="35" y="18"/>
                    <a:pt x="33" y="20"/>
                  </a:cubicBezTo>
                  <a:cubicBezTo>
                    <a:pt x="31" y="22"/>
                    <a:pt x="29" y="23"/>
                    <a:pt x="27" y="23"/>
                  </a:cubicBezTo>
                  <a:cubicBezTo>
                    <a:pt x="26" y="24"/>
                    <a:pt x="25" y="24"/>
                    <a:pt x="24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2" y="30"/>
                    <a:pt x="22" y="32"/>
                    <a:pt x="20" y="34"/>
                  </a:cubicBezTo>
                  <a:cubicBezTo>
                    <a:pt x="17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9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2" y="47"/>
                    <a:pt x="1" y="46"/>
                  </a:cubicBezTo>
                  <a:cubicBezTo>
                    <a:pt x="0" y="45"/>
                    <a:pt x="0" y="43"/>
                    <a:pt x="1" y="4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3"/>
                    <a:pt x="11" y="32"/>
                    <a:pt x="12" y="32"/>
                  </a:cubicBezTo>
                  <a:cubicBezTo>
                    <a:pt x="13" y="31"/>
                    <a:pt x="14" y="31"/>
                    <a:pt x="15" y="30"/>
                  </a:cubicBezTo>
                  <a:cubicBezTo>
                    <a:pt x="16" y="29"/>
                    <a:pt x="17" y="28"/>
                    <a:pt x="17" y="27"/>
                  </a:cubicBezTo>
                  <a:cubicBezTo>
                    <a:pt x="17" y="25"/>
                    <a:pt x="18" y="23"/>
                    <a:pt x="20" y="21"/>
                  </a:cubicBezTo>
                  <a:cubicBezTo>
                    <a:pt x="22" y="19"/>
                    <a:pt x="24" y="18"/>
                    <a:pt x="25" y="18"/>
                  </a:cubicBezTo>
                  <a:cubicBezTo>
                    <a:pt x="27" y="17"/>
                    <a:pt x="27" y="17"/>
                    <a:pt x="28" y="16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0" y="11"/>
                    <a:pt x="31" y="9"/>
                    <a:pt x="33" y="7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0"/>
                    <a:pt x="41" y="0"/>
                    <a:pt x="42" y="1"/>
                  </a:cubicBezTo>
                  <a:cubicBezTo>
                    <a:pt x="43" y="3"/>
                    <a:pt x="43" y="4"/>
                    <a:pt x="4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2192">
              <a:extLst>
                <a:ext uri="{FF2B5EF4-FFF2-40B4-BE49-F238E27FC236}">
                  <a16:creationId xmlns:a16="http://schemas.microsoft.com/office/drawing/2014/main" id="{7C83A6DB-8E40-4EFF-9D5D-30AC2AE6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274"/>
              <a:ext cx="110" cy="109"/>
            </a:xfrm>
            <a:custGeom>
              <a:avLst/>
              <a:gdLst>
                <a:gd name="T0" fmla="*/ 592 w 47"/>
                <a:gd name="T1" fmla="*/ 92 h 44"/>
                <a:gd name="T2" fmla="*/ 527 w 47"/>
                <a:gd name="T3" fmla="*/ 166 h 44"/>
                <a:gd name="T4" fmla="*/ 499 w 47"/>
                <a:gd name="T5" fmla="*/ 216 h 44"/>
                <a:gd name="T6" fmla="*/ 449 w 47"/>
                <a:gd name="T7" fmla="*/ 287 h 44"/>
                <a:gd name="T8" fmla="*/ 372 w 47"/>
                <a:gd name="T9" fmla="*/ 332 h 44"/>
                <a:gd name="T10" fmla="*/ 335 w 47"/>
                <a:gd name="T11" fmla="*/ 362 h 44"/>
                <a:gd name="T12" fmla="*/ 307 w 47"/>
                <a:gd name="T13" fmla="*/ 411 h 44"/>
                <a:gd name="T14" fmla="*/ 269 w 47"/>
                <a:gd name="T15" fmla="*/ 486 h 44"/>
                <a:gd name="T16" fmla="*/ 192 w 47"/>
                <a:gd name="T17" fmla="*/ 535 h 44"/>
                <a:gd name="T18" fmla="*/ 154 w 47"/>
                <a:gd name="T19" fmla="*/ 565 h 44"/>
                <a:gd name="T20" fmla="*/ 66 w 47"/>
                <a:gd name="T21" fmla="*/ 656 h 44"/>
                <a:gd name="T22" fmla="*/ 12 w 47"/>
                <a:gd name="T23" fmla="*/ 656 h 44"/>
                <a:gd name="T24" fmla="*/ 12 w 47"/>
                <a:gd name="T25" fmla="*/ 577 h 44"/>
                <a:gd name="T26" fmla="*/ 103 w 47"/>
                <a:gd name="T27" fmla="*/ 486 h 44"/>
                <a:gd name="T28" fmla="*/ 180 w 47"/>
                <a:gd name="T29" fmla="*/ 453 h 44"/>
                <a:gd name="T30" fmla="*/ 220 w 47"/>
                <a:gd name="T31" fmla="*/ 424 h 44"/>
                <a:gd name="T32" fmla="*/ 241 w 47"/>
                <a:gd name="T33" fmla="*/ 381 h 44"/>
                <a:gd name="T34" fmla="*/ 279 w 47"/>
                <a:gd name="T35" fmla="*/ 287 h 44"/>
                <a:gd name="T36" fmla="*/ 360 w 47"/>
                <a:gd name="T37" fmla="*/ 258 h 44"/>
                <a:gd name="T38" fmla="*/ 400 w 47"/>
                <a:gd name="T39" fmla="*/ 228 h 44"/>
                <a:gd name="T40" fmla="*/ 421 w 47"/>
                <a:gd name="T41" fmla="*/ 183 h 44"/>
                <a:gd name="T42" fmla="*/ 477 w 47"/>
                <a:gd name="T43" fmla="*/ 92 h 44"/>
                <a:gd name="T44" fmla="*/ 536 w 47"/>
                <a:gd name="T45" fmla="*/ 30 h 44"/>
                <a:gd name="T46" fmla="*/ 592 w 47"/>
                <a:gd name="T47" fmla="*/ 30 h 44"/>
                <a:gd name="T48" fmla="*/ 592 w 47"/>
                <a:gd name="T49" fmla="*/ 92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46" y="6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9" y="12"/>
                    <a:pt x="39" y="13"/>
                    <a:pt x="39" y="14"/>
                  </a:cubicBezTo>
                  <a:cubicBezTo>
                    <a:pt x="38" y="15"/>
                    <a:pt x="37" y="17"/>
                    <a:pt x="35" y="19"/>
                  </a:cubicBezTo>
                  <a:cubicBezTo>
                    <a:pt x="33" y="22"/>
                    <a:pt x="31" y="22"/>
                    <a:pt x="29" y="22"/>
                  </a:cubicBezTo>
                  <a:cubicBezTo>
                    <a:pt x="28" y="23"/>
                    <a:pt x="27" y="23"/>
                    <a:pt x="26" y="24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30"/>
                    <a:pt x="21" y="32"/>
                  </a:cubicBezTo>
                  <a:cubicBezTo>
                    <a:pt x="19" y="35"/>
                    <a:pt x="17" y="35"/>
                    <a:pt x="15" y="35"/>
                  </a:cubicBezTo>
                  <a:cubicBezTo>
                    <a:pt x="14" y="36"/>
                    <a:pt x="13" y="36"/>
                    <a:pt x="12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4"/>
                    <a:pt x="2" y="44"/>
                    <a:pt x="1" y="43"/>
                  </a:cubicBezTo>
                  <a:cubicBezTo>
                    <a:pt x="0" y="41"/>
                    <a:pt x="0" y="40"/>
                    <a:pt x="1" y="3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0"/>
                    <a:pt x="12" y="30"/>
                    <a:pt x="14" y="30"/>
                  </a:cubicBezTo>
                  <a:cubicBezTo>
                    <a:pt x="15" y="29"/>
                    <a:pt x="16" y="29"/>
                    <a:pt x="17" y="28"/>
                  </a:cubicBezTo>
                  <a:cubicBezTo>
                    <a:pt x="18" y="27"/>
                    <a:pt x="18" y="26"/>
                    <a:pt x="19" y="25"/>
                  </a:cubicBezTo>
                  <a:cubicBezTo>
                    <a:pt x="19" y="23"/>
                    <a:pt x="20" y="22"/>
                    <a:pt x="22" y="19"/>
                  </a:cubicBezTo>
                  <a:cubicBezTo>
                    <a:pt x="25" y="17"/>
                    <a:pt x="26" y="17"/>
                    <a:pt x="28" y="17"/>
                  </a:cubicBezTo>
                  <a:cubicBezTo>
                    <a:pt x="29" y="16"/>
                    <a:pt x="30" y="16"/>
                    <a:pt x="31" y="15"/>
                  </a:cubicBezTo>
                  <a:cubicBezTo>
                    <a:pt x="32" y="14"/>
                    <a:pt x="33" y="13"/>
                    <a:pt x="33" y="12"/>
                  </a:cubicBezTo>
                  <a:cubicBezTo>
                    <a:pt x="34" y="10"/>
                    <a:pt x="34" y="8"/>
                    <a:pt x="37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5" y="1"/>
                    <a:pt x="46" y="2"/>
                  </a:cubicBezTo>
                  <a:cubicBezTo>
                    <a:pt x="47" y="3"/>
                    <a:pt x="47" y="5"/>
                    <a:pt x="46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2193">
              <a:extLst>
                <a:ext uri="{FF2B5EF4-FFF2-40B4-BE49-F238E27FC236}">
                  <a16:creationId xmlns:a16="http://schemas.microsoft.com/office/drawing/2014/main" id="{3ED37E7A-9190-487B-9D05-803D3656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54"/>
              <a:ext cx="109" cy="109"/>
            </a:xfrm>
            <a:custGeom>
              <a:avLst/>
              <a:gdLst>
                <a:gd name="T0" fmla="*/ 575 w 47"/>
                <a:gd name="T1" fmla="*/ 92 h 44"/>
                <a:gd name="T2" fmla="*/ 510 w 47"/>
                <a:gd name="T3" fmla="*/ 154 h 44"/>
                <a:gd name="T4" fmla="*/ 485 w 47"/>
                <a:gd name="T5" fmla="*/ 196 h 44"/>
                <a:gd name="T6" fmla="*/ 436 w 47"/>
                <a:gd name="T7" fmla="*/ 287 h 44"/>
                <a:gd name="T8" fmla="*/ 376 w 47"/>
                <a:gd name="T9" fmla="*/ 332 h 44"/>
                <a:gd name="T10" fmla="*/ 339 w 47"/>
                <a:gd name="T11" fmla="*/ 349 h 44"/>
                <a:gd name="T12" fmla="*/ 313 w 47"/>
                <a:gd name="T13" fmla="*/ 411 h 44"/>
                <a:gd name="T14" fmla="*/ 264 w 47"/>
                <a:gd name="T15" fmla="*/ 486 h 44"/>
                <a:gd name="T16" fmla="*/ 188 w 47"/>
                <a:gd name="T17" fmla="*/ 535 h 44"/>
                <a:gd name="T18" fmla="*/ 151 w 47"/>
                <a:gd name="T19" fmla="*/ 565 h 44"/>
                <a:gd name="T20" fmla="*/ 74 w 47"/>
                <a:gd name="T21" fmla="*/ 656 h 44"/>
                <a:gd name="T22" fmla="*/ 28 w 47"/>
                <a:gd name="T23" fmla="*/ 639 h 44"/>
                <a:gd name="T24" fmla="*/ 28 w 47"/>
                <a:gd name="T25" fmla="*/ 577 h 44"/>
                <a:gd name="T26" fmla="*/ 102 w 47"/>
                <a:gd name="T27" fmla="*/ 486 h 44"/>
                <a:gd name="T28" fmla="*/ 172 w 47"/>
                <a:gd name="T29" fmla="*/ 441 h 44"/>
                <a:gd name="T30" fmla="*/ 209 w 47"/>
                <a:gd name="T31" fmla="*/ 424 h 44"/>
                <a:gd name="T32" fmla="*/ 237 w 47"/>
                <a:gd name="T33" fmla="*/ 381 h 44"/>
                <a:gd name="T34" fmla="*/ 285 w 47"/>
                <a:gd name="T35" fmla="*/ 287 h 44"/>
                <a:gd name="T36" fmla="*/ 350 w 47"/>
                <a:gd name="T37" fmla="*/ 245 h 44"/>
                <a:gd name="T38" fmla="*/ 387 w 47"/>
                <a:gd name="T39" fmla="*/ 228 h 44"/>
                <a:gd name="T40" fmla="*/ 415 w 47"/>
                <a:gd name="T41" fmla="*/ 166 h 44"/>
                <a:gd name="T42" fmla="*/ 462 w 47"/>
                <a:gd name="T43" fmla="*/ 92 h 44"/>
                <a:gd name="T44" fmla="*/ 522 w 47"/>
                <a:gd name="T45" fmla="*/ 12 h 44"/>
                <a:gd name="T46" fmla="*/ 575 w 47"/>
                <a:gd name="T47" fmla="*/ 12 h 44"/>
                <a:gd name="T48" fmla="*/ 575 w 47"/>
                <a:gd name="T49" fmla="*/ 92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46" y="6"/>
                  </a:moveTo>
                  <a:cubicBezTo>
                    <a:pt x="41" y="10"/>
                    <a:pt x="41" y="10"/>
                    <a:pt x="41" y="10"/>
                  </a:cubicBezTo>
                  <a:cubicBezTo>
                    <a:pt x="40" y="12"/>
                    <a:pt x="39" y="12"/>
                    <a:pt x="39" y="13"/>
                  </a:cubicBezTo>
                  <a:cubicBezTo>
                    <a:pt x="38" y="15"/>
                    <a:pt x="38" y="17"/>
                    <a:pt x="35" y="19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5" y="25"/>
                    <a:pt x="25" y="25"/>
                    <a:pt x="25" y="27"/>
                  </a:cubicBezTo>
                  <a:cubicBezTo>
                    <a:pt x="24" y="28"/>
                    <a:pt x="24" y="30"/>
                    <a:pt x="21" y="32"/>
                  </a:cubicBezTo>
                  <a:cubicBezTo>
                    <a:pt x="19" y="34"/>
                    <a:pt x="17" y="35"/>
                    <a:pt x="15" y="35"/>
                  </a:cubicBezTo>
                  <a:cubicBezTo>
                    <a:pt x="14" y="35"/>
                    <a:pt x="14" y="35"/>
                    <a:pt x="12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3" y="44"/>
                    <a:pt x="2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3" y="29"/>
                    <a:pt x="14" y="29"/>
                  </a:cubicBezTo>
                  <a:cubicBezTo>
                    <a:pt x="15" y="29"/>
                    <a:pt x="16" y="29"/>
                    <a:pt x="17" y="28"/>
                  </a:cubicBezTo>
                  <a:cubicBezTo>
                    <a:pt x="18" y="26"/>
                    <a:pt x="19" y="26"/>
                    <a:pt x="19" y="25"/>
                  </a:cubicBezTo>
                  <a:cubicBezTo>
                    <a:pt x="20" y="23"/>
                    <a:pt x="20" y="21"/>
                    <a:pt x="23" y="19"/>
                  </a:cubicBezTo>
                  <a:cubicBezTo>
                    <a:pt x="25" y="17"/>
                    <a:pt x="27" y="16"/>
                    <a:pt x="28" y="16"/>
                  </a:cubicBezTo>
                  <a:cubicBezTo>
                    <a:pt x="29" y="16"/>
                    <a:pt x="30" y="16"/>
                    <a:pt x="31" y="15"/>
                  </a:cubicBezTo>
                  <a:cubicBezTo>
                    <a:pt x="33" y="13"/>
                    <a:pt x="33" y="13"/>
                    <a:pt x="33" y="11"/>
                  </a:cubicBezTo>
                  <a:cubicBezTo>
                    <a:pt x="34" y="10"/>
                    <a:pt x="35" y="8"/>
                    <a:pt x="37" y="6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0"/>
                    <a:pt x="45" y="0"/>
                    <a:pt x="46" y="1"/>
                  </a:cubicBezTo>
                  <a:cubicBezTo>
                    <a:pt x="47" y="3"/>
                    <a:pt x="47" y="5"/>
                    <a:pt x="46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2194">
              <a:extLst>
                <a:ext uri="{FF2B5EF4-FFF2-40B4-BE49-F238E27FC236}">
                  <a16:creationId xmlns:a16="http://schemas.microsoft.com/office/drawing/2014/main" id="{AA5A2CDE-EFB7-4A1E-98FD-271FB964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393"/>
              <a:ext cx="119" cy="94"/>
            </a:xfrm>
            <a:custGeom>
              <a:avLst/>
              <a:gdLst>
                <a:gd name="T0" fmla="*/ 637 w 51"/>
                <a:gd name="T1" fmla="*/ 92 h 38"/>
                <a:gd name="T2" fmla="*/ 560 w 51"/>
                <a:gd name="T3" fmla="*/ 153 h 38"/>
                <a:gd name="T4" fmla="*/ 534 w 51"/>
                <a:gd name="T5" fmla="*/ 195 h 38"/>
                <a:gd name="T6" fmla="*/ 469 w 51"/>
                <a:gd name="T7" fmla="*/ 275 h 38"/>
                <a:gd name="T8" fmla="*/ 392 w 51"/>
                <a:gd name="T9" fmla="*/ 299 h 38"/>
                <a:gd name="T10" fmla="*/ 355 w 51"/>
                <a:gd name="T11" fmla="*/ 319 h 38"/>
                <a:gd name="T12" fmla="*/ 331 w 51"/>
                <a:gd name="T13" fmla="*/ 361 h 38"/>
                <a:gd name="T14" fmla="*/ 278 w 51"/>
                <a:gd name="T15" fmla="*/ 440 h 38"/>
                <a:gd name="T16" fmla="*/ 201 w 51"/>
                <a:gd name="T17" fmla="*/ 470 h 38"/>
                <a:gd name="T18" fmla="*/ 152 w 51"/>
                <a:gd name="T19" fmla="*/ 482 h 38"/>
                <a:gd name="T20" fmla="*/ 65 w 51"/>
                <a:gd name="T21" fmla="*/ 564 h 38"/>
                <a:gd name="T22" fmla="*/ 12 w 51"/>
                <a:gd name="T23" fmla="*/ 564 h 38"/>
                <a:gd name="T24" fmla="*/ 28 w 51"/>
                <a:gd name="T25" fmla="*/ 482 h 38"/>
                <a:gd name="T26" fmla="*/ 114 w 51"/>
                <a:gd name="T27" fmla="*/ 411 h 38"/>
                <a:gd name="T28" fmla="*/ 191 w 51"/>
                <a:gd name="T29" fmla="*/ 378 h 38"/>
                <a:gd name="T30" fmla="*/ 229 w 51"/>
                <a:gd name="T31" fmla="*/ 361 h 38"/>
                <a:gd name="T32" fmla="*/ 257 w 51"/>
                <a:gd name="T33" fmla="*/ 319 h 38"/>
                <a:gd name="T34" fmla="*/ 315 w 51"/>
                <a:gd name="T35" fmla="*/ 245 h 38"/>
                <a:gd name="T36" fmla="*/ 392 w 51"/>
                <a:gd name="T37" fmla="*/ 215 h 38"/>
                <a:gd name="T38" fmla="*/ 429 w 51"/>
                <a:gd name="T39" fmla="*/ 195 h 38"/>
                <a:gd name="T40" fmla="*/ 457 w 51"/>
                <a:gd name="T41" fmla="*/ 153 h 38"/>
                <a:gd name="T42" fmla="*/ 523 w 51"/>
                <a:gd name="T43" fmla="*/ 74 h 38"/>
                <a:gd name="T44" fmla="*/ 583 w 51"/>
                <a:gd name="T45" fmla="*/ 12 h 38"/>
                <a:gd name="T46" fmla="*/ 637 w 51"/>
                <a:gd name="T47" fmla="*/ 30 h 38"/>
                <a:gd name="T48" fmla="*/ 637 w 51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38">
                  <a:moveTo>
                    <a:pt x="50" y="6"/>
                  </a:move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2" y="12"/>
                    <a:pt x="42" y="13"/>
                  </a:cubicBezTo>
                  <a:cubicBezTo>
                    <a:pt x="41" y="14"/>
                    <a:pt x="40" y="16"/>
                    <a:pt x="37" y="18"/>
                  </a:cubicBezTo>
                  <a:cubicBezTo>
                    <a:pt x="35" y="20"/>
                    <a:pt x="33" y="20"/>
                    <a:pt x="31" y="20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7" y="22"/>
                    <a:pt x="26" y="23"/>
                    <a:pt x="26" y="24"/>
                  </a:cubicBezTo>
                  <a:cubicBezTo>
                    <a:pt x="25" y="25"/>
                    <a:pt x="24" y="27"/>
                    <a:pt x="22" y="29"/>
                  </a:cubicBezTo>
                  <a:cubicBezTo>
                    <a:pt x="19" y="31"/>
                    <a:pt x="17" y="31"/>
                    <a:pt x="16" y="31"/>
                  </a:cubicBezTo>
                  <a:cubicBezTo>
                    <a:pt x="14" y="31"/>
                    <a:pt x="14" y="31"/>
                    <a:pt x="12" y="32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2" y="38"/>
                    <a:pt x="1" y="37"/>
                  </a:cubicBezTo>
                  <a:cubicBezTo>
                    <a:pt x="0" y="35"/>
                    <a:pt x="0" y="33"/>
                    <a:pt x="2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1" y="20"/>
                    <a:pt x="22" y="18"/>
                    <a:pt x="25" y="16"/>
                  </a:cubicBezTo>
                  <a:cubicBezTo>
                    <a:pt x="27" y="14"/>
                    <a:pt x="29" y="14"/>
                    <a:pt x="31" y="14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5" y="12"/>
                    <a:pt x="36" y="11"/>
                    <a:pt x="36" y="10"/>
                  </a:cubicBezTo>
                  <a:cubicBezTo>
                    <a:pt x="37" y="9"/>
                    <a:pt x="38" y="7"/>
                    <a:pt x="41" y="5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2"/>
                  </a:cubicBezTo>
                  <a:cubicBezTo>
                    <a:pt x="51" y="3"/>
                    <a:pt x="51" y="5"/>
                    <a:pt x="50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2195">
              <a:extLst>
                <a:ext uri="{FF2B5EF4-FFF2-40B4-BE49-F238E27FC236}">
                  <a16:creationId xmlns:a16="http://schemas.microsoft.com/office/drawing/2014/main" id="{1A55008B-91E9-4F11-A091-88E49FCD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71"/>
              <a:ext cx="121" cy="94"/>
            </a:xfrm>
            <a:custGeom>
              <a:avLst/>
              <a:gdLst>
                <a:gd name="T0" fmla="*/ 628 w 52"/>
                <a:gd name="T1" fmla="*/ 92 h 38"/>
                <a:gd name="T2" fmla="*/ 568 w 52"/>
                <a:gd name="T3" fmla="*/ 153 h 38"/>
                <a:gd name="T4" fmla="*/ 531 w 52"/>
                <a:gd name="T5" fmla="*/ 183 h 38"/>
                <a:gd name="T6" fmla="*/ 477 w 52"/>
                <a:gd name="T7" fmla="*/ 275 h 38"/>
                <a:gd name="T8" fmla="*/ 400 w 52"/>
                <a:gd name="T9" fmla="*/ 299 h 38"/>
                <a:gd name="T10" fmla="*/ 363 w 52"/>
                <a:gd name="T11" fmla="*/ 319 h 38"/>
                <a:gd name="T12" fmla="*/ 330 w 52"/>
                <a:gd name="T13" fmla="*/ 361 h 38"/>
                <a:gd name="T14" fmla="*/ 277 w 52"/>
                <a:gd name="T15" fmla="*/ 440 h 38"/>
                <a:gd name="T16" fmla="*/ 200 w 52"/>
                <a:gd name="T17" fmla="*/ 470 h 38"/>
                <a:gd name="T18" fmla="*/ 163 w 52"/>
                <a:gd name="T19" fmla="*/ 482 h 38"/>
                <a:gd name="T20" fmla="*/ 77 w 52"/>
                <a:gd name="T21" fmla="*/ 564 h 38"/>
                <a:gd name="T22" fmla="*/ 12 w 52"/>
                <a:gd name="T23" fmla="*/ 544 h 38"/>
                <a:gd name="T24" fmla="*/ 28 w 52"/>
                <a:gd name="T25" fmla="*/ 482 h 38"/>
                <a:gd name="T26" fmla="*/ 114 w 52"/>
                <a:gd name="T27" fmla="*/ 411 h 38"/>
                <a:gd name="T28" fmla="*/ 188 w 52"/>
                <a:gd name="T29" fmla="*/ 378 h 38"/>
                <a:gd name="T30" fmla="*/ 237 w 52"/>
                <a:gd name="T31" fmla="*/ 361 h 38"/>
                <a:gd name="T32" fmla="*/ 265 w 52"/>
                <a:gd name="T33" fmla="*/ 319 h 38"/>
                <a:gd name="T34" fmla="*/ 314 w 52"/>
                <a:gd name="T35" fmla="*/ 245 h 38"/>
                <a:gd name="T36" fmla="*/ 391 w 52"/>
                <a:gd name="T37" fmla="*/ 215 h 38"/>
                <a:gd name="T38" fmla="*/ 428 w 52"/>
                <a:gd name="T39" fmla="*/ 195 h 38"/>
                <a:gd name="T40" fmla="*/ 465 w 52"/>
                <a:gd name="T41" fmla="*/ 153 h 38"/>
                <a:gd name="T42" fmla="*/ 514 w 52"/>
                <a:gd name="T43" fmla="*/ 74 h 38"/>
                <a:gd name="T44" fmla="*/ 591 w 52"/>
                <a:gd name="T45" fmla="*/ 12 h 38"/>
                <a:gd name="T46" fmla="*/ 645 w 52"/>
                <a:gd name="T47" fmla="*/ 12 h 38"/>
                <a:gd name="T48" fmla="*/ 628 w 52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38">
                  <a:moveTo>
                    <a:pt x="50" y="6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3" y="11"/>
                    <a:pt x="43" y="11"/>
                    <a:pt x="42" y="12"/>
                  </a:cubicBezTo>
                  <a:cubicBezTo>
                    <a:pt x="41" y="14"/>
                    <a:pt x="41" y="16"/>
                    <a:pt x="38" y="18"/>
                  </a:cubicBezTo>
                  <a:cubicBezTo>
                    <a:pt x="35" y="19"/>
                    <a:pt x="33" y="20"/>
                    <a:pt x="32" y="20"/>
                  </a:cubicBezTo>
                  <a:cubicBezTo>
                    <a:pt x="31" y="20"/>
                    <a:pt x="30" y="20"/>
                    <a:pt x="29" y="21"/>
                  </a:cubicBezTo>
                  <a:cubicBezTo>
                    <a:pt x="27" y="22"/>
                    <a:pt x="27" y="23"/>
                    <a:pt x="26" y="24"/>
                  </a:cubicBezTo>
                  <a:cubicBezTo>
                    <a:pt x="26" y="25"/>
                    <a:pt x="25" y="27"/>
                    <a:pt x="22" y="29"/>
                  </a:cubicBezTo>
                  <a:cubicBezTo>
                    <a:pt x="20" y="30"/>
                    <a:pt x="18" y="31"/>
                    <a:pt x="16" y="31"/>
                  </a:cubicBezTo>
                  <a:cubicBezTo>
                    <a:pt x="15" y="31"/>
                    <a:pt x="14" y="31"/>
                    <a:pt x="13" y="32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8"/>
                    <a:pt x="2" y="38"/>
                    <a:pt x="1" y="36"/>
                  </a:cubicBezTo>
                  <a:cubicBezTo>
                    <a:pt x="0" y="35"/>
                    <a:pt x="1" y="33"/>
                    <a:pt x="2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25"/>
                    <a:pt x="14" y="25"/>
                    <a:pt x="15" y="25"/>
                  </a:cubicBezTo>
                  <a:cubicBezTo>
                    <a:pt x="17" y="25"/>
                    <a:pt x="17" y="25"/>
                    <a:pt x="19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2" y="20"/>
                    <a:pt x="23" y="18"/>
                    <a:pt x="25" y="16"/>
                  </a:cubicBezTo>
                  <a:cubicBezTo>
                    <a:pt x="28" y="14"/>
                    <a:pt x="30" y="14"/>
                    <a:pt x="31" y="14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6" y="12"/>
                    <a:pt x="36" y="11"/>
                    <a:pt x="37" y="10"/>
                  </a:cubicBezTo>
                  <a:cubicBezTo>
                    <a:pt x="38" y="8"/>
                    <a:pt x="38" y="7"/>
                    <a:pt x="41" y="5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0"/>
                    <a:pt x="50" y="0"/>
                    <a:pt x="51" y="1"/>
                  </a:cubicBezTo>
                  <a:cubicBezTo>
                    <a:pt x="52" y="3"/>
                    <a:pt x="52" y="5"/>
                    <a:pt x="50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2196">
              <a:extLst>
                <a:ext uri="{FF2B5EF4-FFF2-40B4-BE49-F238E27FC236}">
                  <a16:creationId xmlns:a16="http://schemas.microsoft.com/office/drawing/2014/main" id="{AA9A0095-B3B5-4AE0-9580-023435D3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510"/>
              <a:ext cx="126" cy="87"/>
            </a:xfrm>
            <a:custGeom>
              <a:avLst/>
              <a:gdLst>
                <a:gd name="T0" fmla="*/ 658 w 54"/>
                <a:gd name="T1" fmla="*/ 92 h 35"/>
                <a:gd name="T2" fmla="*/ 583 w 54"/>
                <a:gd name="T3" fmla="*/ 137 h 35"/>
                <a:gd name="T4" fmla="*/ 544 w 54"/>
                <a:gd name="T5" fmla="*/ 186 h 35"/>
                <a:gd name="T6" fmla="*/ 495 w 54"/>
                <a:gd name="T7" fmla="*/ 259 h 35"/>
                <a:gd name="T8" fmla="*/ 408 w 54"/>
                <a:gd name="T9" fmla="*/ 278 h 35"/>
                <a:gd name="T10" fmla="*/ 371 w 54"/>
                <a:gd name="T11" fmla="*/ 291 h 35"/>
                <a:gd name="T12" fmla="*/ 343 w 54"/>
                <a:gd name="T13" fmla="*/ 341 h 35"/>
                <a:gd name="T14" fmla="*/ 278 w 54"/>
                <a:gd name="T15" fmla="*/ 415 h 35"/>
                <a:gd name="T16" fmla="*/ 201 w 54"/>
                <a:gd name="T17" fmla="*/ 433 h 35"/>
                <a:gd name="T18" fmla="*/ 163 w 54"/>
                <a:gd name="T19" fmla="*/ 445 h 35"/>
                <a:gd name="T20" fmla="*/ 65 w 54"/>
                <a:gd name="T21" fmla="*/ 524 h 35"/>
                <a:gd name="T22" fmla="*/ 12 w 54"/>
                <a:gd name="T23" fmla="*/ 507 h 35"/>
                <a:gd name="T24" fmla="*/ 28 w 54"/>
                <a:gd name="T25" fmla="*/ 445 h 35"/>
                <a:gd name="T26" fmla="*/ 114 w 54"/>
                <a:gd name="T27" fmla="*/ 370 h 35"/>
                <a:gd name="T28" fmla="*/ 201 w 54"/>
                <a:gd name="T29" fmla="*/ 341 h 35"/>
                <a:gd name="T30" fmla="*/ 240 w 54"/>
                <a:gd name="T31" fmla="*/ 341 h 35"/>
                <a:gd name="T32" fmla="*/ 266 w 54"/>
                <a:gd name="T33" fmla="*/ 291 h 35"/>
                <a:gd name="T34" fmla="*/ 331 w 54"/>
                <a:gd name="T35" fmla="*/ 216 h 35"/>
                <a:gd name="T36" fmla="*/ 408 w 54"/>
                <a:gd name="T37" fmla="*/ 186 h 35"/>
                <a:gd name="T38" fmla="*/ 446 w 54"/>
                <a:gd name="T39" fmla="*/ 186 h 35"/>
                <a:gd name="T40" fmla="*/ 485 w 54"/>
                <a:gd name="T41" fmla="*/ 137 h 35"/>
                <a:gd name="T42" fmla="*/ 544 w 54"/>
                <a:gd name="T43" fmla="*/ 62 h 35"/>
                <a:gd name="T44" fmla="*/ 621 w 54"/>
                <a:gd name="T45" fmla="*/ 12 h 35"/>
                <a:gd name="T46" fmla="*/ 674 w 54"/>
                <a:gd name="T47" fmla="*/ 30 h 35"/>
                <a:gd name="T48" fmla="*/ 65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52" y="6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4" y="10"/>
                    <a:pt x="44" y="11"/>
                    <a:pt x="43" y="12"/>
                  </a:cubicBezTo>
                  <a:cubicBezTo>
                    <a:pt x="42" y="13"/>
                    <a:pt x="41" y="15"/>
                    <a:pt x="39" y="17"/>
                  </a:cubicBezTo>
                  <a:cubicBezTo>
                    <a:pt x="36" y="18"/>
                    <a:pt x="34" y="18"/>
                    <a:pt x="32" y="18"/>
                  </a:cubicBezTo>
                  <a:cubicBezTo>
                    <a:pt x="31" y="18"/>
                    <a:pt x="30" y="19"/>
                    <a:pt x="29" y="19"/>
                  </a:cubicBezTo>
                  <a:cubicBezTo>
                    <a:pt x="28" y="20"/>
                    <a:pt x="27" y="21"/>
                    <a:pt x="27" y="22"/>
                  </a:cubicBezTo>
                  <a:cubicBezTo>
                    <a:pt x="26" y="23"/>
                    <a:pt x="25" y="25"/>
                    <a:pt x="22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8"/>
                    <a:pt x="14" y="28"/>
                    <a:pt x="13" y="2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3" y="35"/>
                    <a:pt x="2" y="34"/>
                    <a:pt x="1" y="33"/>
                  </a:cubicBezTo>
                  <a:cubicBezTo>
                    <a:pt x="0" y="31"/>
                    <a:pt x="0" y="30"/>
                    <a:pt x="2" y="29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2" y="18"/>
                    <a:pt x="23" y="16"/>
                    <a:pt x="26" y="14"/>
                  </a:cubicBezTo>
                  <a:cubicBezTo>
                    <a:pt x="29" y="13"/>
                    <a:pt x="31" y="13"/>
                    <a:pt x="32" y="12"/>
                  </a:cubicBezTo>
                  <a:cubicBezTo>
                    <a:pt x="33" y="12"/>
                    <a:pt x="34" y="12"/>
                    <a:pt x="35" y="12"/>
                  </a:cubicBezTo>
                  <a:cubicBezTo>
                    <a:pt x="37" y="11"/>
                    <a:pt x="37" y="10"/>
                    <a:pt x="38" y="9"/>
                  </a:cubicBezTo>
                  <a:cubicBezTo>
                    <a:pt x="39" y="8"/>
                    <a:pt x="40" y="6"/>
                    <a:pt x="43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0"/>
                    <a:pt x="52" y="0"/>
                    <a:pt x="53" y="2"/>
                  </a:cubicBezTo>
                  <a:cubicBezTo>
                    <a:pt x="54" y="3"/>
                    <a:pt x="53" y="5"/>
                    <a:pt x="5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2197">
              <a:extLst>
                <a:ext uri="{FF2B5EF4-FFF2-40B4-BE49-F238E27FC236}">
                  <a16:creationId xmlns:a16="http://schemas.microsoft.com/office/drawing/2014/main" id="{AC0955F3-2827-4410-8FD8-E3C48483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485"/>
              <a:ext cx="126" cy="87"/>
            </a:xfrm>
            <a:custGeom>
              <a:avLst/>
              <a:gdLst>
                <a:gd name="T0" fmla="*/ 658 w 54"/>
                <a:gd name="T1" fmla="*/ 92 h 35"/>
                <a:gd name="T2" fmla="*/ 583 w 54"/>
                <a:gd name="T3" fmla="*/ 154 h 35"/>
                <a:gd name="T4" fmla="*/ 544 w 54"/>
                <a:gd name="T5" fmla="*/ 186 h 35"/>
                <a:gd name="T6" fmla="*/ 495 w 54"/>
                <a:gd name="T7" fmla="*/ 259 h 35"/>
                <a:gd name="T8" fmla="*/ 408 w 54"/>
                <a:gd name="T9" fmla="*/ 291 h 35"/>
                <a:gd name="T10" fmla="*/ 371 w 54"/>
                <a:gd name="T11" fmla="*/ 308 h 35"/>
                <a:gd name="T12" fmla="*/ 343 w 54"/>
                <a:gd name="T13" fmla="*/ 341 h 35"/>
                <a:gd name="T14" fmla="*/ 278 w 54"/>
                <a:gd name="T15" fmla="*/ 415 h 35"/>
                <a:gd name="T16" fmla="*/ 201 w 54"/>
                <a:gd name="T17" fmla="*/ 445 h 35"/>
                <a:gd name="T18" fmla="*/ 163 w 54"/>
                <a:gd name="T19" fmla="*/ 462 h 35"/>
                <a:gd name="T20" fmla="*/ 65 w 54"/>
                <a:gd name="T21" fmla="*/ 524 h 35"/>
                <a:gd name="T22" fmla="*/ 12 w 54"/>
                <a:gd name="T23" fmla="*/ 507 h 35"/>
                <a:gd name="T24" fmla="*/ 28 w 54"/>
                <a:gd name="T25" fmla="*/ 445 h 35"/>
                <a:gd name="T26" fmla="*/ 126 w 54"/>
                <a:gd name="T27" fmla="*/ 370 h 35"/>
                <a:gd name="T28" fmla="*/ 201 w 54"/>
                <a:gd name="T29" fmla="*/ 353 h 35"/>
                <a:gd name="T30" fmla="*/ 240 w 54"/>
                <a:gd name="T31" fmla="*/ 341 h 35"/>
                <a:gd name="T32" fmla="*/ 278 w 54"/>
                <a:gd name="T33" fmla="*/ 291 h 35"/>
                <a:gd name="T34" fmla="*/ 331 w 54"/>
                <a:gd name="T35" fmla="*/ 216 h 35"/>
                <a:gd name="T36" fmla="*/ 408 w 54"/>
                <a:gd name="T37" fmla="*/ 199 h 35"/>
                <a:gd name="T38" fmla="*/ 457 w 54"/>
                <a:gd name="T39" fmla="*/ 186 h 35"/>
                <a:gd name="T40" fmla="*/ 485 w 54"/>
                <a:gd name="T41" fmla="*/ 137 h 35"/>
                <a:gd name="T42" fmla="*/ 544 w 54"/>
                <a:gd name="T43" fmla="*/ 62 h 35"/>
                <a:gd name="T44" fmla="*/ 621 w 54"/>
                <a:gd name="T45" fmla="*/ 12 h 35"/>
                <a:gd name="T46" fmla="*/ 674 w 54"/>
                <a:gd name="T47" fmla="*/ 30 h 35"/>
                <a:gd name="T48" fmla="*/ 65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52" y="6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4" y="11"/>
                    <a:pt x="43" y="12"/>
                  </a:cubicBezTo>
                  <a:cubicBezTo>
                    <a:pt x="43" y="14"/>
                    <a:pt x="41" y="15"/>
                    <a:pt x="39" y="17"/>
                  </a:cubicBezTo>
                  <a:cubicBezTo>
                    <a:pt x="36" y="19"/>
                    <a:pt x="34" y="19"/>
                    <a:pt x="32" y="19"/>
                  </a:cubicBezTo>
                  <a:cubicBezTo>
                    <a:pt x="31" y="19"/>
                    <a:pt x="31" y="19"/>
                    <a:pt x="29" y="20"/>
                  </a:cubicBezTo>
                  <a:cubicBezTo>
                    <a:pt x="28" y="20"/>
                    <a:pt x="27" y="21"/>
                    <a:pt x="27" y="22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19" y="29"/>
                    <a:pt x="17" y="29"/>
                    <a:pt x="16" y="29"/>
                  </a:cubicBezTo>
                  <a:cubicBezTo>
                    <a:pt x="15" y="29"/>
                    <a:pt x="14" y="29"/>
                    <a:pt x="13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5"/>
                    <a:pt x="2" y="35"/>
                    <a:pt x="1" y="33"/>
                  </a:cubicBezTo>
                  <a:cubicBezTo>
                    <a:pt x="0" y="32"/>
                    <a:pt x="1" y="30"/>
                    <a:pt x="2" y="29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4" y="23"/>
                    <a:pt x="16" y="23"/>
                  </a:cubicBezTo>
                  <a:cubicBezTo>
                    <a:pt x="17" y="23"/>
                    <a:pt x="18" y="23"/>
                    <a:pt x="19" y="22"/>
                  </a:cubicBezTo>
                  <a:cubicBezTo>
                    <a:pt x="21" y="21"/>
                    <a:pt x="21" y="20"/>
                    <a:pt x="22" y="19"/>
                  </a:cubicBezTo>
                  <a:cubicBezTo>
                    <a:pt x="22" y="18"/>
                    <a:pt x="23" y="16"/>
                    <a:pt x="26" y="14"/>
                  </a:cubicBezTo>
                  <a:cubicBezTo>
                    <a:pt x="29" y="13"/>
                    <a:pt x="31" y="13"/>
                    <a:pt x="32" y="13"/>
                  </a:cubicBezTo>
                  <a:cubicBezTo>
                    <a:pt x="34" y="13"/>
                    <a:pt x="34" y="13"/>
                    <a:pt x="36" y="12"/>
                  </a:cubicBezTo>
                  <a:cubicBezTo>
                    <a:pt x="37" y="11"/>
                    <a:pt x="38" y="10"/>
                    <a:pt x="38" y="9"/>
                  </a:cubicBezTo>
                  <a:cubicBezTo>
                    <a:pt x="39" y="8"/>
                    <a:pt x="40" y="6"/>
                    <a:pt x="43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0"/>
                    <a:pt x="52" y="0"/>
                    <a:pt x="53" y="2"/>
                  </a:cubicBezTo>
                  <a:cubicBezTo>
                    <a:pt x="54" y="3"/>
                    <a:pt x="53" y="5"/>
                    <a:pt x="5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2198">
              <a:extLst>
                <a:ext uri="{FF2B5EF4-FFF2-40B4-BE49-F238E27FC236}">
                  <a16:creationId xmlns:a16="http://schemas.microsoft.com/office/drawing/2014/main" id="{AFFC15D3-52FC-44FE-9734-57437DB7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612"/>
              <a:ext cx="133" cy="72"/>
            </a:xfrm>
            <a:custGeom>
              <a:avLst/>
              <a:gdLst>
                <a:gd name="T0" fmla="*/ 698 w 57"/>
                <a:gd name="T1" fmla="*/ 92 h 29"/>
                <a:gd name="T2" fmla="*/ 609 w 57"/>
                <a:gd name="T3" fmla="*/ 137 h 29"/>
                <a:gd name="T4" fmla="*/ 572 w 57"/>
                <a:gd name="T5" fmla="*/ 166 h 29"/>
                <a:gd name="T6" fmla="*/ 506 w 57"/>
                <a:gd name="T7" fmla="*/ 228 h 29"/>
                <a:gd name="T8" fmla="*/ 429 w 57"/>
                <a:gd name="T9" fmla="*/ 246 h 29"/>
                <a:gd name="T10" fmla="*/ 392 w 57"/>
                <a:gd name="T11" fmla="*/ 258 h 29"/>
                <a:gd name="T12" fmla="*/ 355 w 57"/>
                <a:gd name="T13" fmla="*/ 290 h 29"/>
                <a:gd name="T14" fmla="*/ 294 w 57"/>
                <a:gd name="T15" fmla="*/ 353 h 29"/>
                <a:gd name="T16" fmla="*/ 201 w 57"/>
                <a:gd name="T17" fmla="*/ 370 h 29"/>
                <a:gd name="T18" fmla="*/ 163 w 57"/>
                <a:gd name="T19" fmla="*/ 382 h 29"/>
                <a:gd name="T20" fmla="*/ 65 w 57"/>
                <a:gd name="T21" fmla="*/ 432 h 29"/>
                <a:gd name="T22" fmla="*/ 12 w 57"/>
                <a:gd name="T23" fmla="*/ 412 h 29"/>
                <a:gd name="T24" fmla="*/ 28 w 57"/>
                <a:gd name="T25" fmla="*/ 353 h 29"/>
                <a:gd name="T26" fmla="*/ 126 w 57"/>
                <a:gd name="T27" fmla="*/ 290 h 29"/>
                <a:gd name="T28" fmla="*/ 217 w 57"/>
                <a:gd name="T29" fmla="*/ 278 h 29"/>
                <a:gd name="T30" fmla="*/ 257 w 57"/>
                <a:gd name="T31" fmla="*/ 278 h 29"/>
                <a:gd name="T32" fmla="*/ 294 w 57"/>
                <a:gd name="T33" fmla="*/ 246 h 29"/>
                <a:gd name="T34" fmla="*/ 355 w 57"/>
                <a:gd name="T35" fmla="*/ 166 h 29"/>
                <a:gd name="T36" fmla="*/ 429 w 57"/>
                <a:gd name="T37" fmla="*/ 154 h 29"/>
                <a:gd name="T38" fmla="*/ 485 w 57"/>
                <a:gd name="T39" fmla="*/ 154 h 29"/>
                <a:gd name="T40" fmla="*/ 523 w 57"/>
                <a:gd name="T41" fmla="*/ 124 h 29"/>
                <a:gd name="T42" fmla="*/ 583 w 57"/>
                <a:gd name="T43" fmla="*/ 42 h 29"/>
                <a:gd name="T44" fmla="*/ 658 w 57"/>
                <a:gd name="T45" fmla="*/ 0 h 29"/>
                <a:gd name="T46" fmla="*/ 714 w 57"/>
                <a:gd name="T47" fmla="*/ 30 h 29"/>
                <a:gd name="T48" fmla="*/ 698 w 57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9">
                  <a:moveTo>
                    <a:pt x="55" y="6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7" y="10"/>
                    <a:pt x="46" y="10"/>
                    <a:pt x="45" y="11"/>
                  </a:cubicBezTo>
                  <a:cubicBezTo>
                    <a:pt x="44" y="12"/>
                    <a:pt x="43" y="14"/>
                    <a:pt x="40" y="15"/>
                  </a:cubicBezTo>
                  <a:cubicBezTo>
                    <a:pt x="37" y="17"/>
                    <a:pt x="35" y="16"/>
                    <a:pt x="34" y="16"/>
                  </a:cubicBezTo>
                  <a:cubicBezTo>
                    <a:pt x="33" y="16"/>
                    <a:pt x="32" y="16"/>
                    <a:pt x="31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7" y="20"/>
                    <a:pt x="26" y="22"/>
                    <a:pt x="23" y="23"/>
                  </a:cubicBezTo>
                  <a:cubicBezTo>
                    <a:pt x="20" y="25"/>
                    <a:pt x="18" y="24"/>
                    <a:pt x="16" y="24"/>
                  </a:cubicBezTo>
                  <a:cubicBezTo>
                    <a:pt x="15" y="24"/>
                    <a:pt x="14" y="24"/>
                    <a:pt x="13" y="25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9"/>
                    <a:pt x="2" y="28"/>
                    <a:pt x="1" y="27"/>
                  </a:cubicBezTo>
                  <a:cubicBezTo>
                    <a:pt x="0" y="25"/>
                    <a:pt x="1" y="24"/>
                    <a:pt x="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18"/>
                    <a:pt x="15" y="18"/>
                    <a:pt x="17" y="18"/>
                  </a:cubicBezTo>
                  <a:cubicBezTo>
                    <a:pt x="18" y="18"/>
                    <a:pt x="19" y="18"/>
                    <a:pt x="20" y="18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4" y="14"/>
                    <a:pt x="25" y="13"/>
                    <a:pt x="28" y="11"/>
                  </a:cubicBezTo>
                  <a:cubicBezTo>
                    <a:pt x="31" y="10"/>
                    <a:pt x="33" y="10"/>
                    <a:pt x="34" y="10"/>
                  </a:cubicBezTo>
                  <a:cubicBezTo>
                    <a:pt x="36" y="10"/>
                    <a:pt x="36" y="11"/>
                    <a:pt x="38" y="10"/>
                  </a:cubicBezTo>
                  <a:cubicBezTo>
                    <a:pt x="39" y="9"/>
                    <a:pt x="40" y="9"/>
                    <a:pt x="41" y="8"/>
                  </a:cubicBezTo>
                  <a:cubicBezTo>
                    <a:pt x="42" y="6"/>
                    <a:pt x="43" y="5"/>
                    <a:pt x="46" y="3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0"/>
                    <a:pt x="56" y="2"/>
                  </a:cubicBezTo>
                  <a:cubicBezTo>
                    <a:pt x="57" y="3"/>
                    <a:pt x="56" y="5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2199">
              <a:extLst>
                <a:ext uri="{FF2B5EF4-FFF2-40B4-BE49-F238E27FC236}">
                  <a16:creationId xmlns:a16="http://schemas.microsoft.com/office/drawing/2014/main" id="{256B24BB-F54D-4C30-8F62-547106E1C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754"/>
              <a:ext cx="136" cy="67"/>
            </a:xfrm>
            <a:custGeom>
              <a:avLst/>
              <a:gdLst>
                <a:gd name="T0" fmla="*/ 708 w 58"/>
                <a:gd name="T1" fmla="*/ 92 h 27"/>
                <a:gd name="T2" fmla="*/ 633 w 58"/>
                <a:gd name="T3" fmla="*/ 136 h 27"/>
                <a:gd name="T4" fmla="*/ 593 w 58"/>
                <a:gd name="T5" fmla="*/ 166 h 27"/>
                <a:gd name="T6" fmla="*/ 528 w 58"/>
                <a:gd name="T7" fmla="*/ 228 h 27"/>
                <a:gd name="T8" fmla="*/ 441 w 58"/>
                <a:gd name="T9" fmla="*/ 246 h 27"/>
                <a:gd name="T10" fmla="*/ 401 w 58"/>
                <a:gd name="T11" fmla="*/ 246 h 27"/>
                <a:gd name="T12" fmla="*/ 363 w 58"/>
                <a:gd name="T13" fmla="*/ 278 h 27"/>
                <a:gd name="T14" fmla="*/ 298 w 58"/>
                <a:gd name="T15" fmla="*/ 337 h 27"/>
                <a:gd name="T16" fmla="*/ 209 w 58"/>
                <a:gd name="T17" fmla="*/ 350 h 27"/>
                <a:gd name="T18" fmla="*/ 164 w 58"/>
                <a:gd name="T19" fmla="*/ 350 h 27"/>
                <a:gd name="T20" fmla="*/ 66 w 58"/>
                <a:gd name="T21" fmla="*/ 400 h 27"/>
                <a:gd name="T22" fmla="*/ 12 w 58"/>
                <a:gd name="T23" fmla="*/ 382 h 27"/>
                <a:gd name="T24" fmla="*/ 28 w 58"/>
                <a:gd name="T25" fmla="*/ 320 h 27"/>
                <a:gd name="T26" fmla="*/ 143 w 58"/>
                <a:gd name="T27" fmla="*/ 278 h 27"/>
                <a:gd name="T28" fmla="*/ 220 w 58"/>
                <a:gd name="T29" fmla="*/ 258 h 27"/>
                <a:gd name="T30" fmla="*/ 258 w 58"/>
                <a:gd name="T31" fmla="*/ 258 h 27"/>
                <a:gd name="T32" fmla="*/ 298 w 58"/>
                <a:gd name="T33" fmla="*/ 216 h 27"/>
                <a:gd name="T34" fmla="*/ 373 w 58"/>
                <a:gd name="T35" fmla="*/ 154 h 27"/>
                <a:gd name="T36" fmla="*/ 450 w 58"/>
                <a:gd name="T37" fmla="*/ 154 h 27"/>
                <a:gd name="T38" fmla="*/ 490 w 58"/>
                <a:gd name="T39" fmla="*/ 136 h 27"/>
                <a:gd name="T40" fmla="*/ 528 w 58"/>
                <a:gd name="T41" fmla="*/ 104 h 27"/>
                <a:gd name="T42" fmla="*/ 605 w 58"/>
                <a:gd name="T43" fmla="*/ 42 h 27"/>
                <a:gd name="T44" fmla="*/ 682 w 58"/>
                <a:gd name="T45" fmla="*/ 12 h 27"/>
                <a:gd name="T46" fmla="*/ 736 w 58"/>
                <a:gd name="T47" fmla="*/ 30 h 27"/>
                <a:gd name="T48" fmla="*/ 708 w 58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8" h="27">
                  <a:moveTo>
                    <a:pt x="55" y="6"/>
                  </a:moveTo>
                  <a:cubicBezTo>
                    <a:pt x="49" y="9"/>
                    <a:pt x="49" y="9"/>
                    <a:pt x="49" y="9"/>
                  </a:cubicBezTo>
                  <a:cubicBezTo>
                    <a:pt x="47" y="10"/>
                    <a:pt x="47" y="10"/>
                    <a:pt x="46" y="11"/>
                  </a:cubicBezTo>
                  <a:cubicBezTo>
                    <a:pt x="45" y="12"/>
                    <a:pt x="44" y="14"/>
                    <a:pt x="41" y="15"/>
                  </a:cubicBezTo>
                  <a:cubicBezTo>
                    <a:pt x="38" y="16"/>
                    <a:pt x="36" y="16"/>
                    <a:pt x="34" y="16"/>
                  </a:cubicBezTo>
                  <a:cubicBezTo>
                    <a:pt x="33" y="16"/>
                    <a:pt x="32" y="15"/>
                    <a:pt x="31" y="16"/>
                  </a:cubicBezTo>
                  <a:cubicBezTo>
                    <a:pt x="29" y="17"/>
                    <a:pt x="29" y="17"/>
                    <a:pt x="28" y="18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0" y="23"/>
                    <a:pt x="18" y="23"/>
                    <a:pt x="16" y="23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27"/>
                    <a:pt x="1" y="26"/>
                    <a:pt x="1" y="25"/>
                  </a:cubicBezTo>
                  <a:cubicBezTo>
                    <a:pt x="0" y="23"/>
                    <a:pt x="1" y="22"/>
                    <a:pt x="2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4" y="16"/>
                    <a:pt x="16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2" y="16"/>
                    <a:pt x="23" y="15"/>
                    <a:pt x="23" y="14"/>
                  </a:cubicBezTo>
                  <a:cubicBezTo>
                    <a:pt x="24" y="13"/>
                    <a:pt x="26" y="12"/>
                    <a:pt x="29" y="10"/>
                  </a:cubicBezTo>
                  <a:cubicBezTo>
                    <a:pt x="31" y="9"/>
                    <a:pt x="33" y="10"/>
                    <a:pt x="35" y="10"/>
                  </a:cubicBezTo>
                  <a:cubicBezTo>
                    <a:pt x="36" y="10"/>
                    <a:pt x="37" y="10"/>
                    <a:pt x="38" y="9"/>
                  </a:cubicBezTo>
                  <a:cubicBezTo>
                    <a:pt x="40" y="9"/>
                    <a:pt x="40" y="8"/>
                    <a:pt x="41" y="7"/>
                  </a:cubicBezTo>
                  <a:cubicBezTo>
                    <a:pt x="42" y="6"/>
                    <a:pt x="44" y="4"/>
                    <a:pt x="47" y="3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0"/>
                    <a:pt x="56" y="1"/>
                    <a:pt x="57" y="2"/>
                  </a:cubicBezTo>
                  <a:cubicBezTo>
                    <a:pt x="58" y="4"/>
                    <a:pt x="57" y="6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2200">
              <a:extLst>
                <a:ext uri="{FF2B5EF4-FFF2-40B4-BE49-F238E27FC236}">
                  <a16:creationId xmlns:a16="http://schemas.microsoft.com/office/drawing/2014/main" id="{CC6834F6-9D52-4E94-8BA0-88856B11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29"/>
              <a:ext cx="133" cy="67"/>
            </a:xfrm>
            <a:custGeom>
              <a:avLst/>
              <a:gdLst>
                <a:gd name="T0" fmla="*/ 698 w 57"/>
                <a:gd name="T1" fmla="*/ 92 h 27"/>
                <a:gd name="T2" fmla="*/ 621 w 57"/>
                <a:gd name="T3" fmla="*/ 124 h 27"/>
                <a:gd name="T4" fmla="*/ 583 w 57"/>
                <a:gd name="T5" fmla="*/ 166 h 27"/>
                <a:gd name="T6" fmla="*/ 506 w 57"/>
                <a:gd name="T7" fmla="*/ 216 h 27"/>
                <a:gd name="T8" fmla="*/ 429 w 57"/>
                <a:gd name="T9" fmla="*/ 228 h 27"/>
                <a:gd name="T10" fmla="*/ 392 w 57"/>
                <a:gd name="T11" fmla="*/ 246 h 27"/>
                <a:gd name="T12" fmla="*/ 355 w 57"/>
                <a:gd name="T13" fmla="*/ 278 h 27"/>
                <a:gd name="T14" fmla="*/ 278 w 57"/>
                <a:gd name="T15" fmla="*/ 337 h 27"/>
                <a:gd name="T16" fmla="*/ 201 w 57"/>
                <a:gd name="T17" fmla="*/ 337 h 27"/>
                <a:gd name="T18" fmla="*/ 163 w 57"/>
                <a:gd name="T19" fmla="*/ 350 h 27"/>
                <a:gd name="T20" fmla="*/ 49 w 57"/>
                <a:gd name="T21" fmla="*/ 400 h 27"/>
                <a:gd name="T22" fmla="*/ 0 w 57"/>
                <a:gd name="T23" fmla="*/ 370 h 27"/>
                <a:gd name="T24" fmla="*/ 28 w 57"/>
                <a:gd name="T25" fmla="*/ 308 h 27"/>
                <a:gd name="T26" fmla="*/ 126 w 57"/>
                <a:gd name="T27" fmla="*/ 258 h 27"/>
                <a:gd name="T28" fmla="*/ 217 w 57"/>
                <a:gd name="T29" fmla="*/ 246 h 27"/>
                <a:gd name="T30" fmla="*/ 257 w 57"/>
                <a:gd name="T31" fmla="*/ 246 h 27"/>
                <a:gd name="T32" fmla="*/ 294 w 57"/>
                <a:gd name="T33" fmla="*/ 216 h 27"/>
                <a:gd name="T34" fmla="*/ 355 w 57"/>
                <a:gd name="T35" fmla="*/ 154 h 27"/>
                <a:gd name="T36" fmla="*/ 446 w 57"/>
                <a:gd name="T37" fmla="*/ 136 h 27"/>
                <a:gd name="T38" fmla="*/ 485 w 57"/>
                <a:gd name="T39" fmla="*/ 136 h 27"/>
                <a:gd name="T40" fmla="*/ 523 w 57"/>
                <a:gd name="T41" fmla="*/ 104 h 27"/>
                <a:gd name="T42" fmla="*/ 583 w 57"/>
                <a:gd name="T43" fmla="*/ 42 h 27"/>
                <a:gd name="T44" fmla="*/ 674 w 57"/>
                <a:gd name="T45" fmla="*/ 0 h 27"/>
                <a:gd name="T46" fmla="*/ 723 w 57"/>
                <a:gd name="T47" fmla="*/ 30 h 27"/>
                <a:gd name="T48" fmla="*/ 698 w 57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7">
                  <a:moveTo>
                    <a:pt x="55" y="6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47" y="9"/>
                    <a:pt x="47" y="10"/>
                    <a:pt x="46" y="11"/>
                  </a:cubicBezTo>
                  <a:cubicBezTo>
                    <a:pt x="45" y="12"/>
                    <a:pt x="43" y="13"/>
                    <a:pt x="40" y="14"/>
                  </a:cubicBezTo>
                  <a:cubicBezTo>
                    <a:pt x="37" y="16"/>
                    <a:pt x="35" y="15"/>
                    <a:pt x="34" y="15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29" y="16"/>
                    <a:pt x="28" y="17"/>
                    <a:pt x="28" y="18"/>
                  </a:cubicBezTo>
                  <a:cubicBezTo>
                    <a:pt x="27" y="19"/>
                    <a:pt x="25" y="20"/>
                    <a:pt x="22" y="22"/>
                  </a:cubicBezTo>
                  <a:cubicBezTo>
                    <a:pt x="20" y="23"/>
                    <a:pt x="18" y="23"/>
                    <a:pt x="16" y="22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1" y="26"/>
                    <a:pt x="0" y="24"/>
                  </a:cubicBezTo>
                  <a:cubicBezTo>
                    <a:pt x="0" y="23"/>
                    <a:pt x="1" y="21"/>
                    <a:pt x="2" y="2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6"/>
                    <a:pt x="15" y="16"/>
                    <a:pt x="17" y="16"/>
                  </a:cubicBezTo>
                  <a:cubicBezTo>
                    <a:pt x="18" y="17"/>
                    <a:pt x="19" y="17"/>
                    <a:pt x="20" y="16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4" y="13"/>
                    <a:pt x="25" y="11"/>
                    <a:pt x="28" y="10"/>
                  </a:cubicBezTo>
                  <a:cubicBezTo>
                    <a:pt x="31" y="9"/>
                    <a:pt x="33" y="9"/>
                    <a:pt x="35" y="9"/>
                  </a:cubicBezTo>
                  <a:cubicBezTo>
                    <a:pt x="36" y="9"/>
                    <a:pt x="37" y="10"/>
                    <a:pt x="38" y="9"/>
                  </a:cubicBezTo>
                  <a:cubicBezTo>
                    <a:pt x="40" y="8"/>
                    <a:pt x="40" y="8"/>
                    <a:pt x="41" y="7"/>
                  </a:cubicBezTo>
                  <a:cubicBezTo>
                    <a:pt x="42" y="5"/>
                    <a:pt x="43" y="4"/>
                    <a:pt x="46" y="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6" y="0"/>
                    <a:pt x="57" y="2"/>
                  </a:cubicBezTo>
                  <a:cubicBezTo>
                    <a:pt x="57" y="3"/>
                    <a:pt x="57" y="5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2201">
              <a:extLst>
                <a:ext uri="{FF2B5EF4-FFF2-40B4-BE49-F238E27FC236}">
                  <a16:creationId xmlns:a16="http://schemas.microsoft.com/office/drawing/2014/main" id="{274CDA74-AC9E-435A-A505-1067AD75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75"/>
              <a:ext cx="138" cy="55"/>
            </a:xfrm>
            <a:custGeom>
              <a:avLst/>
              <a:gdLst>
                <a:gd name="T0" fmla="*/ 727 w 59"/>
                <a:gd name="T1" fmla="*/ 113 h 22"/>
                <a:gd name="T2" fmla="*/ 641 w 59"/>
                <a:gd name="T3" fmla="*/ 145 h 22"/>
                <a:gd name="T4" fmla="*/ 601 w 59"/>
                <a:gd name="T5" fmla="*/ 158 h 22"/>
                <a:gd name="T6" fmla="*/ 526 w 59"/>
                <a:gd name="T7" fmla="*/ 220 h 22"/>
                <a:gd name="T8" fmla="*/ 449 w 59"/>
                <a:gd name="T9" fmla="*/ 220 h 22"/>
                <a:gd name="T10" fmla="*/ 409 w 59"/>
                <a:gd name="T11" fmla="*/ 220 h 22"/>
                <a:gd name="T12" fmla="*/ 356 w 59"/>
                <a:gd name="T13" fmla="*/ 250 h 22"/>
                <a:gd name="T14" fmla="*/ 295 w 59"/>
                <a:gd name="T15" fmla="*/ 300 h 22"/>
                <a:gd name="T16" fmla="*/ 203 w 59"/>
                <a:gd name="T17" fmla="*/ 300 h 22"/>
                <a:gd name="T18" fmla="*/ 164 w 59"/>
                <a:gd name="T19" fmla="*/ 300 h 22"/>
                <a:gd name="T20" fmla="*/ 49 w 59"/>
                <a:gd name="T21" fmla="*/ 333 h 22"/>
                <a:gd name="T22" fmla="*/ 12 w 59"/>
                <a:gd name="T23" fmla="*/ 300 h 22"/>
                <a:gd name="T24" fmla="*/ 37 w 59"/>
                <a:gd name="T25" fmla="*/ 250 h 22"/>
                <a:gd name="T26" fmla="*/ 143 w 59"/>
                <a:gd name="T27" fmla="*/ 208 h 22"/>
                <a:gd name="T28" fmla="*/ 229 w 59"/>
                <a:gd name="T29" fmla="*/ 208 h 22"/>
                <a:gd name="T30" fmla="*/ 269 w 59"/>
                <a:gd name="T31" fmla="*/ 208 h 22"/>
                <a:gd name="T32" fmla="*/ 306 w 59"/>
                <a:gd name="T33" fmla="*/ 175 h 22"/>
                <a:gd name="T34" fmla="*/ 384 w 59"/>
                <a:gd name="T35" fmla="*/ 125 h 22"/>
                <a:gd name="T36" fmla="*/ 458 w 59"/>
                <a:gd name="T37" fmla="*/ 125 h 22"/>
                <a:gd name="T38" fmla="*/ 515 w 59"/>
                <a:gd name="T39" fmla="*/ 125 h 22"/>
                <a:gd name="T40" fmla="*/ 552 w 59"/>
                <a:gd name="T41" fmla="*/ 95 h 22"/>
                <a:gd name="T42" fmla="*/ 629 w 59"/>
                <a:gd name="T43" fmla="*/ 50 h 22"/>
                <a:gd name="T44" fmla="*/ 706 w 59"/>
                <a:gd name="T45" fmla="*/ 20 h 22"/>
                <a:gd name="T46" fmla="*/ 755 w 59"/>
                <a:gd name="T47" fmla="*/ 50 h 22"/>
                <a:gd name="T48" fmla="*/ 727 w 59"/>
                <a:gd name="T49" fmla="*/ 113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22">
                  <a:moveTo>
                    <a:pt x="57" y="7"/>
                  </a:move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8" y="10"/>
                    <a:pt x="47" y="10"/>
                  </a:cubicBezTo>
                  <a:cubicBezTo>
                    <a:pt x="46" y="12"/>
                    <a:pt x="44" y="13"/>
                    <a:pt x="41" y="14"/>
                  </a:cubicBezTo>
                  <a:cubicBezTo>
                    <a:pt x="38" y="15"/>
                    <a:pt x="36" y="14"/>
                    <a:pt x="35" y="14"/>
                  </a:cubicBezTo>
                  <a:cubicBezTo>
                    <a:pt x="34" y="14"/>
                    <a:pt x="33" y="13"/>
                    <a:pt x="32" y="14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7" y="17"/>
                    <a:pt x="26" y="18"/>
                    <a:pt x="23" y="19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1" y="21"/>
                    <a:pt x="1" y="19"/>
                  </a:cubicBezTo>
                  <a:cubicBezTo>
                    <a:pt x="0" y="18"/>
                    <a:pt x="1" y="16"/>
                    <a:pt x="3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2"/>
                    <a:pt x="16" y="13"/>
                    <a:pt x="18" y="13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3" y="13"/>
                    <a:pt x="23" y="12"/>
                    <a:pt x="24" y="11"/>
                  </a:cubicBezTo>
                  <a:cubicBezTo>
                    <a:pt x="25" y="10"/>
                    <a:pt x="27" y="9"/>
                    <a:pt x="30" y="8"/>
                  </a:cubicBezTo>
                  <a:cubicBezTo>
                    <a:pt x="33" y="7"/>
                    <a:pt x="35" y="8"/>
                    <a:pt x="36" y="8"/>
                  </a:cubicBezTo>
                  <a:cubicBezTo>
                    <a:pt x="37" y="8"/>
                    <a:pt x="38" y="9"/>
                    <a:pt x="40" y="8"/>
                  </a:cubicBezTo>
                  <a:cubicBezTo>
                    <a:pt x="41" y="8"/>
                    <a:pt x="42" y="7"/>
                    <a:pt x="43" y="6"/>
                  </a:cubicBezTo>
                  <a:cubicBezTo>
                    <a:pt x="44" y="5"/>
                    <a:pt x="46" y="4"/>
                    <a:pt x="49" y="3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7" y="0"/>
                    <a:pt x="59" y="1"/>
                    <a:pt x="59" y="3"/>
                  </a:cubicBezTo>
                  <a:cubicBezTo>
                    <a:pt x="59" y="5"/>
                    <a:pt x="59" y="6"/>
                    <a:pt x="57" y="7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2202">
              <a:extLst>
                <a:ext uri="{FF2B5EF4-FFF2-40B4-BE49-F238E27FC236}">
                  <a16:creationId xmlns:a16="http://schemas.microsoft.com/office/drawing/2014/main" id="{550DAD11-FF5D-4FE5-915A-110339DF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851"/>
              <a:ext cx="138" cy="52"/>
            </a:xfrm>
            <a:custGeom>
              <a:avLst/>
              <a:gdLst>
                <a:gd name="T0" fmla="*/ 727 w 59"/>
                <a:gd name="T1" fmla="*/ 92 h 21"/>
                <a:gd name="T2" fmla="*/ 641 w 59"/>
                <a:gd name="T3" fmla="*/ 124 h 21"/>
                <a:gd name="T4" fmla="*/ 601 w 59"/>
                <a:gd name="T5" fmla="*/ 154 h 21"/>
                <a:gd name="T6" fmla="*/ 526 w 59"/>
                <a:gd name="T7" fmla="*/ 196 h 21"/>
                <a:gd name="T8" fmla="*/ 449 w 59"/>
                <a:gd name="T9" fmla="*/ 196 h 21"/>
                <a:gd name="T10" fmla="*/ 400 w 59"/>
                <a:gd name="T11" fmla="*/ 196 h 21"/>
                <a:gd name="T12" fmla="*/ 356 w 59"/>
                <a:gd name="T13" fmla="*/ 228 h 21"/>
                <a:gd name="T14" fmla="*/ 295 w 59"/>
                <a:gd name="T15" fmla="*/ 275 h 21"/>
                <a:gd name="T16" fmla="*/ 203 w 59"/>
                <a:gd name="T17" fmla="*/ 275 h 21"/>
                <a:gd name="T18" fmla="*/ 164 w 59"/>
                <a:gd name="T19" fmla="*/ 275 h 21"/>
                <a:gd name="T20" fmla="*/ 49 w 59"/>
                <a:gd name="T21" fmla="*/ 319 h 21"/>
                <a:gd name="T22" fmla="*/ 12 w 59"/>
                <a:gd name="T23" fmla="*/ 275 h 21"/>
                <a:gd name="T24" fmla="*/ 37 w 59"/>
                <a:gd name="T25" fmla="*/ 228 h 21"/>
                <a:gd name="T26" fmla="*/ 143 w 59"/>
                <a:gd name="T27" fmla="*/ 183 h 21"/>
                <a:gd name="T28" fmla="*/ 229 w 59"/>
                <a:gd name="T29" fmla="*/ 183 h 21"/>
                <a:gd name="T30" fmla="*/ 269 w 59"/>
                <a:gd name="T31" fmla="*/ 183 h 21"/>
                <a:gd name="T32" fmla="*/ 306 w 59"/>
                <a:gd name="T33" fmla="*/ 166 h 21"/>
                <a:gd name="T34" fmla="*/ 384 w 59"/>
                <a:gd name="T35" fmla="*/ 104 h 21"/>
                <a:gd name="T36" fmla="*/ 458 w 59"/>
                <a:gd name="T37" fmla="*/ 104 h 21"/>
                <a:gd name="T38" fmla="*/ 515 w 59"/>
                <a:gd name="T39" fmla="*/ 104 h 21"/>
                <a:gd name="T40" fmla="*/ 552 w 59"/>
                <a:gd name="T41" fmla="*/ 74 h 21"/>
                <a:gd name="T42" fmla="*/ 629 w 59"/>
                <a:gd name="T43" fmla="*/ 30 h 21"/>
                <a:gd name="T44" fmla="*/ 706 w 59"/>
                <a:gd name="T45" fmla="*/ 0 h 21"/>
                <a:gd name="T46" fmla="*/ 755 w 59"/>
                <a:gd name="T47" fmla="*/ 30 h 21"/>
                <a:gd name="T48" fmla="*/ 727 w 59"/>
                <a:gd name="T49" fmla="*/ 92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21">
                  <a:moveTo>
                    <a:pt x="57" y="6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6" y="11"/>
                    <a:pt x="44" y="12"/>
                    <a:pt x="41" y="13"/>
                  </a:cubicBezTo>
                  <a:cubicBezTo>
                    <a:pt x="38" y="14"/>
                    <a:pt x="36" y="13"/>
                    <a:pt x="35" y="13"/>
                  </a:cubicBezTo>
                  <a:cubicBezTo>
                    <a:pt x="34" y="13"/>
                    <a:pt x="33" y="13"/>
                    <a:pt x="31" y="13"/>
                  </a:cubicBezTo>
                  <a:cubicBezTo>
                    <a:pt x="30" y="13"/>
                    <a:pt x="29" y="14"/>
                    <a:pt x="28" y="15"/>
                  </a:cubicBezTo>
                  <a:cubicBezTo>
                    <a:pt x="27" y="16"/>
                    <a:pt x="26" y="17"/>
                    <a:pt x="23" y="18"/>
                  </a:cubicBezTo>
                  <a:cubicBezTo>
                    <a:pt x="20" y="19"/>
                    <a:pt x="18" y="19"/>
                    <a:pt x="16" y="18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1" y="20"/>
                    <a:pt x="1" y="18"/>
                  </a:cubicBezTo>
                  <a:cubicBezTo>
                    <a:pt x="0" y="17"/>
                    <a:pt x="1" y="15"/>
                    <a:pt x="3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2"/>
                    <a:pt x="16" y="12"/>
                    <a:pt x="18" y="12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3" y="12"/>
                    <a:pt x="23" y="11"/>
                    <a:pt x="24" y="11"/>
                  </a:cubicBezTo>
                  <a:cubicBezTo>
                    <a:pt x="25" y="9"/>
                    <a:pt x="27" y="8"/>
                    <a:pt x="30" y="7"/>
                  </a:cubicBezTo>
                  <a:cubicBezTo>
                    <a:pt x="33" y="6"/>
                    <a:pt x="35" y="7"/>
                    <a:pt x="36" y="7"/>
                  </a:cubicBezTo>
                  <a:cubicBezTo>
                    <a:pt x="37" y="7"/>
                    <a:pt x="38" y="8"/>
                    <a:pt x="40" y="7"/>
                  </a:cubicBezTo>
                  <a:cubicBezTo>
                    <a:pt x="41" y="7"/>
                    <a:pt x="42" y="6"/>
                    <a:pt x="43" y="5"/>
                  </a:cubicBezTo>
                  <a:cubicBezTo>
                    <a:pt x="44" y="4"/>
                    <a:pt x="45" y="3"/>
                    <a:pt x="49" y="2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9" y="0"/>
                    <a:pt x="59" y="2"/>
                  </a:cubicBezTo>
                  <a:cubicBezTo>
                    <a:pt x="59" y="4"/>
                    <a:pt x="58" y="5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2203">
              <a:extLst>
                <a:ext uri="{FF2B5EF4-FFF2-40B4-BE49-F238E27FC236}">
                  <a16:creationId xmlns:a16="http://schemas.microsoft.com/office/drawing/2014/main" id="{4A7B9C9B-6E00-4E9A-9173-26054C8A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010"/>
              <a:ext cx="140" cy="39"/>
            </a:xfrm>
            <a:custGeom>
              <a:avLst/>
              <a:gdLst>
                <a:gd name="T0" fmla="*/ 723 w 60"/>
                <a:gd name="T1" fmla="*/ 90 h 16"/>
                <a:gd name="T2" fmla="*/ 637 w 60"/>
                <a:gd name="T3" fmla="*/ 100 h 16"/>
                <a:gd name="T4" fmla="*/ 600 w 60"/>
                <a:gd name="T5" fmla="*/ 132 h 16"/>
                <a:gd name="T6" fmla="*/ 523 w 60"/>
                <a:gd name="T7" fmla="*/ 173 h 16"/>
                <a:gd name="T8" fmla="*/ 446 w 60"/>
                <a:gd name="T9" fmla="*/ 161 h 16"/>
                <a:gd name="T10" fmla="*/ 392 w 60"/>
                <a:gd name="T11" fmla="*/ 161 h 16"/>
                <a:gd name="T12" fmla="*/ 355 w 60"/>
                <a:gd name="T13" fmla="*/ 173 h 16"/>
                <a:gd name="T14" fmla="*/ 278 w 60"/>
                <a:gd name="T15" fmla="*/ 219 h 16"/>
                <a:gd name="T16" fmla="*/ 201 w 60"/>
                <a:gd name="T17" fmla="*/ 219 h 16"/>
                <a:gd name="T18" fmla="*/ 152 w 60"/>
                <a:gd name="T19" fmla="*/ 202 h 16"/>
                <a:gd name="T20" fmla="*/ 49 w 60"/>
                <a:gd name="T21" fmla="*/ 232 h 16"/>
                <a:gd name="T22" fmla="*/ 0 w 60"/>
                <a:gd name="T23" fmla="*/ 202 h 16"/>
                <a:gd name="T24" fmla="*/ 37 w 60"/>
                <a:gd name="T25" fmla="*/ 144 h 16"/>
                <a:gd name="T26" fmla="*/ 142 w 60"/>
                <a:gd name="T27" fmla="*/ 132 h 16"/>
                <a:gd name="T28" fmla="*/ 229 w 60"/>
                <a:gd name="T29" fmla="*/ 132 h 16"/>
                <a:gd name="T30" fmla="*/ 266 w 60"/>
                <a:gd name="T31" fmla="*/ 132 h 16"/>
                <a:gd name="T32" fmla="*/ 306 w 60"/>
                <a:gd name="T33" fmla="*/ 119 h 16"/>
                <a:gd name="T34" fmla="*/ 380 w 60"/>
                <a:gd name="T35" fmla="*/ 71 h 16"/>
                <a:gd name="T36" fmla="*/ 469 w 60"/>
                <a:gd name="T37" fmla="*/ 71 h 16"/>
                <a:gd name="T38" fmla="*/ 506 w 60"/>
                <a:gd name="T39" fmla="*/ 90 h 16"/>
                <a:gd name="T40" fmla="*/ 544 w 60"/>
                <a:gd name="T41" fmla="*/ 59 h 16"/>
                <a:gd name="T42" fmla="*/ 621 w 60"/>
                <a:gd name="T43" fmla="*/ 12 h 16"/>
                <a:gd name="T44" fmla="*/ 714 w 60"/>
                <a:gd name="T45" fmla="*/ 0 h 16"/>
                <a:gd name="T46" fmla="*/ 763 w 60"/>
                <a:gd name="T47" fmla="*/ 29 h 16"/>
                <a:gd name="T48" fmla="*/ 723 w 60"/>
                <a:gd name="T49" fmla="*/ 9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6">
                  <a:moveTo>
                    <a:pt x="57" y="6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9" y="7"/>
                    <a:pt x="48" y="8"/>
                    <a:pt x="47" y="9"/>
                  </a:cubicBezTo>
                  <a:cubicBezTo>
                    <a:pt x="46" y="10"/>
                    <a:pt x="44" y="11"/>
                    <a:pt x="41" y="12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4" y="11"/>
                    <a:pt x="33" y="11"/>
                    <a:pt x="31" y="11"/>
                  </a:cubicBezTo>
                  <a:cubicBezTo>
                    <a:pt x="30" y="11"/>
                    <a:pt x="29" y="12"/>
                    <a:pt x="28" y="12"/>
                  </a:cubicBezTo>
                  <a:cubicBezTo>
                    <a:pt x="27" y="13"/>
                    <a:pt x="25" y="15"/>
                    <a:pt x="22" y="15"/>
                  </a:cubicBezTo>
                  <a:cubicBezTo>
                    <a:pt x="19" y="16"/>
                    <a:pt x="17" y="15"/>
                    <a:pt x="16" y="15"/>
                  </a:cubicBezTo>
                  <a:cubicBezTo>
                    <a:pt x="15" y="14"/>
                    <a:pt x="14" y="14"/>
                    <a:pt x="12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4"/>
                  </a:cubicBezTo>
                  <a:cubicBezTo>
                    <a:pt x="0" y="12"/>
                    <a:pt x="1" y="11"/>
                    <a:pt x="3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8"/>
                    <a:pt x="16" y="9"/>
                    <a:pt x="18" y="9"/>
                  </a:cubicBezTo>
                  <a:cubicBezTo>
                    <a:pt x="19" y="9"/>
                    <a:pt x="20" y="10"/>
                    <a:pt x="21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6" y="7"/>
                    <a:pt x="27" y="6"/>
                    <a:pt x="30" y="5"/>
                  </a:cubicBezTo>
                  <a:cubicBezTo>
                    <a:pt x="33" y="4"/>
                    <a:pt x="35" y="5"/>
                    <a:pt x="37" y="5"/>
                  </a:cubicBezTo>
                  <a:cubicBezTo>
                    <a:pt x="38" y="6"/>
                    <a:pt x="38" y="6"/>
                    <a:pt x="40" y="6"/>
                  </a:cubicBezTo>
                  <a:cubicBezTo>
                    <a:pt x="42" y="5"/>
                    <a:pt x="42" y="5"/>
                    <a:pt x="43" y="4"/>
                  </a:cubicBezTo>
                  <a:cubicBezTo>
                    <a:pt x="45" y="3"/>
                    <a:pt x="46" y="2"/>
                    <a:pt x="49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60" y="2"/>
                  </a:cubicBezTo>
                  <a:cubicBezTo>
                    <a:pt x="60" y="4"/>
                    <a:pt x="59" y="5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2204">
              <a:extLst>
                <a:ext uri="{FF2B5EF4-FFF2-40B4-BE49-F238E27FC236}">
                  <a16:creationId xmlns:a16="http://schemas.microsoft.com/office/drawing/2014/main" id="{A3675176-93A1-4F94-9259-30120D50C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980"/>
              <a:ext cx="140" cy="42"/>
            </a:xfrm>
            <a:custGeom>
              <a:avLst/>
              <a:gdLst>
                <a:gd name="T0" fmla="*/ 723 w 60"/>
                <a:gd name="T1" fmla="*/ 104 h 17"/>
                <a:gd name="T2" fmla="*/ 637 w 60"/>
                <a:gd name="T3" fmla="*/ 121 h 17"/>
                <a:gd name="T4" fmla="*/ 600 w 60"/>
                <a:gd name="T5" fmla="*/ 153 h 17"/>
                <a:gd name="T6" fmla="*/ 523 w 60"/>
                <a:gd name="T7" fmla="*/ 183 h 17"/>
                <a:gd name="T8" fmla="*/ 446 w 60"/>
                <a:gd name="T9" fmla="*/ 183 h 17"/>
                <a:gd name="T10" fmla="*/ 392 w 60"/>
                <a:gd name="T11" fmla="*/ 183 h 17"/>
                <a:gd name="T12" fmla="*/ 355 w 60"/>
                <a:gd name="T13" fmla="*/ 195 h 17"/>
                <a:gd name="T14" fmla="*/ 278 w 60"/>
                <a:gd name="T15" fmla="*/ 245 h 17"/>
                <a:gd name="T16" fmla="*/ 201 w 60"/>
                <a:gd name="T17" fmla="*/ 245 h 17"/>
                <a:gd name="T18" fmla="*/ 152 w 60"/>
                <a:gd name="T19" fmla="*/ 225 h 17"/>
                <a:gd name="T20" fmla="*/ 49 w 60"/>
                <a:gd name="T21" fmla="*/ 257 h 17"/>
                <a:gd name="T22" fmla="*/ 0 w 60"/>
                <a:gd name="T23" fmla="*/ 225 h 17"/>
                <a:gd name="T24" fmla="*/ 28 w 60"/>
                <a:gd name="T25" fmla="*/ 166 h 17"/>
                <a:gd name="T26" fmla="*/ 142 w 60"/>
                <a:gd name="T27" fmla="*/ 133 h 17"/>
                <a:gd name="T28" fmla="*/ 229 w 60"/>
                <a:gd name="T29" fmla="*/ 153 h 17"/>
                <a:gd name="T30" fmla="*/ 266 w 60"/>
                <a:gd name="T31" fmla="*/ 153 h 17"/>
                <a:gd name="T32" fmla="*/ 306 w 60"/>
                <a:gd name="T33" fmla="*/ 133 h 17"/>
                <a:gd name="T34" fmla="*/ 380 w 60"/>
                <a:gd name="T35" fmla="*/ 91 h 17"/>
                <a:gd name="T36" fmla="*/ 457 w 60"/>
                <a:gd name="T37" fmla="*/ 91 h 17"/>
                <a:gd name="T38" fmla="*/ 506 w 60"/>
                <a:gd name="T39" fmla="*/ 104 h 17"/>
                <a:gd name="T40" fmla="*/ 544 w 60"/>
                <a:gd name="T41" fmla="*/ 74 h 17"/>
                <a:gd name="T42" fmla="*/ 621 w 60"/>
                <a:gd name="T43" fmla="*/ 30 h 17"/>
                <a:gd name="T44" fmla="*/ 714 w 60"/>
                <a:gd name="T45" fmla="*/ 12 h 17"/>
                <a:gd name="T46" fmla="*/ 763 w 60"/>
                <a:gd name="T47" fmla="*/ 42 h 17"/>
                <a:gd name="T48" fmla="*/ 723 w 60"/>
                <a:gd name="T49" fmla="*/ 104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57" y="7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6" y="11"/>
                    <a:pt x="44" y="12"/>
                    <a:pt x="41" y="12"/>
                  </a:cubicBezTo>
                  <a:cubicBezTo>
                    <a:pt x="38" y="13"/>
                    <a:pt x="36" y="12"/>
                    <a:pt x="35" y="12"/>
                  </a:cubicBezTo>
                  <a:cubicBezTo>
                    <a:pt x="33" y="12"/>
                    <a:pt x="33" y="11"/>
                    <a:pt x="31" y="12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27" y="14"/>
                    <a:pt x="25" y="16"/>
                    <a:pt x="22" y="16"/>
                  </a:cubicBezTo>
                  <a:cubicBezTo>
                    <a:pt x="19" y="17"/>
                    <a:pt x="17" y="16"/>
                    <a:pt x="16" y="16"/>
                  </a:cubicBezTo>
                  <a:cubicBezTo>
                    <a:pt x="15" y="15"/>
                    <a:pt x="14" y="15"/>
                    <a:pt x="12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1" y="11"/>
                    <a:pt x="2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9"/>
                    <a:pt x="16" y="9"/>
                    <a:pt x="18" y="10"/>
                  </a:cubicBezTo>
                  <a:cubicBezTo>
                    <a:pt x="19" y="10"/>
                    <a:pt x="19" y="11"/>
                    <a:pt x="21" y="10"/>
                  </a:cubicBezTo>
                  <a:cubicBezTo>
                    <a:pt x="23" y="10"/>
                    <a:pt x="23" y="9"/>
                    <a:pt x="24" y="9"/>
                  </a:cubicBezTo>
                  <a:cubicBezTo>
                    <a:pt x="25" y="8"/>
                    <a:pt x="27" y="6"/>
                    <a:pt x="30" y="6"/>
                  </a:cubicBezTo>
                  <a:cubicBezTo>
                    <a:pt x="33" y="5"/>
                    <a:pt x="35" y="6"/>
                    <a:pt x="36" y="6"/>
                  </a:cubicBezTo>
                  <a:cubicBezTo>
                    <a:pt x="38" y="7"/>
                    <a:pt x="38" y="7"/>
                    <a:pt x="40" y="7"/>
                  </a:cubicBezTo>
                  <a:cubicBezTo>
                    <a:pt x="42" y="6"/>
                    <a:pt x="42" y="6"/>
                    <a:pt x="43" y="5"/>
                  </a:cubicBezTo>
                  <a:cubicBezTo>
                    <a:pt x="44" y="4"/>
                    <a:pt x="46" y="3"/>
                    <a:pt x="49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0"/>
                    <a:pt x="59" y="2"/>
                    <a:pt x="60" y="3"/>
                  </a:cubicBezTo>
                  <a:cubicBezTo>
                    <a:pt x="60" y="5"/>
                    <a:pt x="59" y="6"/>
                    <a:pt x="57" y="7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2205">
              <a:extLst>
                <a:ext uri="{FF2B5EF4-FFF2-40B4-BE49-F238E27FC236}">
                  <a16:creationId xmlns:a16="http://schemas.microsoft.com/office/drawing/2014/main" id="{78B7B88D-BFEE-4D73-B769-6AE47E6C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27"/>
              <a:ext cx="142" cy="37"/>
            </a:xfrm>
            <a:custGeom>
              <a:avLst/>
              <a:gdLst>
                <a:gd name="T0" fmla="*/ 731 w 61"/>
                <a:gd name="T1" fmla="*/ 91 h 15"/>
                <a:gd name="T2" fmla="*/ 645 w 61"/>
                <a:gd name="T3" fmla="*/ 104 h 15"/>
                <a:gd name="T4" fmla="*/ 608 w 61"/>
                <a:gd name="T5" fmla="*/ 133 h 15"/>
                <a:gd name="T6" fmla="*/ 531 w 61"/>
                <a:gd name="T7" fmla="*/ 183 h 15"/>
                <a:gd name="T8" fmla="*/ 440 w 61"/>
                <a:gd name="T9" fmla="*/ 165 h 15"/>
                <a:gd name="T10" fmla="*/ 400 w 61"/>
                <a:gd name="T11" fmla="*/ 165 h 15"/>
                <a:gd name="T12" fmla="*/ 368 w 61"/>
                <a:gd name="T13" fmla="*/ 183 h 15"/>
                <a:gd name="T14" fmla="*/ 293 w 61"/>
                <a:gd name="T15" fmla="*/ 224 h 15"/>
                <a:gd name="T16" fmla="*/ 200 w 61"/>
                <a:gd name="T17" fmla="*/ 212 h 15"/>
                <a:gd name="T18" fmla="*/ 163 w 61"/>
                <a:gd name="T19" fmla="*/ 212 h 15"/>
                <a:gd name="T20" fmla="*/ 49 w 61"/>
                <a:gd name="T21" fmla="*/ 224 h 15"/>
                <a:gd name="T22" fmla="*/ 12 w 61"/>
                <a:gd name="T23" fmla="*/ 195 h 15"/>
                <a:gd name="T24" fmla="*/ 37 w 61"/>
                <a:gd name="T25" fmla="*/ 133 h 15"/>
                <a:gd name="T26" fmla="*/ 151 w 61"/>
                <a:gd name="T27" fmla="*/ 121 h 15"/>
                <a:gd name="T28" fmla="*/ 228 w 61"/>
                <a:gd name="T29" fmla="*/ 121 h 15"/>
                <a:gd name="T30" fmla="*/ 277 w 61"/>
                <a:gd name="T31" fmla="*/ 133 h 15"/>
                <a:gd name="T32" fmla="*/ 314 w 61"/>
                <a:gd name="T33" fmla="*/ 104 h 15"/>
                <a:gd name="T34" fmla="*/ 391 w 61"/>
                <a:gd name="T35" fmla="*/ 74 h 15"/>
                <a:gd name="T36" fmla="*/ 466 w 61"/>
                <a:gd name="T37" fmla="*/ 74 h 15"/>
                <a:gd name="T38" fmla="*/ 514 w 61"/>
                <a:gd name="T39" fmla="*/ 91 h 15"/>
                <a:gd name="T40" fmla="*/ 552 w 61"/>
                <a:gd name="T41" fmla="*/ 62 h 15"/>
                <a:gd name="T42" fmla="*/ 629 w 61"/>
                <a:gd name="T43" fmla="*/ 30 h 15"/>
                <a:gd name="T44" fmla="*/ 722 w 61"/>
                <a:gd name="T45" fmla="*/ 0 h 15"/>
                <a:gd name="T46" fmla="*/ 759 w 61"/>
                <a:gd name="T47" fmla="*/ 42 h 15"/>
                <a:gd name="T48" fmla="*/ 731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6" y="10"/>
                    <a:pt x="45" y="11"/>
                    <a:pt x="42" y="12"/>
                  </a:cubicBezTo>
                  <a:cubicBezTo>
                    <a:pt x="38" y="12"/>
                    <a:pt x="37" y="11"/>
                    <a:pt x="35" y="11"/>
                  </a:cubicBezTo>
                  <a:cubicBezTo>
                    <a:pt x="34" y="11"/>
                    <a:pt x="33" y="10"/>
                    <a:pt x="32" y="11"/>
                  </a:cubicBezTo>
                  <a:cubicBezTo>
                    <a:pt x="30" y="11"/>
                    <a:pt x="30" y="11"/>
                    <a:pt x="29" y="12"/>
                  </a:cubicBezTo>
                  <a:cubicBezTo>
                    <a:pt x="27" y="13"/>
                    <a:pt x="26" y="14"/>
                    <a:pt x="23" y="15"/>
                  </a:cubicBezTo>
                  <a:cubicBezTo>
                    <a:pt x="19" y="15"/>
                    <a:pt x="18" y="15"/>
                    <a:pt x="16" y="14"/>
                  </a:cubicBezTo>
                  <a:cubicBezTo>
                    <a:pt x="15" y="14"/>
                    <a:pt x="14" y="13"/>
                    <a:pt x="13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1"/>
                    <a:pt x="1" y="9"/>
                    <a:pt x="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5" y="7"/>
                    <a:pt x="17" y="8"/>
                    <a:pt x="18" y="8"/>
                  </a:cubicBezTo>
                  <a:cubicBezTo>
                    <a:pt x="19" y="9"/>
                    <a:pt x="20" y="9"/>
                    <a:pt x="22" y="9"/>
                  </a:cubicBezTo>
                  <a:cubicBezTo>
                    <a:pt x="23" y="9"/>
                    <a:pt x="24" y="8"/>
                    <a:pt x="25" y="7"/>
                  </a:cubicBezTo>
                  <a:cubicBezTo>
                    <a:pt x="26" y="6"/>
                    <a:pt x="28" y="5"/>
                    <a:pt x="31" y="5"/>
                  </a:cubicBezTo>
                  <a:cubicBezTo>
                    <a:pt x="34" y="4"/>
                    <a:pt x="36" y="5"/>
                    <a:pt x="37" y="5"/>
                  </a:cubicBezTo>
                  <a:cubicBezTo>
                    <a:pt x="38" y="6"/>
                    <a:pt x="39" y="6"/>
                    <a:pt x="41" y="6"/>
                  </a:cubicBezTo>
                  <a:cubicBezTo>
                    <a:pt x="42" y="5"/>
                    <a:pt x="43" y="5"/>
                    <a:pt x="44" y="4"/>
                  </a:cubicBezTo>
                  <a:cubicBezTo>
                    <a:pt x="45" y="3"/>
                    <a:pt x="47" y="2"/>
                    <a:pt x="50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1"/>
                    <a:pt x="60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2206">
              <a:extLst>
                <a:ext uri="{FF2B5EF4-FFF2-40B4-BE49-F238E27FC236}">
                  <a16:creationId xmlns:a16="http://schemas.microsoft.com/office/drawing/2014/main" id="{33EE560F-6E16-4E3F-AF9D-E5475942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099"/>
              <a:ext cx="140" cy="38"/>
            </a:xfrm>
            <a:custGeom>
              <a:avLst/>
              <a:gdLst>
                <a:gd name="T0" fmla="*/ 723 w 60"/>
                <a:gd name="T1" fmla="*/ 96 h 15"/>
                <a:gd name="T2" fmla="*/ 637 w 60"/>
                <a:gd name="T3" fmla="*/ 117 h 15"/>
                <a:gd name="T4" fmla="*/ 600 w 60"/>
                <a:gd name="T5" fmla="*/ 147 h 15"/>
                <a:gd name="T6" fmla="*/ 523 w 60"/>
                <a:gd name="T7" fmla="*/ 180 h 15"/>
                <a:gd name="T8" fmla="*/ 429 w 60"/>
                <a:gd name="T9" fmla="*/ 180 h 15"/>
                <a:gd name="T10" fmla="*/ 392 w 60"/>
                <a:gd name="T11" fmla="*/ 160 h 15"/>
                <a:gd name="T12" fmla="*/ 355 w 60"/>
                <a:gd name="T13" fmla="*/ 193 h 15"/>
                <a:gd name="T14" fmla="*/ 278 w 60"/>
                <a:gd name="T15" fmla="*/ 243 h 15"/>
                <a:gd name="T16" fmla="*/ 191 w 60"/>
                <a:gd name="T17" fmla="*/ 225 h 15"/>
                <a:gd name="T18" fmla="*/ 152 w 60"/>
                <a:gd name="T19" fmla="*/ 213 h 15"/>
                <a:gd name="T20" fmla="*/ 37 w 60"/>
                <a:gd name="T21" fmla="*/ 243 h 15"/>
                <a:gd name="T22" fmla="*/ 0 w 60"/>
                <a:gd name="T23" fmla="*/ 193 h 15"/>
                <a:gd name="T24" fmla="*/ 28 w 60"/>
                <a:gd name="T25" fmla="*/ 147 h 15"/>
                <a:gd name="T26" fmla="*/ 142 w 60"/>
                <a:gd name="T27" fmla="*/ 129 h 15"/>
                <a:gd name="T28" fmla="*/ 217 w 60"/>
                <a:gd name="T29" fmla="*/ 129 h 15"/>
                <a:gd name="T30" fmla="*/ 266 w 60"/>
                <a:gd name="T31" fmla="*/ 147 h 15"/>
                <a:gd name="T32" fmla="*/ 306 w 60"/>
                <a:gd name="T33" fmla="*/ 117 h 15"/>
                <a:gd name="T34" fmla="*/ 380 w 60"/>
                <a:gd name="T35" fmla="*/ 63 h 15"/>
                <a:gd name="T36" fmla="*/ 457 w 60"/>
                <a:gd name="T37" fmla="*/ 84 h 15"/>
                <a:gd name="T38" fmla="*/ 506 w 60"/>
                <a:gd name="T39" fmla="*/ 96 h 15"/>
                <a:gd name="T40" fmla="*/ 544 w 60"/>
                <a:gd name="T41" fmla="*/ 63 h 15"/>
                <a:gd name="T42" fmla="*/ 621 w 60"/>
                <a:gd name="T43" fmla="*/ 20 h 15"/>
                <a:gd name="T44" fmla="*/ 714 w 60"/>
                <a:gd name="T45" fmla="*/ 0 h 15"/>
                <a:gd name="T46" fmla="*/ 763 w 60"/>
                <a:gd name="T47" fmla="*/ 51 h 15"/>
                <a:gd name="T48" fmla="*/ 723 w 60"/>
                <a:gd name="T49" fmla="*/ 9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5">
                  <a:moveTo>
                    <a:pt x="57" y="6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9" y="8"/>
                    <a:pt x="48" y="8"/>
                    <a:pt x="47" y="9"/>
                  </a:cubicBezTo>
                  <a:cubicBezTo>
                    <a:pt x="46" y="10"/>
                    <a:pt x="44" y="11"/>
                    <a:pt x="41" y="11"/>
                  </a:cubicBezTo>
                  <a:cubicBezTo>
                    <a:pt x="38" y="12"/>
                    <a:pt x="36" y="11"/>
                    <a:pt x="34" y="11"/>
                  </a:cubicBezTo>
                  <a:cubicBezTo>
                    <a:pt x="33" y="10"/>
                    <a:pt x="33" y="10"/>
                    <a:pt x="31" y="10"/>
                  </a:cubicBezTo>
                  <a:cubicBezTo>
                    <a:pt x="29" y="11"/>
                    <a:pt x="29" y="11"/>
                    <a:pt x="28" y="12"/>
                  </a:cubicBezTo>
                  <a:cubicBezTo>
                    <a:pt x="27" y="13"/>
                    <a:pt x="25" y="14"/>
                    <a:pt x="22" y="15"/>
                  </a:cubicBezTo>
                  <a:cubicBezTo>
                    <a:pt x="19" y="15"/>
                    <a:pt x="17" y="14"/>
                    <a:pt x="15" y="14"/>
                  </a:cubicBezTo>
                  <a:cubicBezTo>
                    <a:pt x="14" y="13"/>
                    <a:pt x="14" y="13"/>
                    <a:pt x="12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4"/>
                    <a:pt x="0" y="12"/>
                  </a:cubicBezTo>
                  <a:cubicBezTo>
                    <a:pt x="0" y="11"/>
                    <a:pt x="1" y="9"/>
                    <a:pt x="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4" y="7"/>
                    <a:pt x="16" y="8"/>
                    <a:pt x="17" y="8"/>
                  </a:cubicBezTo>
                  <a:cubicBezTo>
                    <a:pt x="19" y="9"/>
                    <a:pt x="19" y="9"/>
                    <a:pt x="21" y="9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5" y="6"/>
                    <a:pt x="27" y="5"/>
                    <a:pt x="30" y="4"/>
                  </a:cubicBezTo>
                  <a:cubicBezTo>
                    <a:pt x="33" y="4"/>
                    <a:pt x="35" y="5"/>
                    <a:pt x="36" y="5"/>
                  </a:cubicBezTo>
                  <a:cubicBezTo>
                    <a:pt x="38" y="6"/>
                    <a:pt x="38" y="6"/>
                    <a:pt x="40" y="6"/>
                  </a:cubicBezTo>
                  <a:cubicBezTo>
                    <a:pt x="42" y="5"/>
                    <a:pt x="42" y="5"/>
                    <a:pt x="43" y="4"/>
                  </a:cubicBezTo>
                  <a:cubicBezTo>
                    <a:pt x="45" y="3"/>
                    <a:pt x="46" y="2"/>
                    <a:pt x="49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60" y="3"/>
                  </a:cubicBezTo>
                  <a:cubicBezTo>
                    <a:pt x="60" y="4"/>
                    <a:pt x="59" y="6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2207">
              <a:extLst>
                <a:ext uri="{FF2B5EF4-FFF2-40B4-BE49-F238E27FC236}">
                  <a16:creationId xmlns:a16="http://schemas.microsoft.com/office/drawing/2014/main" id="{F285B478-11F0-4511-9569-5EA020FF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261"/>
              <a:ext cx="142" cy="27"/>
            </a:xfrm>
            <a:custGeom>
              <a:avLst/>
              <a:gdLst>
                <a:gd name="T0" fmla="*/ 731 w 61"/>
                <a:gd name="T1" fmla="*/ 91 h 11"/>
                <a:gd name="T2" fmla="*/ 645 w 61"/>
                <a:gd name="T3" fmla="*/ 91 h 11"/>
                <a:gd name="T4" fmla="*/ 608 w 61"/>
                <a:gd name="T5" fmla="*/ 103 h 11"/>
                <a:gd name="T6" fmla="*/ 514 w 61"/>
                <a:gd name="T7" fmla="*/ 133 h 11"/>
                <a:gd name="T8" fmla="*/ 440 w 61"/>
                <a:gd name="T9" fmla="*/ 120 h 11"/>
                <a:gd name="T10" fmla="*/ 400 w 61"/>
                <a:gd name="T11" fmla="*/ 103 h 11"/>
                <a:gd name="T12" fmla="*/ 352 w 61"/>
                <a:gd name="T13" fmla="*/ 133 h 11"/>
                <a:gd name="T14" fmla="*/ 277 w 61"/>
                <a:gd name="T15" fmla="*/ 162 h 11"/>
                <a:gd name="T16" fmla="*/ 200 w 61"/>
                <a:gd name="T17" fmla="*/ 150 h 11"/>
                <a:gd name="T18" fmla="*/ 151 w 61"/>
                <a:gd name="T19" fmla="*/ 133 h 11"/>
                <a:gd name="T20" fmla="*/ 49 w 61"/>
                <a:gd name="T21" fmla="*/ 133 h 11"/>
                <a:gd name="T22" fmla="*/ 0 w 61"/>
                <a:gd name="T23" fmla="*/ 103 h 11"/>
                <a:gd name="T24" fmla="*/ 37 w 61"/>
                <a:gd name="T25" fmla="*/ 42 h 11"/>
                <a:gd name="T26" fmla="*/ 151 w 61"/>
                <a:gd name="T27" fmla="*/ 42 h 11"/>
                <a:gd name="T28" fmla="*/ 228 w 61"/>
                <a:gd name="T29" fmla="*/ 61 h 11"/>
                <a:gd name="T30" fmla="*/ 277 w 61"/>
                <a:gd name="T31" fmla="*/ 71 h 11"/>
                <a:gd name="T32" fmla="*/ 314 w 61"/>
                <a:gd name="T33" fmla="*/ 61 h 11"/>
                <a:gd name="T34" fmla="*/ 391 w 61"/>
                <a:gd name="T35" fmla="*/ 12 h 11"/>
                <a:gd name="T36" fmla="*/ 477 w 61"/>
                <a:gd name="T37" fmla="*/ 42 h 11"/>
                <a:gd name="T38" fmla="*/ 514 w 61"/>
                <a:gd name="T39" fmla="*/ 42 h 11"/>
                <a:gd name="T40" fmla="*/ 552 w 61"/>
                <a:gd name="T41" fmla="*/ 29 h 11"/>
                <a:gd name="T42" fmla="*/ 645 w 61"/>
                <a:gd name="T43" fmla="*/ 0 h 11"/>
                <a:gd name="T44" fmla="*/ 731 w 61"/>
                <a:gd name="T45" fmla="*/ 0 h 11"/>
                <a:gd name="T46" fmla="*/ 771 w 61"/>
                <a:gd name="T47" fmla="*/ 29 h 11"/>
                <a:gd name="T48" fmla="*/ 731 w 61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58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9" y="7"/>
                    <a:pt x="48" y="7"/>
                  </a:cubicBezTo>
                  <a:cubicBezTo>
                    <a:pt x="46" y="8"/>
                    <a:pt x="45" y="9"/>
                    <a:pt x="41" y="9"/>
                  </a:cubicBezTo>
                  <a:cubicBezTo>
                    <a:pt x="38" y="10"/>
                    <a:pt x="36" y="9"/>
                    <a:pt x="35" y="8"/>
                  </a:cubicBezTo>
                  <a:cubicBezTo>
                    <a:pt x="34" y="8"/>
                    <a:pt x="33" y="7"/>
                    <a:pt x="32" y="7"/>
                  </a:cubicBezTo>
                  <a:cubicBezTo>
                    <a:pt x="30" y="8"/>
                    <a:pt x="29" y="8"/>
                    <a:pt x="28" y="9"/>
                  </a:cubicBezTo>
                  <a:cubicBezTo>
                    <a:pt x="27" y="10"/>
                    <a:pt x="25" y="11"/>
                    <a:pt x="22" y="11"/>
                  </a:cubicBezTo>
                  <a:cubicBezTo>
                    <a:pt x="19" y="11"/>
                    <a:pt x="17" y="10"/>
                    <a:pt x="16" y="10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0" y="8"/>
                    <a:pt x="0" y="7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9" y="5"/>
                    <a:pt x="20" y="5"/>
                    <a:pt x="22" y="5"/>
                  </a:cubicBezTo>
                  <a:cubicBezTo>
                    <a:pt x="23" y="5"/>
                    <a:pt x="24" y="4"/>
                    <a:pt x="25" y="4"/>
                  </a:cubicBezTo>
                  <a:cubicBezTo>
                    <a:pt x="26" y="3"/>
                    <a:pt x="28" y="2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39" y="4"/>
                    <a:pt x="41" y="3"/>
                  </a:cubicBezTo>
                  <a:cubicBezTo>
                    <a:pt x="43" y="3"/>
                    <a:pt x="43" y="3"/>
                    <a:pt x="44" y="2"/>
                  </a:cubicBezTo>
                  <a:cubicBezTo>
                    <a:pt x="46" y="1"/>
                    <a:pt x="47" y="0"/>
                    <a:pt x="51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1"/>
                    <a:pt x="61" y="2"/>
                  </a:cubicBezTo>
                  <a:cubicBezTo>
                    <a:pt x="61" y="4"/>
                    <a:pt x="60" y="5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2208">
              <a:extLst>
                <a:ext uri="{FF2B5EF4-FFF2-40B4-BE49-F238E27FC236}">
                  <a16:creationId xmlns:a16="http://schemas.microsoft.com/office/drawing/2014/main" id="{9A015D12-7E10-453E-8F00-3E9F10D6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231"/>
              <a:ext cx="142" cy="30"/>
            </a:xfrm>
            <a:custGeom>
              <a:avLst/>
              <a:gdLst>
                <a:gd name="T0" fmla="*/ 731 w 61"/>
                <a:gd name="T1" fmla="*/ 95 h 12"/>
                <a:gd name="T2" fmla="*/ 645 w 61"/>
                <a:gd name="T3" fmla="*/ 113 h 12"/>
                <a:gd name="T4" fmla="*/ 608 w 61"/>
                <a:gd name="T5" fmla="*/ 125 h 12"/>
                <a:gd name="T6" fmla="*/ 514 w 61"/>
                <a:gd name="T7" fmla="*/ 158 h 12"/>
                <a:gd name="T8" fmla="*/ 440 w 61"/>
                <a:gd name="T9" fmla="*/ 145 h 12"/>
                <a:gd name="T10" fmla="*/ 400 w 61"/>
                <a:gd name="T11" fmla="*/ 125 h 12"/>
                <a:gd name="T12" fmla="*/ 352 w 61"/>
                <a:gd name="T13" fmla="*/ 145 h 12"/>
                <a:gd name="T14" fmla="*/ 277 w 61"/>
                <a:gd name="T15" fmla="*/ 175 h 12"/>
                <a:gd name="T16" fmla="*/ 200 w 61"/>
                <a:gd name="T17" fmla="*/ 158 h 12"/>
                <a:gd name="T18" fmla="*/ 163 w 61"/>
                <a:gd name="T19" fmla="*/ 145 h 12"/>
                <a:gd name="T20" fmla="*/ 49 w 61"/>
                <a:gd name="T21" fmla="*/ 158 h 12"/>
                <a:gd name="T22" fmla="*/ 12 w 61"/>
                <a:gd name="T23" fmla="*/ 113 h 12"/>
                <a:gd name="T24" fmla="*/ 37 w 61"/>
                <a:gd name="T25" fmla="*/ 63 h 12"/>
                <a:gd name="T26" fmla="*/ 151 w 61"/>
                <a:gd name="T27" fmla="*/ 63 h 12"/>
                <a:gd name="T28" fmla="*/ 237 w 61"/>
                <a:gd name="T29" fmla="*/ 83 h 12"/>
                <a:gd name="T30" fmla="*/ 277 w 61"/>
                <a:gd name="T31" fmla="*/ 83 h 12"/>
                <a:gd name="T32" fmla="*/ 314 w 61"/>
                <a:gd name="T33" fmla="*/ 63 h 12"/>
                <a:gd name="T34" fmla="*/ 391 w 61"/>
                <a:gd name="T35" fmla="*/ 33 h 12"/>
                <a:gd name="T36" fmla="*/ 477 w 61"/>
                <a:gd name="T37" fmla="*/ 50 h 12"/>
                <a:gd name="T38" fmla="*/ 514 w 61"/>
                <a:gd name="T39" fmla="*/ 63 h 12"/>
                <a:gd name="T40" fmla="*/ 568 w 61"/>
                <a:gd name="T41" fmla="*/ 50 h 12"/>
                <a:gd name="T42" fmla="*/ 645 w 61"/>
                <a:gd name="T43" fmla="*/ 20 h 12"/>
                <a:gd name="T44" fmla="*/ 731 w 61"/>
                <a:gd name="T45" fmla="*/ 0 h 12"/>
                <a:gd name="T46" fmla="*/ 771 w 61"/>
                <a:gd name="T47" fmla="*/ 50 h 12"/>
                <a:gd name="T48" fmla="*/ 731 w 61"/>
                <a:gd name="T49" fmla="*/ 95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2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49" y="7"/>
                    <a:pt x="48" y="8"/>
                  </a:cubicBezTo>
                  <a:cubicBezTo>
                    <a:pt x="46" y="9"/>
                    <a:pt x="45" y="10"/>
                    <a:pt x="41" y="10"/>
                  </a:cubicBezTo>
                  <a:cubicBezTo>
                    <a:pt x="38" y="10"/>
                    <a:pt x="36" y="9"/>
                    <a:pt x="35" y="9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0" y="8"/>
                    <a:pt x="29" y="9"/>
                    <a:pt x="28" y="9"/>
                  </a:cubicBezTo>
                  <a:cubicBezTo>
                    <a:pt x="27" y="10"/>
                    <a:pt x="25" y="11"/>
                    <a:pt x="22" y="11"/>
                  </a:cubicBezTo>
                  <a:cubicBezTo>
                    <a:pt x="19" y="12"/>
                    <a:pt x="17" y="11"/>
                    <a:pt x="16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1" y="9"/>
                    <a:pt x="1" y="7"/>
                  </a:cubicBezTo>
                  <a:cubicBezTo>
                    <a:pt x="0" y="6"/>
                    <a:pt x="2" y="4"/>
                    <a:pt x="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5" y="3"/>
                    <a:pt x="17" y="4"/>
                    <a:pt x="19" y="5"/>
                  </a:cubicBezTo>
                  <a:cubicBezTo>
                    <a:pt x="20" y="5"/>
                    <a:pt x="20" y="6"/>
                    <a:pt x="22" y="5"/>
                  </a:cubicBezTo>
                  <a:cubicBezTo>
                    <a:pt x="24" y="5"/>
                    <a:pt x="24" y="5"/>
                    <a:pt x="25" y="4"/>
                  </a:cubicBezTo>
                  <a:cubicBezTo>
                    <a:pt x="27" y="3"/>
                    <a:pt x="28" y="2"/>
                    <a:pt x="31" y="2"/>
                  </a:cubicBezTo>
                  <a:cubicBezTo>
                    <a:pt x="35" y="2"/>
                    <a:pt x="36" y="3"/>
                    <a:pt x="38" y="3"/>
                  </a:cubicBezTo>
                  <a:cubicBezTo>
                    <a:pt x="39" y="4"/>
                    <a:pt x="39" y="4"/>
                    <a:pt x="41" y="4"/>
                  </a:cubicBezTo>
                  <a:cubicBezTo>
                    <a:pt x="43" y="4"/>
                    <a:pt x="44" y="4"/>
                    <a:pt x="45" y="3"/>
                  </a:cubicBezTo>
                  <a:cubicBezTo>
                    <a:pt x="46" y="2"/>
                    <a:pt x="48" y="1"/>
                    <a:pt x="51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1"/>
                    <a:pt x="61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2209">
              <a:extLst>
                <a:ext uri="{FF2B5EF4-FFF2-40B4-BE49-F238E27FC236}">
                  <a16:creationId xmlns:a16="http://schemas.microsoft.com/office/drawing/2014/main" id="{865E793D-27A3-4AF2-94DE-63014477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385"/>
              <a:ext cx="142" cy="25"/>
            </a:xfrm>
            <a:custGeom>
              <a:avLst/>
              <a:gdLst>
                <a:gd name="T0" fmla="*/ 731 w 61"/>
                <a:gd name="T1" fmla="*/ 95 h 10"/>
                <a:gd name="T2" fmla="*/ 645 w 61"/>
                <a:gd name="T3" fmla="*/ 95 h 10"/>
                <a:gd name="T4" fmla="*/ 591 w 61"/>
                <a:gd name="T5" fmla="*/ 113 h 10"/>
                <a:gd name="T6" fmla="*/ 514 w 61"/>
                <a:gd name="T7" fmla="*/ 145 h 10"/>
                <a:gd name="T8" fmla="*/ 428 w 61"/>
                <a:gd name="T9" fmla="*/ 125 h 10"/>
                <a:gd name="T10" fmla="*/ 391 w 61"/>
                <a:gd name="T11" fmla="*/ 113 h 10"/>
                <a:gd name="T12" fmla="*/ 352 w 61"/>
                <a:gd name="T13" fmla="*/ 125 h 10"/>
                <a:gd name="T14" fmla="*/ 277 w 61"/>
                <a:gd name="T15" fmla="*/ 158 h 10"/>
                <a:gd name="T16" fmla="*/ 189 w 61"/>
                <a:gd name="T17" fmla="*/ 125 h 10"/>
                <a:gd name="T18" fmla="*/ 151 w 61"/>
                <a:gd name="T19" fmla="*/ 125 h 10"/>
                <a:gd name="T20" fmla="*/ 37 w 61"/>
                <a:gd name="T21" fmla="*/ 125 h 10"/>
                <a:gd name="T22" fmla="*/ 0 w 61"/>
                <a:gd name="T23" fmla="*/ 83 h 10"/>
                <a:gd name="T24" fmla="*/ 37 w 61"/>
                <a:gd name="T25" fmla="*/ 33 h 10"/>
                <a:gd name="T26" fmla="*/ 151 w 61"/>
                <a:gd name="T27" fmla="*/ 33 h 10"/>
                <a:gd name="T28" fmla="*/ 228 w 61"/>
                <a:gd name="T29" fmla="*/ 50 h 10"/>
                <a:gd name="T30" fmla="*/ 265 w 61"/>
                <a:gd name="T31" fmla="*/ 63 h 10"/>
                <a:gd name="T32" fmla="*/ 314 w 61"/>
                <a:gd name="T33" fmla="*/ 50 h 10"/>
                <a:gd name="T34" fmla="*/ 391 w 61"/>
                <a:gd name="T35" fmla="*/ 20 h 10"/>
                <a:gd name="T36" fmla="*/ 466 w 61"/>
                <a:gd name="T37" fmla="*/ 33 h 10"/>
                <a:gd name="T38" fmla="*/ 503 w 61"/>
                <a:gd name="T39" fmla="*/ 50 h 10"/>
                <a:gd name="T40" fmla="*/ 552 w 61"/>
                <a:gd name="T41" fmla="*/ 33 h 10"/>
                <a:gd name="T42" fmla="*/ 629 w 61"/>
                <a:gd name="T43" fmla="*/ 0 h 10"/>
                <a:gd name="T44" fmla="*/ 722 w 61"/>
                <a:gd name="T45" fmla="*/ 0 h 10"/>
                <a:gd name="T46" fmla="*/ 759 w 61"/>
                <a:gd name="T47" fmla="*/ 50 h 10"/>
                <a:gd name="T48" fmla="*/ 731 w 61"/>
                <a:gd name="T49" fmla="*/ 95 h 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0">
                  <a:moveTo>
                    <a:pt x="58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6"/>
                    <a:pt x="47" y="7"/>
                  </a:cubicBezTo>
                  <a:cubicBezTo>
                    <a:pt x="46" y="8"/>
                    <a:pt x="44" y="9"/>
                    <a:pt x="41" y="9"/>
                  </a:cubicBezTo>
                  <a:cubicBezTo>
                    <a:pt x="38" y="9"/>
                    <a:pt x="36" y="8"/>
                    <a:pt x="34" y="8"/>
                  </a:cubicBezTo>
                  <a:cubicBezTo>
                    <a:pt x="33" y="7"/>
                    <a:pt x="33" y="7"/>
                    <a:pt x="31" y="7"/>
                  </a:cubicBezTo>
                  <a:cubicBezTo>
                    <a:pt x="30" y="7"/>
                    <a:pt x="29" y="7"/>
                    <a:pt x="28" y="8"/>
                  </a:cubicBezTo>
                  <a:cubicBezTo>
                    <a:pt x="26" y="9"/>
                    <a:pt x="25" y="10"/>
                    <a:pt x="22" y="10"/>
                  </a:cubicBezTo>
                  <a:cubicBezTo>
                    <a:pt x="18" y="10"/>
                    <a:pt x="17" y="9"/>
                    <a:pt x="15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3" y="4"/>
                    <a:pt x="24" y="3"/>
                    <a:pt x="25" y="3"/>
                  </a:cubicBezTo>
                  <a:cubicBezTo>
                    <a:pt x="26" y="2"/>
                    <a:pt x="28" y="1"/>
                    <a:pt x="31" y="1"/>
                  </a:cubicBezTo>
                  <a:cubicBezTo>
                    <a:pt x="34" y="1"/>
                    <a:pt x="36" y="2"/>
                    <a:pt x="37" y="2"/>
                  </a:cubicBezTo>
                  <a:cubicBezTo>
                    <a:pt x="38" y="3"/>
                    <a:pt x="39" y="3"/>
                    <a:pt x="40" y="3"/>
                  </a:cubicBezTo>
                  <a:cubicBezTo>
                    <a:pt x="42" y="3"/>
                    <a:pt x="43" y="3"/>
                    <a:pt x="44" y="2"/>
                  </a:cubicBezTo>
                  <a:cubicBezTo>
                    <a:pt x="45" y="1"/>
                    <a:pt x="47" y="0"/>
                    <a:pt x="5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1"/>
                    <a:pt x="60" y="3"/>
                  </a:cubicBezTo>
                  <a:cubicBezTo>
                    <a:pt x="61" y="4"/>
                    <a:pt x="59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2210">
              <a:extLst>
                <a:ext uri="{FF2B5EF4-FFF2-40B4-BE49-F238E27FC236}">
                  <a16:creationId xmlns:a16="http://schemas.microsoft.com/office/drawing/2014/main" id="{AB1FFF70-056D-4D42-9AB6-C1C80C68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355"/>
              <a:ext cx="142" cy="28"/>
            </a:xfrm>
            <a:custGeom>
              <a:avLst/>
              <a:gdLst>
                <a:gd name="T0" fmla="*/ 731 w 61"/>
                <a:gd name="T1" fmla="*/ 97 h 11"/>
                <a:gd name="T2" fmla="*/ 645 w 61"/>
                <a:gd name="T3" fmla="*/ 117 h 11"/>
                <a:gd name="T4" fmla="*/ 608 w 61"/>
                <a:gd name="T5" fmla="*/ 130 h 11"/>
                <a:gd name="T6" fmla="*/ 514 w 61"/>
                <a:gd name="T7" fmla="*/ 163 h 11"/>
                <a:gd name="T8" fmla="*/ 440 w 61"/>
                <a:gd name="T9" fmla="*/ 130 h 11"/>
                <a:gd name="T10" fmla="*/ 400 w 61"/>
                <a:gd name="T11" fmla="*/ 117 h 11"/>
                <a:gd name="T12" fmla="*/ 352 w 61"/>
                <a:gd name="T13" fmla="*/ 150 h 11"/>
                <a:gd name="T14" fmla="*/ 277 w 61"/>
                <a:gd name="T15" fmla="*/ 181 h 11"/>
                <a:gd name="T16" fmla="*/ 200 w 61"/>
                <a:gd name="T17" fmla="*/ 150 h 11"/>
                <a:gd name="T18" fmla="*/ 151 w 61"/>
                <a:gd name="T19" fmla="*/ 130 h 11"/>
                <a:gd name="T20" fmla="*/ 49 w 61"/>
                <a:gd name="T21" fmla="*/ 150 h 11"/>
                <a:gd name="T22" fmla="*/ 0 w 61"/>
                <a:gd name="T23" fmla="*/ 97 h 11"/>
                <a:gd name="T24" fmla="*/ 37 w 61"/>
                <a:gd name="T25" fmla="*/ 51 h 11"/>
                <a:gd name="T26" fmla="*/ 151 w 61"/>
                <a:gd name="T27" fmla="*/ 33 h 11"/>
                <a:gd name="T28" fmla="*/ 228 w 61"/>
                <a:gd name="T29" fmla="*/ 64 h 11"/>
                <a:gd name="T30" fmla="*/ 277 w 61"/>
                <a:gd name="T31" fmla="*/ 84 h 11"/>
                <a:gd name="T32" fmla="*/ 314 w 61"/>
                <a:gd name="T33" fmla="*/ 51 h 11"/>
                <a:gd name="T34" fmla="*/ 391 w 61"/>
                <a:gd name="T35" fmla="*/ 20 h 11"/>
                <a:gd name="T36" fmla="*/ 477 w 61"/>
                <a:gd name="T37" fmla="*/ 51 h 11"/>
                <a:gd name="T38" fmla="*/ 514 w 61"/>
                <a:gd name="T39" fmla="*/ 64 h 11"/>
                <a:gd name="T40" fmla="*/ 568 w 61"/>
                <a:gd name="T41" fmla="*/ 51 h 11"/>
                <a:gd name="T42" fmla="*/ 645 w 61"/>
                <a:gd name="T43" fmla="*/ 20 h 11"/>
                <a:gd name="T44" fmla="*/ 731 w 61"/>
                <a:gd name="T45" fmla="*/ 0 h 11"/>
                <a:gd name="T46" fmla="*/ 771 w 61"/>
                <a:gd name="T47" fmla="*/ 51 h 11"/>
                <a:gd name="T48" fmla="*/ 731 w 61"/>
                <a:gd name="T49" fmla="*/ 9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49" y="7"/>
                    <a:pt x="49" y="7"/>
                    <a:pt x="48" y="8"/>
                  </a:cubicBezTo>
                  <a:cubicBezTo>
                    <a:pt x="46" y="9"/>
                    <a:pt x="45" y="10"/>
                    <a:pt x="41" y="10"/>
                  </a:cubicBezTo>
                  <a:cubicBezTo>
                    <a:pt x="38" y="10"/>
                    <a:pt x="36" y="9"/>
                    <a:pt x="35" y="8"/>
                  </a:cubicBezTo>
                  <a:cubicBezTo>
                    <a:pt x="34" y="8"/>
                    <a:pt x="33" y="7"/>
                    <a:pt x="32" y="7"/>
                  </a:cubicBezTo>
                  <a:cubicBezTo>
                    <a:pt x="30" y="8"/>
                    <a:pt x="29" y="8"/>
                    <a:pt x="28" y="9"/>
                  </a:cubicBezTo>
                  <a:cubicBezTo>
                    <a:pt x="27" y="9"/>
                    <a:pt x="25" y="10"/>
                    <a:pt x="22" y="11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9"/>
                    <a:pt x="14" y="8"/>
                    <a:pt x="1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6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2"/>
                    <a:pt x="17" y="3"/>
                    <a:pt x="18" y="4"/>
                  </a:cubicBezTo>
                  <a:cubicBezTo>
                    <a:pt x="20" y="4"/>
                    <a:pt x="20" y="5"/>
                    <a:pt x="22" y="5"/>
                  </a:cubicBezTo>
                  <a:cubicBezTo>
                    <a:pt x="23" y="4"/>
                    <a:pt x="24" y="4"/>
                    <a:pt x="25" y="3"/>
                  </a:cubicBezTo>
                  <a:cubicBezTo>
                    <a:pt x="27" y="3"/>
                    <a:pt x="28" y="2"/>
                    <a:pt x="31" y="1"/>
                  </a:cubicBezTo>
                  <a:cubicBezTo>
                    <a:pt x="35" y="1"/>
                    <a:pt x="36" y="2"/>
                    <a:pt x="38" y="3"/>
                  </a:cubicBezTo>
                  <a:cubicBezTo>
                    <a:pt x="39" y="3"/>
                    <a:pt x="39" y="4"/>
                    <a:pt x="41" y="4"/>
                  </a:cubicBezTo>
                  <a:cubicBezTo>
                    <a:pt x="43" y="4"/>
                    <a:pt x="43" y="3"/>
                    <a:pt x="45" y="3"/>
                  </a:cubicBezTo>
                  <a:cubicBezTo>
                    <a:pt x="46" y="2"/>
                    <a:pt x="48" y="1"/>
                    <a:pt x="51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2"/>
                    <a:pt x="61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2211">
              <a:extLst>
                <a:ext uri="{FF2B5EF4-FFF2-40B4-BE49-F238E27FC236}">
                  <a16:creationId xmlns:a16="http://schemas.microsoft.com/office/drawing/2014/main" id="{D0569E54-F546-42D7-8D8A-CE7FC73B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584"/>
              <a:ext cx="24" cy="115"/>
            </a:xfrm>
            <a:custGeom>
              <a:avLst/>
              <a:gdLst>
                <a:gd name="T0" fmla="*/ 70 w 10"/>
                <a:gd name="T1" fmla="*/ 33 h 46"/>
                <a:gd name="T2" fmla="*/ 70 w 10"/>
                <a:gd name="T3" fmla="*/ 113 h 46"/>
                <a:gd name="T4" fmla="*/ 70 w 10"/>
                <a:gd name="T5" fmla="*/ 145 h 46"/>
                <a:gd name="T6" fmla="*/ 41 w 10"/>
                <a:gd name="T7" fmla="*/ 208 h 46"/>
                <a:gd name="T8" fmla="*/ 41 w 10"/>
                <a:gd name="T9" fmla="*/ 300 h 46"/>
                <a:gd name="T10" fmla="*/ 58 w 10"/>
                <a:gd name="T11" fmla="*/ 333 h 46"/>
                <a:gd name="T12" fmla="*/ 41 w 10"/>
                <a:gd name="T13" fmla="*/ 375 h 46"/>
                <a:gd name="T14" fmla="*/ 0 w 10"/>
                <a:gd name="T15" fmla="*/ 458 h 46"/>
                <a:gd name="T16" fmla="*/ 29 w 10"/>
                <a:gd name="T17" fmla="*/ 533 h 46"/>
                <a:gd name="T18" fmla="*/ 41 w 10"/>
                <a:gd name="T19" fmla="*/ 583 h 46"/>
                <a:gd name="T20" fmla="*/ 58 w 10"/>
                <a:gd name="T21" fmla="*/ 675 h 46"/>
                <a:gd name="T22" fmla="*/ 98 w 10"/>
                <a:gd name="T23" fmla="*/ 720 h 46"/>
                <a:gd name="T24" fmla="*/ 139 w 10"/>
                <a:gd name="T25" fmla="*/ 675 h 46"/>
                <a:gd name="T26" fmla="*/ 139 w 10"/>
                <a:gd name="T27" fmla="*/ 563 h 46"/>
                <a:gd name="T28" fmla="*/ 110 w 10"/>
                <a:gd name="T29" fmla="*/ 500 h 46"/>
                <a:gd name="T30" fmla="*/ 98 w 10"/>
                <a:gd name="T31" fmla="*/ 458 h 46"/>
                <a:gd name="T32" fmla="*/ 110 w 10"/>
                <a:gd name="T33" fmla="*/ 408 h 46"/>
                <a:gd name="T34" fmla="*/ 139 w 10"/>
                <a:gd name="T35" fmla="*/ 333 h 46"/>
                <a:gd name="T36" fmla="*/ 110 w 10"/>
                <a:gd name="T37" fmla="*/ 270 h 46"/>
                <a:gd name="T38" fmla="*/ 110 w 10"/>
                <a:gd name="T39" fmla="*/ 208 h 46"/>
                <a:gd name="T40" fmla="*/ 127 w 10"/>
                <a:gd name="T41" fmla="*/ 175 h 46"/>
                <a:gd name="T42" fmla="*/ 139 w 10"/>
                <a:gd name="T43" fmla="*/ 113 h 46"/>
                <a:gd name="T44" fmla="*/ 139 w 10"/>
                <a:gd name="T45" fmla="*/ 33 h 46"/>
                <a:gd name="T46" fmla="*/ 110 w 10"/>
                <a:gd name="T47" fmla="*/ 0 h 46"/>
                <a:gd name="T48" fmla="*/ 70 w 10"/>
                <a:gd name="T49" fmla="*/ 33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46">
                  <a:moveTo>
                    <a:pt x="5" y="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10"/>
                    <a:pt x="3" y="11"/>
                    <a:pt x="3" y="13"/>
                  </a:cubicBezTo>
                  <a:cubicBezTo>
                    <a:pt x="3" y="15"/>
                    <a:pt x="2" y="18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4" y="23"/>
                    <a:pt x="3" y="23"/>
                    <a:pt x="3" y="24"/>
                  </a:cubicBezTo>
                  <a:cubicBezTo>
                    <a:pt x="2" y="25"/>
                    <a:pt x="0" y="27"/>
                    <a:pt x="0" y="29"/>
                  </a:cubicBezTo>
                  <a:cubicBezTo>
                    <a:pt x="0" y="32"/>
                    <a:pt x="1" y="33"/>
                    <a:pt x="2" y="34"/>
                  </a:cubicBezTo>
                  <a:cubicBezTo>
                    <a:pt x="2" y="35"/>
                    <a:pt x="3" y="35"/>
                    <a:pt x="3" y="37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5"/>
                    <a:pt x="5" y="46"/>
                    <a:pt x="7" y="46"/>
                  </a:cubicBezTo>
                  <a:cubicBezTo>
                    <a:pt x="8" y="46"/>
                    <a:pt x="10" y="45"/>
                    <a:pt x="10" y="4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4"/>
                    <a:pt x="9" y="33"/>
                    <a:pt x="8" y="32"/>
                  </a:cubicBezTo>
                  <a:cubicBezTo>
                    <a:pt x="8" y="31"/>
                    <a:pt x="7" y="30"/>
                    <a:pt x="7" y="29"/>
                  </a:cubicBezTo>
                  <a:cubicBezTo>
                    <a:pt x="7" y="28"/>
                    <a:pt x="8" y="27"/>
                    <a:pt x="8" y="26"/>
                  </a:cubicBezTo>
                  <a:cubicBezTo>
                    <a:pt x="9" y="25"/>
                    <a:pt x="10" y="24"/>
                    <a:pt x="10" y="21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8" y="16"/>
                    <a:pt x="8" y="14"/>
                    <a:pt x="8" y="13"/>
                  </a:cubicBezTo>
                  <a:cubicBezTo>
                    <a:pt x="8" y="12"/>
                    <a:pt x="8" y="11"/>
                    <a:pt x="9" y="11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2212">
              <a:extLst>
                <a:ext uri="{FF2B5EF4-FFF2-40B4-BE49-F238E27FC236}">
                  <a16:creationId xmlns:a16="http://schemas.microsoft.com/office/drawing/2014/main" id="{AEA0DF4D-7C22-4BB6-828C-610FE9997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584"/>
              <a:ext cx="21" cy="115"/>
            </a:xfrm>
            <a:custGeom>
              <a:avLst/>
              <a:gdLst>
                <a:gd name="T0" fmla="*/ 28 w 9"/>
                <a:gd name="T1" fmla="*/ 33 h 46"/>
                <a:gd name="T2" fmla="*/ 28 w 9"/>
                <a:gd name="T3" fmla="*/ 113 h 46"/>
                <a:gd name="T4" fmla="*/ 28 w 9"/>
                <a:gd name="T5" fmla="*/ 145 h 46"/>
                <a:gd name="T6" fmla="*/ 0 w 9"/>
                <a:gd name="T7" fmla="*/ 208 h 46"/>
                <a:gd name="T8" fmla="*/ 28 w 9"/>
                <a:gd name="T9" fmla="*/ 300 h 46"/>
                <a:gd name="T10" fmla="*/ 37 w 9"/>
                <a:gd name="T11" fmla="*/ 333 h 46"/>
                <a:gd name="T12" fmla="*/ 28 w 9"/>
                <a:gd name="T13" fmla="*/ 375 h 46"/>
                <a:gd name="T14" fmla="*/ 0 w 9"/>
                <a:gd name="T15" fmla="*/ 458 h 46"/>
                <a:gd name="T16" fmla="*/ 12 w 9"/>
                <a:gd name="T17" fmla="*/ 533 h 46"/>
                <a:gd name="T18" fmla="*/ 37 w 9"/>
                <a:gd name="T19" fmla="*/ 563 h 46"/>
                <a:gd name="T20" fmla="*/ 37 w 9"/>
                <a:gd name="T21" fmla="*/ 675 h 46"/>
                <a:gd name="T22" fmla="*/ 77 w 9"/>
                <a:gd name="T23" fmla="*/ 720 h 46"/>
                <a:gd name="T24" fmla="*/ 114 w 9"/>
                <a:gd name="T25" fmla="*/ 675 h 46"/>
                <a:gd name="T26" fmla="*/ 114 w 9"/>
                <a:gd name="T27" fmla="*/ 563 h 46"/>
                <a:gd name="T28" fmla="*/ 86 w 9"/>
                <a:gd name="T29" fmla="*/ 500 h 46"/>
                <a:gd name="T30" fmla="*/ 86 w 9"/>
                <a:gd name="T31" fmla="*/ 458 h 46"/>
                <a:gd name="T32" fmla="*/ 86 w 9"/>
                <a:gd name="T33" fmla="*/ 408 h 46"/>
                <a:gd name="T34" fmla="*/ 114 w 9"/>
                <a:gd name="T35" fmla="*/ 333 h 46"/>
                <a:gd name="T36" fmla="*/ 86 w 9"/>
                <a:gd name="T37" fmla="*/ 270 h 46"/>
                <a:gd name="T38" fmla="*/ 65 w 9"/>
                <a:gd name="T39" fmla="*/ 208 h 46"/>
                <a:gd name="T40" fmla="*/ 77 w 9"/>
                <a:gd name="T41" fmla="*/ 175 h 46"/>
                <a:gd name="T42" fmla="*/ 86 w 9"/>
                <a:gd name="T43" fmla="*/ 113 h 46"/>
                <a:gd name="T44" fmla="*/ 86 w 9"/>
                <a:gd name="T45" fmla="*/ 33 h 46"/>
                <a:gd name="T46" fmla="*/ 65 w 9"/>
                <a:gd name="T47" fmla="*/ 0 h 46"/>
                <a:gd name="T48" fmla="*/ 28 w 9"/>
                <a:gd name="T49" fmla="*/ 33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46">
                  <a:moveTo>
                    <a:pt x="2" y="2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8"/>
                    <a:pt x="2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2" y="35"/>
                    <a:pt x="3" y="35"/>
                    <a:pt x="3" y="36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5"/>
                    <a:pt x="5" y="46"/>
                    <a:pt x="6" y="46"/>
                  </a:cubicBezTo>
                  <a:cubicBezTo>
                    <a:pt x="8" y="46"/>
                    <a:pt x="9" y="45"/>
                    <a:pt x="9" y="43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4"/>
                    <a:pt x="8" y="33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6"/>
                  </a:cubicBezTo>
                  <a:cubicBezTo>
                    <a:pt x="8" y="25"/>
                    <a:pt x="9" y="24"/>
                    <a:pt x="9" y="21"/>
                  </a:cubicBezTo>
                  <a:cubicBezTo>
                    <a:pt x="9" y="19"/>
                    <a:pt x="8" y="18"/>
                    <a:pt x="7" y="17"/>
                  </a:cubicBezTo>
                  <a:cubicBezTo>
                    <a:pt x="7" y="16"/>
                    <a:pt x="5" y="14"/>
                    <a:pt x="5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10"/>
                    <a:pt x="7" y="9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2213">
              <a:extLst>
                <a:ext uri="{FF2B5EF4-FFF2-40B4-BE49-F238E27FC236}">
                  <a16:creationId xmlns:a16="http://schemas.microsoft.com/office/drawing/2014/main" id="{68CF3CB8-C545-4521-923E-C4106DC5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584"/>
              <a:ext cx="25" cy="112"/>
            </a:xfrm>
            <a:custGeom>
              <a:avLst/>
              <a:gdLst>
                <a:gd name="T0" fmla="*/ 36 w 11"/>
                <a:gd name="T1" fmla="*/ 30 h 45"/>
                <a:gd name="T2" fmla="*/ 36 w 11"/>
                <a:gd name="T3" fmla="*/ 92 h 45"/>
                <a:gd name="T4" fmla="*/ 36 w 11"/>
                <a:gd name="T5" fmla="*/ 137 h 45"/>
                <a:gd name="T6" fmla="*/ 25 w 11"/>
                <a:gd name="T7" fmla="*/ 199 h 45"/>
                <a:gd name="T8" fmla="*/ 25 w 11"/>
                <a:gd name="T9" fmla="*/ 291 h 45"/>
                <a:gd name="T10" fmla="*/ 36 w 11"/>
                <a:gd name="T11" fmla="*/ 321 h 45"/>
                <a:gd name="T12" fmla="*/ 36 w 11"/>
                <a:gd name="T13" fmla="*/ 371 h 45"/>
                <a:gd name="T14" fmla="*/ 0 w 11"/>
                <a:gd name="T15" fmla="*/ 446 h 45"/>
                <a:gd name="T16" fmla="*/ 25 w 11"/>
                <a:gd name="T17" fmla="*/ 528 h 45"/>
                <a:gd name="T18" fmla="*/ 45 w 11"/>
                <a:gd name="T19" fmla="*/ 570 h 45"/>
                <a:gd name="T20" fmla="*/ 57 w 11"/>
                <a:gd name="T21" fmla="*/ 662 h 45"/>
                <a:gd name="T22" fmla="*/ 93 w 11"/>
                <a:gd name="T23" fmla="*/ 694 h 45"/>
                <a:gd name="T24" fmla="*/ 130 w 11"/>
                <a:gd name="T25" fmla="*/ 662 h 45"/>
                <a:gd name="T26" fmla="*/ 130 w 11"/>
                <a:gd name="T27" fmla="*/ 558 h 45"/>
                <a:gd name="T28" fmla="*/ 93 w 11"/>
                <a:gd name="T29" fmla="*/ 478 h 45"/>
                <a:gd name="T30" fmla="*/ 82 w 11"/>
                <a:gd name="T31" fmla="*/ 446 h 45"/>
                <a:gd name="T32" fmla="*/ 93 w 11"/>
                <a:gd name="T33" fmla="*/ 403 h 45"/>
                <a:gd name="T34" fmla="*/ 102 w 11"/>
                <a:gd name="T35" fmla="*/ 321 h 45"/>
                <a:gd name="T36" fmla="*/ 82 w 11"/>
                <a:gd name="T37" fmla="*/ 249 h 45"/>
                <a:gd name="T38" fmla="*/ 82 w 11"/>
                <a:gd name="T39" fmla="*/ 187 h 45"/>
                <a:gd name="T40" fmla="*/ 82 w 11"/>
                <a:gd name="T41" fmla="*/ 154 h 45"/>
                <a:gd name="T42" fmla="*/ 93 w 11"/>
                <a:gd name="T43" fmla="*/ 92 h 45"/>
                <a:gd name="T44" fmla="*/ 93 w 11"/>
                <a:gd name="T45" fmla="*/ 30 h 45"/>
                <a:gd name="T46" fmla="*/ 57 w 11"/>
                <a:gd name="T47" fmla="*/ 0 h 45"/>
                <a:gd name="T48" fmla="*/ 36 w 11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" h="45">
                  <a:moveTo>
                    <a:pt x="3" y="2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5"/>
                    <a:pt x="1" y="18"/>
                    <a:pt x="2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2" y="25"/>
                    <a:pt x="0" y="27"/>
                    <a:pt x="0" y="29"/>
                  </a:cubicBezTo>
                  <a:cubicBezTo>
                    <a:pt x="0" y="32"/>
                    <a:pt x="2" y="33"/>
                    <a:pt x="2" y="34"/>
                  </a:cubicBezTo>
                  <a:cubicBezTo>
                    <a:pt x="3" y="35"/>
                    <a:pt x="3" y="35"/>
                    <a:pt x="4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7" y="45"/>
                    <a:pt x="8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9" y="25"/>
                    <a:pt x="9" y="23"/>
                    <a:pt x="9" y="21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6" y="15"/>
                    <a:pt x="7" y="13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2214">
              <a:extLst>
                <a:ext uri="{FF2B5EF4-FFF2-40B4-BE49-F238E27FC236}">
                  <a16:creationId xmlns:a16="http://schemas.microsoft.com/office/drawing/2014/main" id="{CF074725-A61C-4C41-83B4-B3526FC0D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582"/>
              <a:ext cx="28" cy="112"/>
            </a:xfrm>
            <a:custGeom>
              <a:avLst/>
              <a:gdLst>
                <a:gd name="T0" fmla="*/ 12 w 12"/>
                <a:gd name="T1" fmla="*/ 30 h 45"/>
                <a:gd name="T2" fmla="*/ 12 w 12"/>
                <a:gd name="T3" fmla="*/ 105 h 45"/>
                <a:gd name="T4" fmla="*/ 12 w 12"/>
                <a:gd name="T5" fmla="*/ 137 h 45"/>
                <a:gd name="T6" fmla="*/ 0 w 12"/>
                <a:gd name="T7" fmla="*/ 199 h 45"/>
                <a:gd name="T8" fmla="*/ 28 w 12"/>
                <a:gd name="T9" fmla="*/ 291 h 45"/>
                <a:gd name="T10" fmla="*/ 49 w 12"/>
                <a:gd name="T11" fmla="*/ 321 h 45"/>
                <a:gd name="T12" fmla="*/ 37 w 12"/>
                <a:gd name="T13" fmla="*/ 371 h 45"/>
                <a:gd name="T14" fmla="*/ 12 w 12"/>
                <a:gd name="T15" fmla="*/ 446 h 45"/>
                <a:gd name="T16" fmla="*/ 37 w 12"/>
                <a:gd name="T17" fmla="*/ 528 h 45"/>
                <a:gd name="T18" fmla="*/ 65 w 12"/>
                <a:gd name="T19" fmla="*/ 558 h 45"/>
                <a:gd name="T20" fmla="*/ 65 w 12"/>
                <a:gd name="T21" fmla="*/ 662 h 45"/>
                <a:gd name="T22" fmla="*/ 114 w 12"/>
                <a:gd name="T23" fmla="*/ 694 h 45"/>
                <a:gd name="T24" fmla="*/ 142 w 12"/>
                <a:gd name="T25" fmla="*/ 662 h 45"/>
                <a:gd name="T26" fmla="*/ 142 w 12"/>
                <a:gd name="T27" fmla="*/ 558 h 45"/>
                <a:gd name="T28" fmla="*/ 114 w 12"/>
                <a:gd name="T29" fmla="*/ 478 h 45"/>
                <a:gd name="T30" fmla="*/ 103 w 12"/>
                <a:gd name="T31" fmla="*/ 446 h 45"/>
                <a:gd name="T32" fmla="*/ 103 w 12"/>
                <a:gd name="T33" fmla="*/ 403 h 45"/>
                <a:gd name="T34" fmla="*/ 114 w 12"/>
                <a:gd name="T35" fmla="*/ 321 h 45"/>
                <a:gd name="T36" fmla="*/ 86 w 12"/>
                <a:gd name="T37" fmla="*/ 249 h 45"/>
                <a:gd name="T38" fmla="*/ 65 w 12"/>
                <a:gd name="T39" fmla="*/ 199 h 45"/>
                <a:gd name="T40" fmla="*/ 65 w 12"/>
                <a:gd name="T41" fmla="*/ 154 h 45"/>
                <a:gd name="T42" fmla="*/ 77 w 12"/>
                <a:gd name="T43" fmla="*/ 92 h 45"/>
                <a:gd name="T44" fmla="*/ 77 w 12"/>
                <a:gd name="T45" fmla="*/ 30 h 45"/>
                <a:gd name="T46" fmla="*/ 37 w 12"/>
                <a:gd name="T47" fmla="*/ 0 h 45"/>
                <a:gd name="T48" fmla="*/ 1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5"/>
                    <a:pt x="2" y="18"/>
                    <a:pt x="2" y="19"/>
                  </a:cubicBezTo>
                  <a:cubicBezTo>
                    <a:pt x="3" y="20"/>
                    <a:pt x="3" y="20"/>
                    <a:pt x="4" y="21"/>
                  </a:cubicBezTo>
                  <a:cubicBezTo>
                    <a:pt x="4" y="23"/>
                    <a:pt x="3" y="23"/>
                    <a:pt x="3" y="24"/>
                  </a:cubicBezTo>
                  <a:cubicBezTo>
                    <a:pt x="2" y="25"/>
                    <a:pt x="1" y="27"/>
                    <a:pt x="1" y="29"/>
                  </a:cubicBezTo>
                  <a:cubicBezTo>
                    <a:pt x="1" y="32"/>
                    <a:pt x="2" y="33"/>
                    <a:pt x="3" y="34"/>
                  </a:cubicBezTo>
                  <a:cubicBezTo>
                    <a:pt x="4" y="35"/>
                    <a:pt x="5" y="35"/>
                    <a:pt x="5" y="3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4"/>
                    <a:pt x="7" y="45"/>
                    <a:pt x="9" y="45"/>
                  </a:cubicBezTo>
                  <a:cubicBezTo>
                    <a:pt x="10" y="45"/>
                    <a:pt x="12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3"/>
                    <a:pt x="9" y="32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9" y="25"/>
                    <a:pt x="10" y="23"/>
                    <a:pt x="9" y="21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7" y="15"/>
                    <a:pt x="5" y="14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2215">
              <a:extLst>
                <a:ext uri="{FF2B5EF4-FFF2-40B4-BE49-F238E27FC236}">
                  <a16:creationId xmlns:a16="http://schemas.microsoft.com/office/drawing/2014/main" id="{3937ECCC-756E-4A18-ABE2-F592E1B2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579"/>
              <a:ext cx="28" cy="112"/>
            </a:xfrm>
            <a:custGeom>
              <a:avLst/>
              <a:gdLst>
                <a:gd name="T0" fmla="*/ 28 w 12"/>
                <a:gd name="T1" fmla="*/ 30 h 45"/>
                <a:gd name="T2" fmla="*/ 37 w 12"/>
                <a:gd name="T3" fmla="*/ 105 h 45"/>
                <a:gd name="T4" fmla="*/ 28 w 12"/>
                <a:gd name="T5" fmla="*/ 137 h 45"/>
                <a:gd name="T6" fmla="*/ 12 w 12"/>
                <a:gd name="T7" fmla="*/ 199 h 45"/>
                <a:gd name="T8" fmla="*/ 28 w 12"/>
                <a:gd name="T9" fmla="*/ 291 h 45"/>
                <a:gd name="T10" fmla="*/ 37 w 12"/>
                <a:gd name="T11" fmla="*/ 341 h 45"/>
                <a:gd name="T12" fmla="*/ 28 w 12"/>
                <a:gd name="T13" fmla="*/ 371 h 45"/>
                <a:gd name="T14" fmla="*/ 0 w 12"/>
                <a:gd name="T15" fmla="*/ 465 h 45"/>
                <a:gd name="T16" fmla="*/ 28 w 12"/>
                <a:gd name="T17" fmla="*/ 528 h 45"/>
                <a:gd name="T18" fmla="*/ 49 w 12"/>
                <a:gd name="T19" fmla="*/ 570 h 45"/>
                <a:gd name="T20" fmla="*/ 65 w 12"/>
                <a:gd name="T21" fmla="*/ 662 h 45"/>
                <a:gd name="T22" fmla="*/ 114 w 12"/>
                <a:gd name="T23" fmla="*/ 694 h 45"/>
                <a:gd name="T24" fmla="*/ 142 w 12"/>
                <a:gd name="T25" fmla="*/ 662 h 45"/>
                <a:gd name="T26" fmla="*/ 142 w 12"/>
                <a:gd name="T27" fmla="*/ 558 h 45"/>
                <a:gd name="T28" fmla="*/ 103 w 12"/>
                <a:gd name="T29" fmla="*/ 478 h 45"/>
                <a:gd name="T30" fmla="*/ 86 w 12"/>
                <a:gd name="T31" fmla="*/ 446 h 45"/>
                <a:gd name="T32" fmla="*/ 103 w 12"/>
                <a:gd name="T33" fmla="*/ 403 h 45"/>
                <a:gd name="T34" fmla="*/ 114 w 12"/>
                <a:gd name="T35" fmla="*/ 321 h 45"/>
                <a:gd name="T36" fmla="*/ 86 w 12"/>
                <a:gd name="T37" fmla="*/ 249 h 45"/>
                <a:gd name="T38" fmla="*/ 77 w 12"/>
                <a:gd name="T39" fmla="*/ 199 h 45"/>
                <a:gd name="T40" fmla="*/ 86 w 12"/>
                <a:gd name="T41" fmla="*/ 154 h 45"/>
                <a:gd name="T42" fmla="*/ 86 w 12"/>
                <a:gd name="T43" fmla="*/ 92 h 45"/>
                <a:gd name="T44" fmla="*/ 86 w 12"/>
                <a:gd name="T45" fmla="*/ 30 h 45"/>
                <a:gd name="T46" fmla="*/ 49 w 12"/>
                <a:gd name="T47" fmla="*/ 0 h 45"/>
                <a:gd name="T48" fmla="*/ 28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2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10"/>
                    <a:pt x="1" y="11"/>
                    <a:pt x="1" y="13"/>
                  </a:cubicBezTo>
                  <a:cubicBezTo>
                    <a:pt x="2" y="15"/>
                    <a:pt x="1" y="18"/>
                    <a:pt x="2" y="19"/>
                  </a:cubicBezTo>
                  <a:cubicBezTo>
                    <a:pt x="2" y="20"/>
                    <a:pt x="3" y="20"/>
                    <a:pt x="3" y="22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2" y="26"/>
                    <a:pt x="0" y="27"/>
                    <a:pt x="0" y="30"/>
                  </a:cubicBezTo>
                  <a:cubicBezTo>
                    <a:pt x="0" y="32"/>
                    <a:pt x="2" y="33"/>
                    <a:pt x="2" y="34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5"/>
                    <a:pt x="7" y="45"/>
                    <a:pt x="9" y="45"/>
                  </a:cubicBezTo>
                  <a:cubicBezTo>
                    <a:pt x="10" y="45"/>
                    <a:pt x="12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5"/>
                    <a:pt x="9" y="23"/>
                    <a:pt x="9" y="21"/>
                  </a:cubicBezTo>
                  <a:cubicBezTo>
                    <a:pt x="9" y="18"/>
                    <a:pt x="7" y="17"/>
                    <a:pt x="7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9"/>
                    <a:pt x="8" y="8"/>
                    <a:pt x="7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2216">
              <a:extLst>
                <a:ext uri="{FF2B5EF4-FFF2-40B4-BE49-F238E27FC236}">
                  <a16:creationId xmlns:a16="http://schemas.microsoft.com/office/drawing/2014/main" id="{E48F7748-418D-4F04-BF5D-CA8462C1F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77"/>
              <a:ext cx="30" cy="112"/>
            </a:xfrm>
            <a:custGeom>
              <a:avLst/>
              <a:gdLst>
                <a:gd name="T0" fmla="*/ 12 w 13"/>
                <a:gd name="T1" fmla="*/ 30 h 45"/>
                <a:gd name="T2" fmla="*/ 28 w 13"/>
                <a:gd name="T3" fmla="*/ 105 h 45"/>
                <a:gd name="T4" fmla="*/ 12 w 13"/>
                <a:gd name="T5" fmla="*/ 137 h 45"/>
                <a:gd name="T6" fmla="*/ 0 w 13"/>
                <a:gd name="T7" fmla="*/ 199 h 45"/>
                <a:gd name="T8" fmla="*/ 37 w 13"/>
                <a:gd name="T9" fmla="*/ 291 h 45"/>
                <a:gd name="T10" fmla="*/ 48 w 13"/>
                <a:gd name="T11" fmla="*/ 321 h 45"/>
                <a:gd name="T12" fmla="*/ 48 w 13"/>
                <a:gd name="T13" fmla="*/ 371 h 45"/>
                <a:gd name="T14" fmla="*/ 28 w 13"/>
                <a:gd name="T15" fmla="*/ 446 h 45"/>
                <a:gd name="T16" fmla="*/ 48 w 13"/>
                <a:gd name="T17" fmla="*/ 528 h 45"/>
                <a:gd name="T18" fmla="*/ 74 w 13"/>
                <a:gd name="T19" fmla="*/ 558 h 45"/>
                <a:gd name="T20" fmla="*/ 85 w 13"/>
                <a:gd name="T21" fmla="*/ 662 h 45"/>
                <a:gd name="T22" fmla="*/ 122 w 13"/>
                <a:gd name="T23" fmla="*/ 694 h 45"/>
                <a:gd name="T24" fmla="*/ 159 w 13"/>
                <a:gd name="T25" fmla="*/ 650 h 45"/>
                <a:gd name="T26" fmla="*/ 150 w 13"/>
                <a:gd name="T27" fmla="*/ 540 h 45"/>
                <a:gd name="T28" fmla="*/ 122 w 13"/>
                <a:gd name="T29" fmla="*/ 478 h 45"/>
                <a:gd name="T30" fmla="*/ 97 w 13"/>
                <a:gd name="T31" fmla="*/ 433 h 45"/>
                <a:gd name="T32" fmla="*/ 111 w 13"/>
                <a:gd name="T33" fmla="*/ 403 h 45"/>
                <a:gd name="T34" fmla="*/ 122 w 13"/>
                <a:gd name="T35" fmla="*/ 321 h 45"/>
                <a:gd name="T36" fmla="*/ 97 w 13"/>
                <a:gd name="T37" fmla="*/ 249 h 45"/>
                <a:gd name="T38" fmla="*/ 65 w 13"/>
                <a:gd name="T39" fmla="*/ 187 h 45"/>
                <a:gd name="T40" fmla="*/ 74 w 13"/>
                <a:gd name="T41" fmla="*/ 154 h 45"/>
                <a:gd name="T42" fmla="*/ 74 w 13"/>
                <a:gd name="T43" fmla="*/ 92 h 45"/>
                <a:gd name="T44" fmla="*/ 74 w 13"/>
                <a:gd name="T45" fmla="*/ 30 h 45"/>
                <a:gd name="T46" fmla="*/ 37 w 13"/>
                <a:gd name="T47" fmla="*/ 0 h 45"/>
                <a:gd name="T48" fmla="*/ 12 w 13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" h="45">
                  <a:moveTo>
                    <a:pt x="1" y="2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1" y="15"/>
                    <a:pt x="2" y="18"/>
                    <a:pt x="3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3" y="25"/>
                    <a:pt x="1" y="27"/>
                    <a:pt x="2" y="29"/>
                  </a:cubicBezTo>
                  <a:cubicBezTo>
                    <a:pt x="2" y="32"/>
                    <a:pt x="3" y="33"/>
                    <a:pt x="4" y="34"/>
                  </a:cubicBezTo>
                  <a:cubicBezTo>
                    <a:pt x="5" y="35"/>
                    <a:pt x="6" y="35"/>
                    <a:pt x="6" y="3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8" y="45"/>
                    <a:pt x="10" y="45"/>
                  </a:cubicBezTo>
                  <a:cubicBezTo>
                    <a:pt x="12" y="45"/>
                    <a:pt x="13" y="44"/>
                    <a:pt x="13" y="4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3"/>
                    <a:pt x="10" y="32"/>
                    <a:pt x="10" y="31"/>
                  </a:cubicBezTo>
                  <a:cubicBezTo>
                    <a:pt x="9" y="30"/>
                    <a:pt x="9" y="30"/>
                    <a:pt x="8" y="28"/>
                  </a:cubicBezTo>
                  <a:cubicBezTo>
                    <a:pt x="8" y="27"/>
                    <a:pt x="9" y="27"/>
                    <a:pt x="9" y="26"/>
                  </a:cubicBezTo>
                  <a:cubicBezTo>
                    <a:pt x="10" y="25"/>
                    <a:pt x="10" y="23"/>
                    <a:pt x="10" y="21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7" y="15"/>
                    <a:pt x="5" y="13"/>
                    <a:pt x="5" y="12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9"/>
                    <a:pt x="7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2217">
              <a:extLst>
                <a:ext uri="{FF2B5EF4-FFF2-40B4-BE49-F238E27FC236}">
                  <a16:creationId xmlns:a16="http://schemas.microsoft.com/office/drawing/2014/main" id="{AB037FFE-CE77-4A07-8B71-DB44D7C2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574"/>
              <a:ext cx="28" cy="112"/>
            </a:xfrm>
            <a:custGeom>
              <a:avLst/>
              <a:gdLst>
                <a:gd name="T0" fmla="*/ 12 w 12"/>
                <a:gd name="T1" fmla="*/ 30 h 45"/>
                <a:gd name="T2" fmla="*/ 28 w 12"/>
                <a:gd name="T3" fmla="*/ 92 h 45"/>
                <a:gd name="T4" fmla="*/ 28 w 12"/>
                <a:gd name="T5" fmla="*/ 137 h 45"/>
                <a:gd name="T6" fmla="*/ 12 w 12"/>
                <a:gd name="T7" fmla="*/ 199 h 45"/>
                <a:gd name="T8" fmla="*/ 12 w 12"/>
                <a:gd name="T9" fmla="*/ 291 h 45"/>
                <a:gd name="T10" fmla="*/ 37 w 12"/>
                <a:gd name="T11" fmla="*/ 321 h 45"/>
                <a:gd name="T12" fmla="*/ 28 w 12"/>
                <a:gd name="T13" fmla="*/ 371 h 45"/>
                <a:gd name="T14" fmla="*/ 0 w 12"/>
                <a:gd name="T15" fmla="*/ 465 h 45"/>
                <a:gd name="T16" fmla="*/ 37 w 12"/>
                <a:gd name="T17" fmla="*/ 528 h 45"/>
                <a:gd name="T18" fmla="*/ 49 w 12"/>
                <a:gd name="T19" fmla="*/ 570 h 45"/>
                <a:gd name="T20" fmla="*/ 77 w 12"/>
                <a:gd name="T21" fmla="*/ 662 h 45"/>
                <a:gd name="T22" fmla="*/ 126 w 12"/>
                <a:gd name="T23" fmla="*/ 694 h 45"/>
                <a:gd name="T24" fmla="*/ 152 w 12"/>
                <a:gd name="T25" fmla="*/ 650 h 45"/>
                <a:gd name="T26" fmla="*/ 142 w 12"/>
                <a:gd name="T27" fmla="*/ 540 h 45"/>
                <a:gd name="T28" fmla="*/ 114 w 12"/>
                <a:gd name="T29" fmla="*/ 478 h 45"/>
                <a:gd name="T30" fmla="*/ 86 w 12"/>
                <a:gd name="T31" fmla="*/ 433 h 45"/>
                <a:gd name="T32" fmla="*/ 103 w 12"/>
                <a:gd name="T33" fmla="*/ 403 h 45"/>
                <a:gd name="T34" fmla="*/ 114 w 12"/>
                <a:gd name="T35" fmla="*/ 309 h 45"/>
                <a:gd name="T36" fmla="*/ 77 w 12"/>
                <a:gd name="T37" fmla="*/ 249 h 45"/>
                <a:gd name="T38" fmla="*/ 77 w 12"/>
                <a:gd name="T39" fmla="*/ 187 h 45"/>
                <a:gd name="T40" fmla="*/ 77 w 12"/>
                <a:gd name="T41" fmla="*/ 154 h 45"/>
                <a:gd name="T42" fmla="*/ 86 w 12"/>
                <a:gd name="T43" fmla="*/ 92 h 45"/>
                <a:gd name="T44" fmla="*/ 77 w 12"/>
                <a:gd name="T45" fmla="*/ 12 h 45"/>
                <a:gd name="T46" fmla="*/ 37 w 12"/>
                <a:gd name="T47" fmla="*/ 0 h 45"/>
                <a:gd name="T48" fmla="*/ 1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" y="2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1" y="10"/>
                    <a:pt x="0" y="11"/>
                    <a:pt x="1" y="13"/>
                  </a:cubicBezTo>
                  <a:cubicBezTo>
                    <a:pt x="1" y="15"/>
                    <a:pt x="1" y="18"/>
                    <a:pt x="1" y="19"/>
                  </a:cubicBezTo>
                  <a:cubicBezTo>
                    <a:pt x="2" y="20"/>
                    <a:pt x="3" y="20"/>
                    <a:pt x="3" y="21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1" y="32"/>
                    <a:pt x="2" y="33"/>
                    <a:pt x="3" y="34"/>
                  </a:cubicBezTo>
                  <a:cubicBezTo>
                    <a:pt x="4" y="35"/>
                    <a:pt x="4" y="35"/>
                    <a:pt x="4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8" y="45"/>
                    <a:pt x="10" y="45"/>
                  </a:cubicBezTo>
                  <a:cubicBezTo>
                    <a:pt x="11" y="45"/>
                    <a:pt x="12" y="43"/>
                    <a:pt x="12" y="42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3"/>
                    <a:pt x="9" y="32"/>
                    <a:pt x="9" y="31"/>
                  </a:cubicBezTo>
                  <a:cubicBezTo>
                    <a:pt x="8" y="30"/>
                    <a:pt x="7" y="30"/>
                    <a:pt x="7" y="28"/>
                  </a:cubicBezTo>
                  <a:cubicBezTo>
                    <a:pt x="7" y="27"/>
                    <a:pt x="7" y="26"/>
                    <a:pt x="8" y="26"/>
                  </a:cubicBezTo>
                  <a:cubicBezTo>
                    <a:pt x="8" y="24"/>
                    <a:pt x="9" y="23"/>
                    <a:pt x="9" y="20"/>
                  </a:cubicBezTo>
                  <a:cubicBezTo>
                    <a:pt x="8" y="18"/>
                    <a:pt x="7" y="17"/>
                    <a:pt x="6" y="16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2218">
              <a:extLst>
                <a:ext uri="{FF2B5EF4-FFF2-40B4-BE49-F238E27FC236}">
                  <a16:creationId xmlns:a16="http://schemas.microsoft.com/office/drawing/2014/main" id="{1036FD89-0B2E-417C-B85D-DFCE29B6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569"/>
              <a:ext cx="35" cy="112"/>
            </a:xfrm>
            <a:custGeom>
              <a:avLst/>
              <a:gdLst>
                <a:gd name="T0" fmla="*/ 12 w 15"/>
                <a:gd name="T1" fmla="*/ 42 h 45"/>
                <a:gd name="T2" fmla="*/ 28 w 15"/>
                <a:gd name="T3" fmla="*/ 105 h 45"/>
                <a:gd name="T4" fmla="*/ 12 w 15"/>
                <a:gd name="T5" fmla="*/ 137 h 45"/>
                <a:gd name="T6" fmla="*/ 12 w 15"/>
                <a:gd name="T7" fmla="*/ 199 h 45"/>
                <a:gd name="T8" fmla="*/ 49 w 15"/>
                <a:gd name="T9" fmla="*/ 291 h 45"/>
                <a:gd name="T10" fmla="*/ 65 w 15"/>
                <a:gd name="T11" fmla="*/ 341 h 45"/>
                <a:gd name="T12" fmla="*/ 49 w 15"/>
                <a:gd name="T13" fmla="*/ 371 h 45"/>
                <a:gd name="T14" fmla="*/ 37 w 15"/>
                <a:gd name="T15" fmla="*/ 465 h 45"/>
                <a:gd name="T16" fmla="*/ 65 w 15"/>
                <a:gd name="T17" fmla="*/ 528 h 45"/>
                <a:gd name="T18" fmla="*/ 86 w 15"/>
                <a:gd name="T19" fmla="*/ 558 h 45"/>
                <a:gd name="T20" fmla="*/ 103 w 15"/>
                <a:gd name="T21" fmla="*/ 662 h 45"/>
                <a:gd name="T22" fmla="*/ 152 w 15"/>
                <a:gd name="T23" fmla="*/ 694 h 45"/>
                <a:gd name="T24" fmla="*/ 180 w 15"/>
                <a:gd name="T25" fmla="*/ 650 h 45"/>
                <a:gd name="T26" fmla="*/ 163 w 15"/>
                <a:gd name="T27" fmla="*/ 540 h 45"/>
                <a:gd name="T28" fmla="*/ 142 w 15"/>
                <a:gd name="T29" fmla="*/ 478 h 45"/>
                <a:gd name="T30" fmla="*/ 114 w 15"/>
                <a:gd name="T31" fmla="*/ 446 h 45"/>
                <a:gd name="T32" fmla="*/ 126 w 15"/>
                <a:gd name="T33" fmla="*/ 403 h 45"/>
                <a:gd name="T34" fmla="*/ 142 w 15"/>
                <a:gd name="T35" fmla="*/ 321 h 45"/>
                <a:gd name="T36" fmla="*/ 103 w 15"/>
                <a:gd name="T37" fmla="*/ 249 h 45"/>
                <a:gd name="T38" fmla="*/ 77 w 15"/>
                <a:gd name="T39" fmla="*/ 199 h 45"/>
                <a:gd name="T40" fmla="*/ 77 w 15"/>
                <a:gd name="T41" fmla="*/ 154 h 45"/>
                <a:gd name="T42" fmla="*/ 86 w 15"/>
                <a:gd name="T43" fmla="*/ 92 h 45"/>
                <a:gd name="T44" fmla="*/ 77 w 15"/>
                <a:gd name="T45" fmla="*/ 30 h 45"/>
                <a:gd name="T46" fmla="*/ 37 w 15"/>
                <a:gd name="T47" fmla="*/ 12 h 45"/>
                <a:gd name="T48" fmla="*/ 12 w 15"/>
                <a:gd name="T49" fmla="*/ 42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" h="45">
                  <a:moveTo>
                    <a:pt x="1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0" y="11"/>
                    <a:pt x="1" y="13"/>
                  </a:cubicBezTo>
                  <a:cubicBezTo>
                    <a:pt x="1" y="15"/>
                    <a:pt x="3" y="18"/>
                    <a:pt x="4" y="19"/>
                  </a:cubicBezTo>
                  <a:cubicBezTo>
                    <a:pt x="4" y="20"/>
                    <a:pt x="5" y="20"/>
                    <a:pt x="5" y="22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6"/>
                    <a:pt x="2" y="27"/>
                    <a:pt x="3" y="30"/>
                  </a:cubicBezTo>
                  <a:cubicBezTo>
                    <a:pt x="3" y="32"/>
                    <a:pt x="4" y="33"/>
                    <a:pt x="5" y="34"/>
                  </a:cubicBezTo>
                  <a:cubicBezTo>
                    <a:pt x="6" y="35"/>
                    <a:pt x="7" y="35"/>
                    <a:pt x="7" y="3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4"/>
                    <a:pt x="10" y="45"/>
                    <a:pt x="12" y="45"/>
                  </a:cubicBezTo>
                  <a:cubicBezTo>
                    <a:pt x="13" y="45"/>
                    <a:pt x="15" y="44"/>
                    <a:pt x="14" y="42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3"/>
                    <a:pt x="12" y="32"/>
                    <a:pt x="11" y="31"/>
                  </a:cubicBezTo>
                  <a:cubicBezTo>
                    <a:pt x="10" y="30"/>
                    <a:pt x="10" y="30"/>
                    <a:pt x="9" y="29"/>
                  </a:cubicBezTo>
                  <a:cubicBezTo>
                    <a:pt x="9" y="27"/>
                    <a:pt x="10" y="27"/>
                    <a:pt x="10" y="26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8" y="15"/>
                    <a:pt x="6" y="14"/>
                    <a:pt x="6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2219">
              <a:extLst>
                <a:ext uri="{FF2B5EF4-FFF2-40B4-BE49-F238E27FC236}">
                  <a16:creationId xmlns:a16="http://schemas.microsoft.com/office/drawing/2014/main" id="{F1568378-0C9B-43E1-B742-0B15E20C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564"/>
              <a:ext cx="39" cy="112"/>
            </a:xfrm>
            <a:custGeom>
              <a:avLst/>
              <a:gdLst>
                <a:gd name="T0" fmla="*/ 11 w 17"/>
                <a:gd name="T1" fmla="*/ 42 h 45"/>
                <a:gd name="T2" fmla="*/ 25 w 17"/>
                <a:gd name="T3" fmla="*/ 105 h 45"/>
                <a:gd name="T4" fmla="*/ 25 w 17"/>
                <a:gd name="T5" fmla="*/ 154 h 45"/>
                <a:gd name="T6" fmla="*/ 25 w 17"/>
                <a:gd name="T7" fmla="*/ 217 h 45"/>
                <a:gd name="T8" fmla="*/ 37 w 17"/>
                <a:gd name="T9" fmla="*/ 309 h 45"/>
                <a:gd name="T10" fmla="*/ 57 w 17"/>
                <a:gd name="T11" fmla="*/ 341 h 45"/>
                <a:gd name="T12" fmla="*/ 48 w 17"/>
                <a:gd name="T13" fmla="*/ 383 h 45"/>
                <a:gd name="T14" fmla="*/ 37 w 17"/>
                <a:gd name="T15" fmla="*/ 478 h 45"/>
                <a:gd name="T16" fmla="*/ 73 w 17"/>
                <a:gd name="T17" fmla="*/ 540 h 45"/>
                <a:gd name="T18" fmla="*/ 94 w 17"/>
                <a:gd name="T19" fmla="*/ 570 h 45"/>
                <a:gd name="T20" fmla="*/ 131 w 17"/>
                <a:gd name="T21" fmla="*/ 662 h 45"/>
                <a:gd name="T22" fmla="*/ 167 w 17"/>
                <a:gd name="T23" fmla="*/ 682 h 45"/>
                <a:gd name="T24" fmla="*/ 204 w 17"/>
                <a:gd name="T25" fmla="*/ 632 h 45"/>
                <a:gd name="T26" fmla="*/ 179 w 17"/>
                <a:gd name="T27" fmla="*/ 540 h 45"/>
                <a:gd name="T28" fmla="*/ 147 w 17"/>
                <a:gd name="T29" fmla="*/ 478 h 45"/>
                <a:gd name="T30" fmla="*/ 122 w 17"/>
                <a:gd name="T31" fmla="*/ 433 h 45"/>
                <a:gd name="T32" fmla="*/ 122 w 17"/>
                <a:gd name="T33" fmla="*/ 403 h 45"/>
                <a:gd name="T34" fmla="*/ 122 w 17"/>
                <a:gd name="T35" fmla="*/ 309 h 45"/>
                <a:gd name="T36" fmla="*/ 85 w 17"/>
                <a:gd name="T37" fmla="*/ 249 h 45"/>
                <a:gd name="T38" fmla="*/ 73 w 17"/>
                <a:gd name="T39" fmla="*/ 199 h 45"/>
                <a:gd name="T40" fmla="*/ 73 w 17"/>
                <a:gd name="T41" fmla="*/ 154 h 45"/>
                <a:gd name="T42" fmla="*/ 73 w 17"/>
                <a:gd name="T43" fmla="*/ 92 h 45"/>
                <a:gd name="T44" fmla="*/ 57 w 17"/>
                <a:gd name="T45" fmla="*/ 30 h 45"/>
                <a:gd name="T46" fmla="*/ 25 w 17"/>
                <a:gd name="T47" fmla="*/ 12 h 45"/>
                <a:gd name="T48" fmla="*/ 11 w 17"/>
                <a:gd name="T49" fmla="*/ 42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" h="45">
                  <a:moveTo>
                    <a:pt x="1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2" y="16"/>
                    <a:pt x="2" y="19"/>
                    <a:pt x="3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3"/>
                    <a:pt x="5" y="24"/>
                    <a:pt x="4" y="25"/>
                  </a:cubicBezTo>
                  <a:cubicBezTo>
                    <a:pt x="4" y="26"/>
                    <a:pt x="3" y="28"/>
                    <a:pt x="3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3" y="45"/>
                    <a:pt x="14" y="44"/>
                  </a:cubicBezTo>
                  <a:cubicBezTo>
                    <a:pt x="16" y="44"/>
                    <a:pt x="17" y="43"/>
                    <a:pt x="17" y="4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1" y="30"/>
                    <a:pt x="10" y="30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1" y="24"/>
                    <a:pt x="11" y="23"/>
                    <a:pt x="10" y="20"/>
                  </a:cubicBezTo>
                  <a:cubicBezTo>
                    <a:pt x="10" y="18"/>
                    <a:pt x="8" y="17"/>
                    <a:pt x="7" y="16"/>
                  </a:cubicBezTo>
                  <a:cubicBezTo>
                    <a:pt x="7" y="16"/>
                    <a:pt x="6" y="14"/>
                    <a:pt x="6" y="13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7" y="9"/>
                    <a:pt x="7" y="8"/>
                    <a:pt x="6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2220">
              <a:extLst>
                <a:ext uri="{FF2B5EF4-FFF2-40B4-BE49-F238E27FC236}">
                  <a16:creationId xmlns:a16="http://schemas.microsoft.com/office/drawing/2014/main" id="{D6D1BF73-B53C-46BA-B911-517FE8820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559"/>
              <a:ext cx="44" cy="110"/>
            </a:xfrm>
            <a:custGeom>
              <a:avLst/>
              <a:gdLst>
                <a:gd name="T0" fmla="*/ 0 w 19"/>
                <a:gd name="T1" fmla="*/ 50 h 44"/>
                <a:gd name="T2" fmla="*/ 28 w 19"/>
                <a:gd name="T3" fmla="*/ 113 h 44"/>
                <a:gd name="T4" fmla="*/ 12 w 19"/>
                <a:gd name="T5" fmla="*/ 145 h 44"/>
                <a:gd name="T6" fmla="*/ 12 w 19"/>
                <a:gd name="T7" fmla="*/ 208 h 44"/>
                <a:gd name="T8" fmla="*/ 65 w 19"/>
                <a:gd name="T9" fmla="*/ 300 h 44"/>
                <a:gd name="T10" fmla="*/ 74 w 19"/>
                <a:gd name="T11" fmla="*/ 333 h 44"/>
                <a:gd name="T12" fmla="*/ 74 w 19"/>
                <a:gd name="T13" fmla="*/ 375 h 44"/>
                <a:gd name="T14" fmla="*/ 65 w 19"/>
                <a:gd name="T15" fmla="*/ 458 h 44"/>
                <a:gd name="T16" fmla="*/ 102 w 19"/>
                <a:gd name="T17" fmla="*/ 520 h 44"/>
                <a:gd name="T18" fmla="*/ 134 w 19"/>
                <a:gd name="T19" fmla="*/ 550 h 44"/>
                <a:gd name="T20" fmla="*/ 160 w 19"/>
                <a:gd name="T21" fmla="*/ 658 h 44"/>
                <a:gd name="T22" fmla="*/ 199 w 19"/>
                <a:gd name="T23" fmla="*/ 675 h 44"/>
                <a:gd name="T24" fmla="*/ 225 w 19"/>
                <a:gd name="T25" fmla="*/ 625 h 44"/>
                <a:gd name="T26" fmla="*/ 199 w 19"/>
                <a:gd name="T27" fmla="*/ 533 h 44"/>
                <a:gd name="T28" fmla="*/ 160 w 19"/>
                <a:gd name="T29" fmla="*/ 458 h 44"/>
                <a:gd name="T30" fmla="*/ 151 w 19"/>
                <a:gd name="T31" fmla="*/ 425 h 44"/>
                <a:gd name="T32" fmla="*/ 151 w 19"/>
                <a:gd name="T33" fmla="*/ 375 h 44"/>
                <a:gd name="T34" fmla="*/ 151 w 19"/>
                <a:gd name="T35" fmla="*/ 300 h 44"/>
                <a:gd name="T36" fmla="*/ 113 w 19"/>
                <a:gd name="T37" fmla="*/ 238 h 44"/>
                <a:gd name="T38" fmla="*/ 74 w 19"/>
                <a:gd name="T39" fmla="*/ 188 h 44"/>
                <a:gd name="T40" fmla="*/ 74 w 19"/>
                <a:gd name="T41" fmla="*/ 158 h 44"/>
                <a:gd name="T42" fmla="*/ 74 w 19"/>
                <a:gd name="T43" fmla="*/ 83 h 44"/>
                <a:gd name="T44" fmla="*/ 65 w 19"/>
                <a:gd name="T45" fmla="*/ 20 h 44"/>
                <a:gd name="T46" fmla="*/ 28 w 19"/>
                <a:gd name="T47" fmla="*/ 0 h 44"/>
                <a:gd name="T48" fmla="*/ 0 w 19"/>
                <a:gd name="T49" fmla="*/ 5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44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4" y="18"/>
                    <a:pt x="5" y="19"/>
                  </a:cubicBezTo>
                  <a:cubicBezTo>
                    <a:pt x="6" y="19"/>
                    <a:pt x="6" y="20"/>
                    <a:pt x="6" y="21"/>
                  </a:cubicBezTo>
                  <a:cubicBezTo>
                    <a:pt x="7" y="22"/>
                    <a:pt x="7" y="23"/>
                    <a:pt x="6" y="24"/>
                  </a:cubicBezTo>
                  <a:cubicBezTo>
                    <a:pt x="6" y="25"/>
                    <a:pt x="5" y="27"/>
                    <a:pt x="5" y="29"/>
                  </a:cubicBezTo>
                  <a:cubicBezTo>
                    <a:pt x="6" y="32"/>
                    <a:pt x="7" y="33"/>
                    <a:pt x="8" y="33"/>
                  </a:cubicBezTo>
                  <a:cubicBezTo>
                    <a:pt x="9" y="34"/>
                    <a:pt x="10" y="34"/>
                    <a:pt x="11" y="35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5" y="44"/>
                    <a:pt x="16" y="43"/>
                  </a:cubicBezTo>
                  <a:cubicBezTo>
                    <a:pt x="18" y="43"/>
                    <a:pt x="19" y="41"/>
                    <a:pt x="18" y="4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1"/>
                    <a:pt x="14" y="30"/>
                    <a:pt x="13" y="29"/>
                  </a:cubicBezTo>
                  <a:cubicBezTo>
                    <a:pt x="13" y="29"/>
                    <a:pt x="12" y="28"/>
                    <a:pt x="12" y="27"/>
                  </a:cubicBezTo>
                  <a:cubicBezTo>
                    <a:pt x="11" y="26"/>
                    <a:pt x="12" y="25"/>
                    <a:pt x="12" y="24"/>
                  </a:cubicBezTo>
                  <a:cubicBezTo>
                    <a:pt x="12" y="23"/>
                    <a:pt x="13" y="22"/>
                    <a:pt x="12" y="19"/>
                  </a:cubicBezTo>
                  <a:cubicBezTo>
                    <a:pt x="12" y="17"/>
                    <a:pt x="10" y="16"/>
                    <a:pt x="9" y="15"/>
                  </a:cubicBezTo>
                  <a:cubicBezTo>
                    <a:pt x="8" y="14"/>
                    <a:pt x="6" y="13"/>
                    <a:pt x="6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7" y="7"/>
                    <a:pt x="6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Freeform 2221">
              <a:extLst>
                <a:ext uri="{FF2B5EF4-FFF2-40B4-BE49-F238E27FC236}">
                  <a16:creationId xmlns:a16="http://schemas.microsoft.com/office/drawing/2014/main" id="{6AB7D16E-64EA-48D2-8E9B-C6A5CBEA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52"/>
              <a:ext cx="49" cy="107"/>
            </a:xfrm>
            <a:custGeom>
              <a:avLst/>
              <a:gdLst>
                <a:gd name="T0" fmla="*/ 0 w 21"/>
                <a:gd name="T1" fmla="*/ 42 h 43"/>
                <a:gd name="T2" fmla="*/ 28 w 21"/>
                <a:gd name="T3" fmla="*/ 105 h 43"/>
                <a:gd name="T4" fmla="*/ 28 w 21"/>
                <a:gd name="T5" fmla="*/ 137 h 43"/>
                <a:gd name="T6" fmla="*/ 28 w 21"/>
                <a:gd name="T7" fmla="*/ 199 h 43"/>
                <a:gd name="T8" fmla="*/ 49 w 21"/>
                <a:gd name="T9" fmla="*/ 291 h 43"/>
                <a:gd name="T10" fmla="*/ 77 w 21"/>
                <a:gd name="T11" fmla="*/ 321 h 43"/>
                <a:gd name="T12" fmla="*/ 86 w 21"/>
                <a:gd name="T13" fmla="*/ 371 h 43"/>
                <a:gd name="T14" fmla="*/ 77 w 21"/>
                <a:gd name="T15" fmla="*/ 465 h 43"/>
                <a:gd name="T16" fmla="*/ 126 w 21"/>
                <a:gd name="T17" fmla="*/ 508 h 43"/>
                <a:gd name="T18" fmla="*/ 152 w 21"/>
                <a:gd name="T19" fmla="*/ 537 h 43"/>
                <a:gd name="T20" fmla="*/ 191 w 21"/>
                <a:gd name="T21" fmla="*/ 632 h 43"/>
                <a:gd name="T22" fmla="*/ 240 w 21"/>
                <a:gd name="T23" fmla="*/ 649 h 43"/>
                <a:gd name="T24" fmla="*/ 266 w 21"/>
                <a:gd name="T25" fmla="*/ 600 h 43"/>
                <a:gd name="T26" fmla="*/ 229 w 21"/>
                <a:gd name="T27" fmla="*/ 495 h 43"/>
                <a:gd name="T28" fmla="*/ 180 w 21"/>
                <a:gd name="T29" fmla="*/ 445 h 43"/>
                <a:gd name="T30" fmla="*/ 152 w 21"/>
                <a:gd name="T31" fmla="*/ 416 h 43"/>
                <a:gd name="T32" fmla="*/ 152 w 21"/>
                <a:gd name="T33" fmla="*/ 371 h 43"/>
                <a:gd name="T34" fmla="*/ 152 w 21"/>
                <a:gd name="T35" fmla="*/ 291 h 43"/>
                <a:gd name="T36" fmla="*/ 103 w 21"/>
                <a:gd name="T37" fmla="*/ 229 h 43"/>
                <a:gd name="T38" fmla="*/ 86 w 21"/>
                <a:gd name="T39" fmla="*/ 187 h 43"/>
                <a:gd name="T40" fmla="*/ 77 w 21"/>
                <a:gd name="T41" fmla="*/ 137 h 43"/>
                <a:gd name="T42" fmla="*/ 77 w 21"/>
                <a:gd name="T43" fmla="*/ 75 h 43"/>
                <a:gd name="T44" fmla="*/ 49 w 21"/>
                <a:gd name="T45" fmla="*/ 12 h 43"/>
                <a:gd name="T46" fmla="*/ 12 w 21"/>
                <a:gd name="T47" fmla="*/ 0 h 43"/>
                <a:gd name="T48" fmla="*/ 0 w 21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" h="43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10"/>
                    <a:pt x="1" y="12"/>
                    <a:pt x="2" y="13"/>
                  </a:cubicBezTo>
                  <a:cubicBezTo>
                    <a:pt x="3" y="15"/>
                    <a:pt x="3" y="19"/>
                    <a:pt x="4" y="19"/>
                  </a:cubicBezTo>
                  <a:cubicBezTo>
                    <a:pt x="5" y="20"/>
                    <a:pt x="6" y="20"/>
                    <a:pt x="6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6" y="25"/>
                    <a:pt x="5" y="27"/>
                    <a:pt x="6" y="30"/>
                  </a:cubicBezTo>
                  <a:cubicBezTo>
                    <a:pt x="7" y="32"/>
                    <a:pt x="9" y="33"/>
                    <a:pt x="10" y="33"/>
                  </a:cubicBezTo>
                  <a:cubicBezTo>
                    <a:pt x="11" y="34"/>
                    <a:pt x="11" y="34"/>
                    <a:pt x="12" y="3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7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5" y="29"/>
                    <a:pt x="14" y="29"/>
                  </a:cubicBezTo>
                  <a:cubicBezTo>
                    <a:pt x="13" y="28"/>
                    <a:pt x="13" y="28"/>
                    <a:pt x="12" y="27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3" y="23"/>
                    <a:pt x="13" y="21"/>
                    <a:pt x="12" y="19"/>
                  </a:cubicBezTo>
                  <a:cubicBezTo>
                    <a:pt x="11" y="16"/>
                    <a:pt x="9" y="16"/>
                    <a:pt x="8" y="15"/>
                  </a:cubicBezTo>
                  <a:cubicBezTo>
                    <a:pt x="7" y="14"/>
                    <a:pt x="7" y="12"/>
                    <a:pt x="7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7" y="8"/>
                    <a:pt x="7" y="7"/>
                    <a:pt x="6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Freeform 2222">
              <a:extLst>
                <a:ext uri="{FF2B5EF4-FFF2-40B4-BE49-F238E27FC236}">
                  <a16:creationId xmlns:a16="http://schemas.microsoft.com/office/drawing/2014/main" id="{1DA5B0F6-610B-4BF4-8F6A-1D13A326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542"/>
              <a:ext cx="55" cy="104"/>
            </a:xfrm>
            <a:custGeom>
              <a:avLst/>
              <a:gdLst>
                <a:gd name="T0" fmla="*/ 0 w 24"/>
                <a:gd name="T1" fmla="*/ 42 h 42"/>
                <a:gd name="T2" fmla="*/ 25 w 24"/>
                <a:gd name="T3" fmla="*/ 104 h 42"/>
                <a:gd name="T4" fmla="*/ 25 w 24"/>
                <a:gd name="T5" fmla="*/ 154 h 42"/>
                <a:gd name="T6" fmla="*/ 37 w 24"/>
                <a:gd name="T7" fmla="*/ 215 h 42"/>
                <a:gd name="T8" fmla="*/ 85 w 24"/>
                <a:gd name="T9" fmla="*/ 287 h 42"/>
                <a:gd name="T10" fmla="*/ 110 w 24"/>
                <a:gd name="T11" fmla="*/ 319 h 42"/>
                <a:gd name="T12" fmla="*/ 110 w 24"/>
                <a:gd name="T13" fmla="*/ 349 h 42"/>
                <a:gd name="T14" fmla="*/ 110 w 24"/>
                <a:gd name="T15" fmla="*/ 441 h 42"/>
                <a:gd name="T16" fmla="*/ 147 w 24"/>
                <a:gd name="T17" fmla="*/ 503 h 42"/>
                <a:gd name="T18" fmla="*/ 179 w 24"/>
                <a:gd name="T19" fmla="*/ 515 h 42"/>
                <a:gd name="T20" fmla="*/ 215 w 24"/>
                <a:gd name="T21" fmla="*/ 626 h 42"/>
                <a:gd name="T22" fmla="*/ 252 w 24"/>
                <a:gd name="T23" fmla="*/ 639 h 42"/>
                <a:gd name="T24" fmla="*/ 277 w 24"/>
                <a:gd name="T25" fmla="*/ 577 h 42"/>
                <a:gd name="T26" fmla="*/ 241 w 24"/>
                <a:gd name="T27" fmla="*/ 485 h 42"/>
                <a:gd name="T28" fmla="*/ 204 w 24"/>
                <a:gd name="T29" fmla="*/ 423 h 42"/>
                <a:gd name="T30" fmla="*/ 179 w 24"/>
                <a:gd name="T31" fmla="*/ 391 h 42"/>
                <a:gd name="T32" fmla="*/ 179 w 24"/>
                <a:gd name="T33" fmla="*/ 349 h 42"/>
                <a:gd name="T34" fmla="*/ 167 w 24"/>
                <a:gd name="T35" fmla="*/ 275 h 42"/>
                <a:gd name="T36" fmla="*/ 131 w 24"/>
                <a:gd name="T37" fmla="*/ 215 h 42"/>
                <a:gd name="T38" fmla="*/ 85 w 24"/>
                <a:gd name="T39" fmla="*/ 183 h 42"/>
                <a:gd name="T40" fmla="*/ 85 w 24"/>
                <a:gd name="T41" fmla="*/ 154 h 42"/>
                <a:gd name="T42" fmla="*/ 73 w 24"/>
                <a:gd name="T43" fmla="*/ 74 h 42"/>
                <a:gd name="T44" fmla="*/ 57 w 24"/>
                <a:gd name="T45" fmla="*/ 12 h 42"/>
                <a:gd name="T46" fmla="*/ 25 w 24"/>
                <a:gd name="T47" fmla="*/ 12 h 42"/>
                <a:gd name="T48" fmla="*/ 0 w 24"/>
                <a:gd name="T49" fmla="*/ 42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" h="42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2" y="11"/>
                    <a:pt x="2" y="12"/>
                    <a:pt x="3" y="14"/>
                  </a:cubicBezTo>
                  <a:cubicBezTo>
                    <a:pt x="3" y="16"/>
                    <a:pt x="6" y="18"/>
                    <a:pt x="7" y="19"/>
                  </a:cubicBezTo>
                  <a:cubicBezTo>
                    <a:pt x="8" y="19"/>
                    <a:pt x="8" y="19"/>
                    <a:pt x="9" y="21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5"/>
                    <a:pt x="8" y="27"/>
                    <a:pt x="9" y="29"/>
                  </a:cubicBezTo>
                  <a:cubicBezTo>
                    <a:pt x="10" y="31"/>
                    <a:pt x="11" y="32"/>
                    <a:pt x="12" y="33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20" y="42"/>
                    <a:pt x="21" y="42"/>
                  </a:cubicBezTo>
                  <a:cubicBezTo>
                    <a:pt x="23" y="41"/>
                    <a:pt x="24" y="39"/>
                    <a:pt x="23" y="38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0"/>
                    <a:pt x="18" y="29"/>
                    <a:pt x="17" y="28"/>
                  </a:cubicBezTo>
                  <a:cubicBezTo>
                    <a:pt x="16" y="28"/>
                    <a:pt x="15" y="27"/>
                    <a:pt x="15" y="26"/>
                  </a:cubicBezTo>
                  <a:cubicBezTo>
                    <a:pt x="14" y="25"/>
                    <a:pt x="14" y="24"/>
                    <a:pt x="15" y="23"/>
                  </a:cubicBezTo>
                  <a:cubicBezTo>
                    <a:pt x="15" y="22"/>
                    <a:pt x="15" y="20"/>
                    <a:pt x="14" y="18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10" y="14"/>
                    <a:pt x="7" y="13"/>
                    <a:pt x="7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8"/>
                    <a:pt x="7" y="7"/>
                    <a:pt x="6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Freeform 2223">
              <a:extLst>
                <a:ext uri="{FF2B5EF4-FFF2-40B4-BE49-F238E27FC236}">
                  <a16:creationId xmlns:a16="http://schemas.microsoft.com/office/drawing/2014/main" id="{888E7A60-E36E-4CE7-BC8F-07D75EC83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527"/>
              <a:ext cx="60" cy="104"/>
            </a:xfrm>
            <a:custGeom>
              <a:avLst/>
              <a:gdLst>
                <a:gd name="T0" fmla="*/ 12 w 26"/>
                <a:gd name="T1" fmla="*/ 62 h 42"/>
                <a:gd name="T2" fmla="*/ 37 w 26"/>
                <a:gd name="T3" fmla="*/ 124 h 42"/>
                <a:gd name="T4" fmla="*/ 37 w 26"/>
                <a:gd name="T5" fmla="*/ 154 h 42"/>
                <a:gd name="T6" fmla="*/ 48 w 26"/>
                <a:gd name="T7" fmla="*/ 215 h 42"/>
                <a:gd name="T8" fmla="*/ 85 w 26"/>
                <a:gd name="T9" fmla="*/ 307 h 42"/>
                <a:gd name="T10" fmla="*/ 111 w 26"/>
                <a:gd name="T11" fmla="*/ 319 h 42"/>
                <a:gd name="T12" fmla="*/ 122 w 26"/>
                <a:gd name="T13" fmla="*/ 362 h 42"/>
                <a:gd name="T14" fmla="*/ 122 w 26"/>
                <a:gd name="T15" fmla="*/ 453 h 42"/>
                <a:gd name="T16" fmla="*/ 171 w 26"/>
                <a:gd name="T17" fmla="*/ 503 h 42"/>
                <a:gd name="T18" fmla="*/ 196 w 26"/>
                <a:gd name="T19" fmla="*/ 532 h 42"/>
                <a:gd name="T20" fmla="*/ 245 w 26"/>
                <a:gd name="T21" fmla="*/ 607 h 42"/>
                <a:gd name="T22" fmla="*/ 293 w 26"/>
                <a:gd name="T23" fmla="*/ 626 h 42"/>
                <a:gd name="T24" fmla="*/ 309 w 26"/>
                <a:gd name="T25" fmla="*/ 565 h 42"/>
                <a:gd name="T26" fmla="*/ 272 w 26"/>
                <a:gd name="T27" fmla="*/ 473 h 42"/>
                <a:gd name="T28" fmla="*/ 224 w 26"/>
                <a:gd name="T29" fmla="*/ 423 h 42"/>
                <a:gd name="T30" fmla="*/ 196 w 26"/>
                <a:gd name="T31" fmla="*/ 391 h 42"/>
                <a:gd name="T32" fmla="*/ 187 w 26"/>
                <a:gd name="T33" fmla="*/ 349 h 42"/>
                <a:gd name="T34" fmla="*/ 171 w 26"/>
                <a:gd name="T35" fmla="*/ 275 h 42"/>
                <a:gd name="T36" fmla="*/ 122 w 26"/>
                <a:gd name="T37" fmla="*/ 228 h 42"/>
                <a:gd name="T38" fmla="*/ 97 w 26"/>
                <a:gd name="T39" fmla="*/ 183 h 42"/>
                <a:gd name="T40" fmla="*/ 97 w 26"/>
                <a:gd name="T41" fmla="*/ 134 h 42"/>
                <a:gd name="T42" fmla="*/ 85 w 26"/>
                <a:gd name="T43" fmla="*/ 74 h 42"/>
                <a:gd name="T44" fmla="*/ 65 w 26"/>
                <a:gd name="T45" fmla="*/ 30 h 42"/>
                <a:gd name="T46" fmla="*/ 28 w 26"/>
                <a:gd name="T47" fmla="*/ 12 h 42"/>
                <a:gd name="T48" fmla="*/ 12 w 26"/>
                <a:gd name="T49" fmla="*/ 62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2">
                  <a:moveTo>
                    <a:pt x="1" y="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3" y="11"/>
                    <a:pt x="3" y="12"/>
                    <a:pt x="4" y="14"/>
                  </a:cubicBezTo>
                  <a:cubicBezTo>
                    <a:pt x="5" y="16"/>
                    <a:pt x="6" y="19"/>
                    <a:pt x="7" y="20"/>
                  </a:cubicBezTo>
                  <a:cubicBezTo>
                    <a:pt x="8" y="20"/>
                    <a:pt x="8" y="20"/>
                    <a:pt x="9" y="21"/>
                  </a:cubicBezTo>
                  <a:cubicBezTo>
                    <a:pt x="10" y="22"/>
                    <a:pt x="10" y="23"/>
                    <a:pt x="10" y="24"/>
                  </a:cubicBezTo>
                  <a:cubicBezTo>
                    <a:pt x="9" y="25"/>
                    <a:pt x="9" y="28"/>
                    <a:pt x="10" y="30"/>
                  </a:cubicBezTo>
                  <a:cubicBezTo>
                    <a:pt x="11" y="32"/>
                    <a:pt x="13" y="33"/>
                    <a:pt x="14" y="33"/>
                  </a:cubicBezTo>
                  <a:cubicBezTo>
                    <a:pt x="15" y="34"/>
                    <a:pt x="15" y="34"/>
                    <a:pt x="16" y="35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1"/>
                    <a:pt x="22" y="42"/>
                    <a:pt x="24" y="41"/>
                  </a:cubicBezTo>
                  <a:cubicBezTo>
                    <a:pt x="25" y="40"/>
                    <a:pt x="26" y="38"/>
                    <a:pt x="25" y="37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29"/>
                    <a:pt x="19" y="28"/>
                    <a:pt x="18" y="28"/>
                  </a:cubicBezTo>
                  <a:cubicBezTo>
                    <a:pt x="17" y="28"/>
                    <a:pt x="16" y="27"/>
                    <a:pt x="16" y="26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2"/>
                    <a:pt x="16" y="20"/>
                    <a:pt x="14" y="18"/>
                  </a:cubicBezTo>
                  <a:cubicBezTo>
                    <a:pt x="13" y="16"/>
                    <a:pt x="12" y="15"/>
                    <a:pt x="10" y="15"/>
                  </a:cubicBezTo>
                  <a:cubicBezTo>
                    <a:pt x="9" y="15"/>
                    <a:pt x="9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7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Freeform 2224">
              <a:extLst>
                <a:ext uri="{FF2B5EF4-FFF2-40B4-BE49-F238E27FC236}">
                  <a16:creationId xmlns:a16="http://schemas.microsoft.com/office/drawing/2014/main" id="{F4A3F97E-BE41-40CF-B3B3-7C621A69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522"/>
              <a:ext cx="63" cy="99"/>
            </a:xfrm>
            <a:custGeom>
              <a:avLst/>
              <a:gdLst>
                <a:gd name="T0" fmla="*/ 0 w 27"/>
                <a:gd name="T1" fmla="*/ 42 h 40"/>
                <a:gd name="T2" fmla="*/ 37 w 27"/>
                <a:gd name="T3" fmla="*/ 104 h 40"/>
                <a:gd name="T4" fmla="*/ 37 w 27"/>
                <a:gd name="T5" fmla="*/ 134 h 40"/>
                <a:gd name="T6" fmla="*/ 49 w 27"/>
                <a:gd name="T7" fmla="*/ 215 h 40"/>
                <a:gd name="T8" fmla="*/ 114 w 27"/>
                <a:gd name="T9" fmla="*/ 275 h 40"/>
                <a:gd name="T10" fmla="*/ 142 w 27"/>
                <a:gd name="T11" fmla="*/ 307 h 40"/>
                <a:gd name="T12" fmla="*/ 142 w 27"/>
                <a:gd name="T13" fmla="*/ 332 h 40"/>
                <a:gd name="T14" fmla="*/ 142 w 27"/>
                <a:gd name="T15" fmla="*/ 423 h 40"/>
                <a:gd name="T16" fmla="*/ 191 w 27"/>
                <a:gd name="T17" fmla="*/ 485 h 40"/>
                <a:gd name="T18" fmla="*/ 229 w 27"/>
                <a:gd name="T19" fmla="*/ 502 h 40"/>
                <a:gd name="T20" fmla="*/ 266 w 27"/>
                <a:gd name="T21" fmla="*/ 594 h 40"/>
                <a:gd name="T22" fmla="*/ 315 w 27"/>
                <a:gd name="T23" fmla="*/ 594 h 40"/>
                <a:gd name="T24" fmla="*/ 343 w 27"/>
                <a:gd name="T25" fmla="*/ 545 h 40"/>
                <a:gd name="T26" fmla="*/ 294 w 27"/>
                <a:gd name="T27" fmla="*/ 453 h 40"/>
                <a:gd name="T28" fmla="*/ 240 w 27"/>
                <a:gd name="T29" fmla="*/ 391 h 40"/>
                <a:gd name="T30" fmla="*/ 217 w 27"/>
                <a:gd name="T31" fmla="*/ 379 h 40"/>
                <a:gd name="T32" fmla="*/ 217 w 27"/>
                <a:gd name="T33" fmla="*/ 332 h 40"/>
                <a:gd name="T34" fmla="*/ 201 w 27"/>
                <a:gd name="T35" fmla="*/ 257 h 40"/>
                <a:gd name="T36" fmla="*/ 152 w 27"/>
                <a:gd name="T37" fmla="*/ 196 h 40"/>
                <a:gd name="T38" fmla="*/ 103 w 27"/>
                <a:gd name="T39" fmla="*/ 166 h 40"/>
                <a:gd name="T40" fmla="*/ 103 w 27"/>
                <a:gd name="T41" fmla="*/ 134 h 40"/>
                <a:gd name="T42" fmla="*/ 86 w 27"/>
                <a:gd name="T43" fmla="*/ 74 h 40"/>
                <a:gd name="T44" fmla="*/ 65 w 27"/>
                <a:gd name="T45" fmla="*/ 12 h 40"/>
                <a:gd name="T46" fmla="*/ 28 w 27"/>
                <a:gd name="T47" fmla="*/ 12 h 40"/>
                <a:gd name="T48" fmla="*/ 0 w 27"/>
                <a:gd name="T49" fmla="*/ 42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40">
                  <a:moveTo>
                    <a:pt x="0" y="3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1"/>
                    <a:pt x="3" y="12"/>
                    <a:pt x="4" y="14"/>
                  </a:cubicBezTo>
                  <a:cubicBezTo>
                    <a:pt x="5" y="15"/>
                    <a:pt x="7" y="17"/>
                    <a:pt x="9" y="18"/>
                  </a:cubicBezTo>
                  <a:cubicBezTo>
                    <a:pt x="9" y="18"/>
                    <a:pt x="10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4"/>
                    <a:pt x="10" y="26"/>
                    <a:pt x="11" y="28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6" y="32"/>
                    <a:pt x="17" y="32"/>
                    <a:pt x="18" y="33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40"/>
                    <a:pt x="24" y="40"/>
                    <a:pt x="25" y="39"/>
                  </a:cubicBezTo>
                  <a:cubicBezTo>
                    <a:pt x="27" y="38"/>
                    <a:pt x="27" y="37"/>
                    <a:pt x="27" y="36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28"/>
                    <a:pt x="20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0"/>
                    <a:pt x="17" y="19"/>
                    <a:pt x="16" y="17"/>
                  </a:cubicBezTo>
                  <a:cubicBezTo>
                    <a:pt x="15" y="15"/>
                    <a:pt x="13" y="14"/>
                    <a:pt x="12" y="13"/>
                  </a:cubicBezTo>
                  <a:cubicBezTo>
                    <a:pt x="11" y="13"/>
                    <a:pt x="8" y="12"/>
                    <a:pt x="8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8"/>
                    <a:pt x="8" y="7"/>
                    <a:pt x="7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1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4" name="Freeform 2225">
              <a:extLst>
                <a:ext uri="{FF2B5EF4-FFF2-40B4-BE49-F238E27FC236}">
                  <a16:creationId xmlns:a16="http://schemas.microsoft.com/office/drawing/2014/main" id="{8828D0B1-89AB-4DE9-98A1-234570FD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507"/>
              <a:ext cx="79" cy="87"/>
            </a:xfrm>
            <a:custGeom>
              <a:avLst/>
              <a:gdLst>
                <a:gd name="T0" fmla="*/ 12 w 34"/>
                <a:gd name="T1" fmla="*/ 62 h 35"/>
                <a:gd name="T2" fmla="*/ 49 w 34"/>
                <a:gd name="T3" fmla="*/ 104 h 35"/>
                <a:gd name="T4" fmla="*/ 65 w 34"/>
                <a:gd name="T5" fmla="*/ 137 h 35"/>
                <a:gd name="T6" fmla="*/ 86 w 34"/>
                <a:gd name="T7" fmla="*/ 199 h 35"/>
                <a:gd name="T8" fmla="*/ 139 w 34"/>
                <a:gd name="T9" fmla="*/ 278 h 35"/>
                <a:gd name="T10" fmla="*/ 163 w 34"/>
                <a:gd name="T11" fmla="*/ 291 h 35"/>
                <a:gd name="T12" fmla="*/ 188 w 34"/>
                <a:gd name="T13" fmla="*/ 321 h 35"/>
                <a:gd name="T14" fmla="*/ 200 w 34"/>
                <a:gd name="T15" fmla="*/ 415 h 35"/>
                <a:gd name="T16" fmla="*/ 265 w 34"/>
                <a:gd name="T17" fmla="*/ 445 h 35"/>
                <a:gd name="T18" fmla="*/ 286 w 34"/>
                <a:gd name="T19" fmla="*/ 462 h 35"/>
                <a:gd name="T20" fmla="*/ 362 w 34"/>
                <a:gd name="T21" fmla="*/ 524 h 35"/>
                <a:gd name="T22" fmla="*/ 400 w 34"/>
                <a:gd name="T23" fmla="*/ 524 h 35"/>
                <a:gd name="T24" fmla="*/ 416 w 34"/>
                <a:gd name="T25" fmla="*/ 462 h 35"/>
                <a:gd name="T26" fmla="*/ 351 w 34"/>
                <a:gd name="T27" fmla="*/ 383 h 35"/>
                <a:gd name="T28" fmla="*/ 302 w 34"/>
                <a:gd name="T29" fmla="*/ 353 h 35"/>
                <a:gd name="T30" fmla="*/ 265 w 34"/>
                <a:gd name="T31" fmla="*/ 341 h 35"/>
                <a:gd name="T32" fmla="*/ 249 w 34"/>
                <a:gd name="T33" fmla="*/ 291 h 35"/>
                <a:gd name="T34" fmla="*/ 228 w 34"/>
                <a:gd name="T35" fmla="*/ 229 h 35"/>
                <a:gd name="T36" fmla="*/ 163 w 34"/>
                <a:gd name="T37" fmla="*/ 186 h 35"/>
                <a:gd name="T38" fmla="*/ 123 w 34"/>
                <a:gd name="T39" fmla="*/ 154 h 35"/>
                <a:gd name="T40" fmla="*/ 114 w 34"/>
                <a:gd name="T41" fmla="*/ 124 h 35"/>
                <a:gd name="T42" fmla="*/ 102 w 34"/>
                <a:gd name="T43" fmla="*/ 62 h 35"/>
                <a:gd name="T44" fmla="*/ 65 w 34"/>
                <a:gd name="T45" fmla="*/ 12 h 35"/>
                <a:gd name="T46" fmla="*/ 28 w 34"/>
                <a:gd name="T47" fmla="*/ 12 h 35"/>
                <a:gd name="T48" fmla="*/ 12 w 34"/>
                <a:gd name="T49" fmla="*/ 6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4" h="35">
                  <a:moveTo>
                    <a:pt x="1" y="4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8" y="14"/>
                    <a:pt x="10" y="17"/>
                    <a:pt x="11" y="18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3"/>
                    <a:pt x="15" y="25"/>
                    <a:pt x="16" y="27"/>
                  </a:cubicBezTo>
                  <a:cubicBezTo>
                    <a:pt x="18" y="29"/>
                    <a:pt x="20" y="29"/>
                    <a:pt x="21" y="29"/>
                  </a:cubicBezTo>
                  <a:cubicBezTo>
                    <a:pt x="22" y="29"/>
                    <a:pt x="22" y="30"/>
                    <a:pt x="23" y="3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4" y="33"/>
                    <a:pt x="34" y="31"/>
                    <a:pt x="33" y="30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6" y="24"/>
                    <a:pt x="25" y="23"/>
                    <a:pt x="24" y="23"/>
                  </a:cubicBezTo>
                  <a:cubicBezTo>
                    <a:pt x="23" y="23"/>
                    <a:pt x="22" y="23"/>
                    <a:pt x="21" y="22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8"/>
                    <a:pt x="19" y="16"/>
                    <a:pt x="18" y="15"/>
                  </a:cubicBezTo>
                  <a:cubicBezTo>
                    <a:pt x="16" y="13"/>
                    <a:pt x="14" y="13"/>
                    <a:pt x="13" y="12"/>
                  </a:cubicBezTo>
                  <a:cubicBezTo>
                    <a:pt x="12" y="12"/>
                    <a:pt x="11" y="10"/>
                    <a:pt x="10" y="10"/>
                  </a:cubicBezTo>
                  <a:cubicBezTo>
                    <a:pt x="10" y="9"/>
                    <a:pt x="10" y="8"/>
                    <a:pt x="9" y="8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2226">
              <a:extLst>
                <a:ext uri="{FF2B5EF4-FFF2-40B4-BE49-F238E27FC236}">
                  <a16:creationId xmlns:a16="http://schemas.microsoft.com/office/drawing/2014/main" id="{1F276EAE-FA61-47C2-A174-B2C2A6AB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497"/>
              <a:ext cx="81" cy="85"/>
            </a:xfrm>
            <a:custGeom>
              <a:avLst/>
              <a:gdLst>
                <a:gd name="T0" fmla="*/ 0 w 35"/>
                <a:gd name="T1" fmla="*/ 63 h 34"/>
                <a:gd name="T2" fmla="*/ 37 w 35"/>
                <a:gd name="T3" fmla="*/ 113 h 34"/>
                <a:gd name="T4" fmla="*/ 49 w 35"/>
                <a:gd name="T5" fmla="*/ 145 h 34"/>
                <a:gd name="T6" fmla="*/ 74 w 35"/>
                <a:gd name="T7" fmla="*/ 208 h 34"/>
                <a:gd name="T8" fmla="*/ 150 w 35"/>
                <a:gd name="T9" fmla="*/ 250 h 34"/>
                <a:gd name="T10" fmla="*/ 171 w 35"/>
                <a:gd name="T11" fmla="*/ 270 h 34"/>
                <a:gd name="T12" fmla="*/ 187 w 35"/>
                <a:gd name="T13" fmla="*/ 313 h 34"/>
                <a:gd name="T14" fmla="*/ 208 w 35"/>
                <a:gd name="T15" fmla="*/ 395 h 34"/>
                <a:gd name="T16" fmla="*/ 273 w 35"/>
                <a:gd name="T17" fmla="*/ 425 h 34"/>
                <a:gd name="T18" fmla="*/ 310 w 35"/>
                <a:gd name="T19" fmla="*/ 438 h 34"/>
                <a:gd name="T20" fmla="*/ 359 w 35"/>
                <a:gd name="T21" fmla="*/ 520 h 34"/>
                <a:gd name="T22" fmla="*/ 407 w 35"/>
                <a:gd name="T23" fmla="*/ 500 h 34"/>
                <a:gd name="T24" fmla="*/ 424 w 35"/>
                <a:gd name="T25" fmla="*/ 438 h 34"/>
                <a:gd name="T26" fmla="*/ 359 w 35"/>
                <a:gd name="T27" fmla="*/ 363 h 34"/>
                <a:gd name="T28" fmla="*/ 301 w 35"/>
                <a:gd name="T29" fmla="*/ 333 h 34"/>
                <a:gd name="T30" fmla="*/ 273 w 35"/>
                <a:gd name="T31" fmla="*/ 313 h 34"/>
                <a:gd name="T32" fmla="*/ 262 w 35"/>
                <a:gd name="T33" fmla="*/ 270 h 34"/>
                <a:gd name="T34" fmla="*/ 236 w 35"/>
                <a:gd name="T35" fmla="*/ 208 h 34"/>
                <a:gd name="T36" fmla="*/ 171 w 35"/>
                <a:gd name="T37" fmla="*/ 158 h 34"/>
                <a:gd name="T38" fmla="*/ 123 w 35"/>
                <a:gd name="T39" fmla="*/ 145 h 34"/>
                <a:gd name="T40" fmla="*/ 113 w 35"/>
                <a:gd name="T41" fmla="*/ 113 h 34"/>
                <a:gd name="T42" fmla="*/ 86 w 35"/>
                <a:gd name="T43" fmla="*/ 50 h 34"/>
                <a:gd name="T44" fmla="*/ 49 w 35"/>
                <a:gd name="T45" fmla="*/ 0 h 34"/>
                <a:gd name="T46" fmla="*/ 12 w 35"/>
                <a:gd name="T47" fmla="*/ 20 h 34"/>
                <a:gd name="T48" fmla="*/ 0 w 35"/>
                <a:gd name="T49" fmla="*/ 63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" h="34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10"/>
                    <a:pt x="5" y="11"/>
                    <a:pt x="6" y="13"/>
                  </a:cubicBezTo>
                  <a:cubicBezTo>
                    <a:pt x="7" y="14"/>
                    <a:pt x="11" y="16"/>
                    <a:pt x="12" y="16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6" y="21"/>
                    <a:pt x="16" y="23"/>
                    <a:pt x="17" y="25"/>
                  </a:cubicBezTo>
                  <a:cubicBezTo>
                    <a:pt x="19" y="27"/>
                    <a:pt x="21" y="27"/>
                    <a:pt x="22" y="27"/>
                  </a:cubicBezTo>
                  <a:cubicBezTo>
                    <a:pt x="23" y="27"/>
                    <a:pt x="24" y="27"/>
                    <a:pt x="25" y="28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3"/>
                    <a:pt x="33" y="32"/>
                  </a:cubicBezTo>
                  <a:cubicBezTo>
                    <a:pt x="34" y="31"/>
                    <a:pt x="35" y="29"/>
                    <a:pt x="34" y="28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2"/>
                    <a:pt x="26" y="21"/>
                    <a:pt x="24" y="21"/>
                  </a:cubicBezTo>
                  <a:cubicBezTo>
                    <a:pt x="23" y="21"/>
                    <a:pt x="23" y="21"/>
                    <a:pt x="22" y="20"/>
                  </a:cubicBezTo>
                  <a:cubicBezTo>
                    <a:pt x="21" y="19"/>
                    <a:pt x="21" y="18"/>
                    <a:pt x="21" y="17"/>
                  </a:cubicBezTo>
                  <a:cubicBezTo>
                    <a:pt x="21" y="16"/>
                    <a:pt x="20" y="15"/>
                    <a:pt x="19" y="13"/>
                  </a:cubicBezTo>
                  <a:cubicBezTo>
                    <a:pt x="17" y="11"/>
                    <a:pt x="15" y="11"/>
                    <a:pt x="14" y="10"/>
                  </a:cubicBezTo>
                  <a:cubicBezTo>
                    <a:pt x="13" y="10"/>
                    <a:pt x="10" y="10"/>
                    <a:pt x="10" y="9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8" y="6"/>
                    <a:pt x="8" y="5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2227">
              <a:extLst>
                <a:ext uri="{FF2B5EF4-FFF2-40B4-BE49-F238E27FC236}">
                  <a16:creationId xmlns:a16="http://schemas.microsoft.com/office/drawing/2014/main" id="{5A5EDE1C-23F2-4633-A069-2F28D8C8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472"/>
              <a:ext cx="103" cy="45"/>
            </a:xfrm>
            <a:custGeom>
              <a:avLst/>
              <a:gdLst>
                <a:gd name="T0" fmla="*/ 12 w 44"/>
                <a:gd name="T1" fmla="*/ 83 h 18"/>
                <a:gd name="T2" fmla="*/ 66 w 44"/>
                <a:gd name="T3" fmla="*/ 95 h 18"/>
                <a:gd name="T4" fmla="*/ 87 w 44"/>
                <a:gd name="T5" fmla="*/ 113 h 18"/>
                <a:gd name="T6" fmla="*/ 143 w 44"/>
                <a:gd name="T7" fmla="*/ 158 h 18"/>
                <a:gd name="T8" fmla="*/ 220 w 44"/>
                <a:gd name="T9" fmla="*/ 188 h 18"/>
                <a:gd name="T10" fmla="*/ 241 w 44"/>
                <a:gd name="T11" fmla="*/ 175 h 18"/>
                <a:gd name="T12" fmla="*/ 286 w 44"/>
                <a:gd name="T13" fmla="*/ 208 h 18"/>
                <a:gd name="T14" fmla="*/ 335 w 44"/>
                <a:gd name="T15" fmla="*/ 270 h 18"/>
                <a:gd name="T16" fmla="*/ 400 w 44"/>
                <a:gd name="T17" fmla="*/ 270 h 18"/>
                <a:gd name="T18" fmla="*/ 438 w 44"/>
                <a:gd name="T19" fmla="*/ 270 h 18"/>
                <a:gd name="T20" fmla="*/ 515 w 44"/>
                <a:gd name="T21" fmla="*/ 283 h 18"/>
                <a:gd name="T22" fmla="*/ 552 w 44"/>
                <a:gd name="T23" fmla="*/ 238 h 18"/>
                <a:gd name="T24" fmla="*/ 536 w 44"/>
                <a:gd name="T25" fmla="*/ 188 h 18"/>
                <a:gd name="T26" fmla="*/ 449 w 44"/>
                <a:gd name="T27" fmla="*/ 158 h 18"/>
                <a:gd name="T28" fmla="*/ 384 w 44"/>
                <a:gd name="T29" fmla="*/ 158 h 18"/>
                <a:gd name="T30" fmla="*/ 363 w 44"/>
                <a:gd name="T31" fmla="*/ 158 h 18"/>
                <a:gd name="T32" fmla="*/ 323 w 44"/>
                <a:gd name="T33" fmla="*/ 145 h 18"/>
                <a:gd name="T34" fmla="*/ 269 w 44"/>
                <a:gd name="T35" fmla="*/ 95 h 18"/>
                <a:gd name="T36" fmla="*/ 204 w 44"/>
                <a:gd name="T37" fmla="*/ 95 h 18"/>
                <a:gd name="T38" fmla="*/ 155 w 44"/>
                <a:gd name="T39" fmla="*/ 83 h 18"/>
                <a:gd name="T40" fmla="*/ 126 w 44"/>
                <a:gd name="T41" fmla="*/ 63 h 18"/>
                <a:gd name="T42" fmla="*/ 87 w 44"/>
                <a:gd name="T43" fmla="*/ 20 h 18"/>
                <a:gd name="T44" fmla="*/ 37 w 44"/>
                <a:gd name="T45" fmla="*/ 0 h 18"/>
                <a:gd name="T46" fmla="*/ 0 w 44"/>
                <a:gd name="T47" fmla="*/ 33 h 18"/>
                <a:gd name="T48" fmla="*/ 12 w 44"/>
                <a:gd name="T49" fmla="*/ 83 h 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8">
                  <a:moveTo>
                    <a:pt x="1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8"/>
                    <a:pt x="9" y="9"/>
                    <a:pt x="11" y="10"/>
                  </a:cubicBezTo>
                  <a:cubicBezTo>
                    <a:pt x="13" y="10"/>
                    <a:pt x="15" y="12"/>
                    <a:pt x="17" y="12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21" y="12"/>
                    <a:pt x="21" y="12"/>
                    <a:pt x="22" y="13"/>
                  </a:cubicBezTo>
                  <a:cubicBezTo>
                    <a:pt x="22" y="14"/>
                    <a:pt x="23" y="16"/>
                    <a:pt x="26" y="17"/>
                  </a:cubicBezTo>
                  <a:cubicBezTo>
                    <a:pt x="28" y="18"/>
                    <a:pt x="30" y="17"/>
                    <a:pt x="31" y="17"/>
                  </a:cubicBezTo>
                  <a:cubicBezTo>
                    <a:pt x="32" y="16"/>
                    <a:pt x="32" y="16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2" y="18"/>
                    <a:pt x="43" y="17"/>
                    <a:pt x="43" y="15"/>
                  </a:cubicBezTo>
                  <a:cubicBezTo>
                    <a:pt x="44" y="14"/>
                    <a:pt x="43" y="12"/>
                    <a:pt x="42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9"/>
                    <a:pt x="31" y="10"/>
                    <a:pt x="30" y="10"/>
                  </a:cubicBezTo>
                  <a:cubicBezTo>
                    <a:pt x="29" y="10"/>
                    <a:pt x="29" y="11"/>
                    <a:pt x="28" y="10"/>
                  </a:cubicBezTo>
                  <a:cubicBezTo>
                    <a:pt x="26" y="10"/>
                    <a:pt x="26" y="9"/>
                    <a:pt x="25" y="9"/>
                  </a:cubicBezTo>
                  <a:cubicBezTo>
                    <a:pt x="24" y="8"/>
                    <a:pt x="23" y="6"/>
                    <a:pt x="21" y="6"/>
                  </a:cubicBezTo>
                  <a:cubicBezTo>
                    <a:pt x="19" y="5"/>
                    <a:pt x="17" y="6"/>
                    <a:pt x="16" y="6"/>
                  </a:cubicBezTo>
                  <a:cubicBezTo>
                    <a:pt x="15" y="6"/>
                    <a:pt x="13" y="5"/>
                    <a:pt x="12" y="5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2228">
              <a:extLst>
                <a:ext uri="{FF2B5EF4-FFF2-40B4-BE49-F238E27FC236}">
                  <a16:creationId xmlns:a16="http://schemas.microsoft.com/office/drawing/2014/main" id="{DB0C1D62-56ED-436A-89B3-D038FDD0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455"/>
              <a:ext cx="103" cy="40"/>
            </a:xfrm>
            <a:custGeom>
              <a:avLst/>
              <a:gdLst>
                <a:gd name="T0" fmla="*/ 12 w 44"/>
                <a:gd name="T1" fmla="*/ 83 h 16"/>
                <a:gd name="T2" fmla="*/ 66 w 44"/>
                <a:gd name="T3" fmla="*/ 95 h 16"/>
                <a:gd name="T4" fmla="*/ 87 w 44"/>
                <a:gd name="T5" fmla="*/ 125 h 16"/>
                <a:gd name="T6" fmla="*/ 143 w 44"/>
                <a:gd name="T7" fmla="*/ 158 h 16"/>
                <a:gd name="T8" fmla="*/ 220 w 44"/>
                <a:gd name="T9" fmla="*/ 158 h 16"/>
                <a:gd name="T10" fmla="*/ 258 w 44"/>
                <a:gd name="T11" fmla="*/ 158 h 16"/>
                <a:gd name="T12" fmla="*/ 286 w 44"/>
                <a:gd name="T13" fmla="*/ 175 h 16"/>
                <a:gd name="T14" fmla="*/ 335 w 44"/>
                <a:gd name="T15" fmla="*/ 238 h 16"/>
                <a:gd name="T16" fmla="*/ 400 w 44"/>
                <a:gd name="T17" fmla="*/ 238 h 16"/>
                <a:gd name="T18" fmla="*/ 438 w 44"/>
                <a:gd name="T19" fmla="*/ 220 h 16"/>
                <a:gd name="T20" fmla="*/ 527 w 44"/>
                <a:gd name="T21" fmla="*/ 250 h 16"/>
                <a:gd name="T22" fmla="*/ 564 w 44"/>
                <a:gd name="T23" fmla="*/ 208 h 16"/>
                <a:gd name="T24" fmla="*/ 552 w 44"/>
                <a:gd name="T25" fmla="*/ 158 h 16"/>
                <a:gd name="T26" fmla="*/ 461 w 44"/>
                <a:gd name="T27" fmla="*/ 125 h 16"/>
                <a:gd name="T28" fmla="*/ 400 w 44"/>
                <a:gd name="T29" fmla="*/ 125 h 16"/>
                <a:gd name="T30" fmla="*/ 363 w 44"/>
                <a:gd name="T31" fmla="*/ 125 h 16"/>
                <a:gd name="T32" fmla="*/ 335 w 44"/>
                <a:gd name="T33" fmla="*/ 113 h 16"/>
                <a:gd name="T34" fmla="*/ 269 w 44"/>
                <a:gd name="T35" fmla="*/ 63 h 16"/>
                <a:gd name="T36" fmla="*/ 204 w 44"/>
                <a:gd name="T37" fmla="*/ 63 h 16"/>
                <a:gd name="T38" fmla="*/ 155 w 44"/>
                <a:gd name="T39" fmla="*/ 83 h 16"/>
                <a:gd name="T40" fmla="*/ 126 w 44"/>
                <a:gd name="T41" fmla="*/ 63 h 16"/>
                <a:gd name="T42" fmla="*/ 87 w 44"/>
                <a:gd name="T43" fmla="*/ 33 h 16"/>
                <a:gd name="T44" fmla="*/ 37 w 44"/>
                <a:gd name="T45" fmla="*/ 0 h 16"/>
                <a:gd name="T46" fmla="*/ 0 w 44"/>
                <a:gd name="T47" fmla="*/ 33 h 16"/>
                <a:gd name="T48" fmla="*/ 12 w 44"/>
                <a:gd name="T49" fmla="*/ 83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6">
                  <a:moveTo>
                    <a:pt x="1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7"/>
                    <a:pt x="7" y="8"/>
                  </a:cubicBezTo>
                  <a:cubicBezTo>
                    <a:pt x="8" y="8"/>
                    <a:pt x="9" y="9"/>
                    <a:pt x="11" y="10"/>
                  </a:cubicBezTo>
                  <a:cubicBezTo>
                    <a:pt x="13" y="10"/>
                    <a:pt x="16" y="10"/>
                    <a:pt x="17" y="10"/>
                  </a:cubicBezTo>
                  <a:cubicBezTo>
                    <a:pt x="18" y="9"/>
                    <a:pt x="19" y="9"/>
                    <a:pt x="20" y="10"/>
                  </a:cubicBezTo>
                  <a:cubicBezTo>
                    <a:pt x="21" y="10"/>
                    <a:pt x="21" y="10"/>
                    <a:pt x="22" y="11"/>
                  </a:cubicBezTo>
                  <a:cubicBezTo>
                    <a:pt x="23" y="12"/>
                    <a:pt x="24" y="14"/>
                    <a:pt x="26" y="15"/>
                  </a:cubicBezTo>
                  <a:cubicBezTo>
                    <a:pt x="29" y="16"/>
                    <a:pt x="30" y="15"/>
                    <a:pt x="31" y="15"/>
                  </a:cubicBezTo>
                  <a:cubicBezTo>
                    <a:pt x="32" y="14"/>
                    <a:pt x="33" y="13"/>
                    <a:pt x="34" y="1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3" y="15"/>
                    <a:pt x="44" y="13"/>
                  </a:cubicBezTo>
                  <a:cubicBezTo>
                    <a:pt x="44" y="12"/>
                    <a:pt x="44" y="10"/>
                    <a:pt x="43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7"/>
                    <a:pt x="32" y="8"/>
                    <a:pt x="31" y="8"/>
                  </a:cubicBezTo>
                  <a:cubicBezTo>
                    <a:pt x="30" y="9"/>
                    <a:pt x="29" y="9"/>
                    <a:pt x="28" y="8"/>
                  </a:cubicBezTo>
                  <a:cubicBezTo>
                    <a:pt x="27" y="8"/>
                    <a:pt x="26" y="8"/>
                    <a:pt x="26" y="7"/>
                  </a:cubicBezTo>
                  <a:cubicBezTo>
                    <a:pt x="25" y="6"/>
                    <a:pt x="24" y="4"/>
                    <a:pt x="21" y="4"/>
                  </a:cubicBezTo>
                  <a:cubicBezTo>
                    <a:pt x="19" y="3"/>
                    <a:pt x="18" y="4"/>
                    <a:pt x="16" y="4"/>
                  </a:cubicBezTo>
                  <a:cubicBezTo>
                    <a:pt x="15" y="4"/>
                    <a:pt x="13" y="6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Freeform 2229">
              <a:extLst>
                <a:ext uri="{FF2B5EF4-FFF2-40B4-BE49-F238E27FC236}">
                  <a16:creationId xmlns:a16="http://schemas.microsoft.com/office/drawing/2014/main" id="{EE3B2ADF-B724-4C80-B38D-131C29FA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587"/>
              <a:ext cx="25" cy="112"/>
            </a:xfrm>
            <a:custGeom>
              <a:avLst/>
              <a:gdLst>
                <a:gd name="T0" fmla="*/ 93 w 11"/>
                <a:gd name="T1" fmla="*/ 30 h 45"/>
                <a:gd name="T2" fmla="*/ 93 w 11"/>
                <a:gd name="T3" fmla="*/ 92 h 45"/>
                <a:gd name="T4" fmla="*/ 93 w 11"/>
                <a:gd name="T5" fmla="*/ 137 h 45"/>
                <a:gd name="T6" fmla="*/ 102 w 11"/>
                <a:gd name="T7" fmla="*/ 199 h 45"/>
                <a:gd name="T8" fmla="*/ 102 w 11"/>
                <a:gd name="T9" fmla="*/ 291 h 45"/>
                <a:gd name="T10" fmla="*/ 93 w 11"/>
                <a:gd name="T11" fmla="*/ 321 h 45"/>
                <a:gd name="T12" fmla="*/ 93 w 11"/>
                <a:gd name="T13" fmla="*/ 371 h 45"/>
                <a:gd name="T14" fmla="*/ 130 w 11"/>
                <a:gd name="T15" fmla="*/ 446 h 45"/>
                <a:gd name="T16" fmla="*/ 102 w 11"/>
                <a:gd name="T17" fmla="*/ 528 h 45"/>
                <a:gd name="T18" fmla="*/ 82 w 11"/>
                <a:gd name="T19" fmla="*/ 570 h 45"/>
                <a:gd name="T20" fmla="*/ 73 w 11"/>
                <a:gd name="T21" fmla="*/ 662 h 45"/>
                <a:gd name="T22" fmla="*/ 36 w 11"/>
                <a:gd name="T23" fmla="*/ 694 h 45"/>
                <a:gd name="T24" fmla="*/ 0 w 11"/>
                <a:gd name="T25" fmla="*/ 662 h 45"/>
                <a:gd name="T26" fmla="*/ 0 w 11"/>
                <a:gd name="T27" fmla="*/ 558 h 45"/>
                <a:gd name="T28" fmla="*/ 36 w 11"/>
                <a:gd name="T29" fmla="*/ 478 h 45"/>
                <a:gd name="T30" fmla="*/ 45 w 11"/>
                <a:gd name="T31" fmla="*/ 446 h 45"/>
                <a:gd name="T32" fmla="*/ 36 w 11"/>
                <a:gd name="T33" fmla="*/ 403 h 45"/>
                <a:gd name="T34" fmla="*/ 25 w 11"/>
                <a:gd name="T35" fmla="*/ 321 h 45"/>
                <a:gd name="T36" fmla="*/ 45 w 11"/>
                <a:gd name="T37" fmla="*/ 249 h 45"/>
                <a:gd name="T38" fmla="*/ 45 w 11"/>
                <a:gd name="T39" fmla="*/ 187 h 45"/>
                <a:gd name="T40" fmla="*/ 45 w 11"/>
                <a:gd name="T41" fmla="*/ 154 h 45"/>
                <a:gd name="T42" fmla="*/ 36 w 11"/>
                <a:gd name="T43" fmla="*/ 92 h 45"/>
                <a:gd name="T44" fmla="*/ 36 w 11"/>
                <a:gd name="T45" fmla="*/ 30 h 45"/>
                <a:gd name="T46" fmla="*/ 73 w 11"/>
                <a:gd name="T47" fmla="*/ 0 h 45"/>
                <a:gd name="T48" fmla="*/ 93 w 11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" h="45">
                  <a:moveTo>
                    <a:pt x="8" y="2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9" y="10"/>
                    <a:pt x="9" y="11"/>
                    <a:pt x="9" y="13"/>
                  </a:cubicBezTo>
                  <a:cubicBezTo>
                    <a:pt x="9" y="15"/>
                    <a:pt x="10" y="18"/>
                    <a:pt x="9" y="19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3"/>
                    <a:pt x="8" y="23"/>
                    <a:pt x="8" y="24"/>
                  </a:cubicBezTo>
                  <a:cubicBezTo>
                    <a:pt x="9" y="25"/>
                    <a:pt x="11" y="27"/>
                    <a:pt x="11" y="29"/>
                  </a:cubicBezTo>
                  <a:cubicBezTo>
                    <a:pt x="10" y="32"/>
                    <a:pt x="9" y="33"/>
                    <a:pt x="9" y="34"/>
                  </a:cubicBezTo>
                  <a:cubicBezTo>
                    <a:pt x="8" y="35"/>
                    <a:pt x="7" y="35"/>
                    <a:pt x="7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4" y="27"/>
                    <a:pt x="3" y="27"/>
                    <a:pt x="3" y="26"/>
                  </a:cubicBezTo>
                  <a:cubicBezTo>
                    <a:pt x="2" y="25"/>
                    <a:pt x="1" y="23"/>
                    <a:pt x="2" y="21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4" y="13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3" y="9"/>
                    <a:pt x="3" y="8"/>
                    <a:pt x="3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Freeform 2230">
              <a:extLst>
                <a:ext uri="{FF2B5EF4-FFF2-40B4-BE49-F238E27FC236}">
                  <a16:creationId xmlns:a16="http://schemas.microsoft.com/office/drawing/2014/main" id="{1DEF4FF0-CC2B-4495-AC21-93145650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584"/>
              <a:ext cx="28" cy="112"/>
            </a:xfrm>
            <a:custGeom>
              <a:avLst/>
              <a:gdLst>
                <a:gd name="T0" fmla="*/ 142 w 12"/>
                <a:gd name="T1" fmla="*/ 30 h 45"/>
                <a:gd name="T2" fmla="*/ 126 w 12"/>
                <a:gd name="T3" fmla="*/ 105 h 45"/>
                <a:gd name="T4" fmla="*/ 142 w 12"/>
                <a:gd name="T5" fmla="*/ 137 h 45"/>
                <a:gd name="T6" fmla="*/ 152 w 12"/>
                <a:gd name="T7" fmla="*/ 199 h 45"/>
                <a:gd name="T8" fmla="*/ 126 w 12"/>
                <a:gd name="T9" fmla="*/ 291 h 45"/>
                <a:gd name="T10" fmla="*/ 103 w 12"/>
                <a:gd name="T11" fmla="*/ 321 h 45"/>
                <a:gd name="T12" fmla="*/ 114 w 12"/>
                <a:gd name="T13" fmla="*/ 371 h 45"/>
                <a:gd name="T14" fmla="*/ 142 w 12"/>
                <a:gd name="T15" fmla="*/ 446 h 45"/>
                <a:gd name="T16" fmla="*/ 114 w 12"/>
                <a:gd name="T17" fmla="*/ 528 h 45"/>
                <a:gd name="T18" fmla="*/ 86 w 12"/>
                <a:gd name="T19" fmla="*/ 558 h 45"/>
                <a:gd name="T20" fmla="*/ 77 w 12"/>
                <a:gd name="T21" fmla="*/ 662 h 45"/>
                <a:gd name="T22" fmla="*/ 37 w 12"/>
                <a:gd name="T23" fmla="*/ 694 h 45"/>
                <a:gd name="T24" fmla="*/ 12 w 12"/>
                <a:gd name="T25" fmla="*/ 662 h 45"/>
                <a:gd name="T26" fmla="*/ 12 w 12"/>
                <a:gd name="T27" fmla="*/ 558 h 45"/>
                <a:gd name="T28" fmla="*/ 37 w 12"/>
                <a:gd name="T29" fmla="*/ 478 h 45"/>
                <a:gd name="T30" fmla="*/ 49 w 12"/>
                <a:gd name="T31" fmla="*/ 446 h 45"/>
                <a:gd name="T32" fmla="*/ 49 w 12"/>
                <a:gd name="T33" fmla="*/ 403 h 45"/>
                <a:gd name="T34" fmla="*/ 28 w 12"/>
                <a:gd name="T35" fmla="*/ 321 h 45"/>
                <a:gd name="T36" fmla="*/ 65 w 12"/>
                <a:gd name="T37" fmla="*/ 249 h 45"/>
                <a:gd name="T38" fmla="*/ 86 w 12"/>
                <a:gd name="T39" fmla="*/ 199 h 45"/>
                <a:gd name="T40" fmla="*/ 86 w 12"/>
                <a:gd name="T41" fmla="*/ 154 h 45"/>
                <a:gd name="T42" fmla="*/ 77 w 12"/>
                <a:gd name="T43" fmla="*/ 92 h 45"/>
                <a:gd name="T44" fmla="*/ 77 w 12"/>
                <a:gd name="T45" fmla="*/ 30 h 45"/>
                <a:gd name="T46" fmla="*/ 114 w 12"/>
                <a:gd name="T47" fmla="*/ 0 h 45"/>
                <a:gd name="T48" fmla="*/ 14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1" y="2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5"/>
                    <a:pt x="10" y="18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0" y="25"/>
                    <a:pt x="11" y="27"/>
                    <a:pt x="11" y="29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8" y="35"/>
                    <a:pt x="7" y="35"/>
                    <a:pt x="7" y="3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2" y="45"/>
                    <a:pt x="0" y="44"/>
                    <a:pt x="1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5" y="27"/>
                    <a:pt x="4" y="27"/>
                    <a:pt x="4" y="26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5"/>
                    <a:pt x="7" y="13"/>
                    <a:pt x="7" y="13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Freeform 2231">
              <a:extLst>
                <a:ext uri="{FF2B5EF4-FFF2-40B4-BE49-F238E27FC236}">
                  <a16:creationId xmlns:a16="http://schemas.microsoft.com/office/drawing/2014/main" id="{20A392EE-C4C4-4CE8-A9D1-5FB51735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582"/>
              <a:ext cx="28" cy="112"/>
            </a:xfrm>
            <a:custGeom>
              <a:avLst/>
              <a:gdLst>
                <a:gd name="T0" fmla="*/ 126 w 12"/>
                <a:gd name="T1" fmla="*/ 30 h 45"/>
                <a:gd name="T2" fmla="*/ 114 w 12"/>
                <a:gd name="T3" fmla="*/ 92 h 45"/>
                <a:gd name="T4" fmla="*/ 126 w 12"/>
                <a:gd name="T5" fmla="*/ 124 h 45"/>
                <a:gd name="T6" fmla="*/ 142 w 12"/>
                <a:gd name="T7" fmla="*/ 187 h 45"/>
                <a:gd name="T8" fmla="*/ 126 w 12"/>
                <a:gd name="T9" fmla="*/ 291 h 45"/>
                <a:gd name="T10" fmla="*/ 114 w 12"/>
                <a:gd name="T11" fmla="*/ 321 h 45"/>
                <a:gd name="T12" fmla="*/ 126 w 12"/>
                <a:gd name="T13" fmla="*/ 371 h 45"/>
                <a:gd name="T14" fmla="*/ 152 w 12"/>
                <a:gd name="T15" fmla="*/ 446 h 45"/>
                <a:gd name="T16" fmla="*/ 114 w 12"/>
                <a:gd name="T17" fmla="*/ 528 h 45"/>
                <a:gd name="T18" fmla="*/ 103 w 12"/>
                <a:gd name="T19" fmla="*/ 558 h 45"/>
                <a:gd name="T20" fmla="*/ 77 w 12"/>
                <a:gd name="T21" fmla="*/ 662 h 45"/>
                <a:gd name="T22" fmla="*/ 37 w 12"/>
                <a:gd name="T23" fmla="*/ 694 h 45"/>
                <a:gd name="T24" fmla="*/ 0 w 12"/>
                <a:gd name="T25" fmla="*/ 650 h 45"/>
                <a:gd name="T26" fmla="*/ 12 w 12"/>
                <a:gd name="T27" fmla="*/ 540 h 45"/>
                <a:gd name="T28" fmla="*/ 37 w 12"/>
                <a:gd name="T29" fmla="*/ 478 h 45"/>
                <a:gd name="T30" fmla="*/ 65 w 12"/>
                <a:gd name="T31" fmla="*/ 433 h 45"/>
                <a:gd name="T32" fmla="*/ 49 w 12"/>
                <a:gd name="T33" fmla="*/ 383 h 45"/>
                <a:gd name="T34" fmla="*/ 37 w 12"/>
                <a:gd name="T35" fmla="*/ 309 h 45"/>
                <a:gd name="T36" fmla="*/ 65 w 12"/>
                <a:gd name="T37" fmla="*/ 249 h 45"/>
                <a:gd name="T38" fmla="*/ 77 w 12"/>
                <a:gd name="T39" fmla="*/ 187 h 45"/>
                <a:gd name="T40" fmla="*/ 65 w 12"/>
                <a:gd name="T41" fmla="*/ 154 h 45"/>
                <a:gd name="T42" fmla="*/ 49 w 12"/>
                <a:gd name="T43" fmla="*/ 92 h 45"/>
                <a:gd name="T44" fmla="*/ 65 w 12"/>
                <a:gd name="T45" fmla="*/ 12 h 45"/>
                <a:gd name="T46" fmla="*/ 86 w 12"/>
                <a:gd name="T47" fmla="*/ 0 h 45"/>
                <a:gd name="T48" fmla="*/ 126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0" y="2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0" y="14"/>
                    <a:pt x="11" y="18"/>
                    <a:pt x="10" y="19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9" y="22"/>
                    <a:pt x="9" y="23"/>
                    <a:pt x="10" y="24"/>
                  </a:cubicBezTo>
                  <a:cubicBezTo>
                    <a:pt x="10" y="25"/>
                    <a:pt x="12" y="27"/>
                    <a:pt x="12" y="29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8" y="35"/>
                    <a:pt x="8" y="3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1" y="45"/>
                    <a:pt x="0" y="43"/>
                    <a:pt x="0" y="4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3"/>
                    <a:pt x="3" y="31"/>
                    <a:pt x="3" y="31"/>
                  </a:cubicBezTo>
                  <a:cubicBezTo>
                    <a:pt x="4" y="30"/>
                    <a:pt x="5" y="29"/>
                    <a:pt x="5" y="28"/>
                  </a:cubicBezTo>
                  <a:cubicBezTo>
                    <a:pt x="5" y="27"/>
                    <a:pt x="5" y="26"/>
                    <a:pt x="4" y="25"/>
                  </a:cubicBezTo>
                  <a:cubicBezTo>
                    <a:pt x="3" y="24"/>
                    <a:pt x="3" y="23"/>
                    <a:pt x="3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Freeform 2232">
              <a:extLst>
                <a:ext uri="{FF2B5EF4-FFF2-40B4-BE49-F238E27FC236}">
                  <a16:creationId xmlns:a16="http://schemas.microsoft.com/office/drawing/2014/main" id="{B3D4A678-3E47-4949-834B-4A693C1F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577"/>
              <a:ext cx="31" cy="114"/>
            </a:xfrm>
            <a:custGeom>
              <a:avLst/>
              <a:gdLst>
                <a:gd name="T0" fmla="*/ 165 w 13"/>
                <a:gd name="T1" fmla="*/ 42 h 46"/>
                <a:gd name="T2" fmla="*/ 148 w 13"/>
                <a:gd name="T3" fmla="*/ 104 h 46"/>
                <a:gd name="T4" fmla="*/ 165 w 13"/>
                <a:gd name="T5" fmla="*/ 136 h 46"/>
                <a:gd name="T6" fmla="*/ 176 w 13"/>
                <a:gd name="T7" fmla="*/ 196 h 46"/>
                <a:gd name="T8" fmla="*/ 136 w 13"/>
                <a:gd name="T9" fmla="*/ 287 h 46"/>
                <a:gd name="T10" fmla="*/ 119 w 13"/>
                <a:gd name="T11" fmla="*/ 337 h 46"/>
                <a:gd name="T12" fmla="*/ 119 w 13"/>
                <a:gd name="T13" fmla="*/ 362 h 46"/>
                <a:gd name="T14" fmla="*/ 148 w 13"/>
                <a:gd name="T15" fmla="*/ 454 h 46"/>
                <a:gd name="T16" fmla="*/ 119 w 13"/>
                <a:gd name="T17" fmla="*/ 515 h 46"/>
                <a:gd name="T18" fmla="*/ 98 w 13"/>
                <a:gd name="T19" fmla="*/ 565 h 46"/>
                <a:gd name="T20" fmla="*/ 79 w 13"/>
                <a:gd name="T21" fmla="*/ 657 h 46"/>
                <a:gd name="T22" fmla="*/ 41 w 13"/>
                <a:gd name="T23" fmla="*/ 689 h 46"/>
                <a:gd name="T24" fmla="*/ 0 w 13"/>
                <a:gd name="T25" fmla="*/ 657 h 46"/>
                <a:gd name="T26" fmla="*/ 12 w 13"/>
                <a:gd name="T27" fmla="*/ 548 h 46"/>
                <a:gd name="T28" fmla="*/ 41 w 13"/>
                <a:gd name="T29" fmla="*/ 473 h 46"/>
                <a:gd name="T30" fmla="*/ 57 w 13"/>
                <a:gd name="T31" fmla="*/ 441 h 46"/>
                <a:gd name="T32" fmla="*/ 57 w 13"/>
                <a:gd name="T33" fmla="*/ 394 h 46"/>
                <a:gd name="T34" fmla="*/ 41 w 13"/>
                <a:gd name="T35" fmla="*/ 320 h 46"/>
                <a:gd name="T36" fmla="*/ 69 w 13"/>
                <a:gd name="T37" fmla="*/ 245 h 46"/>
                <a:gd name="T38" fmla="*/ 107 w 13"/>
                <a:gd name="T39" fmla="*/ 196 h 46"/>
                <a:gd name="T40" fmla="*/ 98 w 13"/>
                <a:gd name="T41" fmla="*/ 166 h 46"/>
                <a:gd name="T42" fmla="*/ 79 w 13"/>
                <a:gd name="T43" fmla="*/ 92 h 46"/>
                <a:gd name="T44" fmla="*/ 98 w 13"/>
                <a:gd name="T45" fmla="*/ 30 h 46"/>
                <a:gd name="T46" fmla="*/ 119 w 13"/>
                <a:gd name="T47" fmla="*/ 12 h 46"/>
                <a:gd name="T48" fmla="*/ 165 w 13"/>
                <a:gd name="T49" fmla="*/ 42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" h="46">
                  <a:moveTo>
                    <a:pt x="12" y="3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2" y="10"/>
                    <a:pt x="13" y="11"/>
                    <a:pt x="13" y="13"/>
                  </a:cubicBezTo>
                  <a:cubicBezTo>
                    <a:pt x="12" y="15"/>
                    <a:pt x="11" y="18"/>
                    <a:pt x="10" y="19"/>
                  </a:cubicBezTo>
                  <a:cubicBezTo>
                    <a:pt x="9" y="20"/>
                    <a:pt x="9" y="20"/>
                    <a:pt x="9" y="22"/>
                  </a:cubicBezTo>
                  <a:cubicBezTo>
                    <a:pt x="8" y="23"/>
                    <a:pt x="9" y="24"/>
                    <a:pt x="9" y="24"/>
                  </a:cubicBezTo>
                  <a:cubicBezTo>
                    <a:pt x="10" y="26"/>
                    <a:pt x="11" y="27"/>
                    <a:pt x="11" y="30"/>
                  </a:cubicBezTo>
                  <a:cubicBezTo>
                    <a:pt x="11" y="32"/>
                    <a:pt x="10" y="34"/>
                    <a:pt x="9" y="34"/>
                  </a:cubicBezTo>
                  <a:cubicBezTo>
                    <a:pt x="8" y="35"/>
                    <a:pt x="7" y="35"/>
                    <a:pt x="7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4" y="46"/>
                    <a:pt x="3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5" y="28"/>
                    <a:pt x="4" y="27"/>
                    <a:pt x="4" y="26"/>
                  </a:cubicBezTo>
                  <a:cubicBezTo>
                    <a:pt x="3" y="25"/>
                    <a:pt x="2" y="23"/>
                    <a:pt x="3" y="21"/>
                  </a:cubicBezTo>
                  <a:cubicBezTo>
                    <a:pt x="3" y="19"/>
                    <a:pt x="4" y="17"/>
                    <a:pt x="5" y="16"/>
                  </a:cubicBezTo>
                  <a:cubicBezTo>
                    <a:pt x="6" y="16"/>
                    <a:pt x="8" y="14"/>
                    <a:pt x="8" y="13"/>
                  </a:cubicBezTo>
                  <a:cubicBezTo>
                    <a:pt x="8" y="12"/>
                    <a:pt x="8" y="11"/>
                    <a:pt x="7" y="11"/>
                  </a:cubicBezTo>
                  <a:cubicBezTo>
                    <a:pt x="7" y="10"/>
                    <a:pt x="6" y="8"/>
                    <a:pt x="6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Freeform 2233">
              <a:extLst>
                <a:ext uri="{FF2B5EF4-FFF2-40B4-BE49-F238E27FC236}">
                  <a16:creationId xmlns:a16="http://schemas.microsoft.com/office/drawing/2014/main" id="{4FED0D25-0C87-48F0-A7D7-23DF6145E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574"/>
              <a:ext cx="33" cy="112"/>
            </a:xfrm>
            <a:custGeom>
              <a:avLst/>
              <a:gdLst>
                <a:gd name="T0" fmla="*/ 184 w 14"/>
                <a:gd name="T1" fmla="*/ 30 h 45"/>
                <a:gd name="T2" fmla="*/ 172 w 14"/>
                <a:gd name="T3" fmla="*/ 92 h 45"/>
                <a:gd name="T4" fmla="*/ 184 w 14"/>
                <a:gd name="T5" fmla="*/ 137 h 45"/>
                <a:gd name="T6" fmla="*/ 184 w 14"/>
                <a:gd name="T7" fmla="*/ 199 h 45"/>
                <a:gd name="T8" fmla="*/ 172 w 14"/>
                <a:gd name="T9" fmla="*/ 291 h 45"/>
                <a:gd name="T10" fmla="*/ 144 w 14"/>
                <a:gd name="T11" fmla="*/ 321 h 45"/>
                <a:gd name="T12" fmla="*/ 156 w 14"/>
                <a:gd name="T13" fmla="*/ 371 h 45"/>
                <a:gd name="T14" fmla="*/ 172 w 14"/>
                <a:gd name="T15" fmla="*/ 465 h 45"/>
                <a:gd name="T16" fmla="*/ 134 w 14"/>
                <a:gd name="T17" fmla="*/ 528 h 45"/>
                <a:gd name="T18" fmla="*/ 118 w 14"/>
                <a:gd name="T19" fmla="*/ 558 h 45"/>
                <a:gd name="T20" fmla="*/ 94 w 14"/>
                <a:gd name="T21" fmla="*/ 662 h 45"/>
                <a:gd name="T22" fmla="*/ 40 w 14"/>
                <a:gd name="T23" fmla="*/ 682 h 45"/>
                <a:gd name="T24" fmla="*/ 12 w 14"/>
                <a:gd name="T25" fmla="*/ 632 h 45"/>
                <a:gd name="T26" fmla="*/ 28 w 14"/>
                <a:gd name="T27" fmla="*/ 540 h 45"/>
                <a:gd name="T28" fmla="*/ 66 w 14"/>
                <a:gd name="T29" fmla="*/ 465 h 45"/>
                <a:gd name="T30" fmla="*/ 78 w 14"/>
                <a:gd name="T31" fmla="*/ 433 h 45"/>
                <a:gd name="T32" fmla="*/ 78 w 14"/>
                <a:gd name="T33" fmla="*/ 383 h 45"/>
                <a:gd name="T34" fmla="*/ 78 w 14"/>
                <a:gd name="T35" fmla="*/ 309 h 45"/>
                <a:gd name="T36" fmla="*/ 106 w 14"/>
                <a:gd name="T37" fmla="*/ 249 h 45"/>
                <a:gd name="T38" fmla="*/ 118 w 14"/>
                <a:gd name="T39" fmla="*/ 187 h 45"/>
                <a:gd name="T40" fmla="*/ 118 w 14"/>
                <a:gd name="T41" fmla="*/ 154 h 45"/>
                <a:gd name="T42" fmla="*/ 118 w 14"/>
                <a:gd name="T43" fmla="*/ 75 h 45"/>
                <a:gd name="T44" fmla="*/ 134 w 14"/>
                <a:gd name="T45" fmla="*/ 12 h 45"/>
                <a:gd name="T46" fmla="*/ 156 w 14"/>
                <a:gd name="T47" fmla="*/ 0 h 45"/>
                <a:gd name="T48" fmla="*/ 184 w 14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45">
                  <a:moveTo>
                    <a:pt x="14" y="2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4" y="10"/>
                    <a:pt x="14" y="11"/>
                    <a:pt x="14" y="13"/>
                  </a:cubicBezTo>
                  <a:cubicBezTo>
                    <a:pt x="14" y="15"/>
                    <a:pt x="14" y="18"/>
                    <a:pt x="13" y="19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1" y="23"/>
                    <a:pt x="11" y="23"/>
                    <a:pt x="12" y="24"/>
                  </a:cubicBezTo>
                  <a:cubicBezTo>
                    <a:pt x="12" y="25"/>
                    <a:pt x="14" y="27"/>
                    <a:pt x="13" y="30"/>
                  </a:cubicBezTo>
                  <a:cubicBezTo>
                    <a:pt x="13" y="32"/>
                    <a:pt x="11" y="33"/>
                    <a:pt x="10" y="34"/>
                  </a:cubicBezTo>
                  <a:cubicBezTo>
                    <a:pt x="10" y="35"/>
                    <a:pt x="9" y="35"/>
                    <a:pt x="9" y="3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5" y="45"/>
                    <a:pt x="3" y="44"/>
                  </a:cubicBezTo>
                  <a:cubicBezTo>
                    <a:pt x="1" y="44"/>
                    <a:pt x="0" y="43"/>
                    <a:pt x="1" y="4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2"/>
                    <a:pt x="4" y="31"/>
                    <a:pt x="5" y="30"/>
                  </a:cubicBezTo>
                  <a:cubicBezTo>
                    <a:pt x="6" y="30"/>
                    <a:pt x="6" y="29"/>
                    <a:pt x="6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6" y="24"/>
                    <a:pt x="5" y="22"/>
                    <a:pt x="6" y="20"/>
                  </a:cubicBezTo>
                  <a:cubicBezTo>
                    <a:pt x="6" y="18"/>
                    <a:pt x="7" y="16"/>
                    <a:pt x="8" y="16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8" y="7"/>
                    <a:pt x="9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Freeform 2234">
              <a:extLst>
                <a:ext uri="{FF2B5EF4-FFF2-40B4-BE49-F238E27FC236}">
                  <a16:creationId xmlns:a16="http://schemas.microsoft.com/office/drawing/2014/main" id="{E25C0D60-0C2C-4934-9A5E-EFCCDCBA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569"/>
              <a:ext cx="39" cy="110"/>
            </a:xfrm>
            <a:custGeom>
              <a:avLst/>
              <a:gdLst>
                <a:gd name="T0" fmla="*/ 195 w 17"/>
                <a:gd name="T1" fmla="*/ 33 h 44"/>
                <a:gd name="T2" fmla="*/ 179 w 17"/>
                <a:gd name="T3" fmla="*/ 95 h 44"/>
                <a:gd name="T4" fmla="*/ 195 w 17"/>
                <a:gd name="T5" fmla="*/ 145 h 44"/>
                <a:gd name="T6" fmla="*/ 195 w 17"/>
                <a:gd name="T7" fmla="*/ 208 h 44"/>
                <a:gd name="T8" fmla="*/ 158 w 17"/>
                <a:gd name="T9" fmla="*/ 300 h 44"/>
                <a:gd name="T10" fmla="*/ 131 w 17"/>
                <a:gd name="T11" fmla="*/ 333 h 44"/>
                <a:gd name="T12" fmla="*/ 147 w 17"/>
                <a:gd name="T13" fmla="*/ 375 h 44"/>
                <a:gd name="T14" fmla="*/ 158 w 17"/>
                <a:gd name="T15" fmla="*/ 458 h 44"/>
                <a:gd name="T16" fmla="*/ 122 w 17"/>
                <a:gd name="T17" fmla="*/ 533 h 44"/>
                <a:gd name="T18" fmla="*/ 94 w 17"/>
                <a:gd name="T19" fmla="*/ 550 h 44"/>
                <a:gd name="T20" fmla="*/ 73 w 17"/>
                <a:gd name="T21" fmla="*/ 658 h 44"/>
                <a:gd name="T22" fmla="*/ 37 w 17"/>
                <a:gd name="T23" fmla="*/ 688 h 44"/>
                <a:gd name="T24" fmla="*/ 11 w 17"/>
                <a:gd name="T25" fmla="*/ 645 h 44"/>
                <a:gd name="T26" fmla="*/ 25 w 17"/>
                <a:gd name="T27" fmla="*/ 533 h 44"/>
                <a:gd name="T28" fmla="*/ 57 w 17"/>
                <a:gd name="T29" fmla="*/ 470 h 44"/>
                <a:gd name="T30" fmla="*/ 73 w 17"/>
                <a:gd name="T31" fmla="*/ 425 h 44"/>
                <a:gd name="T32" fmla="*/ 73 w 17"/>
                <a:gd name="T33" fmla="*/ 395 h 44"/>
                <a:gd name="T34" fmla="*/ 57 w 17"/>
                <a:gd name="T35" fmla="*/ 300 h 44"/>
                <a:gd name="T36" fmla="*/ 94 w 17"/>
                <a:gd name="T37" fmla="*/ 238 h 44"/>
                <a:gd name="T38" fmla="*/ 131 w 17"/>
                <a:gd name="T39" fmla="*/ 188 h 44"/>
                <a:gd name="T40" fmla="*/ 131 w 17"/>
                <a:gd name="T41" fmla="*/ 158 h 44"/>
                <a:gd name="T42" fmla="*/ 131 w 17"/>
                <a:gd name="T43" fmla="*/ 83 h 44"/>
                <a:gd name="T44" fmla="*/ 147 w 17"/>
                <a:gd name="T45" fmla="*/ 20 h 44"/>
                <a:gd name="T46" fmla="*/ 167 w 17"/>
                <a:gd name="T47" fmla="*/ 0 h 44"/>
                <a:gd name="T48" fmla="*/ 195 w 17"/>
                <a:gd name="T49" fmla="*/ 33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" h="44">
                  <a:moveTo>
                    <a:pt x="16" y="2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6" y="9"/>
                  </a:cubicBezTo>
                  <a:cubicBezTo>
                    <a:pt x="16" y="10"/>
                    <a:pt x="17" y="11"/>
                    <a:pt x="16" y="13"/>
                  </a:cubicBezTo>
                  <a:cubicBezTo>
                    <a:pt x="16" y="15"/>
                    <a:pt x="14" y="18"/>
                    <a:pt x="13" y="19"/>
                  </a:cubicBezTo>
                  <a:cubicBezTo>
                    <a:pt x="12" y="19"/>
                    <a:pt x="12" y="20"/>
                    <a:pt x="11" y="21"/>
                  </a:cubicBezTo>
                  <a:cubicBezTo>
                    <a:pt x="11" y="22"/>
                    <a:pt x="11" y="23"/>
                    <a:pt x="12" y="24"/>
                  </a:cubicBezTo>
                  <a:cubicBezTo>
                    <a:pt x="12" y="25"/>
                    <a:pt x="13" y="27"/>
                    <a:pt x="13" y="29"/>
                  </a:cubicBezTo>
                  <a:cubicBezTo>
                    <a:pt x="12" y="32"/>
                    <a:pt x="11" y="33"/>
                    <a:pt x="10" y="34"/>
                  </a:cubicBezTo>
                  <a:cubicBezTo>
                    <a:pt x="9" y="34"/>
                    <a:pt x="8" y="34"/>
                    <a:pt x="8" y="35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5" y="44"/>
                    <a:pt x="3" y="44"/>
                  </a:cubicBezTo>
                  <a:cubicBezTo>
                    <a:pt x="1" y="43"/>
                    <a:pt x="0" y="42"/>
                    <a:pt x="1" y="41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2"/>
                    <a:pt x="4" y="31"/>
                    <a:pt x="5" y="30"/>
                  </a:cubicBezTo>
                  <a:cubicBezTo>
                    <a:pt x="6" y="29"/>
                    <a:pt x="6" y="29"/>
                    <a:pt x="6" y="27"/>
                  </a:cubicBezTo>
                  <a:cubicBezTo>
                    <a:pt x="7" y="26"/>
                    <a:pt x="6" y="26"/>
                    <a:pt x="6" y="25"/>
                  </a:cubicBezTo>
                  <a:cubicBezTo>
                    <a:pt x="6" y="23"/>
                    <a:pt x="5" y="22"/>
                    <a:pt x="5" y="19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9" y="14"/>
                    <a:pt x="11" y="13"/>
                    <a:pt x="11" y="12"/>
                  </a:cubicBezTo>
                  <a:cubicBezTo>
                    <a:pt x="12" y="11"/>
                    <a:pt x="11" y="10"/>
                    <a:pt x="11" y="10"/>
                  </a:cubicBezTo>
                  <a:cubicBezTo>
                    <a:pt x="11" y="9"/>
                    <a:pt x="10" y="7"/>
                    <a:pt x="11" y="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6" y="0"/>
                    <a:pt x="17" y="1"/>
                    <a:pt x="16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Freeform 2235">
              <a:extLst>
                <a:ext uri="{FF2B5EF4-FFF2-40B4-BE49-F238E27FC236}">
                  <a16:creationId xmlns:a16="http://schemas.microsoft.com/office/drawing/2014/main" id="{963C45EB-B33D-4E71-8A7A-FE5D0F0F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559"/>
              <a:ext cx="49" cy="107"/>
            </a:xfrm>
            <a:custGeom>
              <a:avLst/>
              <a:gdLst>
                <a:gd name="T0" fmla="*/ 257 w 21"/>
                <a:gd name="T1" fmla="*/ 42 h 43"/>
                <a:gd name="T2" fmla="*/ 240 w 21"/>
                <a:gd name="T3" fmla="*/ 105 h 43"/>
                <a:gd name="T4" fmla="*/ 240 w 21"/>
                <a:gd name="T5" fmla="*/ 137 h 43"/>
                <a:gd name="T6" fmla="*/ 229 w 21"/>
                <a:gd name="T7" fmla="*/ 199 h 43"/>
                <a:gd name="T8" fmla="*/ 201 w 21"/>
                <a:gd name="T9" fmla="*/ 291 h 43"/>
                <a:gd name="T10" fmla="*/ 180 w 21"/>
                <a:gd name="T11" fmla="*/ 321 h 43"/>
                <a:gd name="T12" fmla="*/ 180 w 21"/>
                <a:gd name="T13" fmla="*/ 371 h 43"/>
                <a:gd name="T14" fmla="*/ 191 w 21"/>
                <a:gd name="T15" fmla="*/ 465 h 43"/>
                <a:gd name="T16" fmla="*/ 142 w 21"/>
                <a:gd name="T17" fmla="*/ 508 h 43"/>
                <a:gd name="T18" fmla="*/ 126 w 21"/>
                <a:gd name="T19" fmla="*/ 537 h 43"/>
                <a:gd name="T20" fmla="*/ 77 w 21"/>
                <a:gd name="T21" fmla="*/ 632 h 43"/>
                <a:gd name="T22" fmla="*/ 37 w 21"/>
                <a:gd name="T23" fmla="*/ 649 h 43"/>
                <a:gd name="T24" fmla="*/ 12 w 21"/>
                <a:gd name="T25" fmla="*/ 600 h 43"/>
                <a:gd name="T26" fmla="*/ 37 w 21"/>
                <a:gd name="T27" fmla="*/ 508 h 43"/>
                <a:gd name="T28" fmla="*/ 86 w 21"/>
                <a:gd name="T29" fmla="*/ 445 h 43"/>
                <a:gd name="T30" fmla="*/ 103 w 21"/>
                <a:gd name="T31" fmla="*/ 416 h 43"/>
                <a:gd name="T32" fmla="*/ 114 w 21"/>
                <a:gd name="T33" fmla="*/ 371 h 43"/>
                <a:gd name="T34" fmla="*/ 114 w 21"/>
                <a:gd name="T35" fmla="*/ 291 h 43"/>
                <a:gd name="T36" fmla="*/ 152 w 21"/>
                <a:gd name="T37" fmla="*/ 229 h 43"/>
                <a:gd name="T38" fmla="*/ 180 w 21"/>
                <a:gd name="T39" fmla="*/ 167 h 43"/>
                <a:gd name="T40" fmla="*/ 180 w 21"/>
                <a:gd name="T41" fmla="*/ 137 h 43"/>
                <a:gd name="T42" fmla="*/ 180 w 21"/>
                <a:gd name="T43" fmla="*/ 75 h 43"/>
                <a:gd name="T44" fmla="*/ 201 w 21"/>
                <a:gd name="T45" fmla="*/ 12 h 43"/>
                <a:gd name="T46" fmla="*/ 240 w 21"/>
                <a:gd name="T47" fmla="*/ 0 h 43"/>
                <a:gd name="T48" fmla="*/ 257 w 21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" h="43">
                  <a:moveTo>
                    <a:pt x="20" y="3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9" y="9"/>
                  </a:cubicBezTo>
                  <a:cubicBezTo>
                    <a:pt x="19" y="10"/>
                    <a:pt x="19" y="11"/>
                    <a:pt x="18" y="13"/>
                  </a:cubicBezTo>
                  <a:cubicBezTo>
                    <a:pt x="18" y="15"/>
                    <a:pt x="17" y="18"/>
                    <a:pt x="16" y="19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5" y="25"/>
                    <a:pt x="16" y="27"/>
                    <a:pt x="15" y="30"/>
                  </a:cubicBezTo>
                  <a:cubicBezTo>
                    <a:pt x="14" y="32"/>
                    <a:pt x="13" y="33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4" y="43"/>
                    <a:pt x="3" y="42"/>
                  </a:cubicBezTo>
                  <a:cubicBezTo>
                    <a:pt x="1" y="42"/>
                    <a:pt x="0" y="40"/>
                    <a:pt x="1" y="39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0"/>
                    <a:pt x="6" y="29"/>
                    <a:pt x="7" y="29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9" y="26"/>
                    <a:pt x="9" y="25"/>
                    <a:pt x="9" y="24"/>
                  </a:cubicBezTo>
                  <a:cubicBezTo>
                    <a:pt x="8" y="23"/>
                    <a:pt x="8" y="21"/>
                    <a:pt x="9" y="19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3" y="14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3" y="7"/>
                    <a:pt x="14" y="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0" y="1"/>
                    <a:pt x="21" y="2"/>
                    <a:pt x="2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Freeform 2236">
              <a:extLst>
                <a:ext uri="{FF2B5EF4-FFF2-40B4-BE49-F238E27FC236}">
                  <a16:creationId xmlns:a16="http://schemas.microsoft.com/office/drawing/2014/main" id="{4B0811F5-1DC9-4313-AD28-307F9B95E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549"/>
              <a:ext cx="51" cy="107"/>
            </a:xfrm>
            <a:custGeom>
              <a:avLst/>
              <a:gdLst>
                <a:gd name="T0" fmla="*/ 274 w 22"/>
                <a:gd name="T1" fmla="*/ 42 h 43"/>
                <a:gd name="T2" fmla="*/ 248 w 22"/>
                <a:gd name="T3" fmla="*/ 105 h 43"/>
                <a:gd name="T4" fmla="*/ 248 w 22"/>
                <a:gd name="T5" fmla="*/ 154 h 43"/>
                <a:gd name="T6" fmla="*/ 248 w 22"/>
                <a:gd name="T7" fmla="*/ 216 h 43"/>
                <a:gd name="T8" fmla="*/ 199 w 22"/>
                <a:gd name="T9" fmla="*/ 291 h 43"/>
                <a:gd name="T10" fmla="*/ 172 w 22"/>
                <a:gd name="T11" fmla="*/ 321 h 43"/>
                <a:gd name="T12" fmla="*/ 172 w 22"/>
                <a:gd name="T13" fmla="*/ 371 h 43"/>
                <a:gd name="T14" fmla="*/ 172 w 22"/>
                <a:gd name="T15" fmla="*/ 445 h 43"/>
                <a:gd name="T16" fmla="*/ 139 w 22"/>
                <a:gd name="T17" fmla="*/ 508 h 43"/>
                <a:gd name="T18" fmla="*/ 102 w 22"/>
                <a:gd name="T19" fmla="*/ 537 h 43"/>
                <a:gd name="T20" fmla="*/ 74 w 22"/>
                <a:gd name="T21" fmla="*/ 632 h 43"/>
                <a:gd name="T22" fmla="*/ 28 w 22"/>
                <a:gd name="T23" fmla="*/ 649 h 43"/>
                <a:gd name="T24" fmla="*/ 0 w 22"/>
                <a:gd name="T25" fmla="*/ 600 h 43"/>
                <a:gd name="T26" fmla="*/ 37 w 22"/>
                <a:gd name="T27" fmla="*/ 495 h 43"/>
                <a:gd name="T28" fmla="*/ 74 w 22"/>
                <a:gd name="T29" fmla="*/ 445 h 43"/>
                <a:gd name="T30" fmla="*/ 102 w 22"/>
                <a:gd name="T31" fmla="*/ 416 h 43"/>
                <a:gd name="T32" fmla="*/ 102 w 22"/>
                <a:gd name="T33" fmla="*/ 371 h 43"/>
                <a:gd name="T34" fmla="*/ 102 w 22"/>
                <a:gd name="T35" fmla="*/ 279 h 43"/>
                <a:gd name="T36" fmla="*/ 151 w 22"/>
                <a:gd name="T37" fmla="*/ 229 h 43"/>
                <a:gd name="T38" fmla="*/ 188 w 22"/>
                <a:gd name="T39" fmla="*/ 187 h 43"/>
                <a:gd name="T40" fmla="*/ 199 w 22"/>
                <a:gd name="T41" fmla="*/ 154 h 43"/>
                <a:gd name="T42" fmla="*/ 199 w 22"/>
                <a:gd name="T43" fmla="*/ 75 h 43"/>
                <a:gd name="T44" fmla="*/ 209 w 22"/>
                <a:gd name="T45" fmla="*/ 12 h 43"/>
                <a:gd name="T46" fmla="*/ 248 w 22"/>
                <a:gd name="T47" fmla="*/ 12 h 43"/>
                <a:gd name="T48" fmla="*/ 274 w 22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" h="43">
                  <a:moveTo>
                    <a:pt x="22" y="3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0" y="11"/>
                    <a:pt x="21" y="12"/>
                    <a:pt x="20" y="14"/>
                  </a:cubicBezTo>
                  <a:cubicBezTo>
                    <a:pt x="19" y="16"/>
                    <a:pt x="17" y="18"/>
                    <a:pt x="16" y="19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2"/>
                    <a:pt x="14" y="23"/>
                    <a:pt x="14" y="24"/>
                  </a:cubicBezTo>
                  <a:cubicBezTo>
                    <a:pt x="14" y="25"/>
                    <a:pt x="15" y="27"/>
                    <a:pt x="14" y="29"/>
                  </a:cubicBezTo>
                  <a:cubicBezTo>
                    <a:pt x="13" y="32"/>
                    <a:pt x="12" y="32"/>
                    <a:pt x="11" y="33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4" y="43"/>
                    <a:pt x="2" y="42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0"/>
                    <a:pt x="5" y="29"/>
                    <a:pt x="6" y="29"/>
                  </a:cubicBezTo>
                  <a:cubicBezTo>
                    <a:pt x="7" y="28"/>
                    <a:pt x="8" y="28"/>
                    <a:pt x="8" y="27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8" y="22"/>
                    <a:pt x="7" y="21"/>
                    <a:pt x="8" y="18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3" y="14"/>
                    <a:pt x="15" y="13"/>
                    <a:pt x="15" y="12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9"/>
                    <a:pt x="15" y="7"/>
                    <a:pt x="16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1"/>
                    <a:pt x="22" y="2"/>
                    <a:pt x="22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Freeform 2237">
              <a:extLst>
                <a:ext uri="{FF2B5EF4-FFF2-40B4-BE49-F238E27FC236}">
                  <a16:creationId xmlns:a16="http://schemas.microsoft.com/office/drawing/2014/main" id="{53D41D8B-F0D8-4F85-B795-16E52E46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39"/>
              <a:ext cx="61" cy="102"/>
            </a:xfrm>
            <a:custGeom>
              <a:avLst/>
              <a:gdLst>
                <a:gd name="T0" fmla="*/ 324 w 26"/>
                <a:gd name="T1" fmla="*/ 42 h 41"/>
                <a:gd name="T2" fmla="*/ 298 w 26"/>
                <a:gd name="T3" fmla="*/ 104 h 41"/>
                <a:gd name="T4" fmla="*/ 286 w 26"/>
                <a:gd name="T5" fmla="*/ 137 h 41"/>
                <a:gd name="T6" fmla="*/ 286 w 26"/>
                <a:gd name="T7" fmla="*/ 199 h 41"/>
                <a:gd name="T8" fmla="*/ 249 w 26"/>
                <a:gd name="T9" fmla="*/ 291 h 41"/>
                <a:gd name="T10" fmla="*/ 221 w 26"/>
                <a:gd name="T11" fmla="*/ 308 h 41"/>
                <a:gd name="T12" fmla="*/ 209 w 26"/>
                <a:gd name="T13" fmla="*/ 353 h 41"/>
                <a:gd name="T14" fmla="*/ 209 w 26"/>
                <a:gd name="T15" fmla="*/ 445 h 41"/>
                <a:gd name="T16" fmla="*/ 155 w 26"/>
                <a:gd name="T17" fmla="*/ 495 h 41"/>
                <a:gd name="T18" fmla="*/ 127 w 26"/>
                <a:gd name="T19" fmla="*/ 525 h 41"/>
                <a:gd name="T20" fmla="*/ 77 w 26"/>
                <a:gd name="T21" fmla="*/ 619 h 41"/>
                <a:gd name="T22" fmla="*/ 28 w 26"/>
                <a:gd name="T23" fmla="*/ 619 h 41"/>
                <a:gd name="T24" fmla="*/ 12 w 26"/>
                <a:gd name="T25" fmla="*/ 570 h 41"/>
                <a:gd name="T26" fmla="*/ 49 w 26"/>
                <a:gd name="T27" fmla="*/ 478 h 41"/>
                <a:gd name="T28" fmla="*/ 106 w 26"/>
                <a:gd name="T29" fmla="*/ 415 h 41"/>
                <a:gd name="T30" fmla="*/ 127 w 26"/>
                <a:gd name="T31" fmla="*/ 383 h 41"/>
                <a:gd name="T32" fmla="*/ 143 w 26"/>
                <a:gd name="T33" fmla="*/ 353 h 41"/>
                <a:gd name="T34" fmla="*/ 155 w 26"/>
                <a:gd name="T35" fmla="*/ 279 h 41"/>
                <a:gd name="T36" fmla="*/ 209 w 26"/>
                <a:gd name="T37" fmla="*/ 216 h 41"/>
                <a:gd name="T38" fmla="*/ 232 w 26"/>
                <a:gd name="T39" fmla="*/ 167 h 41"/>
                <a:gd name="T40" fmla="*/ 232 w 26"/>
                <a:gd name="T41" fmla="*/ 137 h 41"/>
                <a:gd name="T42" fmla="*/ 249 w 26"/>
                <a:gd name="T43" fmla="*/ 62 h 41"/>
                <a:gd name="T44" fmla="*/ 270 w 26"/>
                <a:gd name="T45" fmla="*/ 12 h 41"/>
                <a:gd name="T46" fmla="*/ 307 w 26"/>
                <a:gd name="T47" fmla="*/ 0 h 41"/>
                <a:gd name="T48" fmla="*/ 324 w 26"/>
                <a:gd name="T49" fmla="*/ 42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1">
                  <a:moveTo>
                    <a:pt x="25" y="3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3" y="10"/>
                    <a:pt x="23" y="12"/>
                    <a:pt x="22" y="13"/>
                  </a:cubicBezTo>
                  <a:cubicBezTo>
                    <a:pt x="21" y="15"/>
                    <a:pt x="20" y="18"/>
                    <a:pt x="19" y="19"/>
                  </a:cubicBezTo>
                  <a:cubicBezTo>
                    <a:pt x="18" y="19"/>
                    <a:pt x="17" y="19"/>
                    <a:pt x="17" y="20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7" y="25"/>
                    <a:pt x="17" y="27"/>
                    <a:pt x="16" y="29"/>
                  </a:cubicBezTo>
                  <a:cubicBezTo>
                    <a:pt x="15" y="31"/>
                    <a:pt x="14" y="32"/>
                    <a:pt x="12" y="32"/>
                  </a:cubicBezTo>
                  <a:cubicBezTo>
                    <a:pt x="11" y="33"/>
                    <a:pt x="11" y="33"/>
                    <a:pt x="10" y="34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1"/>
                    <a:pt x="4" y="41"/>
                    <a:pt x="2" y="40"/>
                  </a:cubicBezTo>
                  <a:cubicBezTo>
                    <a:pt x="1" y="39"/>
                    <a:pt x="0" y="38"/>
                    <a:pt x="1" y="37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28"/>
                    <a:pt x="7" y="28"/>
                    <a:pt x="8" y="27"/>
                  </a:cubicBezTo>
                  <a:cubicBezTo>
                    <a:pt x="9" y="27"/>
                    <a:pt x="10" y="27"/>
                    <a:pt x="10" y="25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1"/>
                    <a:pt x="10" y="20"/>
                    <a:pt x="12" y="18"/>
                  </a:cubicBezTo>
                  <a:cubicBezTo>
                    <a:pt x="13" y="15"/>
                    <a:pt x="14" y="15"/>
                    <a:pt x="16" y="14"/>
                  </a:cubicBezTo>
                  <a:cubicBezTo>
                    <a:pt x="16" y="14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6"/>
                    <a:pt x="19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1"/>
                    <a:pt x="26" y="2"/>
                    <a:pt x="25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Freeform 2238">
              <a:extLst>
                <a:ext uri="{FF2B5EF4-FFF2-40B4-BE49-F238E27FC236}">
                  <a16:creationId xmlns:a16="http://schemas.microsoft.com/office/drawing/2014/main" id="{FBF981BC-67EF-400C-9979-E00B7B91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532"/>
              <a:ext cx="63" cy="99"/>
            </a:xfrm>
            <a:custGeom>
              <a:avLst/>
              <a:gdLst>
                <a:gd name="T0" fmla="*/ 331 w 27"/>
                <a:gd name="T1" fmla="*/ 62 h 40"/>
                <a:gd name="T2" fmla="*/ 306 w 27"/>
                <a:gd name="T3" fmla="*/ 104 h 40"/>
                <a:gd name="T4" fmla="*/ 306 w 27"/>
                <a:gd name="T5" fmla="*/ 153 h 40"/>
                <a:gd name="T6" fmla="*/ 294 w 27"/>
                <a:gd name="T7" fmla="*/ 215 h 40"/>
                <a:gd name="T8" fmla="*/ 229 w 27"/>
                <a:gd name="T9" fmla="*/ 275 h 40"/>
                <a:gd name="T10" fmla="*/ 201 w 27"/>
                <a:gd name="T11" fmla="*/ 307 h 40"/>
                <a:gd name="T12" fmla="*/ 201 w 27"/>
                <a:gd name="T13" fmla="*/ 349 h 40"/>
                <a:gd name="T14" fmla="*/ 191 w 27"/>
                <a:gd name="T15" fmla="*/ 423 h 40"/>
                <a:gd name="T16" fmla="*/ 152 w 27"/>
                <a:gd name="T17" fmla="*/ 485 h 40"/>
                <a:gd name="T18" fmla="*/ 114 w 27"/>
                <a:gd name="T19" fmla="*/ 502 h 40"/>
                <a:gd name="T20" fmla="*/ 77 w 27"/>
                <a:gd name="T21" fmla="*/ 594 h 40"/>
                <a:gd name="T22" fmla="*/ 28 w 27"/>
                <a:gd name="T23" fmla="*/ 606 h 40"/>
                <a:gd name="T24" fmla="*/ 0 w 27"/>
                <a:gd name="T25" fmla="*/ 545 h 40"/>
                <a:gd name="T26" fmla="*/ 49 w 27"/>
                <a:gd name="T27" fmla="*/ 453 h 40"/>
                <a:gd name="T28" fmla="*/ 103 w 27"/>
                <a:gd name="T29" fmla="*/ 411 h 40"/>
                <a:gd name="T30" fmla="*/ 126 w 27"/>
                <a:gd name="T31" fmla="*/ 379 h 40"/>
                <a:gd name="T32" fmla="*/ 126 w 27"/>
                <a:gd name="T33" fmla="*/ 332 h 40"/>
                <a:gd name="T34" fmla="*/ 142 w 27"/>
                <a:gd name="T35" fmla="*/ 257 h 40"/>
                <a:gd name="T36" fmla="*/ 191 w 27"/>
                <a:gd name="T37" fmla="*/ 215 h 40"/>
                <a:gd name="T38" fmla="*/ 240 w 27"/>
                <a:gd name="T39" fmla="*/ 166 h 40"/>
                <a:gd name="T40" fmla="*/ 240 w 27"/>
                <a:gd name="T41" fmla="*/ 134 h 40"/>
                <a:gd name="T42" fmla="*/ 257 w 27"/>
                <a:gd name="T43" fmla="*/ 74 h 40"/>
                <a:gd name="T44" fmla="*/ 278 w 27"/>
                <a:gd name="T45" fmla="*/ 12 h 40"/>
                <a:gd name="T46" fmla="*/ 315 w 27"/>
                <a:gd name="T47" fmla="*/ 12 h 40"/>
                <a:gd name="T48" fmla="*/ 331 w 27"/>
                <a:gd name="T49" fmla="*/ 62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40">
                  <a:moveTo>
                    <a:pt x="26" y="4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11"/>
                    <a:pt x="24" y="12"/>
                    <a:pt x="23" y="14"/>
                  </a:cubicBezTo>
                  <a:cubicBezTo>
                    <a:pt x="22" y="16"/>
                    <a:pt x="20" y="18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4"/>
                    <a:pt x="17" y="26"/>
                    <a:pt x="15" y="28"/>
                  </a:cubicBezTo>
                  <a:cubicBezTo>
                    <a:pt x="14" y="31"/>
                    <a:pt x="13" y="31"/>
                    <a:pt x="12" y="32"/>
                  </a:cubicBezTo>
                  <a:cubicBezTo>
                    <a:pt x="11" y="32"/>
                    <a:pt x="10" y="32"/>
                    <a:pt x="9" y="33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40"/>
                    <a:pt x="3" y="40"/>
                    <a:pt x="2" y="40"/>
                  </a:cubicBezTo>
                  <a:cubicBezTo>
                    <a:pt x="0" y="39"/>
                    <a:pt x="0" y="37"/>
                    <a:pt x="0" y="36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8"/>
                    <a:pt x="7" y="27"/>
                    <a:pt x="8" y="27"/>
                  </a:cubicBezTo>
                  <a:cubicBezTo>
                    <a:pt x="9" y="26"/>
                    <a:pt x="9" y="26"/>
                    <a:pt x="10" y="25"/>
                  </a:cubicBezTo>
                  <a:cubicBezTo>
                    <a:pt x="10" y="24"/>
                    <a:pt x="10" y="23"/>
                    <a:pt x="10" y="22"/>
                  </a:cubicBezTo>
                  <a:cubicBezTo>
                    <a:pt x="10" y="21"/>
                    <a:pt x="10" y="19"/>
                    <a:pt x="11" y="17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6" y="13"/>
                    <a:pt x="18" y="12"/>
                    <a:pt x="19" y="11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8"/>
                    <a:pt x="19" y="7"/>
                    <a:pt x="20" y="5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6" y="1"/>
                    <a:pt x="27" y="3"/>
                    <a:pt x="26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Freeform 2239">
              <a:extLst>
                <a:ext uri="{FF2B5EF4-FFF2-40B4-BE49-F238E27FC236}">
                  <a16:creationId xmlns:a16="http://schemas.microsoft.com/office/drawing/2014/main" id="{315E81A9-C435-4FC5-82E5-4216CA4A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507"/>
              <a:ext cx="74" cy="95"/>
            </a:xfrm>
            <a:custGeom>
              <a:avLst/>
              <a:gdLst>
                <a:gd name="T0" fmla="*/ 386 w 32"/>
                <a:gd name="T1" fmla="*/ 63 h 38"/>
                <a:gd name="T2" fmla="*/ 347 w 32"/>
                <a:gd name="T3" fmla="*/ 113 h 38"/>
                <a:gd name="T4" fmla="*/ 331 w 32"/>
                <a:gd name="T5" fmla="*/ 158 h 38"/>
                <a:gd name="T6" fmla="*/ 321 w 32"/>
                <a:gd name="T7" fmla="*/ 208 h 38"/>
                <a:gd name="T8" fmla="*/ 273 w 32"/>
                <a:gd name="T9" fmla="*/ 283 h 38"/>
                <a:gd name="T10" fmla="*/ 245 w 32"/>
                <a:gd name="T11" fmla="*/ 313 h 38"/>
                <a:gd name="T12" fmla="*/ 236 w 32"/>
                <a:gd name="T13" fmla="*/ 345 h 38"/>
                <a:gd name="T14" fmla="*/ 224 w 32"/>
                <a:gd name="T15" fmla="*/ 438 h 38"/>
                <a:gd name="T16" fmla="*/ 160 w 32"/>
                <a:gd name="T17" fmla="*/ 488 h 38"/>
                <a:gd name="T18" fmla="*/ 134 w 32"/>
                <a:gd name="T19" fmla="*/ 500 h 38"/>
                <a:gd name="T20" fmla="*/ 74 w 32"/>
                <a:gd name="T21" fmla="*/ 583 h 38"/>
                <a:gd name="T22" fmla="*/ 28 w 32"/>
                <a:gd name="T23" fmla="*/ 563 h 38"/>
                <a:gd name="T24" fmla="*/ 12 w 32"/>
                <a:gd name="T25" fmla="*/ 520 h 38"/>
                <a:gd name="T26" fmla="*/ 74 w 32"/>
                <a:gd name="T27" fmla="*/ 425 h 38"/>
                <a:gd name="T28" fmla="*/ 123 w 32"/>
                <a:gd name="T29" fmla="*/ 395 h 38"/>
                <a:gd name="T30" fmla="*/ 150 w 32"/>
                <a:gd name="T31" fmla="*/ 363 h 38"/>
                <a:gd name="T32" fmla="*/ 160 w 32"/>
                <a:gd name="T33" fmla="*/ 333 h 38"/>
                <a:gd name="T34" fmla="*/ 187 w 32"/>
                <a:gd name="T35" fmla="*/ 250 h 38"/>
                <a:gd name="T36" fmla="*/ 245 w 32"/>
                <a:gd name="T37" fmla="*/ 208 h 38"/>
                <a:gd name="T38" fmla="*/ 273 w 32"/>
                <a:gd name="T39" fmla="*/ 158 h 38"/>
                <a:gd name="T40" fmla="*/ 284 w 32"/>
                <a:gd name="T41" fmla="*/ 125 h 38"/>
                <a:gd name="T42" fmla="*/ 310 w 32"/>
                <a:gd name="T43" fmla="*/ 63 h 38"/>
                <a:gd name="T44" fmla="*/ 331 w 32"/>
                <a:gd name="T45" fmla="*/ 20 h 38"/>
                <a:gd name="T46" fmla="*/ 370 w 32"/>
                <a:gd name="T47" fmla="*/ 20 h 38"/>
                <a:gd name="T48" fmla="*/ 386 w 32"/>
                <a:gd name="T49" fmla="*/ 63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" h="38">
                  <a:moveTo>
                    <a:pt x="31" y="4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7" y="9"/>
                    <a:pt x="27" y="10"/>
                  </a:cubicBezTo>
                  <a:cubicBezTo>
                    <a:pt x="27" y="11"/>
                    <a:pt x="27" y="12"/>
                    <a:pt x="26" y="13"/>
                  </a:cubicBezTo>
                  <a:cubicBezTo>
                    <a:pt x="25" y="15"/>
                    <a:pt x="23" y="18"/>
                    <a:pt x="22" y="18"/>
                  </a:cubicBezTo>
                  <a:cubicBezTo>
                    <a:pt x="21" y="19"/>
                    <a:pt x="21" y="19"/>
                    <a:pt x="20" y="20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4"/>
                    <a:pt x="19" y="26"/>
                    <a:pt x="18" y="28"/>
                  </a:cubicBezTo>
                  <a:cubicBezTo>
                    <a:pt x="16" y="30"/>
                    <a:pt x="14" y="30"/>
                    <a:pt x="13" y="31"/>
                  </a:cubicBezTo>
                  <a:cubicBezTo>
                    <a:pt x="12" y="31"/>
                    <a:pt x="12" y="31"/>
                    <a:pt x="11" y="32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6"/>
                    <a:pt x="9" y="25"/>
                    <a:pt x="10" y="25"/>
                  </a:cubicBezTo>
                  <a:cubicBezTo>
                    <a:pt x="11" y="25"/>
                    <a:pt x="12" y="24"/>
                    <a:pt x="12" y="23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4" y="19"/>
                    <a:pt x="14" y="18"/>
                    <a:pt x="15" y="16"/>
                  </a:cubicBezTo>
                  <a:cubicBezTo>
                    <a:pt x="17" y="14"/>
                    <a:pt x="18" y="14"/>
                    <a:pt x="20" y="13"/>
                  </a:cubicBezTo>
                  <a:cubicBezTo>
                    <a:pt x="21" y="13"/>
                    <a:pt x="22" y="11"/>
                    <a:pt x="22" y="10"/>
                  </a:cubicBezTo>
                  <a:cubicBezTo>
                    <a:pt x="23" y="10"/>
                    <a:pt x="23" y="9"/>
                    <a:pt x="23" y="8"/>
                  </a:cubicBezTo>
                  <a:cubicBezTo>
                    <a:pt x="23" y="7"/>
                    <a:pt x="23" y="6"/>
                    <a:pt x="25" y="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2"/>
                    <a:pt x="32" y="3"/>
                    <a:pt x="3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Freeform 2240">
              <a:extLst>
                <a:ext uri="{FF2B5EF4-FFF2-40B4-BE49-F238E27FC236}">
                  <a16:creationId xmlns:a16="http://schemas.microsoft.com/office/drawing/2014/main" id="{5610E39D-9765-497F-9DDA-9F5D3F56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97"/>
              <a:ext cx="77" cy="90"/>
            </a:xfrm>
            <a:custGeom>
              <a:avLst/>
              <a:gdLst>
                <a:gd name="T0" fmla="*/ 420 w 33"/>
                <a:gd name="T1" fmla="*/ 63 h 36"/>
                <a:gd name="T2" fmla="*/ 380 w 33"/>
                <a:gd name="T3" fmla="*/ 125 h 36"/>
                <a:gd name="T4" fmla="*/ 371 w 33"/>
                <a:gd name="T5" fmla="*/ 158 h 36"/>
                <a:gd name="T6" fmla="*/ 355 w 33"/>
                <a:gd name="T7" fmla="*/ 220 h 36"/>
                <a:gd name="T8" fmla="*/ 278 w 33"/>
                <a:gd name="T9" fmla="*/ 270 h 36"/>
                <a:gd name="T10" fmla="*/ 257 w 33"/>
                <a:gd name="T11" fmla="*/ 283 h 36"/>
                <a:gd name="T12" fmla="*/ 240 w 33"/>
                <a:gd name="T13" fmla="*/ 333 h 36"/>
                <a:gd name="T14" fmla="*/ 217 w 33"/>
                <a:gd name="T15" fmla="*/ 425 h 36"/>
                <a:gd name="T16" fmla="*/ 163 w 33"/>
                <a:gd name="T17" fmla="*/ 458 h 36"/>
                <a:gd name="T18" fmla="*/ 126 w 33"/>
                <a:gd name="T19" fmla="*/ 470 h 36"/>
                <a:gd name="T20" fmla="*/ 77 w 33"/>
                <a:gd name="T21" fmla="*/ 550 h 36"/>
                <a:gd name="T22" fmla="*/ 28 w 33"/>
                <a:gd name="T23" fmla="*/ 550 h 36"/>
                <a:gd name="T24" fmla="*/ 12 w 33"/>
                <a:gd name="T25" fmla="*/ 488 h 36"/>
                <a:gd name="T26" fmla="*/ 77 w 33"/>
                <a:gd name="T27" fmla="*/ 408 h 36"/>
                <a:gd name="T28" fmla="*/ 126 w 33"/>
                <a:gd name="T29" fmla="*/ 375 h 36"/>
                <a:gd name="T30" fmla="*/ 152 w 33"/>
                <a:gd name="T31" fmla="*/ 345 h 36"/>
                <a:gd name="T32" fmla="*/ 163 w 33"/>
                <a:gd name="T33" fmla="*/ 313 h 36"/>
                <a:gd name="T34" fmla="*/ 191 w 33"/>
                <a:gd name="T35" fmla="*/ 238 h 36"/>
                <a:gd name="T36" fmla="*/ 257 w 33"/>
                <a:gd name="T37" fmla="*/ 188 h 36"/>
                <a:gd name="T38" fmla="*/ 306 w 33"/>
                <a:gd name="T39" fmla="*/ 175 h 36"/>
                <a:gd name="T40" fmla="*/ 315 w 33"/>
                <a:gd name="T41" fmla="*/ 125 h 36"/>
                <a:gd name="T42" fmla="*/ 331 w 33"/>
                <a:gd name="T43" fmla="*/ 63 h 36"/>
                <a:gd name="T44" fmla="*/ 371 w 33"/>
                <a:gd name="T45" fmla="*/ 20 h 36"/>
                <a:gd name="T46" fmla="*/ 408 w 33"/>
                <a:gd name="T47" fmla="*/ 20 h 36"/>
                <a:gd name="T48" fmla="*/ 420 w 33"/>
                <a:gd name="T49" fmla="*/ 63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3" h="36">
                  <a:moveTo>
                    <a:pt x="33" y="4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11"/>
                    <a:pt x="29" y="12"/>
                    <a:pt x="28" y="14"/>
                  </a:cubicBezTo>
                  <a:cubicBezTo>
                    <a:pt x="26" y="15"/>
                    <a:pt x="23" y="17"/>
                    <a:pt x="22" y="17"/>
                  </a:cubicBezTo>
                  <a:cubicBezTo>
                    <a:pt x="21" y="17"/>
                    <a:pt x="21" y="18"/>
                    <a:pt x="20" y="18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2"/>
                    <a:pt x="19" y="25"/>
                    <a:pt x="17" y="27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30"/>
                    <a:pt x="11" y="29"/>
                    <a:pt x="10" y="30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6"/>
                    <a:pt x="3" y="36"/>
                    <a:pt x="2" y="35"/>
                  </a:cubicBezTo>
                  <a:cubicBezTo>
                    <a:pt x="1" y="34"/>
                    <a:pt x="0" y="32"/>
                    <a:pt x="1" y="31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4"/>
                    <a:pt x="9" y="24"/>
                    <a:pt x="10" y="24"/>
                  </a:cubicBezTo>
                  <a:cubicBezTo>
                    <a:pt x="11" y="23"/>
                    <a:pt x="12" y="23"/>
                    <a:pt x="12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18"/>
                    <a:pt x="14" y="17"/>
                    <a:pt x="15" y="15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1" y="12"/>
                    <a:pt x="23" y="11"/>
                    <a:pt x="24" y="11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5" y="7"/>
                    <a:pt x="25" y="6"/>
                    <a:pt x="26" y="4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33" y="2"/>
                    <a:pt x="33" y="3"/>
                    <a:pt x="33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Freeform 2241">
              <a:extLst>
                <a:ext uri="{FF2B5EF4-FFF2-40B4-BE49-F238E27FC236}">
                  <a16:creationId xmlns:a16="http://schemas.microsoft.com/office/drawing/2014/main" id="{122E3446-CAFC-4E06-9228-872B2088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87"/>
              <a:ext cx="103" cy="45"/>
            </a:xfrm>
            <a:custGeom>
              <a:avLst/>
              <a:gdLst>
                <a:gd name="T0" fmla="*/ 552 w 44"/>
                <a:gd name="T1" fmla="*/ 83 h 18"/>
                <a:gd name="T2" fmla="*/ 499 w 44"/>
                <a:gd name="T3" fmla="*/ 95 h 18"/>
                <a:gd name="T4" fmla="*/ 478 w 44"/>
                <a:gd name="T5" fmla="*/ 125 h 18"/>
                <a:gd name="T6" fmla="*/ 421 w 44"/>
                <a:gd name="T7" fmla="*/ 158 h 18"/>
                <a:gd name="T8" fmla="*/ 363 w 44"/>
                <a:gd name="T9" fmla="*/ 188 h 18"/>
                <a:gd name="T10" fmla="*/ 323 w 44"/>
                <a:gd name="T11" fmla="*/ 188 h 18"/>
                <a:gd name="T12" fmla="*/ 295 w 44"/>
                <a:gd name="T13" fmla="*/ 220 h 18"/>
                <a:gd name="T14" fmla="*/ 229 w 44"/>
                <a:gd name="T15" fmla="*/ 283 h 18"/>
                <a:gd name="T16" fmla="*/ 164 w 44"/>
                <a:gd name="T17" fmla="*/ 270 h 18"/>
                <a:gd name="T18" fmla="*/ 143 w 44"/>
                <a:gd name="T19" fmla="*/ 270 h 18"/>
                <a:gd name="T20" fmla="*/ 49 w 44"/>
                <a:gd name="T21" fmla="*/ 283 h 18"/>
                <a:gd name="T22" fmla="*/ 12 w 44"/>
                <a:gd name="T23" fmla="*/ 250 h 18"/>
                <a:gd name="T24" fmla="*/ 28 w 44"/>
                <a:gd name="T25" fmla="*/ 188 h 18"/>
                <a:gd name="T26" fmla="*/ 115 w 44"/>
                <a:gd name="T27" fmla="*/ 158 h 18"/>
                <a:gd name="T28" fmla="*/ 180 w 44"/>
                <a:gd name="T29" fmla="*/ 175 h 18"/>
                <a:gd name="T30" fmla="*/ 220 w 44"/>
                <a:gd name="T31" fmla="*/ 175 h 18"/>
                <a:gd name="T32" fmla="*/ 241 w 44"/>
                <a:gd name="T33" fmla="*/ 145 h 18"/>
                <a:gd name="T34" fmla="*/ 295 w 44"/>
                <a:gd name="T35" fmla="*/ 95 h 18"/>
                <a:gd name="T36" fmla="*/ 363 w 44"/>
                <a:gd name="T37" fmla="*/ 95 h 18"/>
                <a:gd name="T38" fmla="*/ 412 w 44"/>
                <a:gd name="T39" fmla="*/ 95 h 18"/>
                <a:gd name="T40" fmla="*/ 438 w 44"/>
                <a:gd name="T41" fmla="*/ 63 h 18"/>
                <a:gd name="T42" fmla="*/ 478 w 44"/>
                <a:gd name="T43" fmla="*/ 33 h 18"/>
                <a:gd name="T44" fmla="*/ 536 w 44"/>
                <a:gd name="T45" fmla="*/ 20 h 18"/>
                <a:gd name="T46" fmla="*/ 564 w 44"/>
                <a:gd name="T47" fmla="*/ 33 h 18"/>
                <a:gd name="T48" fmla="*/ 552 w 44"/>
                <a:gd name="T49" fmla="*/ 83 h 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8">
                  <a:moveTo>
                    <a:pt x="43" y="5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7"/>
                    <a:pt x="37" y="7"/>
                    <a:pt x="37" y="8"/>
                  </a:cubicBezTo>
                  <a:cubicBezTo>
                    <a:pt x="36" y="9"/>
                    <a:pt x="35" y="10"/>
                    <a:pt x="33" y="10"/>
                  </a:cubicBezTo>
                  <a:cubicBezTo>
                    <a:pt x="32" y="11"/>
                    <a:pt x="29" y="13"/>
                    <a:pt x="28" y="12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2" y="15"/>
                    <a:pt x="21" y="17"/>
                    <a:pt x="18" y="18"/>
                  </a:cubicBezTo>
                  <a:cubicBezTo>
                    <a:pt x="16" y="18"/>
                    <a:pt x="14" y="18"/>
                    <a:pt x="13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1" y="17"/>
                    <a:pt x="1" y="16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11"/>
                    <a:pt x="15" y="11"/>
                    <a:pt x="17" y="11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20" y="8"/>
                    <a:pt x="21" y="7"/>
                    <a:pt x="23" y="6"/>
                  </a:cubicBezTo>
                  <a:cubicBezTo>
                    <a:pt x="26" y="5"/>
                    <a:pt x="27" y="6"/>
                    <a:pt x="28" y="6"/>
                  </a:cubicBezTo>
                  <a:cubicBezTo>
                    <a:pt x="29" y="7"/>
                    <a:pt x="31" y="6"/>
                    <a:pt x="32" y="6"/>
                  </a:cubicBezTo>
                  <a:cubicBezTo>
                    <a:pt x="33" y="5"/>
                    <a:pt x="33" y="5"/>
                    <a:pt x="34" y="4"/>
                  </a:cubicBezTo>
                  <a:cubicBezTo>
                    <a:pt x="35" y="3"/>
                    <a:pt x="35" y="2"/>
                    <a:pt x="37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4"/>
                    <a:pt x="44" y="5"/>
                    <a:pt x="43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Freeform 2242">
              <a:extLst>
                <a:ext uri="{FF2B5EF4-FFF2-40B4-BE49-F238E27FC236}">
                  <a16:creationId xmlns:a16="http://schemas.microsoft.com/office/drawing/2014/main" id="{5A9300CA-10B4-4906-8A7A-608A72FE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467"/>
              <a:ext cx="103" cy="40"/>
            </a:xfrm>
            <a:custGeom>
              <a:avLst/>
              <a:gdLst>
                <a:gd name="T0" fmla="*/ 552 w 44"/>
                <a:gd name="T1" fmla="*/ 83 h 16"/>
                <a:gd name="T2" fmla="*/ 499 w 44"/>
                <a:gd name="T3" fmla="*/ 95 h 16"/>
                <a:gd name="T4" fmla="*/ 478 w 44"/>
                <a:gd name="T5" fmla="*/ 125 h 16"/>
                <a:gd name="T6" fmla="*/ 421 w 44"/>
                <a:gd name="T7" fmla="*/ 158 h 16"/>
                <a:gd name="T8" fmla="*/ 344 w 44"/>
                <a:gd name="T9" fmla="*/ 158 h 16"/>
                <a:gd name="T10" fmla="*/ 307 w 44"/>
                <a:gd name="T11" fmla="*/ 158 h 16"/>
                <a:gd name="T12" fmla="*/ 286 w 44"/>
                <a:gd name="T13" fmla="*/ 175 h 16"/>
                <a:gd name="T14" fmla="*/ 229 w 44"/>
                <a:gd name="T15" fmla="*/ 238 h 16"/>
                <a:gd name="T16" fmla="*/ 164 w 44"/>
                <a:gd name="T17" fmla="*/ 238 h 16"/>
                <a:gd name="T18" fmla="*/ 126 w 44"/>
                <a:gd name="T19" fmla="*/ 220 h 16"/>
                <a:gd name="T20" fmla="*/ 37 w 44"/>
                <a:gd name="T21" fmla="*/ 250 h 16"/>
                <a:gd name="T22" fmla="*/ 0 w 44"/>
                <a:gd name="T23" fmla="*/ 208 h 16"/>
                <a:gd name="T24" fmla="*/ 28 w 44"/>
                <a:gd name="T25" fmla="*/ 158 h 16"/>
                <a:gd name="T26" fmla="*/ 103 w 44"/>
                <a:gd name="T27" fmla="*/ 125 h 16"/>
                <a:gd name="T28" fmla="*/ 164 w 44"/>
                <a:gd name="T29" fmla="*/ 125 h 16"/>
                <a:gd name="T30" fmla="*/ 204 w 44"/>
                <a:gd name="T31" fmla="*/ 125 h 16"/>
                <a:gd name="T32" fmla="*/ 229 w 44"/>
                <a:gd name="T33" fmla="*/ 113 h 16"/>
                <a:gd name="T34" fmla="*/ 295 w 44"/>
                <a:gd name="T35" fmla="*/ 63 h 16"/>
                <a:gd name="T36" fmla="*/ 363 w 44"/>
                <a:gd name="T37" fmla="*/ 63 h 16"/>
                <a:gd name="T38" fmla="*/ 412 w 44"/>
                <a:gd name="T39" fmla="*/ 83 h 16"/>
                <a:gd name="T40" fmla="*/ 438 w 44"/>
                <a:gd name="T41" fmla="*/ 63 h 16"/>
                <a:gd name="T42" fmla="*/ 478 w 44"/>
                <a:gd name="T43" fmla="*/ 33 h 16"/>
                <a:gd name="T44" fmla="*/ 536 w 44"/>
                <a:gd name="T45" fmla="*/ 0 h 16"/>
                <a:gd name="T46" fmla="*/ 564 w 44"/>
                <a:gd name="T47" fmla="*/ 33 h 16"/>
                <a:gd name="T48" fmla="*/ 552 w 44"/>
                <a:gd name="T49" fmla="*/ 83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6">
                  <a:moveTo>
                    <a:pt x="43" y="5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7" y="7"/>
                    <a:pt x="37" y="8"/>
                  </a:cubicBezTo>
                  <a:cubicBezTo>
                    <a:pt x="36" y="8"/>
                    <a:pt x="35" y="9"/>
                    <a:pt x="33" y="10"/>
                  </a:cubicBezTo>
                  <a:cubicBezTo>
                    <a:pt x="31" y="10"/>
                    <a:pt x="28" y="10"/>
                    <a:pt x="27" y="10"/>
                  </a:cubicBezTo>
                  <a:cubicBezTo>
                    <a:pt x="26" y="9"/>
                    <a:pt x="25" y="9"/>
                    <a:pt x="24" y="10"/>
                  </a:cubicBezTo>
                  <a:cubicBezTo>
                    <a:pt x="23" y="10"/>
                    <a:pt x="23" y="10"/>
                    <a:pt x="22" y="11"/>
                  </a:cubicBezTo>
                  <a:cubicBezTo>
                    <a:pt x="21" y="12"/>
                    <a:pt x="20" y="14"/>
                    <a:pt x="18" y="15"/>
                  </a:cubicBezTo>
                  <a:cubicBezTo>
                    <a:pt x="15" y="16"/>
                    <a:pt x="14" y="15"/>
                    <a:pt x="13" y="15"/>
                  </a:cubicBezTo>
                  <a:cubicBezTo>
                    <a:pt x="12" y="14"/>
                    <a:pt x="11" y="13"/>
                    <a:pt x="10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0" y="12"/>
                    <a:pt x="0" y="10"/>
                    <a:pt x="2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7"/>
                    <a:pt x="12" y="8"/>
                    <a:pt x="13" y="8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20" y="4"/>
                    <a:pt x="23" y="4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31" y="6"/>
                    <a:pt x="32" y="5"/>
                  </a:cubicBezTo>
                  <a:cubicBezTo>
                    <a:pt x="33" y="5"/>
                    <a:pt x="33" y="5"/>
                    <a:pt x="34" y="4"/>
                  </a:cubicBezTo>
                  <a:cubicBezTo>
                    <a:pt x="35" y="3"/>
                    <a:pt x="35" y="2"/>
                    <a:pt x="37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3"/>
                    <a:pt x="44" y="5"/>
                    <a:pt x="43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Freeform 2243">
              <a:extLst>
                <a:ext uri="{FF2B5EF4-FFF2-40B4-BE49-F238E27FC236}">
                  <a16:creationId xmlns:a16="http://schemas.microsoft.com/office/drawing/2014/main" id="{82611EAC-F3A9-4F2D-BD6F-7F646165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4"/>
              <a:ext cx="152" cy="117"/>
            </a:xfrm>
            <a:custGeom>
              <a:avLst/>
              <a:gdLst>
                <a:gd name="T0" fmla="*/ 344 w 65"/>
                <a:gd name="T1" fmla="*/ 0 h 47"/>
                <a:gd name="T2" fmla="*/ 37 w 65"/>
                <a:gd name="T3" fmla="*/ 587 h 47"/>
                <a:gd name="T4" fmla="*/ 830 w 65"/>
                <a:gd name="T5" fmla="*/ 62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27" y="0"/>
                  </a:moveTo>
                  <a:cubicBezTo>
                    <a:pt x="15" y="10"/>
                    <a:pt x="0" y="28"/>
                    <a:pt x="3" y="38"/>
                  </a:cubicBezTo>
                  <a:cubicBezTo>
                    <a:pt x="5" y="47"/>
                    <a:pt x="65" y="40"/>
                    <a:pt x="65" y="40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Freeform 2244">
              <a:extLst>
                <a:ext uri="{FF2B5EF4-FFF2-40B4-BE49-F238E27FC236}">
                  <a16:creationId xmlns:a16="http://schemas.microsoft.com/office/drawing/2014/main" id="{ED41B01D-0477-4F1E-B703-175F12A0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4"/>
              <a:ext cx="152" cy="117"/>
            </a:xfrm>
            <a:custGeom>
              <a:avLst/>
              <a:gdLst>
                <a:gd name="T0" fmla="*/ 344 w 65"/>
                <a:gd name="T1" fmla="*/ 0 h 47"/>
                <a:gd name="T2" fmla="*/ 37 w 65"/>
                <a:gd name="T3" fmla="*/ 587 h 47"/>
                <a:gd name="T4" fmla="*/ 830 w 65"/>
                <a:gd name="T5" fmla="*/ 62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27" y="0"/>
                  </a:moveTo>
                  <a:cubicBezTo>
                    <a:pt x="15" y="10"/>
                    <a:pt x="0" y="28"/>
                    <a:pt x="3" y="38"/>
                  </a:cubicBezTo>
                  <a:cubicBezTo>
                    <a:pt x="5" y="47"/>
                    <a:pt x="65" y="40"/>
                    <a:pt x="65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Freeform 2245">
              <a:extLst>
                <a:ext uri="{FF2B5EF4-FFF2-40B4-BE49-F238E27FC236}">
                  <a16:creationId xmlns:a16="http://schemas.microsoft.com/office/drawing/2014/main" id="{CD4B9006-8525-48A9-A249-D63F7FC4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73"/>
              <a:ext cx="100" cy="132"/>
            </a:xfrm>
            <a:custGeom>
              <a:avLst/>
              <a:gdLst>
                <a:gd name="T0" fmla="*/ 37 w 43"/>
                <a:gd name="T1" fmla="*/ 0 h 53"/>
                <a:gd name="T2" fmla="*/ 77 w 43"/>
                <a:gd name="T3" fmla="*/ 757 h 53"/>
                <a:gd name="T4" fmla="*/ 542 w 43"/>
                <a:gd name="T5" fmla="*/ 2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3" y="0"/>
                  </a:moveTo>
                  <a:cubicBezTo>
                    <a:pt x="1" y="12"/>
                    <a:pt x="0" y="45"/>
                    <a:pt x="6" y="49"/>
                  </a:cubicBezTo>
                  <a:cubicBezTo>
                    <a:pt x="12" y="53"/>
                    <a:pt x="43" y="16"/>
                    <a:pt x="43" y="16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Freeform 2246">
              <a:extLst>
                <a:ext uri="{FF2B5EF4-FFF2-40B4-BE49-F238E27FC236}">
                  <a16:creationId xmlns:a16="http://schemas.microsoft.com/office/drawing/2014/main" id="{9E83F0A4-B3E7-4355-9496-F3D11802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73"/>
              <a:ext cx="100" cy="132"/>
            </a:xfrm>
            <a:custGeom>
              <a:avLst/>
              <a:gdLst>
                <a:gd name="T0" fmla="*/ 37 w 43"/>
                <a:gd name="T1" fmla="*/ 0 h 53"/>
                <a:gd name="T2" fmla="*/ 77 w 43"/>
                <a:gd name="T3" fmla="*/ 757 h 53"/>
                <a:gd name="T4" fmla="*/ 542 w 43"/>
                <a:gd name="T5" fmla="*/ 2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3" y="0"/>
                  </a:moveTo>
                  <a:cubicBezTo>
                    <a:pt x="1" y="12"/>
                    <a:pt x="0" y="45"/>
                    <a:pt x="6" y="49"/>
                  </a:cubicBezTo>
                  <a:cubicBezTo>
                    <a:pt x="12" y="53"/>
                    <a:pt x="43" y="16"/>
                    <a:pt x="43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Freeform 2247">
              <a:extLst>
                <a:ext uri="{FF2B5EF4-FFF2-40B4-BE49-F238E27FC236}">
                  <a16:creationId xmlns:a16="http://schemas.microsoft.com/office/drawing/2014/main" id="{2D57611C-9659-474C-9361-7A56AAD9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574"/>
              <a:ext cx="101" cy="100"/>
            </a:xfrm>
            <a:custGeom>
              <a:avLst/>
              <a:gdLst>
                <a:gd name="T0" fmla="*/ 557 w 43"/>
                <a:gd name="T1" fmla="*/ 625 h 40"/>
                <a:gd name="T2" fmla="*/ 287 w 43"/>
                <a:gd name="T3" fmla="*/ 33 h 40"/>
                <a:gd name="T4" fmla="*/ 0 w 43"/>
                <a:gd name="T5" fmla="*/ 6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cubicBezTo>
                    <a:pt x="40" y="29"/>
                    <a:pt x="29" y="3"/>
                    <a:pt x="22" y="2"/>
                  </a:cubicBezTo>
                  <a:cubicBezTo>
                    <a:pt x="14" y="0"/>
                    <a:pt x="0" y="40"/>
                    <a:pt x="0" y="40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Freeform 2248">
              <a:extLst>
                <a:ext uri="{FF2B5EF4-FFF2-40B4-BE49-F238E27FC236}">
                  <a16:creationId xmlns:a16="http://schemas.microsoft.com/office/drawing/2014/main" id="{6634C91B-4F43-4A64-81C5-615D416C8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574"/>
              <a:ext cx="101" cy="100"/>
            </a:xfrm>
            <a:custGeom>
              <a:avLst/>
              <a:gdLst>
                <a:gd name="T0" fmla="*/ 557 w 43"/>
                <a:gd name="T1" fmla="*/ 625 h 40"/>
                <a:gd name="T2" fmla="*/ 287 w 43"/>
                <a:gd name="T3" fmla="*/ 33 h 40"/>
                <a:gd name="T4" fmla="*/ 0 w 43"/>
                <a:gd name="T5" fmla="*/ 6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cubicBezTo>
                    <a:pt x="40" y="29"/>
                    <a:pt x="29" y="3"/>
                    <a:pt x="22" y="2"/>
                  </a:cubicBezTo>
                  <a:cubicBezTo>
                    <a:pt x="14" y="0"/>
                    <a:pt x="0" y="40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Oval 2249">
              <a:extLst>
                <a:ext uri="{FF2B5EF4-FFF2-40B4-BE49-F238E27FC236}">
                  <a16:creationId xmlns:a16="http://schemas.microsoft.com/office/drawing/2014/main" id="{EE931DEE-75FC-48F1-BB62-74D62C800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234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19" name="Oval 2250">
              <a:extLst>
                <a:ext uri="{FF2B5EF4-FFF2-40B4-BE49-F238E27FC236}">
                  <a16:creationId xmlns:a16="http://schemas.microsoft.com/office/drawing/2014/main" id="{C521466F-9283-4B84-87F2-DC5D336DB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125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0" name="Oval 2251">
              <a:extLst>
                <a:ext uri="{FF2B5EF4-FFF2-40B4-BE49-F238E27FC236}">
                  <a16:creationId xmlns:a16="http://schemas.microsoft.com/office/drawing/2014/main" id="{2D74C6E4-C346-4499-BF34-85E9628ED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2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1" name="Freeform 2252">
              <a:extLst>
                <a:ext uri="{FF2B5EF4-FFF2-40B4-BE49-F238E27FC236}">
                  <a16:creationId xmlns:a16="http://schemas.microsoft.com/office/drawing/2014/main" id="{DD88E590-D71F-4F5F-AEBE-193FF071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5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Oval 2253">
              <a:extLst>
                <a:ext uri="{FF2B5EF4-FFF2-40B4-BE49-F238E27FC236}">
                  <a16:creationId xmlns:a16="http://schemas.microsoft.com/office/drawing/2014/main" id="{BB4EBD15-D7D1-418B-A933-44D3CB949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1134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3" name="Oval 2254">
              <a:extLst>
                <a:ext uri="{FF2B5EF4-FFF2-40B4-BE49-F238E27FC236}">
                  <a16:creationId xmlns:a16="http://schemas.microsoft.com/office/drawing/2014/main" id="{9FE10C3F-408D-438F-BE42-D6F19B21E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4" name="Oval 2255">
              <a:extLst>
                <a:ext uri="{FF2B5EF4-FFF2-40B4-BE49-F238E27FC236}">
                  <a16:creationId xmlns:a16="http://schemas.microsoft.com/office/drawing/2014/main" id="{36E7D156-2561-44D7-B3D6-78857ED68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1169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5" name="Freeform 2256">
              <a:extLst>
                <a:ext uri="{FF2B5EF4-FFF2-40B4-BE49-F238E27FC236}">
                  <a16:creationId xmlns:a16="http://schemas.microsoft.com/office/drawing/2014/main" id="{6DFB423B-A543-4CD8-82BA-39AF8ED6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15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Oval 2257">
              <a:extLst>
                <a:ext uri="{FF2B5EF4-FFF2-40B4-BE49-F238E27FC236}">
                  <a16:creationId xmlns:a16="http://schemas.microsoft.com/office/drawing/2014/main" id="{EBB82C81-3812-411E-949E-362D787FE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04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7" name="Oval 2258">
              <a:extLst>
                <a:ext uri="{FF2B5EF4-FFF2-40B4-BE49-F238E27FC236}">
                  <a16:creationId xmlns:a16="http://schemas.microsoft.com/office/drawing/2014/main" id="{420E97E1-37B4-4313-A219-2D3333433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106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8" name="Oval 2259">
              <a:extLst>
                <a:ext uri="{FF2B5EF4-FFF2-40B4-BE49-F238E27FC236}">
                  <a16:creationId xmlns:a16="http://schemas.microsoft.com/office/drawing/2014/main" id="{D3840D85-9783-4418-9CE8-7B7C72965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082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9" name="Freeform 2260">
              <a:extLst>
                <a:ext uri="{FF2B5EF4-FFF2-40B4-BE49-F238E27FC236}">
                  <a16:creationId xmlns:a16="http://schemas.microsoft.com/office/drawing/2014/main" id="{73651C52-838E-4F51-851D-13B40718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07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Oval 2261">
              <a:extLst>
                <a:ext uri="{FF2B5EF4-FFF2-40B4-BE49-F238E27FC236}">
                  <a16:creationId xmlns:a16="http://schemas.microsoft.com/office/drawing/2014/main" id="{28374F7C-C157-42B7-B162-F4AAC4505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965"/>
              <a:ext cx="118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1" name="Oval 2262">
              <a:extLst>
                <a:ext uri="{FF2B5EF4-FFF2-40B4-BE49-F238E27FC236}">
                  <a16:creationId xmlns:a16="http://schemas.microsoft.com/office/drawing/2014/main" id="{D7BB2796-36D7-4DCE-AD9A-E138825FF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" y="98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2" name="Oval 2263">
              <a:extLst>
                <a:ext uri="{FF2B5EF4-FFF2-40B4-BE49-F238E27FC236}">
                  <a16:creationId xmlns:a16="http://schemas.microsoft.com/office/drawing/2014/main" id="{834CAA0E-5113-48E4-927F-4CF14702C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00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3" name="Freeform 2264">
              <a:extLst>
                <a:ext uri="{FF2B5EF4-FFF2-40B4-BE49-F238E27FC236}">
                  <a16:creationId xmlns:a16="http://schemas.microsoft.com/office/drawing/2014/main" id="{8FB0F0A7-A4DA-43C9-9C04-1E0B6070B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99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Oval 2265">
              <a:extLst>
                <a:ext uri="{FF2B5EF4-FFF2-40B4-BE49-F238E27FC236}">
                  <a16:creationId xmlns:a16="http://schemas.microsoft.com/office/drawing/2014/main" id="{4F54D297-7A78-46F0-8A43-B6F73B9F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903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5" name="Oval 2266">
              <a:extLst>
                <a:ext uri="{FF2B5EF4-FFF2-40B4-BE49-F238E27FC236}">
                  <a16:creationId xmlns:a16="http://schemas.microsoft.com/office/drawing/2014/main" id="{10D333FC-237A-44C0-BCE9-7A399C7F5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9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6" name="Oval 2267">
              <a:extLst>
                <a:ext uri="{FF2B5EF4-FFF2-40B4-BE49-F238E27FC236}">
                  <a16:creationId xmlns:a16="http://schemas.microsoft.com/office/drawing/2014/main" id="{300C64AC-1CF6-43AE-9BF1-3A780B81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93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7" name="Freeform 2268">
              <a:extLst>
                <a:ext uri="{FF2B5EF4-FFF2-40B4-BE49-F238E27FC236}">
                  <a16:creationId xmlns:a16="http://schemas.microsoft.com/office/drawing/2014/main" id="{31A0DC43-5AA6-453B-966B-EB63F801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92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Oval 2269">
              <a:extLst>
                <a:ext uri="{FF2B5EF4-FFF2-40B4-BE49-F238E27FC236}">
                  <a16:creationId xmlns:a16="http://schemas.microsoft.com/office/drawing/2014/main" id="{4DCEDB25-F439-470C-9E4D-E36C163C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858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9" name="Oval 2270">
              <a:extLst>
                <a:ext uri="{FF2B5EF4-FFF2-40B4-BE49-F238E27FC236}">
                  <a16:creationId xmlns:a16="http://schemas.microsoft.com/office/drawing/2014/main" id="{6A27E873-2D52-48D2-ABF8-5BCFF7F65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88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0" name="Oval 2271">
              <a:extLst>
                <a:ext uri="{FF2B5EF4-FFF2-40B4-BE49-F238E27FC236}">
                  <a16:creationId xmlns:a16="http://schemas.microsoft.com/office/drawing/2014/main" id="{B12F2099-EF08-4385-8DFF-98547FBBD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89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1" name="Freeform 2272">
              <a:extLst>
                <a:ext uri="{FF2B5EF4-FFF2-40B4-BE49-F238E27FC236}">
                  <a16:creationId xmlns:a16="http://schemas.microsoft.com/office/drawing/2014/main" id="{3D5BD430-4710-4330-AAEE-18DDC0AF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Oval 2273">
              <a:extLst>
                <a:ext uri="{FF2B5EF4-FFF2-40B4-BE49-F238E27FC236}">
                  <a16:creationId xmlns:a16="http://schemas.microsoft.com/office/drawing/2014/main" id="{BF93E59C-FE2C-4A26-8617-C397996A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829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3" name="Oval 2274">
              <a:extLst>
                <a:ext uri="{FF2B5EF4-FFF2-40B4-BE49-F238E27FC236}">
                  <a16:creationId xmlns:a16="http://schemas.microsoft.com/office/drawing/2014/main" id="{CF7125F7-1B08-44A6-855B-F6413022F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8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4" name="Oval 2275">
              <a:extLst>
                <a:ext uri="{FF2B5EF4-FFF2-40B4-BE49-F238E27FC236}">
                  <a16:creationId xmlns:a16="http://schemas.microsoft.com/office/drawing/2014/main" id="{3F62FB25-AF7F-4075-902C-331B9EF52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8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5" name="Freeform 2276">
              <a:extLst>
                <a:ext uri="{FF2B5EF4-FFF2-40B4-BE49-F238E27FC236}">
                  <a16:creationId xmlns:a16="http://schemas.microsoft.com/office/drawing/2014/main" id="{A9D9AD83-6F62-4DF9-BDDD-D2D9DCEE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8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Oval 2277">
              <a:extLst>
                <a:ext uri="{FF2B5EF4-FFF2-40B4-BE49-F238E27FC236}">
                  <a16:creationId xmlns:a16="http://schemas.microsoft.com/office/drawing/2014/main" id="{2A4327EE-7E63-4878-9D47-32E54801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831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7" name="Oval 2278">
              <a:extLst>
                <a:ext uri="{FF2B5EF4-FFF2-40B4-BE49-F238E27FC236}">
                  <a16:creationId xmlns:a16="http://schemas.microsoft.com/office/drawing/2014/main" id="{9FE4553A-3B6A-4B9A-A694-240E508F8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85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8" name="Oval 2279">
              <a:extLst>
                <a:ext uri="{FF2B5EF4-FFF2-40B4-BE49-F238E27FC236}">
                  <a16:creationId xmlns:a16="http://schemas.microsoft.com/office/drawing/2014/main" id="{D825A40B-AB77-45FE-9EF8-68B34FFEC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86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9" name="Freeform 2280">
              <a:extLst>
                <a:ext uri="{FF2B5EF4-FFF2-40B4-BE49-F238E27FC236}">
                  <a16:creationId xmlns:a16="http://schemas.microsoft.com/office/drawing/2014/main" id="{31640837-89A3-4444-8EFF-722BA6367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8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Oval 2281">
              <a:extLst>
                <a:ext uri="{FF2B5EF4-FFF2-40B4-BE49-F238E27FC236}">
                  <a16:creationId xmlns:a16="http://schemas.microsoft.com/office/drawing/2014/main" id="{01A0A166-3286-4E0B-B8EA-F670B009B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853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1" name="Oval 2282">
              <a:extLst>
                <a:ext uri="{FF2B5EF4-FFF2-40B4-BE49-F238E27FC236}">
                  <a16:creationId xmlns:a16="http://schemas.microsoft.com/office/drawing/2014/main" id="{EB5634FD-0554-4294-AA59-6A00F8FF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87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2" name="Oval 2283">
              <a:extLst>
                <a:ext uri="{FF2B5EF4-FFF2-40B4-BE49-F238E27FC236}">
                  <a16:creationId xmlns:a16="http://schemas.microsoft.com/office/drawing/2014/main" id="{8D43CA43-F372-4619-A9A6-EDCDCBEF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8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3" name="Freeform 2284">
              <a:extLst>
                <a:ext uri="{FF2B5EF4-FFF2-40B4-BE49-F238E27FC236}">
                  <a16:creationId xmlns:a16="http://schemas.microsoft.com/office/drawing/2014/main" id="{16220579-6B6A-4306-A26C-D9B504C1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88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Oval 2285">
              <a:extLst>
                <a:ext uri="{FF2B5EF4-FFF2-40B4-BE49-F238E27FC236}">
                  <a16:creationId xmlns:a16="http://schemas.microsoft.com/office/drawing/2014/main" id="{569F0ECD-86D5-478B-99E3-F242FB1D5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898"/>
              <a:ext cx="119" cy="129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5" name="Oval 2286">
              <a:extLst>
                <a:ext uri="{FF2B5EF4-FFF2-40B4-BE49-F238E27FC236}">
                  <a16:creationId xmlns:a16="http://schemas.microsoft.com/office/drawing/2014/main" id="{565AB049-F2CC-416E-A164-A1E22E89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921"/>
              <a:ext cx="46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6" name="Oval 2287">
              <a:extLst>
                <a:ext uri="{FF2B5EF4-FFF2-40B4-BE49-F238E27FC236}">
                  <a16:creationId xmlns:a16="http://schemas.microsoft.com/office/drawing/2014/main" id="{F3C4474F-EFAB-4495-A2C3-8A93EADF6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935"/>
              <a:ext cx="20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7" name="Freeform 2288">
              <a:extLst>
                <a:ext uri="{FF2B5EF4-FFF2-40B4-BE49-F238E27FC236}">
                  <a16:creationId xmlns:a16="http://schemas.microsoft.com/office/drawing/2014/main" id="{2F668FDA-085E-4FD9-8288-274E0932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925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188 w 40"/>
                <a:gd name="T3" fmla="*/ 493 h 37"/>
                <a:gd name="T4" fmla="*/ 453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Oval 2289">
              <a:extLst>
                <a:ext uri="{FF2B5EF4-FFF2-40B4-BE49-F238E27FC236}">
                  <a16:creationId xmlns:a16="http://schemas.microsoft.com/office/drawing/2014/main" id="{C559F30E-6F48-4EE9-945F-5448C3C6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960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9" name="Oval 2290">
              <a:extLst>
                <a:ext uri="{FF2B5EF4-FFF2-40B4-BE49-F238E27FC236}">
                  <a16:creationId xmlns:a16="http://schemas.microsoft.com/office/drawing/2014/main" id="{0E8E1136-93A4-4A45-B169-88718642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98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0" name="Oval 2291">
              <a:extLst>
                <a:ext uri="{FF2B5EF4-FFF2-40B4-BE49-F238E27FC236}">
                  <a16:creationId xmlns:a16="http://schemas.microsoft.com/office/drawing/2014/main" id="{CE95484B-E07D-4E9F-B295-76FC7E45B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9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1" name="Freeform 2292">
              <a:extLst>
                <a:ext uri="{FF2B5EF4-FFF2-40B4-BE49-F238E27FC236}">
                  <a16:creationId xmlns:a16="http://schemas.microsoft.com/office/drawing/2014/main" id="{519C1659-09CC-4D33-95EC-993E3004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9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Oval 2293">
              <a:extLst>
                <a:ext uri="{FF2B5EF4-FFF2-40B4-BE49-F238E27FC236}">
                  <a16:creationId xmlns:a16="http://schemas.microsoft.com/office/drawing/2014/main" id="{DFDC8649-512D-4411-B6F9-3763EC75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035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3" name="Oval 2294">
              <a:extLst>
                <a:ext uri="{FF2B5EF4-FFF2-40B4-BE49-F238E27FC236}">
                  <a16:creationId xmlns:a16="http://schemas.microsoft.com/office/drawing/2014/main" id="{2AD0318D-DBD7-42B5-83F5-1150A605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05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4" name="Oval 2295">
              <a:extLst>
                <a:ext uri="{FF2B5EF4-FFF2-40B4-BE49-F238E27FC236}">
                  <a16:creationId xmlns:a16="http://schemas.microsoft.com/office/drawing/2014/main" id="{243E5DA3-11A2-487D-A12C-8255D8F6B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07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5" name="Freeform 2296">
              <a:extLst>
                <a:ext uri="{FF2B5EF4-FFF2-40B4-BE49-F238E27FC236}">
                  <a16:creationId xmlns:a16="http://schemas.microsoft.com/office/drawing/2014/main" id="{21D9A960-6679-4E2E-AF5C-ED958C6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Oval 2297">
              <a:extLst>
                <a:ext uri="{FF2B5EF4-FFF2-40B4-BE49-F238E27FC236}">
                  <a16:creationId xmlns:a16="http://schemas.microsoft.com/office/drawing/2014/main" id="{098C5B51-6AF2-449D-936D-73084DACC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124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7" name="Oval 2298">
              <a:extLst>
                <a:ext uri="{FF2B5EF4-FFF2-40B4-BE49-F238E27FC236}">
                  <a16:creationId xmlns:a16="http://schemas.microsoft.com/office/drawing/2014/main" id="{B6556302-3E55-4B1C-B999-17D0DA987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14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8" name="Oval 2299">
              <a:extLst>
                <a:ext uri="{FF2B5EF4-FFF2-40B4-BE49-F238E27FC236}">
                  <a16:creationId xmlns:a16="http://schemas.microsoft.com/office/drawing/2014/main" id="{9D3A9F4A-D36B-4733-8E03-4EEAEE4E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1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9" name="Freeform 2300">
              <a:extLst>
                <a:ext uri="{FF2B5EF4-FFF2-40B4-BE49-F238E27FC236}">
                  <a16:creationId xmlns:a16="http://schemas.microsoft.com/office/drawing/2014/main" id="{233BFC39-88C8-412E-AC6F-CAE4D4B9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15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Oval 2301">
              <a:extLst>
                <a:ext uri="{FF2B5EF4-FFF2-40B4-BE49-F238E27FC236}">
                  <a16:creationId xmlns:a16="http://schemas.microsoft.com/office/drawing/2014/main" id="{CF38197B-FB36-4D76-A347-6430F2BBC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224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1" name="Oval 2302">
              <a:extLst>
                <a:ext uri="{FF2B5EF4-FFF2-40B4-BE49-F238E27FC236}">
                  <a16:creationId xmlns:a16="http://schemas.microsoft.com/office/drawing/2014/main" id="{D99295E6-CDAB-43A3-BA66-0F8E97520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24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2" name="Oval 2303">
              <a:extLst>
                <a:ext uri="{FF2B5EF4-FFF2-40B4-BE49-F238E27FC236}">
                  <a16:creationId xmlns:a16="http://schemas.microsoft.com/office/drawing/2014/main" id="{A09E8928-86AE-42D3-BEF3-FDFD8902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26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3" name="Freeform 2304">
              <a:extLst>
                <a:ext uri="{FF2B5EF4-FFF2-40B4-BE49-F238E27FC236}">
                  <a16:creationId xmlns:a16="http://schemas.microsoft.com/office/drawing/2014/main" id="{2ADC3828-8DC4-43CE-AB89-8F1473E3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Oval 2305">
              <a:extLst>
                <a:ext uri="{FF2B5EF4-FFF2-40B4-BE49-F238E27FC236}">
                  <a16:creationId xmlns:a16="http://schemas.microsoft.com/office/drawing/2014/main" id="{B70B7C0A-A000-4A9F-AE3D-DCF98C83A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1328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5" name="Oval 2306">
              <a:extLst>
                <a:ext uri="{FF2B5EF4-FFF2-40B4-BE49-F238E27FC236}">
                  <a16:creationId xmlns:a16="http://schemas.microsoft.com/office/drawing/2014/main" id="{46947D66-2DF4-43ED-B5BD-99CDEE5D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13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6" name="Oval 2307">
              <a:extLst>
                <a:ext uri="{FF2B5EF4-FFF2-40B4-BE49-F238E27FC236}">
                  <a16:creationId xmlns:a16="http://schemas.microsoft.com/office/drawing/2014/main" id="{5D91ED8E-308C-4932-BBBE-FC68D328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13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7" name="Freeform 2308">
              <a:extLst>
                <a:ext uri="{FF2B5EF4-FFF2-40B4-BE49-F238E27FC236}">
                  <a16:creationId xmlns:a16="http://schemas.microsoft.com/office/drawing/2014/main" id="{7681E622-BC1E-4D77-A882-B37B2448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3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Oval 2309">
              <a:extLst>
                <a:ext uri="{FF2B5EF4-FFF2-40B4-BE49-F238E27FC236}">
                  <a16:creationId xmlns:a16="http://schemas.microsoft.com/office/drawing/2014/main" id="{906B58EA-BC80-40A0-A918-9CFC8A6F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440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9" name="Oval 2310">
              <a:extLst>
                <a:ext uri="{FF2B5EF4-FFF2-40B4-BE49-F238E27FC236}">
                  <a16:creationId xmlns:a16="http://schemas.microsoft.com/office/drawing/2014/main" id="{5C3841EF-8272-434D-953B-2E432E332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46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0" name="Oval 2311">
              <a:extLst>
                <a:ext uri="{FF2B5EF4-FFF2-40B4-BE49-F238E27FC236}">
                  <a16:creationId xmlns:a16="http://schemas.microsoft.com/office/drawing/2014/main" id="{56ECE40E-2EFE-4B2B-B055-FEE92C4C6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4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1" name="Freeform 2312">
              <a:extLst>
                <a:ext uri="{FF2B5EF4-FFF2-40B4-BE49-F238E27FC236}">
                  <a16:creationId xmlns:a16="http://schemas.microsoft.com/office/drawing/2014/main" id="{079A3B0E-DDE7-415A-A225-8B31ECCFA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4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Oval 2313">
              <a:extLst>
                <a:ext uri="{FF2B5EF4-FFF2-40B4-BE49-F238E27FC236}">
                  <a16:creationId xmlns:a16="http://schemas.microsoft.com/office/drawing/2014/main" id="{BB71ACFB-8F65-4B76-AADC-AE8039A2B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676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3" name="Oval 2314">
              <a:extLst>
                <a:ext uri="{FF2B5EF4-FFF2-40B4-BE49-F238E27FC236}">
                  <a16:creationId xmlns:a16="http://schemas.microsoft.com/office/drawing/2014/main" id="{E4CA048B-30DA-4DB4-AB9D-22183481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69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4" name="Oval 2315">
              <a:extLst>
                <a:ext uri="{FF2B5EF4-FFF2-40B4-BE49-F238E27FC236}">
                  <a16:creationId xmlns:a16="http://schemas.microsoft.com/office/drawing/2014/main" id="{FCF2925A-B517-4EFD-9CD5-DE6D8B264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71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5" name="Freeform 2316">
              <a:extLst>
                <a:ext uri="{FF2B5EF4-FFF2-40B4-BE49-F238E27FC236}">
                  <a16:creationId xmlns:a16="http://schemas.microsoft.com/office/drawing/2014/main" id="{17BA98A4-4D55-4B7B-B3B4-B00ECB00F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7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Oval 2317">
              <a:extLst>
                <a:ext uri="{FF2B5EF4-FFF2-40B4-BE49-F238E27FC236}">
                  <a16:creationId xmlns:a16="http://schemas.microsoft.com/office/drawing/2014/main" id="{3C4E2C03-7130-41BF-A8DE-67D67ADC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803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7" name="Oval 2318">
              <a:extLst>
                <a:ext uri="{FF2B5EF4-FFF2-40B4-BE49-F238E27FC236}">
                  <a16:creationId xmlns:a16="http://schemas.microsoft.com/office/drawing/2014/main" id="{268DFCB1-06E7-4AA8-9CEB-6977C200F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82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8" name="Oval 2319">
              <a:extLst>
                <a:ext uri="{FF2B5EF4-FFF2-40B4-BE49-F238E27FC236}">
                  <a16:creationId xmlns:a16="http://schemas.microsoft.com/office/drawing/2014/main" id="{2DAA2963-074A-4D60-ABAB-AFCE15801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84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9" name="Freeform 2320">
              <a:extLst>
                <a:ext uri="{FF2B5EF4-FFF2-40B4-BE49-F238E27FC236}">
                  <a16:creationId xmlns:a16="http://schemas.microsoft.com/office/drawing/2014/main" id="{AB3A5485-924B-4983-91B2-EE433849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Oval 2321">
              <a:extLst>
                <a:ext uri="{FF2B5EF4-FFF2-40B4-BE49-F238E27FC236}">
                  <a16:creationId xmlns:a16="http://schemas.microsoft.com/office/drawing/2014/main" id="{5E4ED35E-792D-44A2-BE83-5525D450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925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1" name="Oval 2322">
              <a:extLst>
                <a:ext uri="{FF2B5EF4-FFF2-40B4-BE49-F238E27FC236}">
                  <a16:creationId xmlns:a16="http://schemas.microsoft.com/office/drawing/2014/main" id="{E3D21721-A6F5-42AA-B788-6E8A66053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9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2" name="Oval 2323">
              <a:extLst>
                <a:ext uri="{FF2B5EF4-FFF2-40B4-BE49-F238E27FC236}">
                  <a16:creationId xmlns:a16="http://schemas.microsoft.com/office/drawing/2014/main" id="{9AB7E8BF-6EDB-4265-A3A3-D839C6940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96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3" name="Freeform 2324">
              <a:extLst>
                <a:ext uri="{FF2B5EF4-FFF2-40B4-BE49-F238E27FC236}">
                  <a16:creationId xmlns:a16="http://schemas.microsoft.com/office/drawing/2014/main" id="{7DA0E886-E4A0-4000-BD86-02330806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9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Oval 2325">
              <a:extLst>
                <a:ext uri="{FF2B5EF4-FFF2-40B4-BE49-F238E27FC236}">
                  <a16:creationId xmlns:a16="http://schemas.microsoft.com/office/drawing/2014/main" id="{C106DA18-1205-48BE-AC6C-AC6029D09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052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5" name="Oval 2326">
              <a:extLst>
                <a:ext uri="{FF2B5EF4-FFF2-40B4-BE49-F238E27FC236}">
                  <a16:creationId xmlns:a16="http://schemas.microsoft.com/office/drawing/2014/main" id="{0D8DF4BB-86A7-4BD7-9F40-98C6EACB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0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6" name="Oval 2327">
              <a:extLst>
                <a:ext uri="{FF2B5EF4-FFF2-40B4-BE49-F238E27FC236}">
                  <a16:creationId xmlns:a16="http://schemas.microsoft.com/office/drawing/2014/main" id="{389EB864-7699-4936-BD81-A942CF12A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08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7" name="Freeform 2328">
              <a:extLst>
                <a:ext uri="{FF2B5EF4-FFF2-40B4-BE49-F238E27FC236}">
                  <a16:creationId xmlns:a16="http://schemas.microsoft.com/office/drawing/2014/main" id="{82220C6E-DDAD-4389-9EED-B276A38D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Oval 2329">
              <a:extLst>
                <a:ext uri="{FF2B5EF4-FFF2-40B4-BE49-F238E27FC236}">
                  <a16:creationId xmlns:a16="http://schemas.microsoft.com/office/drawing/2014/main" id="{54A168C4-33C6-44CE-84BD-E7C3885ED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181"/>
              <a:ext cx="118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9" name="Oval 2330">
              <a:extLst>
                <a:ext uri="{FF2B5EF4-FFF2-40B4-BE49-F238E27FC236}">
                  <a16:creationId xmlns:a16="http://schemas.microsoft.com/office/drawing/2014/main" id="{77D67CDD-8249-45BB-ADF0-98BECB69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220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0" name="Oval 2331">
              <a:extLst>
                <a:ext uri="{FF2B5EF4-FFF2-40B4-BE49-F238E27FC236}">
                  <a16:creationId xmlns:a16="http://schemas.microsoft.com/office/drawing/2014/main" id="{8EA15A66-401B-443C-9227-8FF4EB0A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2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1" name="Freeform 2332">
              <a:extLst>
                <a:ext uri="{FF2B5EF4-FFF2-40B4-BE49-F238E27FC236}">
                  <a16:creationId xmlns:a16="http://schemas.microsoft.com/office/drawing/2014/main" id="{8049318D-9E39-4817-89B7-7CF15238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2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Oval 2333">
              <a:extLst>
                <a:ext uri="{FF2B5EF4-FFF2-40B4-BE49-F238E27FC236}">
                  <a16:creationId xmlns:a16="http://schemas.microsoft.com/office/drawing/2014/main" id="{F039E0BC-CEE2-40F6-BD44-69D367E8B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2311"/>
              <a:ext cx="118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3" name="Oval 2334">
              <a:extLst>
                <a:ext uri="{FF2B5EF4-FFF2-40B4-BE49-F238E27FC236}">
                  <a16:creationId xmlns:a16="http://schemas.microsoft.com/office/drawing/2014/main" id="{EAA0FF4B-90F8-4918-93B9-449078719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33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4" name="Oval 2335">
              <a:extLst>
                <a:ext uri="{FF2B5EF4-FFF2-40B4-BE49-F238E27FC236}">
                  <a16:creationId xmlns:a16="http://schemas.microsoft.com/office/drawing/2014/main" id="{271C8489-7E87-4CDF-9F77-E434A515F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3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5" name="Freeform 2336">
              <a:extLst>
                <a:ext uri="{FF2B5EF4-FFF2-40B4-BE49-F238E27FC236}">
                  <a16:creationId xmlns:a16="http://schemas.microsoft.com/office/drawing/2014/main" id="{CD04EA89-8B16-4D20-8CBE-1D253C53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Oval 2337">
              <a:extLst>
                <a:ext uri="{FF2B5EF4-FFF2-40B4-BE49-F238E27FC236}">
                  <a16:creationId xmlns:a16="http://schemas.microsoft.com/office/drawing/2014/main" id="{A1DE55A1-B2DD-4FB9-B7FF-07FE62DB0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341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7" name="Oval 2338">
              <a:extLst>
                <a:ext uri="{FF2B5EF4-FFF2-40B4-BE49-F238E27FC236}">
                  <a16:creationId xmlns:a16="http://schemas.microsoft.com/office/drawing/2014/main" id="{43C3065C-68AB-4F2F-8084-0341D2E64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6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8" name="Oval 2339">
              <a:extLst>
                <a:ext uri="{FF2B5EF4-FFF2-40B4-BE49-F238E27FC236}">
                  <a16:creationId xmlns:a16="http://schemas.microsoft.com/office/drawing/2014/main" id="{AE8059CC-52CF-446C-B9A5-FC799591B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37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9" name="Freeform 2340">
              <a:extLst>
                <a:ext uri="{FF2B5EF4-FFF2-40B4-BE49-F238E27FC236}">
                  <a16:creationId xmlns:a16="http://schemas.microsoft.com/office/drawing/2014/main" id="{38533691-04B0-48E4-8B76-4142FC34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36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Oval 2341">
              <a:extLst>
                <a:ext uri="{FF2B5EF4-FFF2-40B4-BE49-F238E27FC236}">
                  <a16:creationId xmlns:a16="http://schemas.microsoft.com/office/drawing/2014/main" id="{0A0CC6C5-164F-4010-AE33-FBDD742C2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145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1" name="Oval 2342">
              <a:extLst>
                <a:ext uri="{FF2B5EF4-FFF2-40B4-BE49-F238E27FC236}">
                  <a16:creationId xmlns:a16="http://schemas.microsoft.com/office/drawing/2014/main" id="{3BACB4D5-E2BA-409E-83DA-9931D48C3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47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2" name="Oval 2343">
              <a:extLst>
                <a:ext uri="{FF2B5EF4-FFF2-40B4-BE49-F238E27FC236}">
                  <a16:creationId xmlns:a16="http://schemas.microsoft.com/office/drawing/2014/main" id="{B60BADE3-52A2-40A2-83F5-A33B1E364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149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3" name="Freeform 2344">
              <a:extLst>
                <a:ext uri="{FF2B5EF4-FFF2-40B4-BE49-F238E27FC236}">
                  <a16:creationId xmlns:a16="http://schemas.microsoft.com/office/drawing/2014/main" id="{8827C8A4-6FB0-41D1-B445-6E536AA2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4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Oval 2345">
              <a:extLst>
                <a:ext uri="{FF2B5EF4-FFF2-40B4-BE49-F238E27FC236}">
                  <a16:creationId xmlns:a16="http://schemas.microsoft.com/office/drawing/2014/main" id="{4DAC6288-05FC-4317-9DBE-2D22DE74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570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5" name="Oval 2346">
              <a:extLst>
                <a:ext uri="{FF2B5EF4-FFF2-40B4-BE49-F238E27FC236}">
                  <a16:creationId xmlns:a16="http://schemas.microsoft.com/office/drawing/2014/main" id="{5168EA7F-F8F3-4764-A599-FFEF5650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59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6" name="Oval 2347">
              <a:extLst>
                <a:ext uri="{FF2B5EF4-FFF2-40B4-BE49-F238E27FC236}">
                  <a16:creationId xmlns:a16="http://schemas.microsoft.com/office/drawing/2014/main" id="{5F143EA6-5535-46C6-AB60-80F774DEC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6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7" name="Freeform 2348">
              <a:extLst>
                <a:ext uri="{FF2B5EF4-FFF2-40B4-BE49-F238E27FC236}">
                  <a16:creationId xmlns:a16="http://schemas.microsoft.com/office/drawing/2014/main" id="{C3E96845-E735-4BDF-A5CB-1D9B075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5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Oval 2349">
              <a:extLst>
                <a:ext uri="{FF2B5EF4-FFF2-40B4-BE49-F238E27FC236}">
                  <a16:creationId xmlns:a16="http://schemas.microsoft.com/office/drawing/2014/main" id="{172ECA74-7372-40BF-8C91-4E5D8D05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691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9" name="Oval 2350">
              <a:extLst>
                <a:ext uri="{FF2B5EF4-FFF2-40B4-BE49-F238E27FC236}">
                  <a16:creationId xmlns:a16="http://schemas.microsoft.com/office/drawing/2014/main" id="{8803996C-50C4-4599-AE17-67AF804FC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7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0" name="Oval 2351">
              <a:extLst>
                <a:ext uri="{FF2B5EF4-FFF2-40B4-BE49-F238E27FC236}">
                  <a16:creationId xmlns:a16="http://schemas.microsoft.com/office/drawing/2014/main" id="{07D5EDE0-0A65-42A8-8310-E26062F19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72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1" name="Freeform 2352">
              <a:extLst>
                <a:ext uri="{FF2B5EF4-FFF2-40B4-BE49-F238E27FC236}">
                  <a16:creationId xmlns:a16="http://schemas.microsoft.com/office/drawing/2014/main" id="{897AACE6-3644-4DF0-9A5C-B4D69736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7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Oval 2353">
              <a:extLst>
                <a:ext uri="{FF2B5EF4-FFF2-40B4-BE49-F238E27FC236}">
                  <a16:creationId xmlns:a16="http://schemas.microsoft.com/office/drawing/2014/main" id="{23578D1D-F02C-4BBA-AD9F-29BF8B55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813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3" name="Oval 2354">
              <a:extLst>
                <a:ext uri="{FF2B5EF4-FFF2-40B4-BE49-F238E27FC236}">
                  <a16:creationId xmlns:a16="http://schemas.microsoft.com/office/drawing/2014/main" id="{4CB2AF19-1805-4280-9BA3-5F288FDDF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83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4" name="Oval 2355">
              <a:extLst>
                <a:ext uri="{FF2B5EF4-FFF2-40B4-BE49-F238E27FC236}">
                  <a16:creationId xmlns:a16="http://schemas.microsoft.com/office/drawing/2014/main" id="{DC6F31EA-2DA1-4E9C-80DD-C49E3A27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" y="1848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5" name="Freeform 2356">
              <a:extLst>
                <a:ext uri="{FF2B5EF4-FFF2-40B4-BE49-F238E27FC236}">
                  <a16:creationId xmlns:a16="http://schemas.microsoft.com/office/drawing/2014/main" id="{731D35FC-8125-416C-B9E3-A1B79F3D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4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Oval 2357">
              <a:extLst>
                <a:ext uri="{FF2B5EF4-FFF2-40B4-BE49-F238E27FC236}">
                  <a16:creationId xmlns:a16="http://schemas.microsoft.com/office/drawing/2014/main" id="{2554E478-5497-4F24-A72A-D32E765D3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" y="1938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7" name="Oval 2358">
              <a:extLst>
                <a:ext uri="{FF2B5EF4-FFF2-40B4-BE49-F238E27FC236}">
                  <a16:creationId xmlns:a16="http://schemas.microsoft.com/office/drawing/2014/main" id="{EE25DDE8-A75E-4C0C-AB78-0BB3BEEB4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196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8" name="Oval 2359">
              <a:extLst>
                <a:ext uri="{FF2B5EF4-FFF2-40B4-BE49-F238E27FC236}">
                  <a16:creationId xmlns:a16="http://schemas.microsoft.com/office/drawing/2014/main" id="{5010697C-EEF6-427E-A0FB-03D329510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97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9" name="Freeform 2360">
              <a:extLst>
                <a:ext uri="{FF2B5EF4-FFF2-40B4-BE49-F238E27FC236}">
                  <a16:creationId xmlns:a16="http://schemas.microsoft.com/office/drawing/2014/main" id="{436DB8CC-436B-4BFD-8E2B-6F3008F8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96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Oval 2361">
              <a:extLst>
                <a:ext uri="{FF2B5EF4-FFF2-40B4-BE49-F238E27FC236}">
                  <a16:creationId xmlns:a16="http://schemas.microsoft.com/office/drawing/2014/main" id="{332EB282-E88A-4A6E-B71A-CC5AAA080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064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1" name="Oval 2362">
              <a:extLst>
                <a:ext uri="{FF2B5EF4-FFF2-40B4-BE49-F238E27FC236}">
                  <a16:creationId xmlns:a16="http://schemas.microsoft.com/office/drawing/2014/main" id="{259E289C-B22A-438B-8648-8F8C186A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" y="208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2" name="Oval 2363">
              <a:extLst>
                <a:ext uri="{FF2B5EF4-FFF2-40B4-BE49-F238E27FC236}">
                  <a16:creationId xmlns:a16="http://schemas.microsoft.com/office/drawing/2014/main" id="{DFD3E57D-B9B9-49B6-A732-18AA04167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99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3" name="Freeform 2364">
              <a:extLst>
                <a:ext uri="{FF2B5EF4-FFF2-40B4-BE49-F238E27FC236}">
                  <a16:creationId xmlns:a16="http://schemas.microsoft.com/office/drawing/2014/main" id="{545C9CDE-B5CB-4FA0-93D1-0E9DD934C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09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Oval 2365">
              <a:extLst>
                <a:ext uri="{FF2B5EF4-FFF2-40B4-BE49-F238E27FC236}">
                  <a16:creationId xmlns:a16="http://schemas.microsoft.com/office/drawing/2014/main" id="{31CEF3EB-731F-4C53-A89F-C9E6AEAB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191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5" name="Oval 2366">
              <a:extLst>
                <a:ext uri="{FF2B5EF4-FFF2-40B4-BE49-F238E27FC236}">
                  <a16:creationId xmlns:a16="http://schemas.microsoft.com/office/drawing/2014/main" id="{E593910C-B05D-48E7-BE14-D1FD9495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21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6" name="Oval 2367">
              <a:extLst>
                <a:ext uri="{FF2B5EF4-FFF2-40B4-BE49-F238E27FC236}">
                  <a16:creationId xmlns:a16="http://schemas.microsoft.com/office/drawing/2014/main" id="{220E418E-8ACD-4158-9997-06A830B65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22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7" name="Freeform 2368">
              <a:extLst>
                <a:ext uri="{FF2B5EF4-FFF2-40B4-BE49-F238E27FC236}">
                  <a16:creationId xmlns:a16="http://schemas.microsoft.com/office/drawing/2014/main" id="{52152AB0-11EF-4018-A1EB-55783220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1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8" name="Oval 2369">
              <a:extLst>
                <a:ext uri="{FF2B5EF4-FFF2-40B4-BE49-F238E27FC236}">
                  <a16:creationId xmlns:a16="http://schemas.microsoft.com/office/drawing/2014/main" id="{193B3992-0BA7-4FBA-BDEC-96941AA6B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321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9" name="Oval 2370">
              <a:extLst>
                <a:ext uri="{FF2B5EF4-FFF2-40B4-BE49-F238E27FC236}">
                  <a16:creationId xmlns:a16="http://schemas.microsoft.com/office/drawing/2014/main" id="{C90C84EC-65AC-4134-A5E1-846FF4438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3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0" name="Oval 2371">
              <a:extLst>
                <a:ext uri="{FF2B5EF4-FFF2-40B4-BE49-F238E27FC236}">
                  <a16:creationId xmlns:a16="http://schemas.microsoft.com/office/drawing/2014/main" id="{9C2959D4-8C8E-4AF4-B26B-7247D2DBF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235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1" name="Freeform 2372">
              <a:extLst>
                <a:ext uri="{FF2B5EF4-FFF2-40B4-BE49-F238E27FC236}">
                  <a16:creationId xmlns:a16="http://schemas.microsoft.com/office/drawing/2014/main" id="{0AA2C2D4-11F7-4FB5-94B0-BB290055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3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2" name="Oval 2373">
              <a:extLst>
                <a:ext uri="{FF2B5EF4-FFF2-40B4-BE49-F238E27FC236}">
                  <a16:creationId xmlns:a16="http://schemas.microsoft.com/office/drawing/2014/main" id="{B8FE4C27-174C-4A7F-B1EA-5A36B078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462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3" name="Oval 2374">
              <a:extLst>
                <a:ext uri="{FF2B5EF4-FFF2-40B4-BE49-F238E27FC236}">
                  <a16:creationId xmlns:a16="http://schemas.microsoft.com/office/drawing/2014/main" id="{030F7EA3-BAC5-441A-92AB-245514C44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4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4" name="Oval 2375">
              <a:extLst>
                <a:ext uri="{FF2B5EF4-FFF2-40B4-BE49-F238E27FC236}">
                  <a16:creationId xmlns:a16="http://schemas.microsoft.com/office/drawing/2014/main" id="{2D846533-0F43-4EA8-84BE-B6954AE1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250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5" name="Freeform 2376">
              <a:extLst>
                <a:ext uri="{FF2B5EF4-FFF2-40B4-BE49-F238E27FC236}">
                  <a16:creationId xmlns:a16="http://schemas.microsoft.com/office/drawing/2014/main" id="{97100AF5-2F9B-432C-A6CC-53DEA016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49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Oval 2377">
              <a:extLst>
                <a:ext uri="{FF2B5EF4-FFF2-40B4-BE49-F238E27FC236}">
                  <a16:creationId xmlns:a16="http://schemas.microsoft.com/office/drawing/2014/main" id="{F662D595-0C3B-47D8-960A-2D77A018E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51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7" name="Oval 2378">
              <a:extLst>
                <a:ext uri="{FF2B5EF4-FFF2-40B4-BE49-F238E27FC236}">
                  <a16:creationId xmlns:a16="http://schemas.microsoft.com/office/drawing/2014/main" id="{85EB5B6E-49ED-4B83-852A-AAA8749F2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25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8" name="Oval 2379">
              <a:extLst>
                <a:ext uri="{FF2B5EF4-FFF2-40B4-BE49-F238E27FC236}">
                  <a16:creationId xmlns:a16="http://schemas.microsoft.com/office/drawing/2014/main" id="{C1946A1C-5CDB-4082-A9C0-22113E3F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552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9" name="Freeform 2380">
              <a:extLst>
                <a:ext uri="{FF2B5EF4-FFF2-40B4-BE49-F238E27FC236}">
                  <a16:creationId xmlns:a16="http://schemas.microsoft.com/office/drawing/2014/main" id="{1B29E1BD-EC5F-4F89-BD36-DE72F0BBA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542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Oval 2381">
              <a:extLst>
                <a:ext uri="{FF2B5EF4-FFF2-40B4-BE49-F238E27FC236}">
                  <a16:creationId xmlns:a16="http://schemas.microsoft.com/office/drawing/2014/main" id="{DBD76711-C0C4-4F97-9C97-E354A5C5A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562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1" name="Oval 2382">
              <a:extLst>
                <a:ext uri="{FF2B5EF4-FFF2-40B4-BE49-F238E27FC236}">
                  <a16:creationId xmlns:a16="http://schemas.microsoft.com/office/drawing/2014/main" id="{61DE4220-AAAC-4914-88A4-D741DF977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58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2" name="Oval 2383">
              <a:extLst>
                <a:ext uri="{FF2B5EF4-FFF2-40B4-BE49-F238E27FC236}">
                  <a16:creationId xmlns:a16="http://schemas.microsoft.com/office/drawing/2014/main" id="{A19B82ED-1441-46D0-B4E7-7BF50985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259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3" name="Freeform 2384">
              <a:extLst>
                <a:ext uri="{FF2B5EF4-FFF2-40B4-BE49-F238E27FC236}">
                  <a16:creationId xmlns:a16="http://schemas.microsoft.com/office/drawing/2014/main" id="{6325B1DC-DE66-4252-915B-55BCABC3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587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Oval 2385">
              <a:extLst>
                <a:ext uri="{FF2B5EF4-FFF2-40B4-BE49-F238E27FC236}">
                  <a16:creationId xmlns:a16="http://schemas.microsoft.com/office/drawing/2014/main" id="{3BC9A030-1B0B-442C-B66E-F77AEC38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592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5" name="Oval 2386">
              <a:extLst>
                <a:ext uri="{FF2B5EF4-FFF2-40B4-BE49-F238E27FC236}">
                  <a16:creationId xmlns:a16="http://schemas.microsoft.com/office/drawing/2014/main" id="{38B873C5-9634-4403-9BFC-AB784448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61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6" name="Oval 2387">
              <a:extLst>
                <a:ext uri="{FF2B5EF4-FFF2-40B4-BE49-F238E27FC236}">
                  <a16:creationId xmlns:a16="http://schemas.microsoft.com/office/drawing/2014/main" id="{592EA861-8DA4-451D-99DB-96442C54C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62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7" name="Freeform 2388">
              <a:extLst>
                <a:ext uri="{FF2B5EF4-FFF2-40B4-BE49-F238E27FC236}">
                  <a16:creationId xmlns:a16="http://schemas.microsoft.com/office/drawing/2014/main" id="{ECDFF49B-1344-4017-910E-0C0C9BEF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616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Oval 2389">
              <a:extLst>
                <a:ext uri="{FF2B5EF4-FFF2-40B4-BE49-F238E27FC236}">
                  <a16:creationId xmlns:a16="http://schemas.microsoft.com/office/drawing/2014/main" id="{897346C8-C880-467A-9093-E9F027D87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2607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9" name="Oval 2390">
              <a:extLst>
                <a:ext uri="{FF2B5EF4-FFF2-40B4-BE49-F238E27FC236}">
                  <a16:creationId xmlns:a16="http://schemas.microsoft.com/office/drawing/2014/main" id="{DC6C9192-8EF7-435D-AAA9-595138BF6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62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0" name="Oval 2391">
              <a:extLst>
                <a:ext uri="{FF2B5EF4-FFF2-40B4-BE49-F238E27FC236}">
                  <a16:creationId xmlns:a16="http://schemas.microsoft.com/office/drawing/2014/main" id="{A1F049E0-C4B1-4D40-B89C-A528A8A0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64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1" name="Freeform 2392">
              <a:extLst>
                <a:ext uri="{FF2B5EF4-FFF2-40B4-BE49-F238E27FC236}">
                  <a16:creationId xmlns:a16="http://schemas.microsoft.com/office/drawing/2014/main" id="{A71C83D8-3E77-40C2-A26E-6A5270C9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631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Oval 2393">
              <a:extLst>
                <a:ext uri="{FF2B5EF4-FFF2-40B4-BE49-F238E27FC236}">
                  <a16:creationId xmlns:a16="http://schemas.microsoft.com/office/drawing/2014/main" id="{8634EC7B-DE58-4C52-A00C-877473B1C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4" y="2619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3" name="Oval 2394">
              <a:extLst>
                <a:ext uri="{FF2B5EF4-FFF2-40B4-BE49-F238E27FC236}">
                  <a16:creationId xmlns:a16="http://schemas.microsoft.com/office/drawing/2014/main" id="{CC00BC96-4B02-404F-8A4E-664F7F249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64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4" name="Oval 2395">
              <a:extLst>
                <a:ext uri="{FF2B5EF4-FFF2-40B4-BE49-F238E27FC236}">
                  <a16:creationId xmlns:a16="http://schemas.microsoft.com/office/drawing/2014/main" id="{8C371975-109D-4DE7-B01D-CA39911C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656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5" name="Freeform 2396">
              <a:extLst>
                <a:ext uri="{FF2B5EF4-FFF2-40B4-BE49-F238E27FC236}">
                  <a16:creationId xmlns:a16="http://schemas.microsoft.com/office/drawing/2014/main" id="{CF81B4CB-AD2E-4D7B-A8ED-0BC59F8B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4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Oval 2397">
              <a:extLst>
                <a:ext uri="{FF2B5EF4-FFF2-40B4-BE49-F238E27FC236}">
                  <a16:creationId xmlns:a16="http://schemas.microsoft.com/office/drawing/2014/main" id="{38AEEDAA-5090-480C-8D7E-7B411C7C1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29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7" name="Oval 2398">
              <a:extLst>
                <a:ext uri="{FF2B5EF4-FFF2-40B4-BE49-F238E27FC236}">
                  <a16:creationId xmlns:a16="http://schemas.microsoft.com/office/drawing/2014/main" id="{011FB5E3-A250-4AB8-9700-E68A8A3F4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6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8" name="Oval 2399">
              <a:extLst>
                <a:ext uri="{FF2B5EF4-FFF2-40B4-BE49-F238E27FC236}">
                  <a16:creationId xmlns:a16="http://schemas.microsoft.com/office/drawing/2014/main" id="{FA579BBB-FF82-44D6-B2E8-080F78FC9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64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9" name="Freeform 2400">
              <a:extLst>
                <a:ext uri="{FF2B5EF4-FFF2-40B4-BE49-F238E27FC236}">
                  <a16:creationId xmlns:a16="http://schemas.microsoft.com/office/drawing/2014/main" id="{4FB23AB8-509A-45B7-B009-2EF9898B8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654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Oval 2401">
              <a:extLst>
                <a:ext uri="{FF2B5EF4-FFF2-40B4-BE49-F238E27FC236}">
                  <a16:creationId xmlns:a16="http://schemas.microsoft.com/office/drawing/2014/main" id="{6F3623C7-E89B-461F-ACED-297D25F78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631"/>
              <a:ext cx="119" cy="130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1" name="Oval 2402">
              <a:extLst>
                <a:ext uri="{FF2B5EF4-FFF2-40B4-BE49-F238E27FC236}">
                  <a16:creationId xmlns:a16="http://schemas.microsoft.com/office/drawing/2014/main" id="{E1FC1F14-1B67-4F19-A8D3-B3DF2B5D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654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2" name="Oval 2403">
              <a:extLst>
                <a:ext uri="{FF2B5EF4-FFF2-40B4-BE49-F238E27FC236}">
                  <a16:creationId xmlns:a16="http://schemas.microsoft.com/office/drawing/2014/main" id="{4D0C43D9-D0B4-4F78-A525-4F516CF7F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266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3" name="Freeform 2404">
              <a:extLst>
                <a:ext uri="{FF2B5EF4-FFF2-40B4-BE49-F238E27FC236}">
                  <a16:creationId xmlns:a16="http://schemas.microsoft.com/office/drawing/2014/main" id="{4DBB27A5-DAF6-4D39-BF1C-5E4AD5CC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656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Oval 2405">
              <a:extLst>
                <a:ext uri="{FF2B5EF4-FFF2-40B4-BE49-F238E27FC236}">
                  <a16:creationId xmlns:a16="http://schemas.microsoft.com/office/drawing/2014/main" id="{8E696752-4AAF-4FC2-A1FF-B054AD10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629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5" name="Oval 2406">
              <a:extLst>
                <a:ext uri="{FF2B5EF4-FFF2-40B4-BE49-F238E27FC236}">
                  <a16:creationId xmlns:a16="http://schemas.microsoft.com/office/drawing/2014/main" id="{900CFA6A-D3E7-450E-A5B4-9A516E880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65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6" name="Oval 2407">
              <a:extLst>
                <a:ext uri="{FF2B5EF4-FFF2-40B4-BE49-F238E27FC236}">
                  <a16:creationId xmlns:a16="http://schemas.microsoft.com/office/drawing/2014/main" id="{570104B7-3E21-476E-B0D5-A3FE66B5D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6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7" name="Freeform 2408">
              <a:extLst>
                <a:ext uri="{FF2B5EF4-FFF2-40B4-BE49-F238E27FC236}">
                  <a16:creationId xmlns:a16="http://schemas.microsoft.com/office/drawing/2014/main" id="{D80AF76E-9EA0-4C2B-9AF6-B5BF7955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5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Oval 2409">
              <a:extLst>
                <a:ext uri="{FF2B5EF4-FFF2-40B4-BE49-F238E27FC236}">
                  <a16:creationId xmlns:a16="http://schemas.microsoft.com/office/drawing/2014/main" id="{07160B78-D3DB-4FA8-AF20-8AFF6FF6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629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9" name="Oval 2410">
              <a:extLst>
                <a:ext uri="{FF2B5EF4-FFF2-40B4-BE49-F238E27FC236}">
                  <a16:creationId xmlns:a16="http://schemas.microsoft.com/office/drawing/2014/main" id="{746A2B74-CF80-4607-871C-A8A66245F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6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0" name="Oval 2411">
              <a:extLst>
                <a:ext uri="{FF2B5EF4-FFF2-40B4-BE49-F238E27FC236}">
                  <a16:creationId xmlns:a16="http://schemas.microsoft.com/office/drawing/2014/main" id="{269BA525-910F-40F7-8A8D-2C703CA83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66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1" name="Freeform 2412">
              <a:extLst>
                <a:ext uri="{FF2B5EF4-FFF2-40B4-BE49-F238E27FC236}">
                  <a16:creationId xmlns:a16="http://schemas.microsoft.com/office/drawing/2014/main" id="{62EBE604-8F88-4BE2-B478-F5A6FD2C6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5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Oval 2413">
              <a:extLst>
                <a:ext uri="{FF2B5EF4-FFF2-40B4-BE49-F238E27FC236}">
                  <a16:creationId xmlns:a16="http://schemas.microsoft.com/office/drawing/2014/main" id="{21E2A2D5-011A-423F-960E-4BF47E38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619"/>
              <a:ext cx="118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3" name="Oval 2414">
              <a:extLst>
                <a:ext uri="{FF2B5EF4-FFF2-40B4-BE49-F238E27FC236}">
                  <a16:creationId xmlns:a16="http://schemas.microsoft.com/office/drawing/2014/main" id="{F346385E-8A23-4EBE-AA22-88A43C461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4" name="Oval 2415">
              <a:extLst>
                <a:ext uri="{FF2B5EF4-FFF2-40B4-BE49-F238E27FC236}">
                  <a16:creationId xmlns:a16="http://schemas.microsoft.com/office/drawing/2014/main" id="{C5BC2A70-3AB3-47BE-B063-5FE3924D2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265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5" name="Freeform 2416">
              <a:extLst>
                <a:ext uri="{FF2B5EF4-FFF2-40B4-BE49-F238E27FC236}">
                  <a16:creationId xmlns:a16="http://schemas.microsoft.com/office/drawing/2014/main" id="{2269DBF9-A707-40F6-BD8E-201E6EA0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64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Oval 2417">
              <a:extLst>
                <a:ext uri="{FF2B5EF4-FFF2-40B4-BE49-F238E27FC236}">
                  <a16:creationId xmlns:a16="http://schemas.microsoft.com/office/drawing/2014/main" id="{F5633450-A3F7-435C-85F1-F7C63201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2609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7" name="Oval 2418">
              <a:extLst>
                <a:ext uri="{FF2B5EF4-FFF2-40B4-BE49-F238E27FC236}">
                  <a16:creationId xmlns:a16="http://schemas.microsoft.com/office/drawing/2014/main" id="{2C0E2DCC-2BE5-47EA-85E1-4A1240E8D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63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8" name="Oval 2419">
              <a:extLst>
                <a:ext uri="{FF2B5EF4-FFF2-40B4-BE49-F238E27FC236}">
                  <a16:creationId xmlns:a16="http://schemas.microsoft.com/office/drawing/2014/main" id="{16E04F21-8E31-4874-AD26-0DD812CC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2646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9" name="Freeform 2420">
              <a:extLst>
                <a:ext uri="{FF2B5EF4-FFF2-40B4-BE49-F238E27FC236}">
                  <a16:creationId xmlns:a16="http://schemas.microsoft.com/office/drawing/2014/main" id="{18EF1311-D725-4A06-B86C-7E7DA414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3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Oval 2421">
              <a:extLst>
                <a:ext uri="{FF2B5EF4-FFF2-40B4-BE49-F238E27FC236}">
                  <a16:creationId xmlns:a16="http://schemas.microsoft.com/office/drawing/2014/main" id="{4F8327B8-8C00-4060-9996-235B9ADA6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597"/>
              <a:ext cx="122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1" name="Oval 2422">
              <a:extLst>
                <a:ext uri="{FF2B5EF4-FFF2-40B4-BE49-F238E27FC236}">
                  <a16:creationId xmlns:a16="http://schemas.microsoft.com/office/drawing/2014/main" id="{7511B5A2-64AE-44B7-B116-3FA522862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61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2" name="Oval 2423">
              <a:extLst>
                <a:ext uri="{FF2B5EF4-FFF2-40B4-BE49-F238E27FC236}">
                  <a16:creationId xmlns:a16="http://schemas.microsoft.com/office/drawing/2014/main" id="{F66143AB-A5DC-4571-A7A8-2F98FC6BA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63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3" name="Freeform 2424">
              <a:extLst>
                <a:ext uri="{FF2B5EF4-FFF2-40B4-BE49-F238E27FC236}">
                  <a16:creationId xmlns:a16="http://schemas.microsoft.com/office/drawing/2014/main" id="{2144BC7B-B2D9-489E-8FB6-D01FC39F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621"/>
              <a:ext cx="95" cy="95"/>
            </a:xfrm>
            <a:custGeom>
              <a:avLst/>
              <a:gdLst>
                <a:gd name="T0" fmla="*/ 0 w 41"/>
                <a:gd name="T1" fmla="*/ 408 h 38"/>
                <a:gd name="T2" fmla="*/ 199 w 41"/>
                <a:gd name="T3" fmla="*/ 500 h 38"/>
                <a:gd name="T4" fmla="*/ 461 w 41"/>
                <a:gd name="T5" fmla="*/ 175 h 38"/>
                <a:gd name="T6" fmla="*/ 408 w 41"/>
                <a:gd name="T7" fmla="*/ 0 h 38"/>
                <a:gd name="T8" fmla="*/ 510 w 41"/>
                <a:gd name="T9" fmla="*/ 250 h 38"/>
                <a:gd name="T10" fmla="*/ 236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Oval 2425">
              <a:extLst>
                <a:ext uri="{FF2B5EF4-FFF2-40B4-BE49-F238E27FC236}">
                  <a16:creationId xmlns:a16="http://schemas.microsoft.com/office/drawing/2014/main" id="{E9A3B6A6-2BDD-492A-A849-3AA1B27B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74"/>
              <a:ext cx="118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5" name="Oval 2426">
              <a:extLst>
                <a:ext uri="{FF2B5EF4-FFF2-40B4-BE49-F238E27FC236}">
                  <a16:creationId xmlns:a16="http://schemas.microsoft.com/office/drawing/2014/main" id="{8D94A586-23FF-4CCB-A6D3-DE2CE0892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59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6" name="Oval 2427">
              <a:extLst>
                <a:ext uri="{FF2B5EF4-FFF2-40B4-BE49-F238E27FC236}">
                  <a16:creationId xmlns:a16="http://schemas.microsoft.com/office/drawing/2014/main" id="{A16E0186-C4A0-470C-A12D-321AE55C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7" name="Freeform 2428">
              <a:extLst>
                <a:ext uri="{FF2B5EF4-FFF2-40B4-BE49-F238E27FC236}">
                  <a16:creationId xmlns:a16="http://schemas.microsoft.com/office/drawing/2014/main" id="{0BE4C844-0342-4F78-9EA0-03B233BFB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Oval 2429">
              <a:extLst>
                <a:ext uri="{FF2B5EF4-FFF2-40B4-BE49-F238E27FC236}">
                  <a16:creationId xmlns:a16="http://schemas.microsoft.com/office/drawing/2014/main" id="{9272C1F1-FFE5-4939-B5AF-41A484C2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549"/>
              <a:ext cx="122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9" name="Oval 2430">
              <a:extLst>
                <a:ext uri="{FF2B5EF4-FFF2-40B4-BE49-F238E27FC236}">
                  <a16:creationId xmlns:a16="http://schemas.microsoft.com/office/drawing/2014/main" id="{12F18969-CFBD-4A74-9895-12D687EF0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57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0" name="Oval 2431">
              <a:extLst>
                <a:ext uri="{FF2B5EF4-FFF2-40B4-BE49-F238E27FC236}">
                  <a16:creationId xmlns:a16="http://schemas.microsoft.com/office/drawing/2014/main" id="{85E9FFC0-7E2D-4520-AA23-185392015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58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1" name="Freeform 2432">
              <a:extLst>
                <a:ext uri="{FF2B5EF4-FFF2-40B4-BE49-F238E27FC236}">
                  <a16:creationId xmlns:a16="http://schemas.microsoft.com/office/drawing/2014/main" id="{BB89F63C-307D-4231-914A-E8D98579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5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Oval 2433">
              <a:extLst>
                <a:ext uri="{FF2B5EF4-FFF2-40B4-BE49-F238E27FC236}">
                  <a16:creationId xmlns:a16="http://schemas.microsoft.com/office/drawing/2014/main" id="{CEF632EB-C752-45C8-9242-1C694B58E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2507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3" name="Oval 2434">
              <a:extLst>
                <a:ext uri="{FF2B5EF4-FFF2-40B4-BE49-F238E27FC236}">
                  <a16:creationId xmlns:a16="http://schemas.microsoft.com/office/drawing/2014/main" id="{82DA92D5-42EF-4C2B-89E2-36915D27A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252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4" name="Oval 2435">
              <a:extLst>
                <a:ext uri="{FF2B5EF4-FFF2-40B4-BE49-F238E27FC236}">
                  <a16:creationId xmlns:a16="http://schemas.microsoft.com/office/drawing/2014/main" id="{3A57B8FA-0A26-4E31-87BE-7DA474FD1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54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5" name="Freeform 2436">
              <a:extLst>
                <a:ext uri="{FF2B5EF4-FFF2-40B4-BE49-F238E27FC236}">
                  <a16:creationId xmlns:a16="http://schemas.microsoft.com/office/drawing/2014/main" id="{D33E159D-FD48-4626-89B8-499650CE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532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Oval 2437">
              <a:extLst>
                <a:ext uri="{FF2B5EF4-FFF2-40B4-BE49-F238E27FC236}">
                  <a16:creationId xmlns:a16="http://schemas.microsoft.com/office/drawing/2014/main" id="{7975EF32-F620-4C3F-B8FA-B98D4CC0C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445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7" name="Oval 2438">
              <a:extLst>
                <a:ext uri="{FF2B5EF4-FFF2-40B4-BE49-F238E27FC236}">
                  <a16:creationId xmlns:a16="http://schemas.microsoft.com/office/drawing/2014/main" id="{85073238-6F00-4CEE-AED1-35AC0A704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8" name="Oval 2439">
              <a:extLst>
                <a:ext uri="{FF2B5EF4-FFF2-40B4-BE49-F238E27FC236}">
                  <a16:creationId xmlns:a16="http://schemas.microsoft.com/office/drawing/2014/main" id="{A745DDBA-FC2F-41C3-9526-4ED711C4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48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9" name="Freeform 2440">
              <a:extLst>
                <a:ext uri="{FF2B5EF4-FFF2-40B4-BE49-F238E27FC236}">
                  <a16:creationId xmlns:a16="http://schemas.microsoft.com/office/drawing/2014/main" id="{B20954A3-C5BB-4913-B545-5E505667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4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Oval 2441">
              <a:extLst>
                <a:ext uri="{FF2B5EF4-FFF2-40B4-BE49-F238E27FC236}">
                  <a16:creationId xmlns:a16="http://schemas.microsoft.com/office/drawing/2014/main" id="{DA921996-7807-4CB5-8DF3-BF8BE5307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47"/>
              <a:ext cx="143" cy="152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1" name="Oval 2442">
              <a:extLst>
                <a:ext uri="{FF2B5EF4-FFF2-40B4-BE49-F238E27FC236}">
                  <a16:creationId xmlns:a16="http://schemas.microsoft.com/office/drawing/2014/main" id="{D77B62DF-9D73-4B1D-ADC0-D550857F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1572"/>
              <a:ext cx="56" cy="6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2" name="Oval 2443">
              <a:extLst>
                <a:ext uri="{FF2B5EF4-FFF2-40B4-BE49-F238E27FC236}">
                  <a16:creationId xmlns:a16="http://schemas.microsoft.com/office/drawing/2014/main" id="{79AEF740-DC14-45B4-9F57-F29D7E54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7"/>
              <a:ext cx="26" cy="30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3" name="Freeform 2444">
              <a:extLst>
                <a:ext uri="{FF2B5EF4-FFF2-40B4-BE49-F238E27FC236}">
                  <a16:creationId xmlns:a16="http://schemas.microsoft.com/office/drawing/2014/main" id="{91F979C7-1DD5-493E-89DB-789CB66C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577"/>
              <a:ext cx="112" cy="109"/>
            </a:xfrm>
            <a:custGeom>
              <a:avLst/>
              <a:gdLst>
                <a:gd name="T0" fmla="*/ 0 w 48"/>
                <a:gd name="T1" fmla="*/ 453 h 44"/>
                <a:gd name="T2" fmla="*/ 229 w 48"/>
                <a:gd name="T3" fmla="*/ 565 h 44"/>
                <a:gd name="T4" fmla="*/ 544 w 48"/>
                <a:gd name="T5" fmla="*/ 183 h 44"/>
                <a:gd name="T6" fmla="*/ 495 w 48"/>
                <a:gd name="T7" fmla="*/ 0 h 44"/>
                <a:gd name="T8" fmla="*/ 609 w 48"/>
                <a:gd name="T9" fmla="*/ 287 h 44"/>
                <a:gd name="T10" fmla="*/ 294 w 48"/>
                <a:gd name="T11" fmla="*/ 669 h 44"/>
                <a:gd name="T12" fmla="*/ 0 w 48"/>
                <a:gd name="T13" fmla="*/ 45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4">
                  <a:moveTo>
                    <a:pt x="0" y="30"/>
                  </a:moveTo>
                  <a:cubicBezTo>
                    <a:pt x="8" y="37"/>
                    <a:pt x="12" y="37"/>
                    <a:pt x="18" y="37"/>
                  </a:cubicBezTo>
                  <a:cubicBezTo>
                    <a:pt x="35" y="37"/>
                    <a:pt x="43" y="26"/>
                    <a:pt x="43" y="12"/>
                  </a:cubicBezTo>
                  <a:cubicBezTo>
                    <a:pt x="43" y="8"/>
                    <a:pt x="41" y="3"/>
                    <a:pt x="39" y="0"/>
                  </a:cubicBezTo>
                  <a:cubicBezTo>
                    <a:pt x="44" y="4"/>
                    <a:pt x="48" y="11"/>
                    <a:pt x="48" y="19"/>
                  </a:cubicBezTo>
                  <a:cubicBezTo>
                    <a:pt x="48" y="33"/>
                    <a:pt x="37" y="44"/>
                    <a:pt x="23" y="44"/>
                  </a:cubicBezTo>
                  <a:cubicBezTo>
                    <a:pt x="13" y="44"/>
                    <a:pt x="4" y="38"/>
                    <a:pt x="0" y="3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Freeform 2445">
              <a:extLst>
                <a:ext uri="{FF2B5EF4-FFF2-40B4-BE49-F238E27FC236}">
                  <a16:creationId xmlns:a16="http://schemas.microsoft.com/office/drawing/2014/main" id="{11F5DE97-59E6-4B79-9B7F-66722C67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622"/>
              <a:ext cx="39" cy="57"/>
            </a:xfrm>
            <a:custGeom>
              <a:avLst/>
              <a:gdLst>
                <a:gd name="T0" fmla="*/ 0 w 17"/>
                <a:gd name="T1" fmla="*/ 349 h 23"/>
                <a:gd name="T2" fmla="*/ 158 w 17"/>
                <a:gd name="T3" fmla="*/ 0 h 23"/>
                <a:gd name="T4" fmla="*/ 204 w 17"/>
                <a:gd name="T5" fmla="*/ 228 h 23"/>
                <a:gd name="T6" fmla="*/ 37 w 17"/>
                <a:gd name="T7" fmla="*/ 18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6" y="13"/>
                    <a:pt x="2" y="5"/>
                    <a:pt x="13" y="0"/>
                  </a:cubicBezTo>
                  <a:cubicBezTo>
                    <a:pt x="15" y="4"/>
                    <a:pt x="15" y="10"/>
                    <a:pt x="17" y="15"/>
                  </a:cubicBezTo>
                  <a:cubicBezTo>
                    <a:pt x="12" y="12"/>
                    <a:pt x="8" y="5"/>
                    <a:pt x="3" y="12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Freeform 2446">
              <a:extLst>
                <a:ext uri="{FF2B5EF4-FFF2-40B4-BE49-F238E27FC236}">
                  <a16:creationId xmlns:a16="http://schemas.microsoft.com/office/drawing/2014/main" id="{20A403D5-B9C2-4077-8DA2-0FAE02A8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015"/>
              <a:ext cx="18" cy="62"/>
            </a:xfrm>
            <a:custGeom>
              <a:avLst/>
              <a:gdLst>
                <a:gd name="T0" fmla="*/ 25 w 8"/>
                <a:gd name="T1" fmla="*/ 0 h 25"/>
                <a:gd name="T2" fmla="*/ 45 w 8"/>
                <a:gd name="T3" fmla="*/ 382 h 25"/>
                <a:gd name="T4" fmla="*/ 72 w 8"/>
                <a:gd name="T5" fmla="*/ 184 h 25"/>
                <a:gd name="T6" fmla="*/ 92 w 8"/>
                <a:gd name="T7" fmla="*/ 124 h 25"/>
                <a:gd name="T8" fmla="*/ 45 w 8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5">
                  <a:moveTo>
                    <a:pt x="2" y="0"/>
                  </a:moveTo>
                  <a:cubicBezTo>
                    <a:pt x="0" y="12"/>
                    <a:pt x="3" y="13"/>
                    <a:pt x="4" y="25"/>
                  </a:cubicBezTo>
                  <a:cubicBezTo>
                    <a:pt x="7" y="18"/>
                    <a:pt x="4" y="20"/>
                    <a:pt x="6" y="12"/>
                  </a:cubicBezTo>
                  <a:cubicBezTo>
                    <a:pt x="6" y="10"/>
                    <a:pt x="8" y="10"/>
                    <a:pt x="8" y="8"/>
                  </a:cubicBezTo>
                  <a:cubicBezTo>
                    <a:pt x="8" y="6"/>
                    <a:pt x="4" y="2"/>
                    <a:pt x="4" y="1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Freeform 2447">
              <a:extLst>
                <a:ext uri="{FF2B5EF4-FFF2-40B4-BE49-F238E27FC236}">
                  <a16:creationId xmlns:a16="http://schemas.microsoft.com/office/drawing/2014/main" id="{C3870DDC-9C06-4CA6-ABB5-B8C5C0E3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589"/>
              <a:ext cx="23" cy="42"/>
            </a:xfrm>
            <a:custGeom>
              <a:avLst/>
              <a:gdLst>
                <a:gd name="T0" fmla="*/ 122 w 10"/>
                <a:gd name="T1" fmla="*/ 0 h 17"/>
                <a:gd name="T2" fmla="*/ 0 w 10"/>
                <a:gd name="T3" fmla="*/ 257 h 17"/>
                <a:gd name="T4" fmla="*/ 94 w 10"/>
                <a:gd name="T5" fmla="*/ 195 h 17"/>
                <a:gd name="T6" fmla="*/ 122 w 10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5" y="5"/>
                    <a:pt x="3" y="11"/>
                    <a:pt x="0" y="17"/>
                  </a:cubicBezTo>
                  <a:cubicBezTo>
                    <a:pt x="2" y="15"/>
                    <a:pt x="5" y="13"/>
                    <a:pt x="8" y="13"/>
                  </a:cubicBezTo>
                  <a:cubicBezTo>
                    <a:pt x="7" y="10"/>
                    <a:pt x="8" y="7"/>
                    <a:pt x="10" y="4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Freeform 2448">
              <a:extLst>
                <a:ext uri="{FF2B5EF4-FFF2-40B4-BE49-F238E27FC236}">
                  <a16:creationId xmlns:a16="http://schemas.microsoft.com/office/drawing/2014/main" id="{B2EDBEB3-4328-4F91-A5DC-E7A0D8C4B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50"/>
              <a:ext cx="634" cy="594"/>
            </a:xfrm>
            <a:custGeom>
              <a:avLst/>
              <a:gdLst>
                <a:gd name="T0" fmla="*/ 494 w 272"/>
                <a:gd name="T1" fmla="*/ 2366 h 239"/>
                <a:gd name="T2" fmla="*/ 37 w 272"/>
                <a:gd name="T3" fmla="*/ 1996 h 239"/>
                <a:gd name="T4" fmla="*/ 126 w 272"/>
                <a:gd name="T5" fmla="*/ 1352 h 239"/>
                <a:gd name="T6" fmla="*/ 354 w 272"/>
                <a:gd name="T7" fmla="*/ 1181 h 239"/>
                <a:gd name="T8" fmla="*/ 914 w 272"/>
                <a:gd name="T9" fmla="*/ 753 h 239"/>
                <a:gd name="T10" fmla="*/ 1140 w 272"/>
                <a:gd name="T11" fmla="*/ 631 h 239"/>
                <a:gd name="T12" fmla="*/ 1657 w 272"/>
                <a:gd name="T13" fmla="*/ 353 h 239"/>
                <a:gd name="T14" fmla="*/ 1771 w 272"/>
                <a:gd name="T15" fmla="*/ 340 h 239"/>
                <a:gd name="T16" fmla="*/ 1923 w 272"/>
                <a:gd name="T17" fmla="*/ 370 h 239"/>
                <a:gd name="T18" fmla="*/ 1977 w 272"/>
                <a:gd name="T19" fmla="*/ 340 h 239"/>
                <a:gd name="T20" fmla="*/ 2303 w 272"/>
                <a:gd name="T21" fmla="*/ 0 h 239"/>
                <a:gd name="T22" fmla="*/ 2482 w 272"/>
                <a:gd name="T23" fmla="*/ 62 h 239"/>
                <a:gd name="T24" fmla="*/ 2597 w 272"/>
                <a:gd name="T25" fmla="*/ 42 h 239"/>
                <a:gd name="T26" fmla="*/ 2923 w 272"/>
                <a:gd name="T27" fmla="*/ 445 h 239"/>
                <a:gd name="T28" fmla="*/ 2846 w 272"/>
                <a:gd name="T29" fmla="*/ 691 h 239"/>
                <a:gd name="T30" fmla="*/ 3065 w 272"/>
                <a:gd name="T31" fmla="*/ 1056 h 239"/>
                <a:gd name="T32" fmla="*/ 3217 w 272"/>
                <a:gd name="T33" fmla="*/ 1384 h 239"/>
                <a:gd name="T34" fmla="*/ 3405 w 272"/>
                <a:gd name="T35" fmla="*/ 1747 h 239"/>
                <a:gd name="T36" fmla="*/ 3294 w 272"/>
                <a:gd name="T37" fmla="*/ 2045 h 239"/>
                <a:gd name="T38" fmla="*/ 3294 w 272"/>
                <a:gd name="T39" fmla="*/ 2180 h 239"/>
                <a:gd name="T40" fmla="*/ 3445 w 272"/>
                <a:gd name="T41" fmla="*/ 2520 h 239"/>
                <a:gd name="T42" fmla="*/ 3396 w 272"/>
                <a:gd name="T43" fmla="*/ 2965 h 239"/>
                <a:gd name="T44" fmla="*/ 3168 w 272"/>
                <a:gd name="T45" fmla="*/ 3348 h 239"/>
                <a:gd name="T46" fmla="*/ 2837 w 272"/>
                <a:gd name="T47" fmla="*/ 3668 h 239"/>
                <a:gd name="T48" fmla="*/ 2482 w 272"/>
                <a:gd name="T49" fmla="*/ 3626 h 239"/>
                <a:gd name="T50" fmla="*/ 2151 w 272"/>
                <a:gd name="T51" fmla="*/ 3224 h 239"/>
                <a:gd name="T52" fmla="*/ 1685 w 272"/>
                <a:gd name="T53" fmla="*/ 2657 h 239"/>
                <a:gd name="T54" fmla="*/ 1559 w 272"/>
                <a:gd name="T55" fmla="*/ 2441 h 239"/>
                <a:gd name="T56" fmla="*/ 1086 w 272"/>
                <a:gd name="T57" fmla="*/ 2254 h 239"/>
                <a:gd name="T58" fmla="*/ 494 w 272"/>
                <a:gd name="T59" fmla="*/ 2366 h 2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2" h="239">
                  <a:moveTo>
                    <a:pt x="39" y="154"/>
                  </a:moveTo>
                  <a:cubicBezTo>
                    <a:pt x="26" y="140"/>
                    <a:pt x="5" y="155"/>
                    <a:pt x="3" y="130"/>
                  </a:cubicBezTo>
                  <a:cubicBezTo>
                    <a:pt x="2" y="106"/>
                    <a:pt x="0" y="102"/>
                    <a:pt x="10" y="88"/>
                  </a:cubicBezTo>
                  <a:cubicBezTo>
                    <a:pt x="20" y="74"/>
                    <a:pt x="19" y="78"/>
                    <a:pt x="28" y="77"/>
                  </a:cubicBezTo>
                  <a:cubicBezTo>
                    <a:pt x="37" y="76"/>
                    <a:pt x="63" y="58"/>
                    <a:pt x="72" y="49"/>
                  </a:cubicBezTo>
                  <a:cubicBezTo>
                    <a:pt x="77" y="44"/>
                    <a:pt x="83" y="41"/>
                    <a:pt x="90" y="41"/>
                  </a:cubicBezTo>
                  <a:cubicBezTo>
                    <a:pt x="99" y="41"/>
                    <a:pt x="125" y="26"/>
                    <a:pt x="131" y="23"/>
                  </a:cubicBezTo>
                  <a:cubicBezTo>
                    <a:pt x="134" y="22"/>
                    <a:pt x="137" y="22"/>
                    <a:pt x="140" y="22"/>
                  </a:cubicBezTo>
                  <a:cubicBezTo>
                    <a:pt x="144" y="22"/>
                    <a:pt x="148" y="23"/>
                    <a:pt x="152" y="24"/>
                  </a:cubicBezTo>
                  <a:cubicBezTo>
                    <a:pt x="153" y="23"/>
                    <a:pt x="155" y="23"/>
                    <a:pt x="156" y="22"/>
                  </a:cubicBezTo>
                  <a:cubicBezTo>
                    <a:pt x="158" y="10"/>
                    <a:pt x="169" y="0"/>
                    <a:pt x="182" y="0"/>
                  </a:cubicBezTo>
                  <a:cubicBezTo>
                    <a:pt x="187" y="0"/>
                    <a:pt x="192" y="2"/>
                    <a:pt x="196" y="4"/>
                  </a:cubicBezTo>
                  <a:cubicBezTo>
                    <a:pt x="199" y="3"/>
                    <a:pt x="202" y="3"/>
                    <a:pt x="205" y="3"/>
                  </a:cubicBezTo>
                  <a:cubicBezTo>
                    <a:pt x="219" y="3"/>
                    <a:pt x="231" y="14"/>
                    <a:pt x="231" y="29"/>
                  </a:cubicBezTo>
                  <a:cubicBezTo>
                    <a:pt x="231" y="35"/>
                    <a:pt x="228" y="40"/>
                    <a:pt x="225" y="45"/>
                  </a:cubicBezTo>
                  <a:cubicBezTo>
                    <a:pt x="235" y="48"/>
                    <a:pt x="242" y="58"/>
                    <a:pt x="242" y="69"/>
                  </a:cubicBezTo>
                  <a:cubicBezTo>
                    <a:pt x="241" y="85"/>
                    <a:pt x="252" y="89"/>
                    <a:pt x="254" y="90"/>
                  </a:cubicBezTo>
                  <a:cubicBezTo>
                    <a:pt x="263" y="94"/>
                    <a:pt x="269" y="103"/>
                    <a:pt x="269" y="114"/>
                  </a:cubicBezTo>
                  <a:cubicBezTo>
                    <a:pt x="269" y="122"/>
                    <a:pt x="266" y="129"/>
                    <a:pt x="260" y="133"/>
                  </a:cubicBezTo>
                  <a:cubicBezTo>
                    <a:pt x="258" y="136"/>
                    <a:pt x="257" y="140"/>
                    <a:pt x="260" y="142"/>
                  </a:cubicBezTo>
                  <a:cubicBezTo>
                    <a:pt x="267" y="147"/>
                    <a:pt x="272" y="155"/>
                    <a:pt x="272" y="164"/>
                  </a:cubicBezTo>
                  <a:cubicBezTo>
                    <a:pt x="272" y="171"/>
                    <a:pt x="268" y="189"/>
                    <a:pt x="268" y="193"/>
                  </a:cubicBezTo>
                  <a:cubicBezTo>
                    <a:pt x="268" y="205"/>
                    <a:pt x="260" y="215"/>
                    <a:pt x="250" y="218"/>
                  </a:cubicBezTo>
                  <a:cubicBezTo>
                    <a:pt x="247" y="230"/>
                    <a:pt x="237" y="239"/>
                    <a:pt x="224" y="239"/>
                  </a:cubicBezTo>
                  <a:cubicBezTo>
                    <a:pt x="218" y="239"/>
                    <a:pt x="200" y="236"/>
                    <a:pt x="196" y="236"/>
                  </a:cubicBezTo>
                  <a:cubicBezTo>
                    <a:pt x="182" y="236"/>
                    <a:pt x="170" y="224"/>
                    <a:pt x="170" y="210"/>
                  </a:cubicBezTo>
                  <a:cubicBezTo>
                    <a:pt x="170" y="197"/>
                    <a:pt x="137" y="176"/>
                    <a:pt x="133" y="173"/>
                  </a:cubicBezTo>
                  <a:cubicBezTo>
                    <a:pt x="127" y="169"/>
                    <a:pt x="127" y="167"/>
                    <a:pt x="123" y="159"/>
                  </a:cubicBezTo>
                  <a:cubicBezTo>
                    <a:pt x="116" y="147"/>
                    <a:pt x="97" y="144"/>
                    <a:pt x="86" y="147"/>
                  </a:cubicBezTo>
                  <a:cubicBezTo>
                    <a:pt x="72" y="150"/>
                    <a:pt x="53" y="169"/>
                    <a:pt x="39" y="154"/>
                  </a:cubicBezTo>
                  <a:close/>
                </a:path>
              </a:pathLst>
            </a:custGeom>
            <a:solidFill>
              <a:srgbClr val="00A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Oval 2449">
              <a:extLst>
                <a:ext uri="{FF2B5EF4-FFF2-40B4-BE49-F238E27FC236}">
                  <a16:creationId xmlns:a16="http://schemas.microsoft.com/office/drawing/2014/main" id="{810634DC-E47A-4CDC-9CF7-3ADC13F38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208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9" name="Oval 2450">
              <a:extLst>
                <a:ext uri="{FF2B5EF4-FFF2-40B4-BE49-F238E27FC236}">
                  <a16:creationId xmlns:a16="http://schemas.microsoft.com/office/drawing/2014/main" id="{38924317-0158-446A-A243-F58A3290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210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0" name="Oval 2451">
              <a:extLst>
                <a:ext uri="{FF2B5EF4-FFF2-40B4-BE49-F238E27FC236}">
                  <a16:creationId xmlns:a16="http://schemas.microsoft.com/office/drawing/2014/main" id="{A7EB2D2B-B8AB-4EF1-BF41-88F01D2DF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211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1" name="Freeform 2452">
              <a:extLst>
                <a:ext uri="{FF2B5EF4-FFF2-40B4-BE49-F238E27FC236}">
                  <a16:creationId xmlns:a16="http://schemas.microsoft.com/office/drawing/2014/main" id="{EF8699A3-38BA-4B0A-81DC-84839136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10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Oval 2453">
              <a:extLst>
                <a:ext uri="{FF2B5EF4-FFF2-40B4-BE49-F238E27FC236}">
                  <a16:creationId xmlns:a16="http://schemas.microsoft.com/office/drawing/2014/main" id="{B0C51566-F166-411B-94F5-6FDF029BE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208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3" name="Oval 2454">
              <a:extLst>
                <a:ext uri="{FF2B5EF4-FFF2-40B4-BE49-F238E27FC236}">
                  <a16:creationId xmlns:a16="http://schemas.microsoft.com/office/drawing/2014/main" id="{335900C2-3178-45E8-AE06-F69C2B075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10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4" name="Oval 2455">
              <a:extLst>
                <a:ext uri="{FF2B5EF4-FFF2-40B4-BE49-F238E27FC236}">
                  <a16:creationId xmlns:a16="http://schemas.microsoft.com/office/drawing/2014/main" id="{9F8105D6-D9F2-4931-AE82-271FB25A8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11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5" name="Freeform 2456">
              <a:extLst>
                <a:ext uri="{FF2B5EF4-FFF2-40B4-BE49-F238E27FC236}">
                  <a16:creationId xmlns:a16="http://schemas.microsoft.com/office/drawing/2014/main" id="{8B3BFDD4-CB32-47AF-92A3-4120B4D3E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10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Oval 2457">
              <a:extLst>
                <a:ext uri="{FF2B5EF4-FFF2-40B4-BE49-F238E27FC236}">
                  <a16:creationId xmlns:a16="http://schemas.microsoft.com/office/drawing/2014/main" id="{DA094FA3-93D3-49E9-9E8B-19803E86D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186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7" name="Oval 2458">
              <a:extLst>
                <a:ext uri="{FF2B5EF4-FFF2-40B4-BE49-F238E27FC236}">
                  <a16:creationId xmlns:a16="http://schemas.microsoft.com/office/drawing/2014/main" id="{DBC24B30-B00B-46A2-AC88-4C0080CE2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20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8" name="Oval 2459">
              <a:extLst>
                <a:ext uri="{FF2B5EF4-FFF2-40B4-BE49-F238E27FC236}">
                  <a16:creationId xmlns:a16="http://schemas.microsoft.com/office/drawing/2014/main" id="{F7628540-25F6-4559-9507-064C8925E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2214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9" name="Freeform 2460">
              <a:extLst>
                <a:ext uri="{FF2B5EF4-FFF2-40B4-BE49-F238E27FC236}">
                  <a16:creationId xmlns:a16="http://schemas.microsoft.com/office/drawing/2014/main" id="{76AEC220-47CF-4695-8CD8-88158920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20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Oval 2461">
              <a:extLst>
                <a:ext uri="{FF2B5EF4-FFF2-40B4-BE49-F238E27FC236}">
                  <a16:creationId xmlns:a16="http://schemas.microsoft.com/office/drawing/2014/main" id="{47A55917-0467-46E7-9D22-ACCAFB7F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25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1" name="Oval 2462">
              <a:extLst>
                <a:ext uri="{FF2B5EF4-FFF2-40B4-BE49-F238E27FC236}">
                  <a16:creationId xmlns:a16="http://schemas.microsoft.com/office/drawing/2014/main" id="{48A0ED1C-5367-4C61-9032-3EB2B476D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27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2" name="Oval 2463">
              <a:extLst>
                <a:ext uri="{FF2B5EF4-FFF2-40B4-BE49-F238E27FC236}">
                  <a16:creationId xmlns:a16="http://schemas.microsoft.com/office/drawing/2014/main" id="{7A2EA758-DD83-44F2-B55F-119DF882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28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3" name="Freeform 2464">
              <a:extLst>
                <a:ext uri="{FF2B5EF4-FFF2-40B4-BE49-F238E27FC236}">
                  <a16:creationId xmlns:a16="http://schemas.microsoft.com/office/drawing/2014/main" id="{A7D53C67-B267-48CE-8337-ADB0D4E0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27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Freeform 2465">
              <a:extLst>
                <a:ext uri="{FF2B5EF4-FFF2-40B4-BE49-F238E27FC236}">
                  <a16:creationId xmlns:a16="http://schemas.microsoft.com/office/drawing/2014/main" id="{22F85E01-D641-4C75-A9D8-539D2318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054"/>
              <a:ext cx="261" cy="316"/>
            </a:xfrm>
            <a:custGeom>
              <a:avLst/>
              <a:gdLst>
                <a:gd name="T0" fmla="*/ 972 w 112"/>
                <a:gd name="T1" fmla="*/ 42 h 127"/>
                <a:gd name="T2" fmla="*/ 305 w 112"/>
                <a:gd name="T3" fmla="*/ 353 h 127"/>
                <a:gd name="T4" fmla="*/ 114 w 112"/>
                <a:gd name="T5" fmla="*/ 632 h 127"/>
                <a:gd name="T6" fmla="*/ 179 w 112"/>
                <a:gd name="T7" fmla="*/ 1356 h 127"/>
                <a:gd name="T8" fmla="*/ 636 w 112"/>
                <a:gd name="T9" fmla="*/ 1727 h 127"/>
                <a:gd name="T10" fmla="*/ 1228 w 112"/>
                <a:gd name="T11" fmla="*/ 1615 h 127"/>
                <a:gd name="T12" fmla="*/ 1342 w 112"/>
                <a:gd name="T13" fmla="*/ 1602 h 127"/>
                <a:gd name="T14" fmla="*/ 1188 w 112"/>
                <a:gd name="T15" fmla="*/ 371 h 127"/>
                <a:gd name="T16" fmla="*/ 1200 w 112"/>
                <a:gd name="T17" fmla="*/ 0 h 127"/>
                <a:gd name="T18" fmla="*/ 972 w 112"/>
                <a:gd name="T19" fmla="*/ 42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127">
                  <a:moveTo>
                    <a:pt x="77" y="3"/>
                  </a:moveTo>
                  <a:cubicBezTo>
                    <a:pt x="44" y="1"/>
                    <a:pt x="33" y="22"/>
                    <a:pt x="24" y="23"/>
                  </a:cubicBezTo>
                  <a:cubicBezTo>
                    <a:pt x="15" y="24"/>
                    <a:pt x="19" y="28"/>
                    <a:pt x="9" y="41"/>
                  </a:cubicBezTo>
                  <a:cubicBezTo>
                    <a:pt x="0" y="55"/>
                    <a:pt x="13" y="64"/>
                    <a:pt x="14" y="88"/>
                  </a:cubicBezTo>
                  <a:cubicBezTo>
                    <a:pt x="16" y="113"/>
                    <a:pt x="37" y="98"/>
                    <a:pt x="50" y="112"/>
                  </a:cubicBezTo>
                  <a:cubicBezTo>
                    <a:pt x="64" y="127"/>
                    <a:pt x="83" y="108"/>
                    <a:pt x="97" y="105"/>
                  </a:cubicBezTo>
                  <a:cubicBezTo>
                    <a:pt x="100" y="104"/>
                    <a:pt x="103" y="104"/>
                    <a:pt x="106" y="104"/>
                  </a:cubicBezTo>
                  <a:cubicBezTo>
                    <a:pt x="112" y="63"/>
                    <a:pt x="97" y="48"/>
                    <a:pt x="94" y="24"/>
                  </a:cubicBezTo>
                  <a:cubicBezTo>
                    <a:pt x="93" y="14"/>
                    <a:pt x="97" y="10"/>
                    <a:pt x="95" y="0"/>
                  </a:cubicBezTo>
                  <a:cubicBezTo>
                    <a:pt x="91" y="1"/>
                    <a:pt x="80" y="0"/>
                    <a:pt x="77" y="3"/>
                  </a:cubicBezTo>
                  <a:close/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Freeform 2466">
              <a:extLst>
                <a:ext uri="{FF2B5EF4-FFF2-40B4-BE49-F238E27FC236}">
                  <a16:creationId xmlns:a16="http://schemas.microsoft.com/office/drawing/2014/main" id="{DBDBD067-0F7C-45F9-A115-9E952F70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101"/>
              <a:ext cx="541" cy="639"/>
            </a:xfrm>
            <a:custGeom>
              <a:avLst/>
              <a:gdLst>
                <a:gd name="T0" fmla="*/ 2854 w 232"/>
                <a:gd name="T1" fmla="*/ 2474 h 257"/>
                <a:gd name="T2" fmla="*/ 2740 w 232"/>
                <a:gd name="T3" fmla="*/ 2233 h 257"/>
                <a:gd name="T4" fmla="*/ 2458 w 232"/>
                <a:gd name="T5" fmla="*/ 1830 h 257"/>
                <a:gd name="T6" fmla="*/ 2267 w 232"/>
                <a:gd name="T7" fmla="*/ 1447 h 257"/>
                <a:gd name="T8" fmla="*/ 2131 w 232"/>
                <a:gd name="T9" fmla="*/ 1231 h 257"/>
                <a:gd name="T10" fmla="*/ 2066 w 232"/>
                <a:gd name="T11" fmla="*/ 940 h 257"/>
                <a:gd name="T12" fmla="*/ 2066 w 232"/>
                <a:gd name="T13" fmla="*/ 786 h 257"/>
                <a:gd name="T14" fmla="*/ 1658 w 232"/>
                <a:gd name="T15" fmla="*/ 569 h 257"/>
                <a:gd name="T16" fmla="*/ 1572 w 232"/>
                <a:gd name="T17" fmla="*/ 137 h 257"/>
                <a:gd name="T18" fmla="*/ 1343 w 232"/>
                <a:gd name="T19" fmla="*/ 0 h 257"/>
                <a:gd name="T20" fmla="*/ 1168 w 232"/>
                <a:gd name="T21" fmla="*/ 92 h 257"/>
                <a:gd name="T22" fmla="*/ 1000 w 232"/>
                <a:gd name="T23" fmla="*/ 216 h 257"/>
                <a:gd name="T24" fmla="*/ 989 w 232"/>
                <a:gd name="T25" fmla="*/ 433 h 257"/>
                <a:gd name="T26" fmla="*/ 886 w 232"/>
                <a:gd name="T27" fmla="*/ 848 h 257"/>
                <a:gd name="T28" fmla="*/ 809 w 232"/>
                <a:gd name="T29" fmla="*/ 1355 h 257"/>
                <a:gd name="T30" fmla="*/ 429 w 232"/>
                <a:gd name="T31" fmla="*/ 1477 h 257"/>
                <a:gd name="T32" fmla="*/ 343 w 232"/>
                <a:gd name="T33" fmla="*/ 1768 h 257"/>
                <a:gd name="T34" fmla="*/ 331 w 232"/>
                <a:gd name="T35" fmla="*/ 1922 h 257"/>
                <a:gd name="T36" fmla="*/ 0 w 232"/>
                <a:gd name="T37" fmla="*/ 2317 h 257"/>
                <a:gd name="T38" fmla="*/ 152 w 232"/>
                <a:gd name="T39" fmla="*/ 2690 h 257"/>
                <a:gd name="T40" fmla="*/ 257 w 232"/>
                <a:gd name="T41" fmla="*/ 2857 h 257"/>
                <a:gd name="T42" fmla="*/ 354 w 232"/>
                <a:gd name="T43" fmla="*/ 3135 h 257"/>
                <a:gd name="T44" fmla="*/ 380 w 232"/>
                <a:gd name="T45" fmla="*/ 3381 h 257"/>
                <a:gd name="T46" fmla="*/ 711 w 232"/>
                <a:gd name="T47" fmla="*/ 3784 h 257"/>
                <a:gd name="T48" fmla="*/ 788 w 232"/>
                <a:gd name="T49" fmla="*/ 3764 h 257"/>
                <a:gd name="T50" fmla="*/ 788 w 232"/>
                <a:gd name="T51" fmla="*/ 3764 h 257"/>
                <a:gd name="T52" fmla="*/ 800 w 232"/>
                <a:gd name="T53" fmla="*/ 3764 h 257"/>
                <a:gd name="T54" fmla="*/ 809 w 232"/>
                <a:gd name="T55" fmla="*/ 3752 h 257"/>
                <a:gd name="T56" fmla="*/ 1066 w 232"/>
                <a:gd name="T57" fmla="*/ 3919 h 257"/>
                <a:gd name="T58" fmla="*/ 1380 w 232"/>
                <a:gd name="T59" fmla="*/ 3859 h 257"/>
                <a:gd name="T60" fmla="*/ 1800 w 232"/>
                <a:gd name="T61" fmla="*/ 3814 h 257"/>
                <a:gd name="T62" fmla="*/ 2218 w 232"/>
                <a:gd name="T63" fmla="*/ 3473 h 257"/>
                <a:gd name="T64" fmla="*/ 2665 w 232"/>
                <a:gd name="T65" fmla="*/ 3227 h 257"/>
                <a:gd name="T66" fmla="*/ 2943 w 232"/>
                <a:gd name="T67" fmla="*/ 2738 h 257"/>
                <a:gd name="T68" fmla="*/ 2854 w 232"/>
                <a:gd name="T69" fmla="*/ 2474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2" h="257">
                  <a:moveTo>
                    <a:pt x="225" y="161"/>
                  </a:moveTo>
                  <a:cubicBezTo>
                    <a:pt x="224" y="160"/>
                    <a:pt x="216" y="148"/>
                    <a:pt x="216" y="145"/>
                  </a:cubicBezTo>
                  <a:cubicBezTo>
                    <a:pt x="216" y="132"/>
                    <a:pt x="206" y="121"/>
                    <a:pt x="194" y="119"/>
                  </a:cubicBezTo>
                  <a:cubicBezTo>
                    <a:pt x="188" y="118"/>
                    <a:pt x="184" y="100"/>
                    <a:pt x="179" y="94"/>
                  </a:cubicBezTo>
                  <a:cubicBezTo>
                    <a:pt x="176" y="89"/>
                    <a:pt x="171" y="86"/>
                    <a:pt x="168" y="80"/>
                  </a:cubicBezTo>
                  <a:cubicBezTo>
                    <a:pt x="165" y="75"/>
                    <a:pt x="163" y="69"/>
                    <a:pt x="163" y="61"/>
                  </a:cubicBezTo>
                  <a:cubicBezTo>
                    <a:pt x="163" y="58"/>
                    <a:pt x="164" y="54"/>
                    <a:pt x="163" y="51"/>
                  </a:cubicBezTo>
                  <a:cubicBezTo>
                    <a:pt x="161" y="47"/>
                    <a:pt x="137" y="45"/>
                    <a:pt x="131" y="37"/>
                  </a:cubicBezTo>
                  <a:cubicBezTo>
                    <a:pt x="125" y="30"/>
                    <a:pt x="128" y="13"/>
                    <a:pt x="124" y="9"/>
                  </a:cubicBezTo>
                  <a:cubicBezTo>
                    <a:pt x="120" y="4"/>
                    <a:pt x="113" y="0"/>
                    <a:pt x="106" y="0"/>
                  </a:cubicBezTo>
                  <a:cubicBezTo>
                    <a:pt x="101" y="0"/>
                    <a:pt x="96" y="5"/>
                    <a:pt x="92" y="6"/>
                  </a:cubicBezTo>
                  <a:cubicBezTo>
                    <a:pt x="87" y="8"/>
                    <a:pt x="81" y="9"/>
                    <a:pt x="79" y="14"/>
                  </a:cubicBezTo>
                  <a:cubicBezTo>
                    <a:pt x="77" y="17"/>
                    <a:pt x="78" y="23"/>
                    <a:pt x="78" y="28"/>
                  </a:cubicBezTo>
                  <a:cubicBezTo>
                    <a:pt x="79" y="44"/>
                    <a:pt x="73" y="50"/>
                    <a:pt x="70" y="55"/>
                  </a:cubicBezTo>
                  <a:cubicBezTo>
                    <a:pt x="62" y="71"/>
                    <a:pt x="73" y="77"/>
                    <a:pt x="64" y="88"/>
                  </a:cubicBezTo>
                  <a:cubicBezTo>
                    <a:pt x="58" y="94"/>
                    <a:pt x="41" y="94"/>
                    <a:pt x="34" y="96"/>
                  </a:cubicBezTo>
                  <a:cubicBezTo>
                    <a:pt x="29" y="98"/>
                    <a:pt x="27" y="107"/>
                    <a:pt x="27" y="115"/>
                  </a:cubicBezTo>
                  <a:cubicBezTo>
                    <a:pt x="27" y="120"/>
                    <a:pt x="29" y="125"/>
                    <a:pt x="26" y="125"/>
                  </a:cubicBezTo>
                  <a:cubicBezTo>
                    <a:pt x="11" y="125"/>
                    <a:pt x="0" y="136"/>
                    <a:pt x="0" y="151"/>
                  </a:cubicBezTo>
                  <a:cubicBezTo>
                    <a:pt x="0" y="161"/>
                    <a:pt x="3" y="171"/>
                    <a:pt x="12" y="175"/>
                  </a:cubicBezTo>
                  <a:cubicBezTo>
                    <a:pt x="18" y="178"/>
                    <a:pt x="20" y="182"/>
                    <a:pt x="20" y="186"/>
                  </a:cubicBezTo>
                  <a:cubicBezTo>
                    <a:pt x="20" y="193"/>
                    <a:pt x="23" y="200"/>
                    <a:pt x="28" y="204"/>
                  </a:cubicBezTo>
                  <a:cubicBezTo>
                    <a:pt x="29" y="206"/>
                    <a:pt x="30" y="216"/>
                    <a:pt x="30" y="220"/>
                  </a:cubicBezTo>
                  <a:cubicBezTo>
                    <a:pt x="30" y="234"/>
                    <a:pt x="42" y="246"/>
                    <a:pt x="56" y="246"/>
                  </a:cubicBezTo>
                  <a:cubicBezTo>
                    <a:pt x="58" y="246"/>
                    <a:pt x="60" y="246"/>
                    <a:pt x="62" y="245"/>
                  </a:cubicBezTo>
                  <a:cubicBezTo>
                    <a:pt x="62" y="245"/>
                    <a:pt x="62" y="245"/>
                    <a:pt x="62" y="245"/>
                  </a:cubicBezTo>
                  <a:cubicBezTo>
                    <a:pt x="62" y="245"/>
                    <a:pt x="62" y="245"/>
                    <a:pt x="63" y="245"/>
                  </a:cubicBezTo>
                  <a:cubicBezTo>
                    <a:pt x="63" y="245"/>
                    <a:pt x="64" y="245"/>
                    <a:pt x="64" y="244"/>
                  </a:cubicBezTo>
                  <a:cubicBezTo>
                    <a:pt x="68" y="243"/>
                    <a:pt x="76" y="254"/>
                    <a:pt x="84" y="255"/>
                  </a:cubicBezTo>
                  <a:cubicBezTo>
                    <a:pt x="96" y="257"/>
                    <a:pt x="98" y="251"/>
                    <a:pt x="109" y="251"/>
                  </a:cubicBezTo>
                  <a:cubicBezTo>
                    <a:pt x="120" y="251"/>
                    <a:pt x="127" y="253"/>
                    <a:pt x="142" y="248"/>
                  </a:cubicBezTo>
                  <a:cubicBezTo>
                    <a:pt x="156" y="244"/>
                    <a:pt x="155" y="242"/>
                    <a:pt x="175" y="226"/>
                  </a:cubicBezTo>
                  <a:cubicBezTo>
                    <a:pt x="196" y="217"/>
                    <a:pt x="198" y="215"/>
                    <a:pt x="210" y="210"/>
                  </a:cubicBezTo>
                  <a:cubicBezTo>
                    <a:pt x="222" y="200"/>
                    <a:pt x="232" y="193"/>
                    <a:pt x="232" y="178"/>
                  </a:cubicBezTo>
                  <a:cubicBezTo>
                    <a:pt x="232" y="172"/>
                    <a:pt x="229" y="166"/>
                    <a:pt x="225" y="161"/>
                  </a:cubicBezTo>
                  <a:close/>
                </a:path>
              </a:pathLst>
            </a:custGeom>
            <a:solidFill>
              <a:srgbClr val="16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Freeform 2467">
              <a:extLst>
                <a:ext uri="{FF2B5EF4-FFF2-40B4-BE49-F238E27FC236}">
                  <a16:creationId xmlns:a16="http://schemas.microsoft.com/office/drawing/2014/main" id="{C66BDAF2-C9B7-47F6-B171-366CD8E5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101"/>
              <a:ext cx="541" cy="639"/>
            </a:xfrm>
            <a:custGeom>
              <a:avLst/>
              <a:gdLst>
                <a:gd name="T0" fmla="*/ 2854 w 232"/>
                <a:gd name="T1" fmla="*/ 2474 h 257"/>
                <a:gd name="T2" fmla="*/ 2740 w 232"/>
                <a:gd name="T3" fmla="*/ 2233 h 257"/>
                <a:gd name="T4" fmla="*/ 2458 w 232"/>
                <a:gd name="T5" fmla="*/ 1830 h 257"/>
                <a:gd name="T6" fmla="*/ 2267 w 232"/>
                <a:gd name="T7" fmla="*/ 1447 h 257"/>
                <a:gd name="T8" fmla="*/ 2131 w 232"/>
                <a:gd name="T9" fmla="*/ 1231 h 257"/>
                <a:gd name="T10" fmla="*/ 2066 w 232"/>
                <a:gd name="T11" fmla="*/ 940 h 257"/>
                <a:gd name="T12" fmla="*/ 2066 w 232"/>
                <a:gd name="T13" fmla="*/ 786 h 257"/>
                <a:gd name="T14" fmla="*/ 1658 w 232"/>
                <a:gd name="T15" fmla="*/ 569 h 257"/>
                <a:gd name="T16" fmla="*/ 1572 w 232"/>
                <a:gd name="T17" fmla="*/ 137 h 257"/>
                <a:gd name="T18" fmla="*/ 1343 w 232"/>
                <a:gd name="T19" fmla="*/ 0 h 257"/>
                <a:gd name="T20" fmla="*/ 1168 w 232"/>
                <a:gd name="T21" fmla="*/ 92 h 257"/>
                <a:gd name="T22" fmla="*/ 1000 w 232"/>
                <a:gd name="T23" fmla="*/ 216 h 257"/>
                <a:gd name="T24" fmla="*/ 989 w 232"/>
                <a:gd name="T25" fmla="*/ 433 h 257"/>
                <a:gd name="T26" fmla="*/ 886 w 232"/>
                <a:gd name="T27" fmla="*/ 848 h 257"/>
                <a:gd name="T28" fmla="*/ 809 w 232"/>
                <a:gd name="T29" fmla="*/ 1355 h 257"/>
                <a:gd name="T30" fmla="*/ 429 w 232"/>
                <a:gd name="T31" fmla="*/ 1477 h 257"/>
                <a:gd name="T32" fmla="*/ 343 w 232"/>
                <a:gd name="T33" fmla="*/ 1768 h 257"/>
                <a:gd name="T34" fmla="*/ 331 w 232"/>
                <a:gd name="T35" fmla="*/ 1922 h 257"/>
                <a:gd name="T36" fmla="*/ 0 w 232"/>
                <a:gd name="T37" fmla="*/ 2317 h 257"/>
                <a:gd name="T38" fmla="*/ 152 w 232"/>
                <a:gd name="T39" fmla="*/ 2690 h 257"/>
                <a:gd name="T40" fmla="*/ 257 w 232"/>
                <a:gd name="T41" fmla="*/ 2857 h 257"/>
                <a:gd name="T42" fmla="*/ 354 w 232"/>
                <a:gd name="T43" fmla="*/ 3135 h 257"/>
                <a:gd name="T44" fmla="*/ 380 w 232"/>
                <a:gd name="T45" fmla="*/ 3381 h 257"/>
                <a:gd name="T46" fmla="*/ 711 w 232"/>
                <a:gd name="T47" fmla="*/ 3784 h 257"/>
                <a:gd name="T48" fmla="*/ 788 w 232"/>
                <a:gd name="T49" fmla="*/ 3764 h 257"/>
                <a:gd name="T50" fmla="*/ 788 w 232"/>
                <a:gd name="T51" fmla="*/ 3764 h 257"/>
                <a:gd name="T52" fmla="*/ 800 w 232"/>
                <a:gd name="T53" fmla="*/ 3764 h 257"/>
                <a:gd name="T54" fmla="*/ 809 w 232"/>
                <a:gd name="T55" fmla="*/ 3752 h 257"/>
                <a:gd name="T56" fmla="*/ 1066 w 232"/>
                <a:gd name="T57" fmla="*/ 3919 h 257"/>
                <a:gd name="T58" fmla="*/ 1380 w 232"/>
                <a:gd name="T59" fmla="*/ 3859 h 257"/>
                <a:gd name="T60" fmla="*/ 1800 w 232"/>
                <a:gd name="T61" fmla="*/ 3814 h 257"/>
                <a:gd name="T62" fmla="*/ 2218 w 232"/>
                <a:gd name="T63" fmla="*/ 3473 h 257"/>
                <a:gd name="T64" fmla="*/ 2665 w 232"/>
                <a:gd name="T65" fmla="*/ 3227 h 257"/>
                <a:gd name="T66" fmla="*/ 2943 w 232"/>
                <a:gd name="T67" fmla="*/ 2738 h 257"/>
                <a:gd name="T68" fmla="*/ 2854 w 232"/>
                <a:gd name="T69" fmla="*/ 2474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2" h="257">
                  <a:moveTo>
                    <a:pt x="225" y="161"/>
                  </a:moveTo>
                  <a:cubicBezTo>
                    <a:pt x="224" y="160"/>
                    <a:pt x="216" y="148"/>
                    <a:pt x="216" y="145"/>
                  </a:cubicBezTo>
                  <a:cubicBezTo>
                    <a:pt x="216" y="132"/>
                    <a:pt x="206" y="121"/>
                    <a:pt x="194" y="119"/>
                  </a:cubicBezTo>
                  <a:cubicBezTo>
                    <a:pt x="188" y="118"/>
                    <a:pt x="184" y="100"/>
                    <a:pt x="179" y="94"/>
                  </a:cubicBezTo>
                  <a:cubicBezTo>
                    <a:pt x="176" y="89"/>
                    <a:pt x="171" y="86"/>
                    <a:pt x="168" y="80"/>
                  </a:cubicBezTo>
                  <a:cubicBezTo>
                    <a:pt x="165" y="75"/>
                    <a:pt x="163" y="69"/>
                    <a:pt x="163" y="61"/>
                  </a:cubicBezTo>
                  <a:cubicBezTo>
                    <a:pt x="163" y="58"/>
                    <a:pt x="164" y="54"/>
                    <a:pt x="163" y="51"/>
                  </a:cubicBezTo>
                  <a:cubicBezTo>
                    <a:pt x="161" y="47"/>
                    <a:pt x="137" y="45"/>
                    <a:pt x="131" y="37"/>
                  </a:cubicBezTo>
                  <a:cubicBezTo>
                    <a:pt x="125" y="30"/>
                    <a:pt x="128" y="13"/>
                    <a:pt x="124" y="9"/>
                  </a:cubicBezTo>
                  <a:cubicBezTo>
                    <a:pt x="120" y="4"/>
                    <a:pt x="113" y="0"/>
                    <a:pt x="106" y="0"/>
                  </a:cubicBezTo>
                  <a:cubicBezTo>
                    <a:pt x="101" y="0"/>
                    <a:pt x="96" y="5"/>
                    <a:pt x="92" y="6"/>
                  </a:cubicBezTo>
                  <a:cubicBezTo>
                    <a:pt x="87" y="8"/>
                    <a:pt x="81" y="9"/>
                    <a:pt x="79" y="14"/>
                  </a:cubicBezTo>
                  <a:cubicBezTo>
                    <a:pt x="77" y="17"/>
                    <a:pt x="78" y="23"/>
                    <a:pt x="78" y="28"/>
                  </a:cubicBezTo>
                  <a:cubicBezTo>
                    <a:pt x="79" y="44"/>
                    <a:pt x="73" y="50"/>
                    <a:pt x="70" y="55"/>
                  </a:cubicBezTo>
                  <a:cubicBezTo>
                    <a:pt x="62" y="71"/>
                    <a:pt x="73" y="77"/>
                    <a:pt x="64" y="88"/>
                  </a:cubicBezTo>
                  <a:cubicBezTo>
                    <a:pt x="58" y="94"/>
                    <a:pt x="41" y="94"/>
                    <a:pt x="34" y="96"/>
                  </a:cubicBezTo>
                  <a:cubicBezTo>
                    <a:pt x="29" y="98"/>
                    <a:pt x="27" y="107"/>
                    <a:pt x="27" y="115"/>
                  </a:cubicBezTo>
                  <a:cubicBezTo>
                    <a:pt x="27" y="120"/>
                    <a:pt x="29" y="125"/>
                    <a:pt x="26" y="125"/>
                  </a:cubicBezTo>
                  <a:cubicBezTo>
                    <a:pt x="11" y="125"/>
                    <a:pt x="0" y="136"/>
                    <a:pt x="0" y="151"/>
                  </a:cubicBezTo>
                  <a:cubicBezTo>
                    <a:pt x="0" y="161"/>
                    <a:pt x="3" y="171"/>
                    <a:pt x="12" y="175"/>
                  </a:cubicBezTo>
                  <a:cubicBezTo>
                    <a:pt x="18" y="178"/>
                    <a:pt x="20" y="182"/>
                    <a:pt x="20" y="186"/>
                  </a:cubicBezTo>
                  <a:cubicBezTo>
                    <a:pt x="20" y="193"/>
                    <a:pt x="23" y="200"/>
                    <a:pt x="28" y="204"/>
                  </a:cubicBezTo>
                  <a:cubicBezTo>
                    <a:pt x="29" y="206"/>
                    <a:pt x="30" y="216"/>
                    <a:pt x="30" y="220"/>
                  </a:cubicBezTo>
                  <a:cubicBezTo>
                    <a:pt x="30" y="234"/>
                    <a:pt x="42" y="246"/>
                    <a:pt x="56" y="246"/>
                  </a:cubicBezTo>
                  <a:cubicBezTo>
                    <a:pt x="58" y="246"/>
                    <a:pt x="60" y="246"/>
                    <a:pt x="62" y="245"/>
                  </a:cubicBezTo>
                  <a:cubicBezTo>
                    <a:pt x="62" y="245"/>
                    <a:pt x="62" y="245"/>
                    <a:pt x="62" y="245"/>
                  </a:cubicBezTo>
                  <a:cubicBezTo>
                    <a:pt x="62" y="245"/>
                    <a:pt x="62" y="245"/>
                    <a:pt x="63" y="245"/>
                  </a:cubicBezTo>
                  <a:cubicBezTo>
                    <a:pt x="63" y="245"/>
                    <a:pt x="64" y="245"/>
                    <a:pt x="64" y="244"/>
                  </a:cubicBezTo>
                  <a:cubicBezTo>
                    <a:pt x="68" y="243"/>
                    <a:pt x="76" y="254"/>
                    <a:pt x="84" y="255"/>
                  </a:cubicBezTo>
                  <a:cubicBezTo>
                    <a:pt x="96" y="257"/>
                    <a:pt x="98" y="251"/>
                    <a:pt x="109" y="251"/>
                  </a:cubicBezTo>
                  <a:cubicBezTo>
                    <a:pt x="120" y="251"/>
                    <a:pt x="127" y="253"/>
                    <a:pt x="142" y="248"/>
                  </a:cubicBezTo>
                  <a:cubicBezTo>
                    <a:pt x="156" y="244"/>
                    <a:pt x="155" y="242"/>
                    <a:pt x="175" y="226"/>
                  </a:cubicBezTo>
                  <a:cubicBezTo>
                    <a:pt x="196" y="217"/>
                    <a:pt x="198" y="215"/>
                    <a:pt x="210" y="210"/>
                  </a:cubicBezTo>
                  <a:cubicBezTo>
                    <a:pt x="222" y="200"/>
                    <a:pt x="232" y="193"/>
                    <a:pt x="232" y="178"/>
                  </a:cubicBezTo>
                  <a:cubicBezTo>
                    <a:pt x="232" y="172"/>
                    <a:pt x="229" y="166"/>
                    <a:pt x="225" y="16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Oval 2468">
              <a:extLst>
                <a:ext uri="{FF2B5EF4-FFF2-40B4-BE49-F238E27FC236}">
                  <a16:creationId xmlns:a16="http://schemas.microsoft.com/office/drawing/2014/main" id="{53EFF34A-4DA9-4A0D-925A-8B00D35E7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332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8" name="Oval 2469">
              <a:extLst>
                <a:ext uri="{FF2B5EF4-FFF2-40B4-BE49-F238E27FC236}">
                  <a16:creationId xmlns:a16="http://schemas.microsoft.com/office/drawing/2014/main" id="{05580798-651F-4301-A99A-E8C4820D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9" name="Oval 2470">
              <a:extLst>
                <a:ext uri="{FF2B5EF4-FFF2-40B4-BE49-F238E27FC236}">
                  <a16:creationId xmlns:a16="http://schemas.microsoft.com/office/drawing/2014/main" id="{6ED0896A-82CB-496F-ACA4-7731B84B0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35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0" name="Freeform 2471">
              <a:extLst>
                <a:ext uri="{FF2B5EF4-FFF2-40B4-BE49-F238E27FC236}">
                  <a16:creationId xmlns:a16="http://schemas.microsoft.com/office/drawing/2014/main" id="{D74B37AB-5698-4D57-B560-EB5DF4E3F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3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Oval 2472">
              <a:extLst>
                <a:ext uri="{FF2B5EF4-FFF2-40B4-BE49-F238E27FC236}">
                  <a16:creationId xmlns:a16="http://schemas.microsoft.com/office/drawing/2014/main" id="{7EC40E8F-9176-49AD-BC83-2B346283C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08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2" name="Oval 2473">
              <a:extLst>
                <a:ext uri="{FF2B5EF4-FFF2-40B4-BE49-F238E27FC236}">
                  <a16:creationId xmlns:a16="http://schemas.microsoft.com/office/drawing/2014/main" id="{04859C00-A61E-4E69-908F-8422E304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1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3" name="Oval 2474">
              <a:extLst>
                <a:ext uri="{FF2B5EF4-FFF2-40B4-BE49-F238E27FC236}">
                  <a16:creationId xmlns:a16="http://schemas.microsoft.com/office/drawing/2014/main" id="{4770CF09-7457-4E08-BD4D-0B0876E7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31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4" name="Freeform 2475">
              <a:extLst>
                <a:ext uri="{FF2B5EF4-FFF2-40B4-BE49-F238E27FC236}">
                  <a16:creationId xmlns:a16="http://schemas.microsoft.com/office/drawing/2014/main" id="{6BA93EAA-A3B0-466A-95A0-F4E07CDC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Oval 2476">
              <a:extLst>
                <a:ext uri="{FF2B5EF4-FFF2-40B4-BE49-F238E27FC236}">
                  <a16:creationId xmlns:a16="http://schemas.microsoft.com/office/drawing/2014/main" id="{4141711A-BFDF-4B61-82A9-B196BC008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2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6" name="Oval 2477">
              <a:extLst>
                <a:ext uri="{FF2B5EF4-FFF2-40B4-BE49-F238E27FC236}">
                  <a16:creationId xmlns:a16="http://schemas.microsoft.com/office/drawing/2014/main" id="{92141C3A-7259-4F8E-BD04-F2E5DAE05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7" name="Oval 2478">
              <a:extLst>
                <a:ext uri="{FF2B5EF4-FFF2-40B4-BE49-F238E27FC236}">
                  <a16:creationId xmlns:a16="http://schemas.microsoft.com/office/drawing/2014/main" id="{459D0DD5-CD92-4D71-B545-6057B932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8" name="Freeform 2479">
              <a:extLst>
                <a:ext uri="{FF2B5EF4-FFF2-40B4-BE49-F238E27FC236}">
                  <a16:creationId xmlns:a16="http://schemas.microsoft.com/office/drawing/2014/main" id="{144C2AF0-11DE-4CBE-AD42-42434439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2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Freeform 2480">
              <a:extLst>
                <a:ext uri="{FF2B5EF4-FFF2-40B4-BE49-F238E27FC236}">
                  <a16:creationId xmlns:a16="http://schemas.microsoft.com/office/drawing/2014/main" id="{E2639B0B-A364-48AB-B6FA-1C28379C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39"/>
              <a:ext cx="310" cy="753"/>
            </a:xfrm>
            <a:custGeom>
              <a:avLst/>
              <a:gdLst>
                <a:gd name="T0" fmla="*/ 368 w 133"/>
                <a:gd name="T1" fmla="*/ 0 h 303"/>
                <a:gd name="T2" fmla="*/ 77 w 133"/>
                <a:gd name="T3" fmla="*/ 1243 h 303"/>
                <a:gd name="T4" fmla="*/ 65 w 133"/>
                <a:gd name="T5" fmla="*/ 2686 h 303"/>
                <a:gd name="T6" fmla="*/ 217 w 133"/>
                <a:gd name="T7" fmla="*/ 3606 h 303"/>
                <a:gd name="T8" fmla="*/ 482 w 133"/>
                <a:gd name="T9" fmla="*/ 4371 h 303"/>
                <a:gd name="T10" fmla="*/ 858 w 133"/>
                <a:gd name="T11" fmla="*/ 4607 h 303"/>
                <a:gd name="T12" fmla="*/ 988 w 133"/>
                <a:gd name="T13" fmla="*/ 4421 h 303"/>
                <a:gd name="T14" fmla="*/ 1189 w 133"/>
                <a:gd name="T15" fmla="*/ 4312 h 303"/>
                <a:gd name="T16" fmla="*/ 1368 w 133"/>
                <a:gd name="T17" fmla="*/ 4071 h 303"/>
                <a:gd name="T18" fmla="*/ 1445 w 133"/>
                <a:gd name="T19" fmla="*/ 3713 h 303"/>
                <a:gd name="T20" fmla="*/ 1445 w 133"/>
                <a:gd name="T21" fmla="*/ 3360 h 303"/>
                <a:gd name="T22" fmla="*/ 1646 w 133"/>
                <a:gd name="T23" fmla="*/ 3089 h 303"/>
                <a:gd name="T24" fmla="*/ 1331 w 133"/>
                <a:gd name="T25" fmla="*/ 2853 h 303"/>
                <a:gd name="T26" fmla="*/ 1123 w 133"/>
                <a:gd name="T27" fmla="*/ 2490 h 303"/>
                <a:gd name="T28" fmla="*/ 914 w 133"/>
                <a:gd name="T29" fmla="*/ 2316 h 303"/>
                <a:gd name="T30" fmla="*/ 772 w 133"/>
                <a:gd name="T31" fmla="*/ 2025 h 303"/>
                <a:gd name="T32" fmla="*/ 657 w 133"/>
                <a:gd name="T33" fmla="*/ 1747 h 303"/>
                <a:gd name="T34" fmla="*/ 608 w 133"/>
                <a:gd name="T35" fmla="*/ 1335 h 303"/>
                <a:gd name="T36" fmla="*/ 580 w 133"/>
                <a:gd name="T37" fmla="*/ 1148 h 303"/>
                <a:gd name="T38" fmla="*/ 457 w 133"/>
                <a:gd name="T39" fmla="*/ 907 h 303"/>
                <a:gd name="T40" fmla="*/ 825 w 133"/>
                <a:gd name="T41" fmla="*/ 258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3" h="303">
                  <a:moveTo>
                    <a:pt x="29" y="0"/>
                  </a:moveTo>
                  <a:cubicBezTo>
                    <a:pt x="14" y="8"/>
                    <a:pt x="11" y="40"/>
                    <a:pt x="6" y="81"/>
                  </a:cubicBezTo>
                  <a:cubicBezTo>
                    <a:pt x="2" y="112"/>
                    <a:pt x="0" y="141"/>
                    <a:pt x="5" y="175"/>
                  </a:cubicBezTo>
                  <a:cubicBezTo>
                    <a:pt x="8" y="190"/>
                    <a:pt x="13" y="217"/>
                    <a:pt x="17" y="235"/>
                  </a:cubicBezTo>
                  <a:cubicBezTo>
                    <a:pt x="21" y="253"/>
                    <a:pt x="28" y="272"/>
                    <a:pt x="38" y="285"/>
                  </a:cubicBezTo>
                  <a:cubicBezTo>
                    <a:pt x="43" y="291"/>
                    <a:pt x="59" y="303"/>
                    <a:pt x="68" y="300"/>
                  </a:cubicBezTo>
                  <a:cubicBezTo>
                    <a:pt x="72" y="298"/>
                    <a:pt x="75" y="291"/>
                    <a:pt x="78" y="288"/>
                  </a:cubicBezTo>
                  <a:cubicBezTo>
                    <a:pt x="82" y="286"/>
                    <a:pt x="90" y="283"/>
                    <a:pt x="94" y="281"/>
                  </a:cubicBezTo>
                  <a:cubicBezTo>
                    <a:pt x="101" y="277"/>
                    <a:pt x="107" y="272"/>
                    <a:pt x="108" y="265"/>
                  </a:cubicBezTo>
                  <a:cubicBezTo>
                    <a:pt x="110" y="256"/>
                    <a:pt x="110" y="250"/>
                    <a:pt x="114" y="242"/>
                  </a:cubicBezTo>
                  <a:cubicBezTo>
                    <a:pt x="118" y="235"/>
                    <a:pt x="112" y="226"/>
                    <a:pt x="114" y="219"/>
                  </a:cubicBezTo>
                  <a:cubicBezTo>
                    <a:pt x="117" y="210"/>
                    <a:pt x="133" y="210"/>
                    <a:pt x="130" y="201"/>
                  </a:cubicBezTo>
                  <a:cubicBezTo>
                    <a:pt x="121" y="198"/>
                    <a:pt x="112" y="195"/>
                    <a:pt x="105" y="186"/>
                  </a:cubicBezTo>
                  <a:cubicBezTo>
                    <a:pt x="101" y="181"/>
                    <a:pt x="95" y="167"/>
                    <a:pt x="89" y="162"/>
                  </a:cubicBezTo>
                  <a:cubicBezTo>
                    <a:pt x="84" y="158"/>
                    <a:pt x="78" y="156"/>
                    <a:pt x="72" y="151"/>
                  </a:cubicBezTo>
                  <a:cubicBezTo>
                    <a:pt x="65" y="146"/>
                    <a:pt x="60" y="137"/>
                    <a:pt x="61" y="132"/>
                  </a:cubicBezTo>
                  <a:cubicBezTo>
                    <a:pt x="65" y="123"/>
                    <a:pt x="56" y="124"/>
                    <a:pt x="52" y="114"/>
                  </a:cubicBezTo>
                  <a:cubicBezTo>
                    <a:pt x="49" y="106"/>
                    <a:pt x="48" y="96"/>
                    <a:pt x="48" y="87"/>
                  </a:cubicBezTo>
                  <a:cubicBezTo>
                    <a:pt x="49" y="82"/>
                    <a:pt x="49" y="81"/>
                    <a:pt x="46" y="75"/>
                  </a:cubicBezTo>
                  <a:cubicBezTo>
                    <a:pt x="44" y="70"/>
                    <a:pt x="40" y="64"/>
                    <a:pt x="36" y="59"/>
                  </a:cubicBezTo>
                  <a:cubicBezTo>
                    <a:pt x="28" y="48"/>
                    <a:pt x="59" y="27"/>
                    <a:pt x="65" y="17"/>
                  </a:cubicBezTo>
                </a:path>
              </a:pathLst>
            </a:custGeom>
            <a:solidFill>
              <a:srgbClr val="008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Freeform 2481">
              <a:extLst>
                <a:ext uri="{FF2B5EF4-FFF2-40B4-BE49-F238E27FC236}">
                  <a16:creationId xmlns:a16="http://schemas.microsoft.com/office/drawing/2014/main" id="{9A57A499-5247-44A5-92BD-04FA9B97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950"/>
              <a:ext cx="659" cy="594"/>
            </a:xfrm>
            <a:custGeom>
              <a:avLst/>
              <a:gdLst>
                <a:gd name="T0" fmla="*/ 3421 w 283"/>
                <a:gd name="T1" fmla="*/ 2180 h 239"/>
                <a:gd name="T2" fmla="*/ 3421 w 283"/>
                <a:gd name="T3" fmla="*/ 2045 h 239"/>
                <a:gd name="T4" fmla="*/ 3535 w 283"/>
                <a:gd name="T5" fmla="*/ 1747 h 239"/>
                <a:gd name="T6" fmla="*/ 3346 w 283"/>
                <a:gd name="T7" fmla="*/ 1384 h 239"/>
                <a:gd name="T8" fmla="*/ 3195 w 283"/>
                <a:gd name="T9" fmla="*/ 1056 h 239"/>
                <a:gd name="T10" fmla="*/ 2983 w 283"/>
                <a:gd name="T11" fmla="*/ 691 h 239"/>
                <a:gd name="T12" fmla="*/ 3057 w 283"/>
                <a:gd name="T13" fmla="*/ 445 h 239"/>
                <a:gd name="T14" fmla="*/ 2727 w 283"/>
                <a:gd name="T15" fmla="*/ 42 h 239"/>
                <a:gd name="T16" fmla="*/ 2613 w 283"/>
                <a:gd name="T17" fmla="*/ 62 h 239"/>
                <a:gd name="T18" fmla="*/ 2436 w 283"/>
                <a:gd name="T19" fmla="*/ 0 h 239"/>
                <a:gd name="T20" fmla="*/ 2110 w 283"/>
                <a:gd name="T21" fmla="*/ 340 h 239"/>
                <a:gd name="T22" fmla="*/ 2061 w 283"/>
                <a:gd name="T23" fmla="*/ 370 h 239"/>
                <a:gd name="T24" fmla="*/ 1909 w 283"/>
                <a:gd name="T25" fmla="*/ 340 h 239"/>
                <a:gd name="T26" fmla="*/ 1795 w 283"/>
                <a:gd name="T27" fmla="*/ 353 h 239"/>
                <a:gd name="T28" fmla="*/ 1274 w 283"/>
                <a:gd name="T29" fmla="*/ 631 h 239"/>
                <a:gd name="T30" fmla="*/ 1199 w 283"/>
                <a:gd name="T31" fmla="*/ 641 h 239"/>
                <a:gd name="T32" fmla="*/ 971 w 283"/>
                <a:gd name="T33" fmla="*/ 691 h 239"/>
                <a:gd name="T34" fmla="*/ 303 w 283"/>
                <a:gd name="T35" fmla="*/ 1002 h 239"/>
                <a:gd name="T36" fmla="*/ 114 w 283"/>
                <a:gd name="T37" fmla="*/ 1273 h 239"/>
                <a:gd name="T38" fmla="*/ 179 w 283"/>
                <a:gd name="T39" fmla="*/ 1996 h 239"/>
                <a:gd name="T40" fmla="*/ 629 w 283"/>
                <a:gd name="T41" fmla="*/ 2366 h 239"/>
                <a:gd name="T42" fmla="*/ 1225 w 283"/>
                <a:gd name="T43" fmla="*/ 2254 h 239"/>
                <a:gd name="T44" fmla="*/ 1274 w 283"/>
                <a:gd name="T45" fmla="*/ 2242 h 239"/>
                <a:gd name="T46" fmla="*/ 1274 w 283"/>
                <a:gd name="T47" fmla="*/ 2242 h 239"/>
                <a:gd name="T48" fmla="*/ 1339 w 283"/>
                <a:gd name="T49" fmla="*/ 2242 h 239"/>
                <a:gd name="T50" fmla="*/ 1339 w 283"/>
                <a:gd name="T51" fmla="*/ 2242 h 239"/>
                <a:gd name="T52" fmla="*/ 1693 w 283"/>
                <a:gd name="T53" fmla="*/ 2441 h 239"/>
                <a:gd name="T54" fmla="*/ 1816 w 283"/>
                <a:gd name="T55" fmla="*/ 2657 h 239"/>
                <a:gd name="T56" fmla="*/ 2282 w 283"/>
                <a:gd name="T57" fmla="*/ 3224 h 239"/>
                <a:gd name="T58" fmla="*/ 2613 w 283"/>
                <a:gd name="T59" fmla="*/ 3626 h 239"/>
                <a:gd name="T60" fmla="*/ 2967 w 283"/>
                <a:gd name="T61" fmla="*/ 3668 h 239"/>
                <a:gd name="T62" fmla="*/ 3297 w 283"/>
                <a:gd name="T63" fmla="*/ 3348 h 239"/>
                <a:gd name="T64" fmla="*/ 3526 w 283"/>
                <a:gd name="T65" fmla="*/ 2965 h 239"/>
                <a:gd name="T66" fmla="*/ 3574 w 283"/>
                <a:gd name="T67" fmla="*/ 2520 h 239"/>
                <a:gd name="T68" fmla="*/ 3421 w 283"/>
                <a:gd name="T69" fmla="*/ 2180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3" h="239">
                  <a:moveTo>
                    <a:pt x="271" y="142"/>
                  </a:moveTo>
                  <a:cubicBezTo>
                    <a:pt x="268" y="140"/>
                    <a:pt x="269" y="136"/>
                    <a:pt x="271" y="133"/>
                  </a:cubicBezTo>
                  <a:cubicBezTo>
                    <a:pt x="277" y="129"/>
                    <a:pt x="280" y="122"/>
                    <a:pt x="280" y="114"/>
                  </a:cubicBezTo>
                  <a:cubicBezTo>
                    <a:pt x="280" y="103"/>
                    <a:pt x="274" y="94"/>
                    <a:pt x="265" y="90"/>
                  </a:cubicBezTo>
                  <a:cubicBezTo>
                    <a:pt x="263" y="89"/>
                    <a:pt x="252" y="85"/>
                    <a:pt x="253" y="69"/>
                  </a:cubicBezTo>
                  <a:cubicBezTo>
                    <a:pt x="253" y="58"/>
                    <a:pt x="246" y="48"/>
                    <a:pt x="236" y="45"/>
                  </a:cubicBezTo>
                  <a:cubicBezTo>
                    <a:pt x="239" y="40"/>
                    <a:pt x="242" y="35"/>
                    <a:pt x="242" y="29"/>
                  </a:cubicBezTo>
                  <a:cubicBezTo>
                    <a:pt x="242" y="14"/>
                    <a:pt x="230" y="3"/>
                    <a:pt x="216" y="3"/>
                  </a:cubicBezTo>
                  <a:cubicBezTo>
                    <a:pt x="213" y="3"/>
                    <a:pt x="210" y="3"/>
                    <a:pt x="207" y="4"/>
                  </a:cubicBezTo>
                  <a:cubicBezTo>
                    <a:pt x="203" y="2"/>
                    <a:pt x="198" y="0"/>
                    <a:pt x="193" y="0"/>
                  </a:cubicBezTo>
                  <a:cubicBezTo>
                    <a:pt x="180" y="0"/>
                    <a:pt x="169" y="10"/>
                    <a:pt x="167" y="22"/>
                  </a:cubicBezTo>
                  <a:cubicBezTo>
                    <a:pt x="166" y="23"/>
                    <a:pt x="164" y="23"/>
                    <a:pt x="163" y="24"/>
                  </a:cubicBezTo>
                  <a:cubicBezTo>
                    <a:pt x="159" y="23"/>
                    <a:pt x="155" y="22"/>
                    <a:pt x="151" y="22"/>
                  </a:cubicBezTo>
                  <a:cubicBezTo>
                    <a:pt x="148" y="22"/>
                    <a:pt x="145" y="22"/>
                    <a:pt x="142" y="23"/>
                  </a:cubicBezTo>
                  <a:cubicBezTo>
                    <a:pt x="136" y="26"/>
                    <a:pt x="110" y="41"/>
                    <a:pt x="101" y="41"/>
                  </a:cubicBezTo>
                  <a:cubicBezTo>
                    <a:pt x="99" y="41"/>
                    <a:pt x="97" y="42"/>
                    <a:pt x="95" y="42"/>
                  </a:cubicBezTo>
                  <a:cubicBezTo>
                    <a:pt x="91" y="43"/>
                    <a:pt x="80" y="42"/>
                    <a:pt x="77" y="45"/>
                  </a:cubicBezTo>
                  <a:cubicBezTo>
                    <a:pt x="44" y="43"/>
                    <a:pt x="33" y="64"/>
                    <a:pt x="24" y="65"/>
                  </a:cubicBezTo>
                  <a:cubicBezTo>
                    <a:pt x="15" y="66"/>
                    <a:pt x="19" y="70"/>
                    <a:pt x="9" y="83"/>
                  </a:cubicBezTo>
                  <a:cubicBezTo>
                    <a:pt x="0" y="97"/>
                    <a:pt x="13" y="106"/>
                    <a:pt x="14" y="130"/>
                  </a:cubicBezTo>
                  <a:cubicBezTo>
                    <a:pt x="16" y="155"/>
                    <a:pt x="37" y="140"/>
                    <a:pt x="50" y="154"/>
                  </a:cubicBezTo>
                  <a:cubicBezTo>
                    <a:pt x="64" y="169"/>
                    <a:pt x="83" y="150"/>
                    <a:pt x="97" y="147"/>
                  </a:cubicBezTo>
                  <a:cubicBezTo>
                    <a:pt x="99" y="146"/>
                    <a:pt x="100" y="146"/>
                    <a:pt x="101" y="146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3" y="146"/>
                    <a:pt x="104" y="146"/>
                    <a:pt x="106" y="146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6" y="146"/>
                    <a:pt x="128" y="150"/>
                    <a:pt x="134" y="159"/>
                  </a:cubicBezTo>
                  <a:cubicBezTo>
                    <a:pt x="138" y="167"/>
                    <a:pt x="138" y="169"/>
                    <a:pt x="144" y="173"/>
                  </a:cubicBezTo>
                  <a:cubicBezTo>
                    <a:pt x="148" y="176"/>
                    <a:pt x="181" y="197"/>
                    <a:pt x="181" y="210"/>
                  </a:cubicBezTo>
                  <a:cubicBezTo>
                    <a:pt x="181" y="224"/>
                    <a:pt x="193" y="236"/>
                    <a:pt x="207" y="236"/>
                  </a:cubicBezTo>
                  <a:cubicBezTo>
                    <a:pt x="211" y="236"/>
                    <a:pt x="229" y="239"/>
                    <a:pt x="235" y="239"/>
                  </a:cubicBezTo>
                  <a:cubicBezTo>
                    <a:pt x="248" y="239"/>
                    <a:pt x="258" y="230"/>
                    <a:pt x="261" y="218"/>
                  </a:cubicBezTo>
                  <a:cubicBezTo>
                    <a:pt x="271" y="215"/>
                    <a:pt x="279" y="205"/>
                    <a:pt x="279" y="193"/>
                  </a:cubicBezTo>
                  <a:cubicBezTo>
                    <a:pt x="279" y="189"/>
                    <a:pt x="283" y="171"/>
                    <a:pt x="283" y="164"/>
                  </a:cubicBezTo>
                  <a:cubicBezTo>
                    <a:pt x="283" y="155"/>
                    <a:pt x="278" y="147"/>
                    <a:pt x="271" y="14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Freeform 2482">
              <a:extLst>
                <a:ext uri="{FF2B5EF4-FFF2-40B4-BE49-F238E27FC236}">
                  <a16:creationId xmlns:a16="http://schemas.microsoft.com/office/drawing/2014/main" id="{4962BC6A-4970-4A8F-A825-15C0BFFB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39"/>
              <a:ext cx="310" cy="753"/>
            </a:xfrm>
            <a:custGeom>
              <a:avLst/>
              <a:gdLst>
                <a:gd name="T0" fmla="*/ 368 w 133"/>
                <a:gd name="T1" fmla="*/ 0 h 303"/>
                <a:gd name="T2" fmla="*/ 77 w 133"/>
                <a:gd name="T3" fmla="*/ 1243 h 303"/>
                <a:gd name="T4" fmla="*/ 65 w 133"/>
                <a:gd name="T5" fmla="*/ 2686 h 303"/>
                <a:gd name="T6" fmla="*/ 217 w 133"/>
                <a:gd name="T7" fmla="*/ 3606 h 303"/>
                <a:gd name="T8" fmla="*/ 482 w 133"/>
                <a:gd name="T9" fmla="*/ 4371 h 303"/>
                <a:gd name="T10" fmla="*/ 858 w 133"/>
                <a:gd name="T11" fmla="*/ 4607 h 303"/>
                <a:gd name="T12" fmla="*/ 988 w 133"/>
                <a:gd name="T13" fmla="*/ 4421 h 303"/>
                <a:gd name="T14" fmla="*/ 1189 w 133"/>
                <a:gd name="T15" fmla="*/ 4312 h 303"/>
                <a:gd name="T16" fmla="*/ 1368 w 133"/>
                <a:gd name="T17" fmla="*/ 4071 h 303"/>
                <a:gd name="T18" fmla="*/ 1445 w 133"/>
                <a:gd name="T19" fmla="*/ 3713 h 303"/>
                <a:gd name="T20" fmla="*/ 1445 w 133"/>
                <a:gd name="T21" fmla="*/ 3360 h 303"/>
                <a:gd name="T22" fmla="*/ 1646 w 133"/>
                <a:gd name="T23" fmla="*/ 3089 h 303"/>
                <a:gd name="T24" fmla="*/ 1331 w 133"/>
                <a:gd name="T25" fmla="*/ 2853 h 303"/>
                <a:gd name="T26" fmla="*/ 1123 w 133"/>
                <a:gd name="T27" fmla="*/ 2490 h 303"/>
                <a:gd name="T28" fmla="*/ 914 w 133"/>
                <a:gd name="T29" fmla="*/ 2316 h 303"/>
                <a:gd name="T30" fmla="*/ 772 w 133"/>
                <a:gd name="T31" fmla="*/ 2025 h 303"/>
                <a:gd name="T32" fmla="*/ 657 w 133"/>
                <a:gd name="T33" fmla="*/ 1747 h 303"/>
                <a:gd name="T34" fmla="*/ 608 w 133"/>
                <a:gd name="T35" fmla="*/ 1335 h 303"/>
                <a:gd name="T36" fmla="*/ 580 w 133"/>
                <a:gd name="T37" fmla="*/ 1148 h 303"/>
                <a:gd name="T38" fmla="*/ 457 w 133"/>
                <a:gd name="T39" fmla="*/ 907 h 303"/>
                <a:gd name="T40" fmla="*/ 825 w 133"/>
                <a:gd name="T41" fmla="*/ 258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3" h="303">
                  <a:moveTo>
                    <a:pt x="29" y="0"/>
                  </a:moveTo>
                  <a:cubicBezTo>
                    <a:pt x="14" y="8"/>
                    <a:pt x="11" y="40"/>
                    <a:pt x="6" y="81"/>
                  </a:cubicBezTo>
                  <a:cubicBezTo>
                    <a:pt x="2" y="112"/>
                    <a:pt x="0" y="141"/>
                    <a:pt x="5" y="175"/>
                  </a:cubicBezTo>
                  <a:cubicBezTo>
                    <a:pt x="8" y="190"/>
                    <a:pt x="13" y="217"/>
                    <a:pt x="17" y="235"/>
                  </a:cubicBezTo>
                  <a:cubicBezTo>
                    <a:pt x="21" y="253"/>
                    <a:pt x="28" y="272"/>
                    <a:pt x="38" y="285"/>
                  </a:cubicBezTo>
                  <a:cubicBezTo>
                    <a:pt x="43" y="291"/>
                    <a:pt x="59" y="303"/>
                    <a:pt x="68" y="300"/>
                  </a:cubicBezTo>
                  <a:cubicBezTo>
                    <a:pt x="72" y="298"/>
                    <a:pt x="75" y="291"/>
                    <a:pt x="78" y="288"/>
                  </a:cubicBezTo>
                  <a:cubicBezTo>
                    <a:pt x="82" y="286"/>
                    <a:pt x="90" y="283"/>
                    <a:pt x="94" y="281"/>
                  </a:cubicBezTo>
                  <a:cubicBezTo>
                    <a:pt x="101" y="277"/>
                    <a:pt x="107" y="272"/>
                    <a:pt x="108" y="265"/>
                  </a:cubicBezTo>
                  <a:cubicBezTo>
                    <a:pt x="110" y="256"/>
                    <a:pt x="110" y="250"/>
                    <a:pt x="114" y="242"/>
                  </a:cubicBezTo>
                  <a:cubicBezTo>
                    <a:pt x="118" y="235"/>
                    <a:pt x="112" y="226"/>
                    <a:pt x="114" y="219"/>
                  </a:cubicBezTo>
                  <a:cubicBezTo>
                    <a:pt x="117" y="210"/>
                    <a:pt x="133" y="210"/>
                    <a:pt x="130" y="201"/>
                  </a:cubicBezTo>
                  <a:cubicBezTo>
                    <a:pt x="121" y="198"/>
                    <a:pt x="112" y="195"/>
                    <a:pt x="105" y="186"/>
                  </a:cubicBezTo>
                  <a:cubicBezTo>
                    <a:pt x="101" y="181"/>
                    <a:pt x="95" y="167"/>
                    <a:pt x="89" y="162"/>
                  </a:cubicBezTo>
                  <a:cubicBezTo>
                    <a:pt x="84" y="158"/>
                    <a:pt x="78" y="156"/>
                    <a:pt x="72" y="151"/>
                  </a:cubicBezTo>
                  <a:cubicBezTo>
                    <a:pt x="65" y="146"/>
                    <a:pt x="60" y="137"/>
                    <a:pt x="61" y="132"/>
                  </a:cubicBezTo>
                  <a:cubicBezTo>
                    <a:pt x="65" y="123"/>
                    <a:pt x="56" y="124"/>
                    <a:pt x="52" y="114"/>
                  </a:cubicBezTo>
                  <a:cubicBezTo>
                    <a:pt x="49" y="106"/>
                    <a:pt x="48" y="96"/>
                    <a:pt x="48" y="87"/>
                  </a:cubicBezTo>
                  <a:cubicBezTo>
                    <a:pt x="49" y="82"/>
                    <a:pt x="49" y="81"/>
                    <a:pt x="46" y="75"/>
                  </a:cubicBezTo>
                  <a:cubicBezTo>
                    <a:pt x="44" y="70"/>
                    <a:pt x="40" y="64"/>
                    <a:pt x="36" y="59"/>
                  </a:cubicBezTo>
                  <a:cubicBezTo>
                    <a:pt x="28" y="48"/>
                    <a:pt x="59" y="27"/>
                    <a:pt x="65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Freeform 2483">
              <a:extLst>
                <a:ext uri="{FF2B5EF4-FFF2-40B4-BE49-F238E27FC236}">
                  <a16:creationId xmlns:a16="http://schemas.microsoft.com/office/drawing/2014/main" id="{D881BAA4-84FF-4DAD-814B-7CC954BE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86" cy="127"/>
            </a:xfrm>
            <a:custGeom>
              <a:avLst/>
              <a:gdLst>
                <a:gd name="T0" fmla="*/ 465 w 37"/>
                <a:gd name="T1" fmla="*/ 682 h 51"/>
                <a:gd name="T2" fmla="*/ 277 w 37"/>
                <a:gd name="T3" fmla="*/ 321 h 51"/>
                <a:gd name="T4" fmla="*/ 416 w 37"/>
                <a:gd name="T5" fmla="*/ 12 h 51"/>
                <a:gd name="T6" fmla="*/ 323 w 37"/>
                <a:gd name="T7" fmla="*/ 0 h 51"/>
                <a:gd name="T8" fmla="*/ 0 w 37"/>
                <a:gd name="T9" fmla="*/ 383 h 51"/>
                <a:gd name="T10" fmla="*/ 323 w 37"/>
                <a:gd name="T11" fmla="*/ 787 h 51"/>
                <a:gd name="T12" fmla="*/ 437 w 37"/>
                <a:gd name="T13" fmla="*/ 757 h 51"/>
                <a:gd name="T14" fmla="*/ 465 w 37"/>
                <a:gd name="T15" fmla="*/ 68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1">
                  <a:moveTo>
                    <a:pt x="37" y="44"/>
                  </a:moveTo>
                  <a:cubicBezTo>
                    <a:pt x="28" y="40"/>
                    <a:pt x="22" y="31"/>
                    <a:pt x="22" y="21"/>
                  </a:cubicBezTo>
                  <a:cubicBezTo>
                    <a:pt x="22" y="13"/>
                    <a:pt x="26" y="6"/>
                    <a:pt x="33" y="1"/>
                  </a:cubicBezTo>
                  <a:cubicBezTo>
                    <a:pt x="30" y="0"/>
                    <a:pt x="28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29" y="51"/>
                    <a:pt x="32" y="50"/>
                    <a:pt x="35" y="49"/>
                  </a:cubicBezTo>
                  <a:cubicBezTo>
                    <a:pt x="36" y="47"/>
                    <a:pt x="36" y="46"/>
                    <a:pt x="37" y="44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Freeform 2484">
              <a:extLst>
                <a:ext uri="{FF2B5EF4-FFF2-40B4-BE49-F238E27FC236}">
                  <a16:creationId xmlns:a16="http://schemas.microsoft.com/office/drawing/2014/main" id="{88162A99-9A75-4308-947F-E613E57C0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82"/>
              <a:ext cx="39" cy="50"/>
            </a:xfrm>
            <a:custGeom>
              <a:avLst/>
              <a:gdLst>
                <a:gd name="T0" fmla="*/ 179 w 17"/>
                <a:gd name="T1" fmla="*/ 208 h 20"/>
                <a:gd name="T2" fmla="*/ 204 w 17"/>
                <a:gd name="T3" fmla="*/ 50 h 20"/>
                <a:gd name="T4" fmla="*/ 122 w 17"/>
                <a:gd name="T5" fmla="*/ 0 h 20"/>
                <a:gd name="T6" fmla="*/ 0 w 17"/>
                <a:gd name="T7" fmla="*/ 158 h 20"/>
                <a:gd name="T8" fmla="*/ 122 w 17"/>
                <a:gd name="T9" fmla="*/ 313 h 20"/>
                <a:gd name="T10" fmla="*/ 195 w 17"/>
                <a:gd name="T11" fmla="*/ 283 h 20"/>
                <a:gd name="T12" fmla="*/ 179 w 17"/>
                <a:gd name="T13" fmla="*/ 20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0">
                  <a:moveTo>
                    <a:pt x="15" y="13"/>
                  </a:moveTo>
                  <a:cubicBezTo>
                    <a:pt x="15" y="9"/>
                    <a:pt x="16" y="6"/>
                    <a:pt x="17" y="3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2" y="20"/>
                    <a:pt x="14" y="19"/>
                    <a:pt x="16" y="18"/>
                  </a:cubicBezTo>
                  <a:cubicBezTo>
                    <a:pt x="15" y="17"/>
                    <a:pt x="15" y="15"/>
                    <a:pt x="15" y="13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Oval 2485">
              <a:extLst>
                <a:ext uri="{FF2B5EF4-FFF2-40B4-BE49-F238E27FC236}">
                  <a16:creationId xmlns:a16="http://schemas.microsoft.com/office/drawing/2014/main" id="{A9DBD961-A226-4FC0-B7C1-10C93F42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209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5" name="Freeform 2486">
              <a:extLst>
                <a:ext uri="{FF2B5EF4-FFF2-40B4-BE49-F238E27FC236}">
                  <a16:creationId xmlns:a16="http://schemas.microsoft.com/office/drawing/2014/main" id="{AADBF8B6-9802-4C10-B4A6-AC92E52C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54"/>
              <a:ext cx="67" cy="30"/>
            </a:xfrm>
            <a:custGeom>
              <a:avLst/>
              <a:gdLst>
                <a:gd name="T0" fmla="*/ 293 w 29"/>
                <a:gd name="T1" fmla="*/ 83 h 12"/>
                <a:gd name="T2" fmla="*/ 187 w 29"/>
                <a:gd name="T3" fmla="*/ 95 h 12"/>
                <a:gd name="T4" fmla="*/ 0 w 29"/>
                <a:gd name="T5" fmla="*/ 0 h 12"/>
                <a:gd name="T6" fmla="*/ 236 w 29"/>
                <a:gd name="T7" fmla="*/ 188 h 12"/>
                <a:gd name="T8" fmla="*/ 358 w 29"/>
                <a:gd name="T9" fmla="*/ 145 h 12"/>
                <a:gd name="T10" fmla="*/ 293 w 29"/>
                <a:gd name="T11" fmla="*/ 8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2">
                  <a:moveTo>
                    <a:pt x="24" y="5"/>
                  </a:moveTo>
                  <a:cubicBezTo>
                    <a:pt x="21" y="6"/>
                    <a:pt x="19" y="6"/>
                    <a:pt x="15" y="6"/>
                  </a:cubicBezTo>
                  <a:cubicBezTo>
                    <a:pt x="10" y="6"/>
                    <a:pt x="7" y="6"/>
                    <a:pt x="0" y="0"/>
                  </a:cubicBezTo>
                  <a:cubicBezTo>
                    <a:pt x="4" y="7"/>
                    <a:pt x="11" y="12"/>
                    <a:pt x="19" y="12"/>
                  </a:cubicBezTo>
                  <a:cubicBezTo>
                    <a:pt x="23" y="12"/>
                    <a:pt x="26" y="11"/>
                    <a:pt x="29" y="9"/>
                  </a:cubicBezTo>
                  <a:cubicBezTo>
                    <a:pt x="27" y="8"/>
                    <a:pt x="25" y="7"/>
                    <a:pt x="24" y="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Freeform 2487">
              <a:extLst>
                <a:ext uri="{FF2B5EF4-FFF2-40B4-BE49-F238E27FC236}">
                  <a16:creationId xmlns:a16="http://schemas.microsoft.com/office/drawing/2014/main" id="{AEB913A5-9BEE-48ED-A626-BECBFA02E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96"/>
              <a:ext cx="119" cy="127"/>
            </a:xfrm>
            <a:custGeom>
              <a:avLst/>
              <a:gdLst>
                <a:gd name="T0" fmla="*/ 544 w 51"/>
                <a:gd name="T1" fmla="*/ 105 h 51"/>
                <a:gd name="T2" fmla="*/ 331 w 51"/>
                <a:gd name="T3" fmla="*/ 0 h 51"/>
                <a:gd name="T4" fmla="*/ 0 w 51"/>
                <a:gd name="T5" fmla="*/ 403 h 51"/>
                <a:gd name="T6" fmla="*/ 331 w 51"/>
                <a:gd name="T7" fmla="*/ 787 h 51"/>
                <a:gd name="T8" fmla="*/ 649 w 51"/>
                <a:gd name="T9" fmla="*/ 403 h 51"/>
                <a:gd name="T10" fmla="*/ 649 w 51"/>
                <a:gd name="T11" fmla="*/ 321 h 51"/>
                <a:gd name="T12" fmla="*/ 544 w 51"/>
                <a:gd name="T13" fmla="*/ 10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1">
                  <a:moveTo>
                    <a:pt x="43" y="7"/>
                  </a:moveTo>
                  <a:cubicBezTo>
                    <a:pt x="38" y="3"/>
                    <a:pt x="32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24"/>
                    <a:pt x="51" y="23"/>
                    <a:pt x="51" y="21"/>
                  </a:cubicBezTo>
                  <a:cubicBezTo>
                    <a:pt x="47" y="17"/>
                    <a:pt x="44" y="12"/>
                    <a:pt x="43" y="7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Oval 2488">
              <a:extLst>
                <a:ext uri="{FF2B5EF4-FFF2-40B4-BE49-F238E27FC236}">
                  <a16:creationId xmlns:a16="http://schemas.microsoft.com/office/drawing/2014/main" id="{7D036D69-CF08-4AFF-8600-5E99F351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21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8" name="Oval 2489">
              <a:extLst>
                <a:ext uri="{FF2B5EF4-FFF2-40B4-BE49-F238E27FC236}">
                  <a16:creationId xmlns:a16="http://schemas.microsoft.com/office/drawing/2014/main" id="{6BEA8BA6-214E-48A4-959F-6CC3A384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" y="22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9" name="Freeform 2490">
              <a:extLst>
                <a:ext uri="{FF2B5EF4-FFF2-40B4-BE49-F238E27FC236}">
                  <a16:creationId xmlns:a16="http://schemas.microsoft.com/office/drawing/2014/main" id="{F08AB23B-9547-47B8-B76A-94A49E39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2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Oval 2491">
              <a:extLst>
                <a:ext uri="{FF2B5EF4-FFF2-40B4-BE49-F238E27FC236}">
                  <a16:creationId xmlns:a16="http://schemas.microsoft.com/office/drawing/2014/main" id="{20629FE7-1791-413C-B619-6484B8CCC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8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1" name="Oval 2492">
              <a:extLst>
                <a:ext uri="{FF2B5EF4-FFF2-40B4-BE49-F238E27FC236}">
                  <a16:creationId xmlns:a16="http://schemas.microsoft.com/office/drawing/2014/main" id="{67A58A7C-DA5B-4B2B-8B7C-80222C8F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2" name="Oval 2493">
              <a:extLst>
                <a:ext uri="{FF2B5EF4-FFF2-40B4-BE49-F238E27FC236}">
                  <a16:creationId xmlns:a16="http://schemas.microsoft.com/office/drawing/2014/main" id="{6A4FDFB8-BBB0-4E5C-97ED-4FC8DD095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3" name="Freeform 2494">
              <a:extLst>
                <a:ext uri="{FF2B5EF4-FFF2-40B4-BE49-F238E27FC236}">
                  <a16:creationId xmlns:a16="http://schemas.microsoft.com/office/drawing/2014/main" id="{D9F31179-EC8B-4125-B752-119C9307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888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Freeform 2495">
              <a:extLst>
                <a:ext uri="{FF2B5EF4-FFF2-40B4-BE49-F238E27FC236}">
                  <a16:creationId xmlns:a16="http://schemas.microsoft.com/office/drawing/2014/main" id="{6238E337-6D20-44F5-8C3D-61A51DABC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86"/>
              <a:ext cx="91" cy="127"/>
            </a:xfrm>
            <a:custGeom>
              <a:avLst/>
              <a:gdLst>
                <a:gd name="T0" fmla="*/ 420 w 39"/>
                <a:gd name="T1" fmla="*/ 478 h 51"/>
                <a:gd name="T2" fmla="*/ 420 w 39"/>
                <a:gd name="T3" fmla="*/ 466 h 51"/>
                <a:gd name="T4" fmla="*/ 217 w 39"/>
                <a:gd name="T5" fmla="*/ 92 h 51"/>
                <a:gd name="T6" fmla="*/ 229 w 39"/>
                <a:gd name="T7" fmla="*/ 0 h 51"/>
                <a:gd name="T8" fmla="*/ 0 w 39"/>
                <a:gd name="T9" fmla="*/ 383 h 51"/>
                <a:gd name="T10" fmla="*/ 331 w 39"/>
                <a:gd name="T11" fmla="*/ 787 h 51"/>
                <a:gd name="T12" fmla="*/ 495 w 39"/>
                <a:gd name="T13" fmla="*/ 725 h 51"/>
                <a:gd name="T14" fmla="*/ 420 w 39"/>
                <a:gd name="T15" fmla="*/ 47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1">
                  <a:moveTo>
                    <a:pt x="33" y="31"/>
                  </a:moveTo>
                  <a:cubicBezTo>
                    <a:pt x="33" y="31"/>
                    <a:pt x="33" y="30"/>
                    <a:pt x="33" y="30"/>
                  </a:cubicBezTo>
                  <a:cubicBezTo>
                    <a:pt x="24" y="26"/>
                    <a:pt x="17" y="17"/>
                    <a:pt x="17" y="6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8" y="3"/>
                    <a:pt x="0" y="13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30" y="51"/>
                    <a:pt x="35" y="49"/>
                    <a:pt x="39" y="47"/>
                  </a:cubicBezTo>
                  <a:cubicBezTo>
                    <a:pt x="35" y="43"/>
                    <a:pt x="33" y="37"/>
                    <a:pt x="33" y="31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Freeform 2496">
              <a:extLst>
                <a:ext uri="{FF2B5EF4-FFF2-40B4-BE49-F238E27FC236}">
                  <a16:creationId xmlns:a16="http://schemas.microsoft.com/office/drawing/2014/main" id="{823E06EC-DB9D-4055-86BE-7424AA04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09"/>
              <a:ext cx="39" cy="49"/>
            </a:xfrm>
            <a:custGeom>
              <a:avLst/>
              <a:gdLst>
                <a:gd name="T0" fmla="*/ 122 w 17"/>
                <a:gd name="T1" fmla="*/ 0 h 20"/>
                <a:gd name="T2" fmla="*/ 0 w 17"/>
                <a:gd name="T3" fmla="*/ 149 h 20"/>
                <a:gd name="T4" fmla="*/ 122 w 17"/>
                <a:gd name="T5" fmla="*/ 294 h 20"/>
                <a:gd name="T6" fmla="*/ 204 w 17"/>
                <a:gd name="T7" fmla="*/ 252 h 20"/>
                <a:gd name="T8" fmla="*/ 122 w 17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3" y="12"/>
                    <a:pt x="10" y="6"/>
                    <a:pt x="10" y="0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Freeform 2497">
              <a:extLst>
                <a:ext uri="{FF2B5EF4-FFF2-40B4-BE49-F238E27FC236}">
                  <a16:creationId xmlns:a16="http://schemas.microsoft.com/office/drawing/2014/main" id="{75AD9FEA-E76D-47F9-989D-9D228016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221"/>
              <a:ext cx="21" cy="25"/>
            </a:xfrm>
            <a:custGeom>
              <a:avLst/>
              <a:gdLst>
                <a:gd name="T0" fmla="*/ 65 w 9"/>
                <a:gd name="T1" fmla="*/ 0 h 10"/>
                <a:gd name="T2" fmla="*/ 65 w 9"/>
                <a:gd name="T3" fmla="*/ 0 h 10"/>
                <a:gd name="T4" fmla="*/ 0 w 9"/>
                <a:gd name="T5" fmla="*/ 83 h 10"/>
                <a:gd name="T6" fmla="*/ 65 w 9"/>
                <a:gd name="T7" fmla="*/ 158 h 10"/>
                <a:gd name="T8" fmla="*/ 114 w 9"/>
                <a:gd name="T9" fmla="*/ 113 h 10"/>
                <a:gd name="T10" fmla="*/ 65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Freeform 2498">
              <a:extLst>
                <a:ext uri="{FF2B5EF4-FFF2-40B4-BE49-F238E27FC236}">
                  <a16:creationId xmlns:a16="http://schemas.microsoft.com/office/drawing/2014/main" id="{3A35BCA3-F367-40AA-8B40-F93BA2CE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71"/>
              <a:ext cx="67" cy="30"/>
            </a:xfrm>
            <a:custGeom>
              <a:avLst/>
              <a:gdLst>
                <a:gd name="T0" fmla="*/ 330 w 29"/>
                <a:gd name="T1" fmla="*/ 63 h 12"/>
                <a:gd name="T2" fmla="*/ 187 w 29"/>
                <a:gd name="T3" fmla="*/ 113 h 12"/>
                <a:gd name="T4" fmla="*/ 0 w 29"/>
                <a:gd name="T5" fmla="*/ 0 h 12"/>
                <a:gd name="T6" fmla="*/ 236 w 29"/>
                <a:gd name="T7" fmla="*/ 188 h 12"/>
                <a:gd name="T8" fmla="*/ 358 w 29"/>
                <a:gd name="T9" fmla="*/ 158 h 12"/>
                <a:gd name="T10" fmla="*/ 330 w 29"/>
                <a:gd name="T11" fmla="*/ 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2">
                  <a:moveTo>
                    <a:pt x="27" y="4"/>
                  </a:moveTo>
                  <a:cubicBezTo>
                    <a:pt x="24" y="6"/>
                    <a:pt x="20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3" y="12"/>
                    <a:pt x="26" y="11"/>
                    <a:pt x="29" y="10"/>
                  </a:cubicBezTo>
                  <a:cubicBezTo>
                    <a:pt x="28" y="8"/>
                    <a:pt x="28" y="6"/>
                    <a:pt x="27" y="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Freeform 2499">
              <a:extLst>
                <a:ext uri="{FF2B5EF4-FFF2-40B4-BE49-F238E27FC236}">
                  <a16:creationId xmlns:a16="http://schemas.microsoft.com/office/drawing/2014/main" id="{3D452850-7D03-473F-BD75-5435B43B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313"/>
              <a:ext cx="100" cy="129"/>
            </a:xfrm>
            <a:custGeom>
              <a:avLst/>
              <a:gdLst>
                <a:gd name="T0" fmla="*/ 493 w 43"/>
                <a:gd name="T1" fmla="*/ 516 h 52"/>
                <a:gd name="T2" fmla="*/ 253 w 43"/>
                <a:gd name="T3" fmla="*/ 136 h 52"/>
                <a:gd name="T4" fmla="*/ 277 w 43"/>
                <a:gd name="T5" fmla="*/ 0 h 52"/>
                <a:gd name="T6" fmla="*/ 0 w 43"/>
                <a:gd name="T7" fmla="*/ 399 h 52"/>
                <a:gd name="T8" fmla="*/ 326 w 43"/>
                <a:gd name="T9" fmla="*/ 794 h 52"/>
                <a:gd name="T10" fmla="*/ 542 w 43"/>
                <a:gd name="T11" fmla="*/ 690 h 52"/>
                <a:gd name="T12" fmla="*/ 493 w 43"/>
                <a:gd name="T13" fmla="*/ 51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2">
                  <a:moveTo>
                    <a:pt x="39" y="34"/>
                  </a:moveTo>
                  <a:cubicBezTo>
                    <a:pt x="28" y="31"/>
                    <a:pt x="20" y="21"/>
                    <a:pt x="20" y="9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10" y="2"/>
                    <a:pt x="0" y="13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32" y="52"/>
                    <a:pt x="38" y="49"/>
                    <a:pt x="43" y="45"/>
                  </a:cubicBezTo>
                  <a:cubicBezTo>
                    <a:pt x="41" y="42"/>
                    <a:pt x="39" y="38"/>
                    <a:pt x="39" y="34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Freeform 2500">
              <a:extLst>
                <a:ext uri="{FF2B5EF4-FFF2-40B4-BE49-F238E27FC236}">
                  <a16:creationId xmlns:a16="http://schemas.microsoft.com/office/drawing/2014/main" id="{99C6A2F6-B90A-4212-8E2B-56E973AD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338"/>
              <a:ext cx="41" cy="50"/>
            </a:xfrm>
            <a:custGeom>
              <a:avLst/>
              <a:gdLst>
                <a:gd name="T0" fmla="*/ 155 w 18"/>
                <a:gd name="T1" fmla="*/ 0 h 20"/>
                <a:gd name="T2" fmla="*/ 155 w 18"/>
                <a:gd name="T3" fmla="*/ 0 h 20"/>
                <a:gd name="T4" fmla="*/ 118 w 18"/>
                <a:gd name="T5" fmla="*/ 0 h 20"/>
                <a:gd name="T6" fmla="*/ 0 w 18"/>
                <a:gd name="T7" fmla="*/ 158 h 20"/>
                <a:gd name="T8" fmla="*/ 118 w 18"/>
                <a:gd name="T9" fmla="*/ 313 h 20"/>
                <a:gd name="T10" fmla="*/ 212 w 18"/>
                <a:gd name="T11" fmla="*/ 250 h 20"/>
                <a:gd name="T12" fmla="*/ 155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4" y="20"/>
                    <a:pt x="16" y="18"/>
                    <a:pt x="18" y="16"/>
                  </a:cubicBezTo>
                  <a:cubicBezTo>
                    <a:pt x="15" y="1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Oval 2501">
              <a:extLst>
                <a:ext uri="{FF2B5EF4-FFF2-40B4-BE49-F238E27FC236}">
                  <a16:creationId xmlns:a16="http://schemas.microsoft.com/office/drawing/2014/main" id="{DC4F14CE-C84B-4248-AD69-CC0C9AFFD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23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1" name="Freeform 2502">
              <a:extLst>
                <a:ext uri="{FF2B5EF4-FFF2-40B4-BE49-F238E27FC236}">
                  <a16:creationId xmlns:a16="http://schemas.microsoft.com/office/drawing/2014/main" id="{B672971E-C080-418F-9A5A-B33C9ECB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400"/>
              <a:ext cx="79" cy="30"/>
            </a:xfrm>
            <a:custGeom>
              <a:avLst/>
              <a:gdLst>
                <a:gd name="T0" fmla="*/ 400 w 34"/>
                <a:gd name="T1" fmla="*/ 0 h 12"/>
                <a:gd name="T2" fmla="*/ 188 w 34"/>
                <a:gd name="T3" fmla="*/ 113 h 12"/>
                <a:gd name="T4" fmla="*/ 0 w 34"/>
                <a:gd name="T5" fmla="*/ 0 h 12"/>
                <a:gd name="T6" fmla="*/ 237 w 34"/>
                <a:gd name="T7" fmla="*/ 188 h 12"/>
                <a:gd name="T8" fmla="*/ 428 w 34"/>
                <a:gd name="T9" fmla="*/ 95 h 12"/>
                <a:gd name="T10" fmla="*/ 400 w 34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2">
                  <a:moveTo>
                    <a:pt x="32" y="0"/>
                  </a:moveTo>
                  <a:cubicBezTo>
                    <a:pt x="29" y="4"/>
                    <a:pt x="23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5" y="12"/>
                    <a:pt x="30" y="10"/>
                    <a:pt x="34" y="6"/>
                  </a:cubicBezTo>
                  <a:cubicBezTo>
                    <a:pt x="33" y="4"/>
                    <a:pt x="32" y="2"/>
                    <a:pt x="32" y="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Freeform 2503">
              <a:extLst>
                <a:ext uri="{FF2B5EF4-FFF2-40B4-BE49-F238E27FC236}">
                  <a16:creationId xmlns:a16="http://schemas.microsoft.com/office/drawing/2014/main" id="{F191C76B-4224-45CF-964E-133759DB3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825"/>
              <a:ext cx="117" cy="130"/>
            </a:xfrm>
            <a:custGeom>
              <a:avLst/>
              <a:gdLst>
                <a:gd name="T0" fmla="*/ 601 w 50"/>
                <a:gd name="T1" fmla="*/ 458 h 52"/>
                <a:gd name="T2" fmla="*/ 641 w 50"/>
                <a:gd name="T3" fmla="*/ 270 h 52"/>
                <a:gd name="T4" fmla="*/ 335 w 50"/>
                <a:gd name="T5" fmla="*/ 0 h 52"/>
                <a:gd name="T6" fmla="*/ 0 w 50"/>
                <a:gd name="T7" fmla="*/ 408 h 52"/>
                <a:gd name="T8" fmla="*/ 335 w 50"/>
                <a:gd name="T9" fmla="*/ 813 h 52"/>
                <a:gd name="T10" fmla="*/ 629 w 50"/>
                <a:gd name="T11" fmla="*/ 613 h 52"/>
                <a:gd name="T12" fmla="*/ 601 w 50"/>
                <a:gd name="T13" fmla="*/ 45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47" y="29"/>
                  </a:moveTo>
                  <a:cubicBezTo>
                    <a:pt x="47" y="25"/>
                    <a:pt x="48" y="21"/>
                    <a:pt x="50" y="17"/>
                  </a:cubicBezTo>
                  <a:cubicBezTo>
                    <a:pt x="47" y="7"/>
                    <a:pt x="37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2"/>
                    <a:pt x="26" y="52"/>
                  </a:cubicBezTo>
                  <a:cubicBezTo>
                    <a:pt x="36" y="52"/>
                    <a:pt x="44" y="47"/>
                    <a:pt x="49" y="39"/>
                  </a:cubicBezTo>
                  <a:cubicBezTo>
                    <a:pt x="48" y="36"/>
                    <a:pt x="47" y="33"/>
                    <a:pt x="47" y="29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Oval 2504">
              <a:extLst>
                <a:ext uri="{FF2B5EF4-FFF2-40B4-BE49-F238E27FC236}">
                  <a16:creationId xmlns:a16="http://schemas.microsoft.com/office/drawing/2014/main" id="{1131961C-CF35-4872-BB37-C35628EF1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84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4" name="Oval 2505">
              <a:extLst>
                <a:ext uri="{FF2B5EF4-FFF2-40B4-BE49-F238E27FC236}">
                  <a16:creationId xmlns:a16="http://schemas.microsoft.com/office/drawing/2014/main" id="{EB9F4EE2-01E2-4DB8-9F27-7E10E66D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8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5" name="Freeform 2506">
              <a:extLst>
                <a:ext uri="{FF2B5EF4-FFF2-40B4-BE49-F238E27FC236}">
                  <a16:creationId xmlns:a16="http://schemas.microsoft.com/office/drawing/2014/main" id="{95B01905-42FE-4393-9399-47B21CA58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8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Freeform 2507">
              <a:extLst>
                <a:ext uri="{FF2B5EF4-FFF2-40B4-BE49-F238E27FC236}">
                  <a16:creationId xmlns:a16="http://schemas.microsoft.com/office/drawing/2014/main" id="{D4CB40B0-FC74-4AED-B9E4-26172D582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793"/>
              <a:ext cx="84" cy="129"/>
            </a:xfrm>
            <a:custGeom>
              <a:avLst/>
              <a:gdLst>
                <a:gd name="T0" fmla="*/ 371 w 36"/>
                <a:gd name="T1" fmla="*/ 640 h 52"/>
                <a:gd name="T2" fmla="*/ 457 w 36"/>
                <a:gd name="T3" fmla="*/ 370 h 52"/>
                <a:gd name="T4" fmla="*/ 429 w 36"/>
                <a:gd name="T5" fmla="*/ 196 h 52"/>
                <a:gd name="T6" fmla="*/ 457 w 36"/>
                <a:gd name="T7" fmla="*/ 42 h 52"/>
                <a:gd name="T8" fmla="*/ 331 w 36"/>
                <a:gd name="T9" fmla="*/ 0 h 52"/>
                <a:gd name="T10" fmla="*/ 0 w 36"/>
                <a:gd name="T11" fmla="*/ 399 h 52"/>
                <a:gd name="T12" fmla="*/ 331 w 36"/>
                <a:gd name="T13" fmla="*/ 794 h 52"/>
                <a:gd name="T14" fmla="*/ 392 w 36"/>
                <a:gd name="T15" fmla="*/ 794 h 52"/>
                <a:gd name="T16" fmla="*/ 371 w 36"/>
                <a:gd name="T17" fmla="*/ 64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2">
                  <a:moveTo>
                    <a:pt x="29" y="42"/>
                  </a:moveTo>
                  <a:cubicBezTo>
                    <a:pt x="29" y="35"/>
                    <a:pt x="32" y="29"/>
                    <a:pt x="36" y="24"/>
                  </a:cubicBezTo>
                  <a:cubicBezTo>
                    <a:pt x="35" y="21"/>
                    <a:pt x="34" y="17"/>
                    <a:pt x="34" y="13"/>
                  </a:cubicBezTo>
                  <a:cubicBezTo>
                    <a:pt x="34" y="9"/>
                    <a:pt x="35" y="6"/>
                    <a:pt x="36" y="3"/>
                  </a:cubicBezTo>
                  <a:cubicBezTo>
                    <a:pt x="33" y="1"/>
                    <a:pt x="3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28" y="52"/>
                    <a:pt x="29" y="52"/>
                    <a:pt x="31" y="52"/>
                  </a:cubicBezTo>
                  <a:cubicBezTo>
                    <a:pt x="30" y="49"/>
                    <a:pt x="29" y="46"/>
                    <a:pt x="29" y="4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Oval 2508">
              <a:extLst>
                <a:ext uri="{FF2B5EF4-FFF2-40B4-BE49-F238E27FC236}">
                  <a16:creationId xmlns:a16="http://schemas.microsoft.com/office/drawing/2014/main" id="{C7A0075C-E01D-4E82-8322-2B9BA7725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8" name="Oval 2509">
              <a:extLst>
                <a:ext uri="{FF2B5EF4-FFF2-40B4-BE49-F238E27FC236}">
                  <a16:creationId xmlns:a16="http://schemas.microsoft.com/office/drawing/2014/main" id="{D34CB609-B53B-4C95-8583-BBCE77AFD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83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9" name="Freeform 2510">
              <a:extLst>
                <a:ext uri="{FF2B5EF4-FFF2-40B4-BE49-F238E27FC236}">
                  <a16:creationId xmlns:a16="http://schemas.microsoft.com/office/drawing/2014/main" id="{573E801E-7603-490B-9B60-15C5DD6D7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883"/>
              <a:ext cx="52" cy="29"/>
            </a:xfrm>
            <a:custGeom>
              <a:avLst/>
              <a:gdLst>
                <a:gd name="T0" fmla="*/ 291 w 22"/>
                <a:gd name="T1" fmla="*/ 99 h 12"/>
                <a:gd name="T2" fmla="*/ 291 w 22"/>
                <a:gd name="T3" fmla="*/ 87 h 12"/>
                <a:gd name="T4" fmla="*/ 196 w 22"/>
                <a:gd name="T5" fmla="*/ 99 h 12"/>
                <a:gd name="T6" fmla="*/ 0 w 22"/>
                <a:gd name="T7" fmla="*/ 0 h 12"/>
                <a:gd name="T8" fmla="*/ 251 w 22"/>
                <a:gd name="T9" fmla="*/ 169 h 12"/>
                <a:gd name="T10" fmla="*/ 291 w 22"/>
                <a:gd name="T11" fmla="*/ 169 h 12"/>
                <a:gd name="T12" fmla="*/ 291 w 22"/>
                <a:gd name="T13" fmla="*/ 9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22" y="7"/>
                  </a:moveTo>
                  <a:cubicBezTo>
                    <a:pt x="22" y="7"/>
                    <a:pt x="22" y="6"/>
                    <a:pt x="22" y="6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2" y="10"/>
                    <a:pt x="22" y="9"/>
                    <a:pt x="22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Freeform 2511">
              <a:extLst>
                <a:ext uri="{FF2B5EF4-FFF2-40B4-BE49-F238E27FC236}">
                  <a16:creationId xmlns:a16="http://schemas.microsoft.com/office/drawing/2014/main" id="{C6F4BC9A-1DE8-41A0-BEE1-3B5D23E2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398"/>
              <a:ext cx="107" cy="129"/>
            </a:xfrm>
            <a:custGeom>
              <a:avLst/>
              <a:gdLst>
                <a:gd name="T0" fmla="*/ 400 w 46"/>
                <a:gd name="T1" fmla="*/ 308 h 52"/>
                <a:gd name="T2" fmla="*/ 477 w 46"/>
                <a:gd name="T3" fmla="*/ 42 h 52"/>
                <a:gd name="T4" fmla="*/ 326 w 46"/>
                <a:gd name="T5" fmla="*/ 0 h 52"/>
                <a:gd name="T6" fmla="*/ 0 w 46"/>
                <a:gd name="T7" fmla="*/ 399 h 52"/>
                <a:gd name="T8" fmla="*/ 326 w 46"/>
                <a:gd name="T9" fmla="*/ 794 h 52"/>
                <a:gd name="T10" fmla="*/ 579 w 46"/>
                <a:gd name="T11" fmla="*/ 657 h 52"/>
                <a:gd name="T12" fmla="*/ 400 w 46"/>
                <a:gd name="T13" fmla="*/ 30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2" y="20"/>
                  </a:moveTo>
                  <a:cubicBezTo>
                    <a:pt x="32" y="14"/>
                    <a:pt x="34" y="8"/>
                    <a:pt x="38" y="3"/>
                  </a:cubicBezTo>
                  <a:cubicBezTo>
                    <a:pt x="35" y="2"/>
                    <a:pt x="3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34" y="52"/>
                    <a:pt x="41" y="49"/>
                    <a:pt x="46" y="43"/>
                  </a:cubicBezTo>
                  <a:cubicBezTo>
                    <a:pt x="37" y="39"/>
                    <a:pt x="32" y="30"/>
                    <a:pt x="32" y="20"/>
                  </a:cubicBezTo>
                  <a:close/>
                </a:path>
              </a:pathLst>
            </a:custGeom>
            <a:solidFill>
              <a:srgbClr val="F292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Oval 2512">
              <a:extLst>
                <a:ext uri="{FF2B5EF4-FFF2-40B4-BE49-F238E27FC236}">
                  <a16:creationId xmlns:a16="http://schemas.microsoft.com/office/drawing/2014/main" id="{D8023003-D46D-4A6A-9758-501F5AC3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420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2" name="Oval 2513">
              <a:extLst>
                <a:ext uri="{FF2B5EF4-FFF2-40B4-BE49-F238E27FC236}">
                  <a16:creationId xmlns:a16="http://schemas.microsoft.com/office/drawing/2014/main" id="{AFB4EEEE-7CE5-4BC0-960B-5560C9D1D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43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3" name="Freeform 2514">
              <a:extLst>
                <a:ext uri="{FF2B5EF4-FFF2-40B4-BE49-F238E27FC236}">
                  <a16:creationId xmlns:a16="http://schemas.microsoft.com/office/drawing/2014/main" id="{8DB66D26-A174-41A9-9C2F-5A802EB5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487"/>
              <a:ext cx="79" cy="30"/>
            </a:xfrm>
            <a:custGeom>
              <a:avLst/>
              <a:gdLst>
                <a:gd name="T0" fmla="*/ 379 w 34"/>
                <a:gd name="T1" fmla="*/ 20 h 12"/>
                <a:gd name="T2" fmla="*/ 188 w 34"/>
                <a:gd name="T3" fmla="*/ 113 h 12"/>
                <a:gd name="T4" fmla="*/ 0 w 34"/>
                <a:gd name="T5" fmla="*/ 0 h 12"/>
                <a:gd name="T6" fmla="*/ 237 w 34"/>
                <a:gd name="T7" fmla="*/ 188 h 12"/>
                <a:gd name="T8" fmla="*/ 428 w 34"/>
                <a:gd name="T9" fmla="*/ 83 h 12"/>
                <a:gd name="T10" fmla="*/ 379 w 34"/>
                <a:gd name="T11" fmla="*/ 2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2">
                  <a:moveTo>
                    <a:pt x="30" y="1"/>
                  </a:moveTo>
                  <a:cubicBezTo>
                    <a:pt x="27" y="4"/>
                    <a:pt x="22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0" y="12"/>
                    <a:pt x="19" y="12"/>
                  </a:cubicBezTo>
                  <a:cubicBezTo>
                    <a:pt x="25" y="12"/>
                    <a:pt x="30" y="9"/>
                    <a:pt x="34" y="5"/>
                  </a:cubicBezTo>
                  <a:cubicBezTo>
                    <a:pt x="33" y="4"/>
                    <a:pt x="31" y="2"/>
                    <a:pt x="30" y="1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Freeform 2515">
              <a:extLst>
                <a:ext uri="{FF2B5EF4-FFF2-40B4-BE49-F238E27FC236}">
                  <a16:creationId xmlns:a16="http://schemas.microsoft.com/office/drawing/2014/main" id="{C77E7D8A-EEFC-4181-B372-09B4B66E8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711"/>
              <a:ext cx="86" cy="127"/>
            </a:xfrm>
            <a:custGeom>
              <a:avLst/>
              <a:gdLst>
                <a:gd name="T0" fmla="*/ 265 w 37"/>
                <a:gd name="T1" fmla="*/ 712 h 51"/>
                <a:gd name="T2" fmla="*/ 465 w 37"/>
                <a:gd name="T3" fmla="*/ 341 h 51"/>
                <a:gd name="T4" fmla="*/ 363 w 37"/>
                <a:gd name="T5" fmla="*/ 42 h 51"/>
                <a:gd name="T6" fmla="*/ 363 w 37"/>
                <a:gd name="T7" fmla="*/ 0 h 51"/>
                <a:gd name="T8" fmla="*/ 323 w 37"/>
                <a:gd name="T9" fmla="*/ 0 h 51"/>
                <a:gd name="T10" fmla="*/ 0 w 37"/>
                <a:gd name="T11" fmla="*/ 403 h 51"/>
                <a:gd name="T12" fmla="*/ 265 w 37"/>
                <a:gd name="T13" fmla="*/ 787 h 51"/>
                <a:gd name="T14" fmla="*/ 265 w 37"/>
                <a:gd name="T15" fmla="*/ 71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1">
                  <a:moveTo>
                    <a:pt x="21" y="46"/>
                  </a:moveTo>
                  <a:cubicBezTo>
                    <a:pt x="21" y="35"/>
                    <a:pt x="28" y="26"/>
                    <a:pt x="37" y="22"/>
                  </a:cubicBezTo>
                  <a:cubicBezTo>
                    <a:pt x="32" y="18"/>
                    <a:pt x="29" y="11"/>
                    <a:pt x="29" y="3"/>
                  </a:cubicBezTo>
                  <a:cubicBezTo>
                    <a:pt x="29" y="2"/>
                    <a:pt x="29" y="1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9"/>
                    <a:pt x="9" y="49"/>
                    <a:pt x="21" y="51"/>
                  </a:cubicBezTo>
                  <a:cubicBezTo>
                    <a:pt x="21" y="50"/>
                    <a:pt x="21" y="48"/>
                    <a:pt x="21" y="46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Oval 2516">
              <a:extLst>
                <a:ext uri="{FF2B5EF4-FFF2-40B4-BE49-F238E27FC236}">
                  <a16:creationId xmlns:a16="http://schemas.microsoft.com/office/drawing/2014/main" id="{06693C6F-7D60-4440-BA35-D908921D6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7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6" name="Oval 2517">
              <a:extLst>
                <a:ext uri="{FF2B5EF4-FFF2-40B4-BE49-F238E27FC236}">
                  <a16:creationId xmlns:a16="http://schemas.microsoft.com/office/drawing/2014/main" id="{14D4A190-5E6E-4253-86F3-B969EF2EF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74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7" name="Freeform 2518">
              <a:extLst>
                <a:ext uri="{FF2B5EF4-FFF2-40B4-BE49-F238E27FC236}">
                  <a16:creationId xmlns:a16="http://schemas.microsoft.com/office/drawing/2014/main" id="{6B1B3454-69CD-42DC-895F-B7C58D5E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798"/>
              <a:ext cx="33" cy="27"/>
            </a:xfrm>
            <a:custGeom>
              <a:avLst/>
              <a:gdLst>
                <a:gd name="T0" fmla="*/ 184 w 14"/>
                <a:gd name="T1" fmla="*/ 150 h 11"/>
                <a:gd name="T2" fmla="*/ 184 w 14"/>
                <a:gd name="T3" fmla="*/ 91 h 11"/>
                <a:gd name="T4" fmla="*/ 0 w 14"/>
                <a:gd name="T5" fmla="*/ 0 h 11"/>
                <a:gd name="T6" fmla="*/ 184 w 14"/>
                <a:gd name="T7" fmla="*/ 162 h 11"/>
                <a:gd name="T8" fmla="*/ 184 w 14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14" y="10"/>
                  </a:moveTo>
                  <a:cubicBezTo>
                    <a:pt x="14" y="9"/>
                    <a:pt x="14" y="8"/>
                    <a:pt x="14" y="6"/>
                  </a:cubicBezTo>
                  <a:cubicBezTo>
                    <a:pt x="10" y="6"/>
                    <a:pt x="7" y="5"/>
                    <a:pt x="0" y="0"/>
                  </a:cubicBezTo>
                  <a:cubicBezTo>
                    <a:pt x="3" y="5"/>
                    <a:pt x="8" y="9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Freeform 2519">
              <a:extLst>
                <a:ext uri="{FF2B5EF4-FFF2-40B4-BE49-F238E27FC236}">
                  <a16:creationId xmlns:a16="http://schemas.microsoft.com/office/drawing/2014/main" id="{E5D5ED66-2C3B-4BF7-A0F6-9F44A4D6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457"/>
              <a:ext cx="116" cy="127"/>
            </a:xfrm>
            <a:custGeom>
              <a:avLst/>
              <a:gdLst>
                <a:gd name="T0" fmla="*/ 425 w 50"/>
                <a:gd name="T1" fmla="*/ 125 h 51"/>
                <a:gd name="T2" fmla="*/ 436 w 50"/>
                <a:gd name="T3" fmla="*/ 12 h 51"/>
                <a:gd name="T4" fmla="*/ 322 w 50"/>
                <a:gd name="T5" fmla="*/ 0 h 51"/>
                <a:gd name="T6" fmla="*/ 0 w 50"/>
                <a:gd name="T7" fmla="*/ 383 h 51"/>
                <a:gd name="T8" fmla="*/ 322 w 50"/>
                <a:gd name="T9" fmla="*/ 787 h 51"/>
                <a:gd name="T10" fmla="*/ 624 w 50"/>
                <a:gd name="T11" fmla="*/ 496 h 51"/>
                <a:gd name="T12" fmla="*/ 425 w 50"/>
                <a:gd name="T13" fmla="*/ 12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1">
                  <a:moveTo>
                    <a:pt x="34" y="8"/>
                  </a:moveTo>
                  <a:cubicBezTo>
                    <a:pt x="34" y="6"/>
                    <a:pt x="34" y="3"/>
                    <a:pt x="35" y="1"/>
                  </a:cubicBezTo>
                  <a:cubicBezTo>
                    <a:pt x="32" y="0"/>
                    <a:pt x="29" y="0"/>
                    <a:pt x="26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37" y="51"/>
                    <a:pt x="47" y="43"/>
                    <a:pt x="50" y="32"/>
                  </a:cubicBezTo>
                  <a:cubicBezTo>
                    <a:pt x="41" y="28"/>
                    <a:pt x="34" y="19"/>
                    <a:pt x="34" y="8"/>
                  </a:cubicBezTo>
                  <a:close/>
                </a:path>
              </a:pathLst>
            </a:custGeom>
            <a:solidFill>
              <a:srgbClr val="F292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Oval 2520">
              <a:extLst>
                <a:ext uri="{FF2B5EF4-FFF2-40B4-BE49-F238E27FC236}">
                  <a16:creationId xmlns:a16="http://schemas.microsoft.com/office/drawing/2014/main" id="{68285AE2-7B2C-4DD4-805D-8C39B6A1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2477"/>
              <a:ext cx="49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0" name="Oval 2521">
              <a:extLst>
                <a:ext uri="{FF2B5EF4-FFF2-40B4-BE49-F238E27FC236}">
                  <a16:creationId xmlns:a16="http://schemas.microsoft.com/office/drawing/2014/main" id="{4B49E26F-6A90-483A-8BA5-FCE37B48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492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1" name="Freeform 2522">
              <a:extLst>
                <a:ext uri="{FF2B5EF4-FFF2-40B4-BE49-F238E27FC236}">
                  <a16:creationId xmlns:a16="http://schemas.microsoft.com/office/drawing/2014/main" id="{29DC4153-F0B2-4B54-AC8C-D27FB4DA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524"/>
              <a:ext cx="91" cy="50"/>
            </a:xfrm>
            <a:custGeom>
              <a:avLst/>
              <a:gdLst>
                <a:gd name="T0" fmla="*/ 446 w 39"/>
                <a:gd name="T1" fmla="*/ 0 h 20"/>
                <a:gd name="T2" fmla="*/ 191 w 39"/>
                <a:gd name="T3" fmla="*/ 238 h 20"/>
                <a:gd name="T4" fmla="*/ 0 w 39"/>
                <a:gd name="T5" fmla="*/ 125 h 20"/>
                <a:gd name="T6" fmla="*/ 240 w 39"/>
                <a:gd name="T7" fmla="*/ 313 h 20"/>
                <a:gd name="T8" fmla="*/ 495 w 39"/>
                <a:gd name="T9" fmla="*/ 50 h 20"/>
                <a:gd name="T10" fmla="*/ 446 w 3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0">
                  <a:moveTo>
                    <a:pt x="35" y="0"/>
                  </a:moveTo>
                  <a:cubicBezTo>
                    <a:pt x="33" y="9"/>
                    <a:pt x="26" y="15"/>
                    <a:pt x="15" y="15"/>
                  </a:cubicBezTo>
                  <a:cubicBezTo>
                    <a:pt x="10" y="15"/>
                    <a:pt x="7" y="14"/>
                    <a:pt x="0" y="8"/>
                  </a:cubicBezTo>
                  <a:cubicBezTo>
                    <a:pt x="3" y="15"/>
                    <a:pt x="10" y="20"/>
                    <a:pt x="19" y="20"/>
                  </a:cubicBezTo>
                  <a:cubicBezTo>
                    <a:pt x="29" y="20"/>
                    <a:pt x="37" y="13"/>
                    <a:pt x="39" y="3"/>
                  </a:cubicBezTo>
                  <a:cubicBezTo>
                    <a:pt x="38" y="2"/>
                    <a:pt x="37" y="1"/>
                    <a:pt x="35" y="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Freeform 2523">
              <a:extLst>
                <a:ext uri="{FF2B5EF4-FFF2-40B4-BE49-F238E27FC236}">
                  <a16:creationId xmlns:a16="http://schemas.microsoft.com/office/drawing/2014/main" id="{197EECB4-5CBD-47A9-9220-32C325883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639"/>
              <a:ext cx="79" cy="127"/>
            </a:xfrm>
            <a:custGeom>
              <a:avLst/>
              <a:gdLst>
                <a:gd name="T0" fmla="*/ 277 w 34"/>
                <a:gd name="T1" fmla="*/ 496 h 51"/>
                <a:gd name="T2" fmla="*/ 428 w 34"/>
                <a:gd name="T3" fmla="*/ 154 h 51"/>
                <a:gd name="T4" fmla="*/ 249 w 34"/>
                <a:gd name="T5" fmla="*/ 0 h 51"/>
                <a:gd name="T6" fmla="*/ 0 w 34"/>
                <a:gd name="T7" fmla="*/ 383 h 51"/>
                <a:gd name="T8" fmla="*/ 323 w 34"/>
                <a:gd name="T9" fmla="*/ 787 h 51"/>
                <a:gd name="T10" fmla="*/ 379 w 34"/>
                <a:gd name="T11" fmla="*/ 787 h 51"/>
                <a:gd name="T12" fmla="*/ 277 w 34"/>
                <a:gd name="T13" fmla="*/ 49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22" y="32"/>
                  </a:moveTo>
                  <a:cubicBezTo>
                    <a:pt x="22" y="23"/>
                    <a:pt x="27" y="14"/>
                    <a:pt x="34" y="10"/>
                  </a:cubicBezTo>
                  <a:cubicBezTo>
                    <a:pt x="28" y="8"/>
                    <a:pt x="23" y="5"/>
                    <a:pt x="20" y="0"/>
                  </a:cubicBezTo>
                  <a:cubicBezTo>
                    <a:pt x="8" y="3"/>
                    <a:pt x="0" y="13"/>
                    <a:pt x="0" y="25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27" y="51"/>
                    <a:pt x="28" y="51"/>
                    <a:pt x="30" y="51"/>
                  </a:cubicBezTo>
                  <a:cubicBezTo>
                    <a:pt x="25" y="46"/>
                    <a:pt x="22" y="39"/>
                    <a:pt x="22" y="3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Freeform 2524">
              <a:extLst>
                <a:ext uri="{FF2B5EF4-FFF2-40B4-BE49-F238E27FC236}">
                  <a16:creationId xmlns:a16="http://schemas.microsoft.com/office/drawing/2014/main" id="{4008205D-22FC-4BC6-BE98-E3B8769A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656"/>
              <a:ext cx="47" cy="50"/>
            </a:xfrm>
            <a:custGeom>
              <a:avLst/>
              <a:gdLst>
                <a:gd name="T0" fmla="*/ 259 w 20"/>
                <a:gd name="T1" fmla="*/ 125 h 20"/>
                <a:gd name="T2" fmla="*/ 132 w 20"/>
                <a:gd name="T3" fmla="*/ 0 h 20"/>
                <a:gd name="T4" fmla="*/ 0 w 20"/>
                <a:gd name="T5" fmla="*/ 158 h 20"/>
                <a:gd name="T6" fmla="*/ 132 w 20"/>
                <a:gd name="T7" fmla="*/ 313 h 20"/>
                <a:gd name="T8" fmla="*/ 183 w 20"/>
                <a:gd name="T9" fmla="*/ 300 h 20"/>
                <a:gd name="T10" fmla="*/ 259 w 20"/>
                <a:gd name="T11" fmla="*/ 1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20" y="8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2" y="20"/>
                    <a:pt x="13" y="20"/>
                    <a:pt x="14" y="19"/>
                  </a:cubicBezTo>
                  <a:cubicBezTo>
                    <a:pt x="15" y="15"/>
                    <a:pt x="17" y="11"/>
                    <a:pt x="20" y="8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Oval 2525">
              <a:extLst>
                <a:ext uri="{FF2B5EF4-FFF2-40B4-BE49-F238E27FC236}">
                  <a16:creationId xmlns:a16="http://schemas.microsoft.com/office/drawing/2014/main" id="{DAA0F454-A6E7-4F8D-A475-F83639F4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267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5" name="Freeform 2526">
              <a:extLst>
                <a:ext uri="{FF2B5EF4-FFF2-40B4-BE49-F238E27FC236}">
                  <a16:creationId xmlns:a16="http://schemas.microsoft.com/office/drawing/2014/main" id="{92A0B0DF-4D66-46BD-8F66-F9B520DC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726"/>
              <a:ext cx="44" cy="30"/>
            </a:xfrm>
            <a:custGeom>
              <a:avLst/>
              <a:gdLst>
                <a:gd name="T0" fmla="*/ 199 w 19"/>
                <a:gd name="T1" fmla="*/ 95 h 12"/>
                <a:gd name="T2" fmla="*/ 188 w 19"/>
                <a:gd name="T3" fmla="*/ 113 h 12"/>
                <a:gd name="T4" fmla="*/ 0 w 19"/>
                <a:gd name="T5" fmla="*/ 0 h 12"/>
                <a:gd name="T6" fmla="*/ 236 w 19"/>
                <a:gd name="T7" fmla="*/ 188 h 12"/>
                <a:gd name="T8" fmla="*/ 236 w 19"/>
                <a:gd name="T9" fmla="*/ 188 h 12"/>
                <a:gd name="T10" fmla="*/ 199 w 19"/>
                <a:gd name="T11" fmla="*/ 9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2">
                  <a:moveTo>
                    <a:pt x="16" y="6"/>
                  </a:moveTo>
                  <a:cubicBezTo>
                    <a:pt x="16" y="6"/>
                    <a:pt x="16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0"/>
                    <a:pt x="17" y="8"/>
                    <a:pt x="16" y="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Freeform 2527">
              <a:extLst>
                <a:ext uri="{FF2B5EF4-FFF2-40B4-BE49-F238E27FC236}">
                  <a16:creationId xmlns:a16="http://schemas.microsoft.com/office/drawing/2014/main" id="{7AEA948B-7C25-4319-B2C0-280D7DAA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515"/>
              <a:ext cx="96" cy="129"/>
            </a:xfrm>
            <a:custGeom>
              <a:avLst/>
              <a:gdLst>
                <a:gd name="T0" fmla="*/ 527 w 41"/>
                <a:gd name="T1" fmla="*/ 184 h 52"/>
                <a:gd name="T2" fmla="*/ 527 w 41"/>
                <a:gd name="T3" fmla="*/ 166 h 52"/>
                <a:gd name="T4" fmla="*/ 295 w 41"/>
                <a:gd name="T5" fmla="*/ 0 h 52"/>
                <a:gd name="T6" fmla="*/ 0 w 41"/>
                <a:gd name="T7" fmla="*/ 399 h 52"/>
                <a:gd name="T8" fmla="*/ 323 w 41"/>
                <a:gd name="T9" fmla="*/ 794 h 52"/>
                <a:gd name="T10" fmla="*/ 412 w 41"/>
                <a:gd name="T11" fmla="*/ 781 h 52"/>
                <a:gd name="T12" fmla="*/ 347 w 41"/>
                <a:gd name="T13" fmla="*/ 536 h 52"/>
                <a:gd name="T14" fmla="*/ 527 w 41"/>
                <a:gd name="T15" fmla="*/ 18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52">
                  <a:moveTo>
                    <a:pt x="41" y="12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3" y="10"/>
                    <a:pt x="27" y="6"/>
                    <a:pt x="23" y="0"/>
                  </a:cubicBezTo>
                  <a:cubicBezTo>
                    <a:pt x="10" y="2"/>
                    <a:pt x="0" y="13"/>
                    <a:pt x="0" y="26"/>
                  </a:cubicBezTo>
                  <a:cubicBezTo>
                    <a:pt x="0" y="40"/>
                    <a:pt x="11" y="52"/>
                    <a:pt x="25" y="52"/>
                  </a:cubicBezTo>
                  <a:cubicBezTo>
                    <a:pt x="28" y="52"/>
                    <a:pt x="30" y="51"/>
                    <a:pt x="32" y="51"/>
                  </a:cubicBezTo>
                  <a:cubicBezTo>
                    <a:pt x="29" y="46"/>
                    <a:pt x="27" y="41"/>
                    <a:pt x="27" y="35"/>
                  </a:cubicBezTo>
                  <a:cubicBezTo>
                    <a:pt x="27" y="25"/>
                    <a:pt x="33" y="16"/>
                    <a:pt x="41" y="1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Oval 2528">
              <a:extLst>
                <a:ext uri="{FF2B5EF4-FFF2-40B4-BE49-F238E27FC236}">
                  <a16:creationId xmlns:a16="http://schemas.microsoft.com/office/drawing/2014/main" id="{731B55A0-B4A2-4FE0-8C32-7E8404FA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5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8" name="Oval 2529">
              <a:extLst>
                <a:ext uri="{FF2B5EF4-FFF2-40B4-BE49-F238E27FC236}">
                  <a16:creationId xmlns:a16="http://schemas.microsoft.com/office/drawing/2014/main" id="{7CD55607-4900-4160-8483-9A2B58644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4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9" name="Freeform 2530">
              <a:extLst>
                <a:ext uri="{FF2B5EF4-FFF2-40B4-BE49-F238E27FC236}">
                  <a16:creationId xmlns:a16="http://schemas.microsoft.com/office/drawing/2014/main" id="{51DB6310-0DA5-4048-8E8A-AA21809D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542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27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Freeform 2531">
              <a:extLst>
                <a:ext uri="{FF2B5EF4-FFF2-40B4-BE49-F238E27FC236}">
                  <a16:creationId xmlns:a16="http://schemas.microsoft.com/office/drawing/2014/main" id="{18789E65-5DB0-42F5-87F4-D295333A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604"/>
              <a:ext cx="53" cy="30"/>
            </a:xfrm>
            <a:custGeom>
              <a:avLst/>
              <a:gdLst>
                <a:gd name="T0" fmla="*/ 244 w 23"/>
                <a:gd name="T1" fmla="*/ 95 h 12"/>
                <a:gd name="T2" fmla="*/ 187 w 23"/>
                <a:gd name="T3" fmla="*/ 113 h 12"/>
                <a:gd name="T4" fmla="*/ 0 w 23"/>
                <a:gd name="T5" fmla="*/ 0 h 12"/>
                <a:gd name="T6" fmla="*/ 233 w 23"/>
                <a:gd name="T7" fmla="*/ 188 h 12"/>
                <a:gd name="T8" fmla="*/ 281 w 23"/>
                <a:gd name="T9" fmla="*/ 188 h 12"/>
                <a:gd name="T10" fmla="*/ 244 w 23"/>
                <a:gd name="T11" fmla="*/ 9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2">
                  <a:moveTo>
                    <a:pt x="20" y="6"/>
                  </a:moveTo>
                  <a:cubicBezTo>
                    <a:pt x="19" y="7"/>
                    <a:pt x="17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0" y="12"/>
                    <a:pt x="19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2" y="10"/>
                    <a:pt x="21" y="8"/>
                    <a:pt x="20" y="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Freeform 2532">
              <a:extLst>
                <a:ext uri="{FF2B5EF4-FFF2-40B4-BE49-F238E27FC236}">
                  <a16:creationId xmlns:a16="http://schemas.microsoft.com/office/drawing/2014/main" id="{C49313D4-13B3-4739-805E-A447E248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948"/>
              <a:ext cx="285" cy="164"/>
            </a:xfrm>
            <a:custGeom>
              <a:avLst/>
              <a:gdLst>
                <a:gd name="T0" fmla="*/ 28 w 122"/>
                <a:gd name="T1" fmla="*/ 765 h 66"/>
                <a:gd name="T2" fmla="*/ 343 w 122"/>
                <a:gd name="T3" fmla="*/ 569 h 66"/>
                <a:gd name="T4" fmla="*/ 584 w 122"/>
                <a:gd name="T5" fmla="*/ 537 h 66"/>
                <a:gd name="T6" fmla="*/ 993 w 122"/>
                <a:gd name="T7" fmla="*/ 199 h 66"/>
                <a:gd name="T8" fmla="*/ 1556 w 122"/>
                <a:gd name="T9" fmla="*/ 1014 h 66"/>
                <a:gd name="T10" fmla="*/ 993 w 122"/>
                <a:gd name="T11" fmla="*/ 537 h 66"/>
                <a:gd name="T12" fmla="*/ 878 w 122"/>
                <a:gd name="T13" fmla="*/ 691 h 66"/>
                <a:gd name="T14" fmla="*/ 715 w 122"/>
                <a:gd name="T15" fmla="*/ 736 h 66"/>
                <a:gd name="T16" fmla="*/ 458 w 122"/>
                <a:gd name="T17" fmla="*/ 919 h 66"/>
                <a:gd name="T18" fmla="*/ 0 w 122"/>
                <a:gd name="T19" fmla="*/ 87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" h="66">
                  <a:moveTo>
                    <a:pt x="2" y="50"/>
                  </a:moveTo>
                  <a:cubicBezTo>
                    <a:pt x="11" y="46"/>
                    <a:pt x="18" y="40"/>
                    <a:pt x="27" y="37"/>
                  </a:cubicBezTo>
                  <a:cubicBezTo>
                    <a:pt x="34" y="34"/>
                    <a:pt x="39" y="36"/>
                    <a:pt x="46" y="35"/>
                  </a:cubicBezTo>
                  <a:cubicBezTo>
                    <a:pt x="61" y="31"/>
                    <a:pt x="63" y="17"/>
                    <a:pt x="78" y="13"/>
                  </a:cubicBezTo>
                  <a:cubicBezTo>
                    <a:pt x="117" y="0"/>
                    <a:pt x="116" y="39"/>
                    <a:pt x="122" y="66"/>
                  </a:cubicBezTo>
                  <a:cubicBezTo>
                    <a:pt x="106" y="58"/>
                    <a:pt x="102" y="19"/>
                    <a:pt x="78" y="35"/>
                  </a:cubicBezTo>
                  <a:cubicBezTo>
                    <a:pt x="74" y="37"/>
                    <a:pt x="73" y="43"/>
                    <a:pt x="69" y="45"/>
                  </a:cubicBezTo>
                  <a:cubicBezTo>
                    <a:pt x="64" y="47"/>
                    <a:pt x="61" y="46"/>
                    <a:pt x="56" y="48"/>
                  </a:cubicBezTo>
                  <a:cubicBezTo>
                    <a:pt x="48" y="51"/>
                    <a:pt x="40" y="54"/>
                    <a:pt x="36" y="60"/>
                  </a:cubicBezTo>
                  <a:cubicBezTo>
                    <a:pt x="24" y="61"/>
                    <a:pt x="10" y="48"/>
                    <a:pt x="0" y="57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Freeform 2533">
              <a:extLst>
                <a:ext uri="{FF2B5EF4-FFF2-40B4-BE49-F238E27FC236}">
                  <a16:creationId xmlns:a16="http://schemas.microsoft.com/office/drawing/2014/main" id="{05C5BAD2-233E-42CC-9928-87B492B4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196"/>
              <a:ext cx="331" cy="326"/>
            </a:xfrm>
            <a:custGeom>
              <a:avLst/>
              <a:gdLst>
                <a:gd name="T0" fmla="*/ 0 w 142"/>
                <a:gd name="T1" fmla="*/ 737 h 131"/>
                <a:gd name="T2" fmla="*/ 343 w 142"/>
                <a:gd name="T3" fmla="*/ 1048 h 131"/>
                <a:gd name="T4" fmla="*/ 772 w 142"/>
                <a:gd name="T5" fmla="*/ 1399 h 131"/>
                <a:gd name="T6" fmla="*/ 1000 w 142"/>
                <a:gd name="T7" fmla="*/ 1914 h 131"/>
                <a:gd name="T8" fmla="*/ 1189 w 142"/>
                <a:gd name="T9" fmla="*/ 1988 h 131"/>
                <a:gd name="T10" fmla="*/ 1417 w 142"/>
                <a:gd name="T11" fmla="*/ 1976 h 131"/>
                <a:gd name="T12" fmla="*/ 1636 w 142"/>
                <a:gd name="T13" fmla="*/ 1585 h 131"/>
                <a:gd name="T14" fmla="*/ 1788 w 142"/>
                <a:gd name="T15" fmla="*/ 1035 h 131"/>
                <a:gd name="T16" fmla="*/ 1620 w 142"/>
                <a:gd name="T17" fmla="*/ 570 h 131"/>
                <a:gd name="T18" fmla="*/ 1620 w 142"/>
                <a:gd name="T19" fmla="*/ 0 h 131"/>
                <a:gd name="T20" fmla="*/ 1494 w 142"/>
                <a:gd name="T21" fmla="*/ 416 h 131"/>
                <a:gd name="T22" fmla="*/ 1408 w 142"/>
                <a:gd name="T23" fmla="*/ 674 h 131"/>
                <a:gd name="T24" fmla="*/ 1217 w 142"/>
                <a:gd name="T25" fmla="*/ 1369 h 131"/>
                <a:gd name="T26" fmla="*/ 923 w 142"/>
                <a:gd name="T27" fmla="*/ 1065 h 131"/>
                <a:gd name="T28" fmla="*/ 580 w 142"/>
                <a:gd name="T29" fmla="*/ 941 h 131"/>
                <a:gd name="T30" fmla="*/ 266 w 142"/>
                <a:gd name="T31" fmla="*/ 923 h 131"/>
                <a:gd name="T32" fmla="*/ 12 w 142"/>
                <a:gd name="T33" fmla="*/ 737 h 1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131">
                  <a:moveTo>
                    <a:pt x="0" y="48"/>
                  </a:moveTo>
                  <a:cubicBezTo>
                    <a:pt x="11" y="55"/>
                    <a:pt x="13" y="64"/>
                    <a:pt x="27" y="68"/>
                  </a:cubicBezTo>
                  <a:cubicBezTo>
                    <a:pt x="43" y="73"/>
                    <a:pt x="53" y="74"/>
                    <a:pt x="61" y="91"/>
                  </a:cubicBezTo>
                  <a:cubicBezTo>
                    <a:pt x="66" y="103"/>
                    <a:pt x="67" y="117"/>
                    <a:pt x="79" y="124"/>
                  </a:cubicBezTo>
                  <a:cubicBezTo>
                    <a:pt x="79" y="124"/>
                    <a:pt x="94" y="129"/>
                    <a:pt x="94" y="129"/>
                  </a:cubicBezTo>
                  <a:cubicBezTo>
                    <a:pt x="99" y="130"/>
                    <a:pt x="107" y="131"/>
                    <a:pt x="112" y="128"/>
                  </a:cubicBezTo>
                  <a:cubicBezTo>
                    <a:pt x="117" y="125"/>
                    <a:pt x="125" y="109"/>
                    <a:pt x="129" y="103"/>
                  </a:cubicBezTo>
                  <a:cubicBezTo>
                    <a:pt x="136" y="94"/>
                    <a:pt x="141" y="80"/>
                    <a:pt x="141" y="67"/>
                  </a:cubicBezTo>
                  <a:cubicBezTo>
                    <a:pt x="142" y="53"/>
                    <a:pt x="128" y="50"/>
                    <a:pt x="128" y="37"/>
                  </a:cubicBezTo>
                  <a:cubicBezTo>
                    <a:pt x="128" y="23"/>
                    <a:pt x="140" y="15"/>
                    <a:pt x="128" y="0"/>
                  </a:cubicBezTo>
                  <a:cubicBezTo>
                    <a:pt x="124" y="12"/>
                    <a:pt x="126" y="18"/>
                    <a:pt x="118" y="27"/>
                  </a:cubicBezTo>
                  <a:cubicBezTo>
                    <a:pt x="110" y="36"/>
                    <a:pt x="109" y="29"/>
                    <a:pt x="111" y="44"/>
                  </a:cubicBezTo>
                  <a:cubicBezTo>
                    <a:pt x="112" y="57"/>
                    <a:pt x="121" y="100"/>
                    <a:pt x="96" y="89"/>
                  </a:cubicBezTo>
                  <a:cubicBezTo>
                    <a:pt x="87" y="85"/>
                    <a:pt x="81" y="74"/>
                    <a:pt x="73" y="69"/>
                  </a:cubicBezTo>
                  <a:cubicBezTo>
                    <a:pt x="65" y="65"/>
                    <a:pt x="55" y="62"/>
                    <a:pt x="46" y="61"/>
                  </a:cubicBezTo>
                  <a:cubicBezTo>
                    <a:pt x="38" y="60"/>
                    <a:pt x="29" y="63"/>
                    <a:pt x="21" y="60"/>
                  </a:cubicBezTo>
                  <a:cubicBezTo>
                    <a:pt x="14" y="57"/>
                    <a:pt x="7" y="51"/>
                    <a:pt x="1" y="48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Freeform 2534">
              <a:extLst>
                <a:ext uri="{FF2B5EF4-FFF2-40B4-BE49-F238E27FC236}">
                  <a16:creationId xmlns:a16="http://schemas.microsoft.com/office/drawing/2014/main" id="{73E351F6-C343-40F5-BF52-AA2D6F86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156"/>
              <a:ext cx="191" cy="182"/>
            </a:xfrm>
            <a:custGeom>
              <a:avLst/>
              <a:gdLst>
                <a:gd name="T0" fmla="*/ 28 w 82"/>
                <a:gd name="T1" fmla="*/ 571 h 73"/>
                <a:gd name="T2" fmla="*/ 342 w 82"/>
                <a:gd name="T3" fmla="*/ 932 h 73"/>
                <a:gd name="T4" fmla="*/ 722 w 82"/>
                <a:gd name="T5" fmla="*/ 1007 h 73"/>
                <a:gd name="T6" fmla="*/ 950 w 82"/>
                <a:gd name="T7" fmla="*/ 790 h 73"/>
                <a:gd name="T8" fmla="*/ 885 w 82"/>
                <a:gd name="T9" fmla="*/ 0 h 73"/>
                <a:gd name="T10" fmla="*/ 934 w 82"/>
                <a:gd name="T11" fmla="*/ 436 h 73"/>
                <a:gd name="T12" fmla="*/ 857 w 82"/>
                <a:gd name="T13" fmla="*/ 621 h 73"/>
                <a:gd name="T14" fmla="*/ 780 w 82"/>
                <a:gd name="T15" fmla="*/ 820 h 73"/>
                <a:gd name="T16" fmla="*/ 482 w 82"/>
                <a:gd name="T17" fmla="*/ 820 h 73"/>
                <a:gd name="T18" fmla="*/ 142 w 82"/>
                <a:gd name="T19" fmla="*/ 666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73">
                  <a:moveTo>
                    <a:pt x="2" y="37"/>
                  </a:moveTo>
                  <a:cubicBezTo>
                    <a:pt x="0" y="57"/>
                    <a:pt x="15" y="53"/>
                    <a:pt x="27" y="60"/>
                  </a:cubicBezTo>
                  <a:cubicBezTo>
                    <a:pt x="40" y="67"/>
                    <a:pt x="40" y="73"/>
                    <a:pt x="57" y="65"/>
                  </a:cubicBezTo>
                  <a:cubicBezTo>
                    <a:pt x="67" y="60"/>
                    <a:pt x="71" y="61"/>
                    <a:pt x="75" y="51"/>
                  </a:cubicBezTo>
                  <a:cubicBezTo>
                    <a:pt x="82" y="39"/>
                    <a:pt x="74" y="14"/>
                    <a:pt x="70" y="0"/>
                  </a:cubicBezTo>
                  <a:cubicBezTo>
                    <a:pt x="71" y="10"/>
                    <a:pt x="78" y="19"/>
                    <a:pt x="74" y="28"/>
                  </a:cubicBezTo>
                  <a:cubicBezTo>
                    <a:pt x="72" y="36"/>
                    <a:pt x="73" y="34"/>
                    <a:pt x="68" y="40"/>
                  </a:cubicBezTo>
                  <a:cubicBezTo>
                    <a:pt x="65" y="44"/>
                    <a:pt x="65" y="49"/>
                    <a:pt x="62" y="53"/>
                  </a:cubicBezTo>
                  <a:cubicBezTo>
                    <a:pt x="54" y="61"/>
                    <a:pt x="47" y="56"/>
                    <a:pt x="38" y="53"/>
                  </a:cubicBezTo>
                  <a:cubicBezTo>
                    <a:pt x="30" y="49"/>
                    <a:pt x="19" y="47"/>
                    <a:pt x="11" y="43"/>
                  </a:cubicBezTo>
                </a:path>
              </a:pathLst>
            </a:custGeom>
            <a:solidFill>
              <a:srgbClr val="29B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Freeform 2535">
              <a:extLst>
                <a:ext uri="{FF2B5EF4-FFF2-40B4-BE49-F238E27FC236}">
                  <a16:creationId xmlns:a16="http://schemas.microsoft.com/office/drawing/2014/main" id="{7B631A5F-A40C-456F-BEB4-BD9335CF6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079"/>
              <a:ext cx="117" cy="110"/>
            </a:xfrm>
            <a:custGeom>
              <a:avLst/>
              <a:gdLst>
                <a:gd name="T0" fmla="*/ 12 w 50"/>
                <a:gd name="T1" fmla="*/ 688 h 44"/>
                <a:gd name="T2" fmla="*/ 229 w 50"/>
                <a:gd name="T3" fmla="*/ 283 h 44"/>
                <a:gd name="T4" fmla="*/ 641 w 50"/>
                <a:gd name="T5" fmla="*/ 0 h 44"/>
                <a:gd name="T6" fmla="*/ 421 w 50"/>
                <a:gd name="T7" fmla="*/ 408 h 44"/>
                <a:gd name="T8" fmla="*/ 126 w 50"/>
                <a:gd name="T9" fmla="*/ 52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1" y="44"/>
                  </a:moveTo>
                  <a:cubicBezTo>
                    <a:pt x="0" y="30"/>
                    <a:pt x="6" y="22"/>
                    <a:pt x="18" y="18"/>
                  </a:cubicBezTo>
                  <a:cubicBezTo>
                    <a:pt x="32" y="13"/>
                    <a:pt x="38" y="9"/>
                    <a:pt x="50" y="0"/>
                  </a:cubicBezTo>
                  <a:cubicBezTo>
                    <a:pt x="44" y="7"/>
                    <a:pt x="41" y="21"/>
                    <a:pt x="33" y="26"/>
                  </a:cubicBezTo>
                  <a:cubicBezTo>
                    <a:pt x="26" y="31"/>
                    <a:pt x="17" y="29"/>
                    <a:pt x="10" y="33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Freeform 2536">
              <a:extLst>
                <a:ext uri="{FF2B5EF4-FFF2-40B4-BE49-F238E27FC236}">
                  <a16:creationId xmlns:a16="http://schemas.microsoft.com/office/drawing/2014/main" id="{A2406DD4-FE2F-4079-9BA7-05E0052B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985"/>
              <a:ext cx="168" cy="94"/>
            </a:xfrm>
            <a:custGeom>
              <a:avLst/>
              <a:gdLst>
                <a:gd name="T0" fmla="*/ 0 w 72"/>
                <a:gd name="T1" fmla="*/ 502 h 38"/>
                <a:gd name="T2" fmla="*/ 240 w 72"/>
                <a:gd name="T3" fmla="*/ 331 h 38"/>
                <a:gd name="T4" fmla="*/ 495 w 72"/>
                <a:gd name="T5" fmla="*/ 299 h 38"/>
                <a:gd name="T6" fmla="*/ 915 w 72"/>
                <a:gd name="T7" fmla="*/ 134 h 38"/>
                <a:gd name="T8" fmla="*/ 495 w 72"/>
                <a:gd name="T9" fmla="*/ 411 h 38"/>
                <a:gd name="T10" fmla="*/ 294 w 72"/>
                <a:gd name="T11" fmla="*/ 482 h 38"/>
                <a:gd name="T12" fmla="*/ 126 w 72"/>
                <a:gd name="T13" fmla="*/ 51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38">
                  <a:moveTo>
                    <a:pt x="0" y="33"/>
                  </a:moveTo>
                  <a:cubicBezTo>
                    <a:pt x="6" y="29"/>
                    <a:pt x="13" y="24"/>
                    <a:pt x="19" y="22"/>
                  </a:cubicBezTo>
                  <a:cubicBezTo>
                    <a:pt x="25" y="21"/>
                    <a:pt x="32" y="23"/>
                    <a:pt x="39" y="20"/>
                  </a:cubicBezTo>
                  <a:cubicBezTo>
                    <a:pt x="48" y="17"/>
                    <a:pt x="63" y="0"/>
                    <a:pt x="72" y="9"/>
                  </a:cubicBezTo>
                  <a:cubicBezTo>
                    <a:pt x="58" y="11"/>
                    <a:pt x="51" y="24"/>
                    <a:pt x="39" y="27"/>
                  </a:cubicBezTo>
                  <a:cubicBezTo>
                    <a:pt x="33" y="29"/>
                    <a:pt x="29" y="29"/>
                    <a:pt x="23" y="32"/>
                  </a:cubicBezTo>
                  <a:cubicBezTo>
                    <a:pt x="19" y="34"/>
                    <a:pt x="17" y="38"/>
                    <a:pt x="10" y="34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Freeform 2537">
              <a:extLst>
                <a:ext uri="{FF2B5EF4-FFF2-40B4-BE49-F238E27FC236}">
                  <a16:creationId xmlns:a16="http://schemas.microsoft.com/office/drawing/2014/main" id="{322DF4C0-5449-447C-A561-2D2F977E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86"/>
              <a:ext cx="158" cy="216"/>
            </a:xfrm>
            <a:custGeom>
              <a:avLst/>
              <a:gdLst>
                <a:gd name="T0" fmla="*/ 0 w 68"/>
                <a:gd name="T1" fmla="*/ 889 h 87"/>
                <a:gd name="T2" fmla="*/ 286 w 68"/>
                <a:gd name="T3" fmla="*/ 1318 h 87"/>
                <a:gd name="T4" fmla="*/ 644 w 68"/>
                <a:gd name="T5" fmla="*/ 1115 h 87"/>
                <a:gd name="T6" fmla="*/ 827 w 68"/>
                <a:gd name="T7" fmla="*/ 519 h 87"/>
                <a:gd name="T8" fmla="*/ 674 w 68"/>
                <a:gd name="T9" fmla="*/ 0 h 87"/>
                <a:gd name="T10" fmla="*/ 665 w 68"/>
                <a:gd name="T11" fmla="*/ 412 h 87"/>
                <a:gd name="T12" fmla="*/ 588 w 68"/>
                <a:gd name="T13" fmla="*/ 919 h 87"/>
                <a:gd name="T14" fmla="*/ 351 w 68"/>
                <a:gd name="T15" fmla="*/ 1239 h 87"/>
                <a:gd name="T16" fmla="*/ 114 w 68"/>
                <a:gd name="T17" fmla="*/ 1055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87">
                  <a:moveTo>
                    <a:pt x="0" y="58"/>
                  </a:moveTo>
                  <a:cubicBezTo>
                    <a:pt x="2" y="70"/>
                    <a:pt x="11" y="85"/>
                    <a:pt x="23" y="86"/>
                  </a:cubicBezTo>
                  <a:cubicBezTo>
                    <a:pt x="38" y="87"/>
                    <a:pt x="44" y="85"/>
                    <a:pt x="51" y="73"/>
                  </a:cubicBezTo>
                  <a:cubicBezTo>
                    <a:pt x="59" y="61"/>
                    <a:pt x="68" y="48"/>
                    <a:pt x="66" y="34"/>
                  </a:cubicBezTo>
                  <a:cubicBezTo>
                    <a:pt x="66" y="21"/>
                    <a:pt x="48" y="14"/>
                    <a:pt x="54" y="0"/>
                  </a:cubicBezTo>
                  <a:cubicBezTo>
                    <a:pt x="47" y="6"/>
                    <a:pt x="53" y="19"/>
                    <a:pt x="53" y="27"/>
                  </a:cubicBezTo>
                  <a:cubicBezTo>
                    <a:pt x="54" y="39"/>
                    <a:pt x="52" y="49"/>
                    <a:pt x="47" y="60"/>
                  </a:cubicBezTo>
                  <a:cubicBezTo>
                    <a:pt x="45" y="67"/>
                    <a:pt x="38" y="82"/>
                    <a:pt x="28" y="81"/>
                  </a:cubicBezTo>
                  <a:cubicBezTo>
                    <a:pt x="22" y="80"/>
                    <a:pt x="17" y="71"/>
                    <a:pt x="9" y="69"/>
                  </a:cubicBezTo>
                </a:path>
              </a:pathLst>
            </a:custGeom>
            <a:solidFill>
              <a:srgbClr val="008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2538">
              <a:extLst>
                <a:ext uri="{FF2B5EF4-FFF2-40B4-BE49-F238E27FC236}">
                  <a16:creationId xmlns:a16="http://schemas.microsoft.com/office/drawing/2014/main" id="{B28F2CEE-46A2-4CC8-9D09-EA0F70B2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047"/>
              <a:ext cx="35" cy="37"/>
            </a:xfrm>
            <a:custGeom>
              <a:avLst/>
              <a:gdLst>
                <a:gd name="T0" fmla="*/ 0 w 15"/>
                <a:gd name="T1" fmla="*/ 42 h 15"/>
                <a:gd name="T2" fmla="*/ 191 w 15"/>
                <a:gd name="T3" fmla="*/ 30 h 15"/>
                <a:gd name="T4" fmla="*/ 142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0" y="3"/>
                  </a:moveTo>
                  <a:cubicBezTo>
                    <a:pt x="3" y="15"/>
                    <a:pt x="10" y="5"/>
                    <a:pt x="15" y="2"/>
                  </a:cubicBezTo>
                  <a:cubicBezTo>
                    <a:pt x="14" y="1"/>
                    <a:pt x="13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2539">
              <a:extLst>
                <a:ext uri="{FF2B5EF4-FFF2-40B4-BE49-F238E27FC236}">
                  <a16:creationId xmlns:a16="http://schemas.microsoft.com/office/drawing/2014/main" id="{763654B1-BEF8-439A-ADC2-DB41F4A5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92"/>
              <a:ext cx="53" cy="25"/>
            </a:xfrm>
            <a:custGeom>
              <a:avLst/>
              <a:gdLst>
                <a:gd name="T0" fmla="*/ 48 w 23"/>
                <a:gd name="T1" fmla="*/ 0 h 10"/>
                <a:gd name="T2" fmla="*/ 12 w 23"/>
                <a:gd name="T3" fmla="*/ 113 h 10"/>
                <a:gd name="T4" fmla="*/ 150 w 23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4" y="0"/>
                  </a:moveTo>
                  <a:cubicBezTo>
                    <a:pt x="2" y="2"/>
                    <a:pt x="0" y="4"/>
                    <a:pt x="1" y="7"/>
                  </a:cubicBezTo>
                  <a:cubicBezTo>
                    <a:pt x="6" y="7"/>
                    <a:pt x="23" y="10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2540">
              <a:extLst>
                <a:ext uri="{FF2B5EF4-FFF2-40B4-BE49-F238E27FC236}">
                  <a16:creationId xmlns:a16="http://schemas.microsoft.com/office/drawing/2014/main" id="{53B4AB51-F09B-4E14-9D6C-375277F7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122"/>
              <a:ext cx="54" cy="39"/>
            </a:xfrm>
            <a:custGeom>
              <a:avLst/>
              <a:gdLst>
                <a:gd name="T0" fmla="*/ 143 w 23"/>
                <a:gd name="T1" fmla="*/ 41 h 16"/>
                <a:gd name="T2" fmla="*/ 28 w 23"/>
                <a:gd name="T3" fmla="*/ 232 h 16"/>
                <a:gd name="T4" fmla="*/ 258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11" y="3"/>
                  </a:moveTo>
                  <a:cubicBezTo>
                    <a:pt x="4" y="4"/>
                    <a:pt x="0" y="11"/>
                    <a:pt x="2" y="16"/>
                  </a:cubicBezTo>
                  <a:cubicBezTo>
                    <a:pt x="9" y="11"/>
                    <a:pt x="23" y="9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2541">
              <a:extLst>
                <a:ext uri="{FF2B5EF4-FFF2-40B4-BE49-F238E27FC236}">
                  <a16:creationId xmlns:a16="http://schemas.microsoft.com/office/drawing/2014/main" id="{15760421-99A1-40C6-B020-139EB5F0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156"/>
              <a:ext cx="31" cy="53"/>
            </a:xfrm>
            <a:custGeom>
              <a:avLst/>
              <a:gdLst>
                <a:gd name="T0" fmla="*/ 0 w 13"/>
                <a:gd name="T1" fmla="*/ 20 h 21"/>
                <a:gd name="T2" fmla="*/ 69 w 13"/>
                <a:gd name="T3" fmla="*/ 338 h 21"/>
                <a:gd name="T4" fmla="*/ 176 w 13"/>
                <a:gd name="T5" fmla="*/ 20 h 21"/>
                <a:gd name="T6" fmla="*/ 0 w 1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0" y="1"/>
                  </a:moveTo>
                  <a:cubicBezTo>
                    <a:pt x="2" y="8"/>
                    <a:pt x="3" y="15"/>
                    <a:pt x="5" y="21"/>
                  </a:cubicBezTo>
                  <a:cubicBezTo>
                    <a:pt x="7" y="14"/>
                    <a:pt x="6" y="6"/>
                    <a:pt x="13" y="1"/>
                  </a:cubicBezTo>
                  <a:cubicBezTo>
                    <a:pt x="8" y="4"/>
                    <a:pt x="3" y="3"/>
                    <a:pt x="0" y="0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2542">
              <a:extLst>
                <a:ext uri="{FF2B5EF4-FFF2-40B4-BE49-F238E27FC236}">
                  <a16:creationId xmlns:a16="http://schemas.microsoft.com/office/drawing/2014/main" id="{870B0FB1-7655-4698-B318-3F1FBC5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102"/>
              <a:ext cx="70" cy="79"/>
            </a:xfrm>
            <a:custGeom>
              <a:avLst/>
              <a:gdLst>
                <a:gd name="T0" fmla="*/ 77 w 30"/>
                <a:gd name="T1" fmla="*/ 183 h 32"/>
                <a:gd name="T2" fmla="*/ 380 w 30"/>
                <a:gd name="T3" fmla="*/ 91 h 32"/>
                <a:gd name="T4" fmla="*/ 0 w 30"/>
                <a:gd name="T5" fmla="*/ 4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6" y="12"/>
                  </a:moveTo>
                  <a:cubicBezTo>
                    <a:pt x="17" y="32"/>
                    <a:pt x="17" y="10"/>
                    <a:pt x="30" y="6"/>
                  </a:cubicBezTo>
                  <a:cubicBezTo>
                    <a:pt x="21" y="6"/>
                    <a:pt x="7" y="0"/>
                    <a:pt x="0" y="3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2543">
              <a:extLst>
                <a:ext uri="{FF2B5EF4-FFF2-40B4-BE49-F238E27FC236}">
                  <a16:creationId xmlns:a16="http://schemas.microsoft.com/office/drawing/2014/main" id="{045F2A6C-99CE-4432-916E-DBF3B863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76"/>
              <a:ext cx="32" cy="53"/>
            </a:xfrm>
            <a:custGeom>
              <a:avLst/>
              <a:gdLst>
                <a:gd name="T0" fmla="*/ 0 w 14"/>
                <a:gd name="T1" fmla="*/ 0 h 21"/>
                <a:gd name="T2" fmla="*/ 110 w 14"/>
                <a:gd name="T3" fmla="*/ 338 h 21"/>
                <a:gd name="T4" fmla="*/ 167 w 14"/>
                <a:gd name="T5" fmla="*/ 83 h 21"/>
                <a:gd name="T6" fmla="*/ 121 w 14"/>
                <a:gd name="T7" fmla="*/ 8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8" y="6"/>
                    <a:pt x="5" y="14"/>
                    <a:pt x="9" y="21"/>
                  </a:cubicBezTo>
                  <a:cubicBezTo>
                    <a:pt x="10" y="15"/>
                    <a:pt x="11" y="10"/>
                    <a:pt x="14" y="5"/>
                  </a:cubicBezTo>
                  <a:cubicBezTo>
                    <a:pt x="13" y="5"/>
                    <a:pt x="11" y="5"/>
                    <a:pt x="10" y="5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Freeform 2544">
              <a:extLst>
                <a:ext uri="{FF2B5EF4-FFF2-40B4-BE49-F238E27FC236}">
                  <a16:creationId xmlns:a16="http://schemas.microsoft.com/office/drawing/2014/main" id="{8DBF14C9-4FB7-47CD-B4A3-DE1B182D5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261"/>
              <a:ext cx="63" cy="25"/>
            </a:xfrm>
            <a:custGeom>
              <a:avLst/>
              <a:gdLst>
                <a:gd name="T0" fmla="*/ 0 w 27"/>
                <a:gd name="T1" fmla="*/ 125 h 10"/>
                <a:gd name="T2" fmla="*/ 343 w 27"/>
                <a:gd name="T3" fmla="*/ 158 h 10"/>
                <a:gd name="T4" fmla="*/ 201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8"/>
                  </a:moveTo>
                  <a:cubicBezTo>
                    <a:pt x="9" y="9"/>
                    <a:pt x="18" y="10"/>
                    <a:pt x="27" y="10"/>
                  </a:cubicBezTo>
                  <a:cubicBezTo>
                    <a:pt x="24" y="6"/>
                    <a:pt x="19" y="3"/>
                    <a:pt x="16" y="0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Freeform 2545">
              <a:extLst>
                <a:ext uri="{FF2B5EF4-FFF2-40B4-BE49-F238E27FC236}">
                  <a16:creationId xmlns:a16="http://schemas.microsoft.com/office/drawing/2014/main" id="{CE35AD6A-E43C-4B0D-85ED-A9EFCE56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281"/>
              <a:ext cx="19" cy="30"/>
            </a:xfrm>
            <a:custGeom>
              <a:avLst/>
              <a:gdLst>
                <a:gd name="T0" fmla="*/ 40 w 8"/>
                <a:gd name="T1" fmla="*/ 0 h 12"/>
                <a:gd name="T2" fmla="*/ 0 w 8"/>
                <a:gd name="T3" fmla="*/ 188 h 12"/>
                <a:gd name="T4" fmla="*/ 107 w 8"/>
                <a:gd name="T5" fmla="*/ 145 h 12"/>
                <a:gd name="T6" fmla="*/ 95 w 8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1" y="12"/>
                    <a:pt x="7" y="9"/>
                    <a:pt x="8" y="9"/>
                  </a:cubicBezTo>
                  <a:cubicBezTo>
                    <a:pt x="6" y="8"/>
                    <a:pt x="8" y="6"/>
                    <a:pt x="7" y="3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Freeform 2546">
              <a:extLst>
                <a:ext uri="{FF2B5EF4-FFF2-40B4-BE49-F238E27FC236}">
                  <a16:creationId xmlns:a16="http://schemas.microsoft.com/office/drawing/2014/main" id="{A37B396A-8301-4900-B379-965705E3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097"/>
              <a:ext cx="53" cy="67"/>
            </a:xfrm>
            <a:custGeom>
              <a:avLst/>
              <a:gdLst>
                <a:gd name="T0" fmla="*/ 0 w 23"/>
                <a:gd name="T1" fmla="*/ 412 h 27"/>
                <a:gd name="T2" fmla="*/ 281 w 23"/>
                <a:gd name="T3" fmla="*/ 166 h 27"/>
                <a:gd name="T4" fmla="*/ 74 w 23"/>
                <a:gd name="T5" fmla="*/ 32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0" y="27"/>
                  </a:moveTo>
                  <a:cubicBezTo>
                    <a:pt x="2" y="21"/>
                    <a:pt x="15" y="0"/>
                    <a:pt x="23" y="11"/>
                  </a:cubicBezTo>
                  <a:cubicBezTo>
                    <a:pt x="13" y="9"/>
                    <a:pt x="13" y="21"/>
                    <a:pt x="6" y="21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2547">
              <a:extLst>
                <a:ext uri="{FF2B5EF4-FFF2-40B4-BE49-F238E27FC236}">
                  <a16:creationId xmlns:a16="http://schemas.microsoft.com/office/drawing/2014/main" id="{778BC45F-746E-4E5C-86EF-1FB9D3C8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76"/>
              <a:ext cx="77" cy="30"/>
            </a:xfrm>
            <a:custGeom>
              <a:avLst/>
              <a:gdLst>
                <a:gd name="T0" fmla="*/ 0 w 33"/>
                <a:gd name="T1" fmla="*/ 125 h 12"/>
                <a:gd name="T2" fmla="*/ 420 w 33"/>
                <a:gd name="T3" fmla="*/ 175 h 12"/>
                <a:gd name="T4" fmla="*/ 217 w 33"/>
                <a:gd name="T5" fmla="*/ 188 h 12"/>
                <a:gd name="T6" fmla="*/ 163 w 33"/>
                <a:gd name="T7" fmla="*/ 12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2">
                  <a:moveTo>
                    <a:pt x="0" y="8"/>
                  </a:moveTo>
                  <a:cubicBezTo>
                    <a:pt x="10" y="9"/>
                    <a:pt x="26" y="0"/>
                    <a:pt x="33" y="11"/>
                  </a:cubicBezTo>
                  <a:cubicBezTo>
                    <a:pt x="28" y="9"/>
                    <a:pt x="21" y="6"/>
                    <a:pt x="17" y="12"/>
                  </a:cubicBezTo>
                  <a:cubicBezTo>
                    <a:pt x="16" y="9"/>
                    <a:pt x="14" y="10"/>
                    <a:pt x="13" y="8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Freeform 2548">
              <a:extLst>
                <a:ext uri="{FF2B5EF4-FFF2-40B4-BE49-F238E27FC236}">
                  <a16:creationId xmlns:a16="http://schemas.microsoft.com/office/drawing/2014/main" id="{560B20EF-996F-45D2-B936-AD022D24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51"/>
              <a:ext cx="37" cy="80"/>
            </a:xfrm>
            <a:custGeom>
              <a:avLst/>
              <a:gdLst>
                <a:gd name="T0" fmla="*/ 199 w 16"/>
                <a:gd name="T1" fmla="*/ 0 h 32"/>
                <a:gd name="T2" fmla="*/ 86 w 16"/>
                <a:gd name="T3" fmla="*/ 500 h 32"/>
                <a:gd name="T4" fmla="*/ 199 w 16"/>
                <a:gd name="T5" fmla="*/ 188 h 32"/>
                <a:gd name="T6" fmla="*/ 199 w 16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7" y="5"/>
                    <a:pt x="0" y="24"/>
                    <a:pt x="7" y="32"/>
                  </a:cubicBezTo>
                  <a:cubicBezTo>
                    <a:pt x="7" y="29"/>
                    <a:pt x="8" y="6"/>
                    <a:pt x="16" y="12"/>
                  </a:cubicBezTo>
                  <a:cubicBezTo>
                    <a:pt x="15" y="9"/>
                    <a:pt x="13" y="5"/>
                    <a:pt x="16" y="1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Freeform 2549">
              <a:extLst>
                <a:ext uri="{FF2B5EF4-FFF2-40B4-BE49-F238E27FC236}">
                  <a16:creationId xmlns:a16="http://schemas.microsoft.com/office/drawing/2014/main" id="{11C7A2F2-C50E-457C-90B5-B95F4701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171"/>
              <a:ext cx="21" cy="23"/>
            </a:xfrm>
            <a:custGeom>
              <a:avLst/>
              <a:gdLst>
                <a:gd name="T0" fmla="*/ 49 w 9"/>
                <a:gd name="T1" fmla="*/ 0 h 9"/>
                <a:gd name="T2" fmla="*/ 37 w 9"/>
                <a:gd name="T3" fmla="*/ 151 h 9"/>
                <a:gd name="T4" fmla="*/ 114 w 9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3"/>
                    <a:pt x="0" y="7"/>
                    <a:pt x="3" y="9"/>
                  </a:cubicBezTo>
                  <a:cubicBezTo>
                    <a:pt x="6" y="8"/>
                    <a:pt x="8" y="4"/>
                    <a:pt x="9" y="1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Freeform 2550">
              <a:extLst>
                <a:ext uri="{FF2B5EF4-FFF2-40B4-BE49-F238E27FC236}">
                  <a16:creationId xmlns:a16="http://schemas.microsoft.com/office/drawing/2014/main" id="{EBD7BC33-EEF3-4DF0-915C-FD980508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122"/>
              <a:ext cx="14" cy="17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87 h 7"/>
                <a:gd name="T4" fmla="*/ 77 w 6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7"/>
                    <a:pt x="4" y="7"/>
                    <a:pt x="6" y="6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Freeform 2551">
              <a:extLst>
                <a:ext uri="{FF2B5EF4-FFF2-40B4-BE49-F238E27FC236}">
                  <a16:creationId xmlns:a16="http://schemas.microsoft.com/office/drawing/2014/main" id="{3DF80DA9-F748-4914-8B72-4ED3AEBE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231"/>
              <a:ext cx="468" cy="487"/>
            </a:xfrm>
            <a:custGeom>
              <a:avLst/>
              <a:gdLst>
                <a:gd name="T0" fmla="*/ 0 w 201"/>
                <a:gd name="T1" fmla="*/ 2221 h 196"/>
                <a:gd name="T2" fmla="*/ 86 w 201"/>
                <a:gd name="T3" fmla="*/ 2425 h 196"/>
                <a:gd name="T4" fmla="*/ 126 w 201"/>
                <a:gd name="T5" fmla="*/ 2716 h 196"/>
                <a:gd name="T6" fmla="*/ 456 w 201"/>
                <a:gd name="T7" fmla="*/ 2852 h 196"/>
                <a:gd name="T8" fmla="*/ 580 w 201"/>
                <a:gd name="T9" fmla="*/ 2932 h 196"/>
                <a:gd name="T10" fmla="*/ 771 w 201"/>
                <a:gd name="T11" fmla="*/ 2994 h 196"/>
                <a:gd name="T12" fmla="*/ 948 w 201"/>
                <a:gd name="T13" fmla="*/ 2964 h 196"/>
                <a:gd name="T14" fmla="*/ 1160 w 201"/>
                <a:gd name="T15" fmla="*/ 2964 h 196"/>
                <a:gd name="T16" fmla="*/ 1588 w 201"/>
                <a:gd name="T17" fmla="*/ 2760 h 196"/>
                <a:gd name="T18" fmla="*/ 1730 w 201"/>
                <a:gd name="T19" fmla="*/ 2624 h 196"/>
                <a:gd name="T20" fmla="*/ 1967 w 201"/>
                <a:gd name="T21" fmla="*/ 2512 h 196"/>
                <a:gd name="T22" fmla="*/ 2473 w 201"/>
                <a:gd name="T23" fmla="*/ 2025 h 196"/>
                <a:gd name="T24" fmla="*/ 2310 w 201"/>
                <a:gd name="T25" fmla="*/ 1488 h 196"/>
                <a:gd name="T26" fmla="*/ 2224 w 201"/>
                <a:gd name="T27" fmla="*/ 1210 h 196"/>
                <a:gd name="T28" fmla="*/ 2033 w 201"/>
                <a:gd name="T29" fmla="*/ 1073 h 196"/>
                <a:gd name="T30" fmla="*/ 1870 w 201"/>
                <a:gd name="T31" fmla="*/ 785 h 196"/>
                <a:gd name="T32" fmla="*/ 1730 w 201"/>
                <a:gd name="T33" fmla="*/ 537 h 196"/>
                <a:gd name="T34" fmla="*/ 1604 w 201"/>
                <a:gd name="T35" fmla="*/ 0 h 196"/>
                <a:gd name="T36" fmla="*/ 1604 w 201"/>
                <a:gd name="T37" fmla="*/ 104 h 196"/>
                <a:gd name="T38" fmla="*/ 1588 w 201"/>
                <a:gd name="T39" fmla="*/ 370 h 196"/>
                <a:gd name="T40" fmla="*/ 1653 w 201"/>
                <a:gd name="T41" fmla="*/ 703 h 196"/>
                <a:gd name="T42" fmla="*/ 1804 w 201"/>
                <a:gd name="T43" fmla="*/ 1086 h 196"/>
                <a:gd name="T44" fmla="*/ 1702 w 201"/>
                <a:gd name="T45" fmla="*/ 1384 h 196"/>
                <a:gd name="T46" fmla="*/ 1690 w 201"/>
                <a:gd name="T47" fmla="*/ 1747 h 196"/>
                <a:gd name="T48" fmla="*/ 1665 w 201"/>
                <a:gd name="T49" fmla="*/ 1933 h 196"/>
                <a:gd name="T50" fmla="*/ 1567 w 201"/>
                <a:gd name="T51" fmla="*/ 1950 h 196"/>
                <a:gd name="T52" fmla="*/ 1376 w 201"/>
                <a:gd name="T53" fmla="*/ 2087 h 196"/>
                <a:gd name="T54" fmla="*/ 1350 w 201"/>
                <a:gd name="T55" fmla="*/ 2241 h 196"/>
                <a:gd name="T56" fmla="*/ 1311 w 201"/>
                <a:gd name="T57" fmla="*/ 2316 h 196"/>
                <a:gd name="T58" fmla="*/ 1264 w 201"/>
                <a:gd name="T59" fmla="*/ 2303 h 196"/>
                <a:gd name="T60" fmla="*/ 1150 w 201"/>
                <a:gd name="T61" fmla="*/ 2378 h 196"/>
                <a:gd name="T62" fmla="*/ 997 w 201"/>
                <a:gd name="T63" fmla="*/ 2594 h 196"/>
                <a:gd name="T64" fmla="*/ 722 w 201"/>
                <a:gd name="T65" fmla="*/ 2666 h 196"/>
                <a:gd name="T66" fmla="*/ 391 w 201"/>
                <a:gd name="T67" fmla="*/ 2500 h 196"/>
                <a:gd name="T68" fmla="*/ 237 w 201"/>
                <a:gd name="T69" fmla="*/ 2395 h 196"/>
                <a:gd name="T70" fmla="*/ 151 w 201"/>
                <a:gd name="T71" fmla="*/ 2283 h 196"/>
                <a:gd name="T72" fmla="*/ 28 w 201"/>
                <a:gd name="T73" fmla="*/ 2192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1" h="196">
                  <a:moveTo>
                    <a:pt x="0" y="145"/>
                  </a:moveTo>
                  <a:cubicBezTo>
                    <a:pt x="3" y="149"/>
                    <a:pt x="6" y="153"/>
                    <a:pt x="7" y="158"/>
                  </a:cubicBezTo>
                  <a:cubicBezTo>
                    <a:pt x="8" y="164"/>
                    <a:pt x="7" y="170"/>
                    <a:pt x="10" y="177"/>
                  </a:cubicBezTo>
                  <a:cubicBezTo>
                    <a:pt x="15" y="187"/>
                    <a:pt x="26" y="184"/>
                    <a:pt x="36" y="186"/>
                  </a:cubicBezTo>
                  <a:cubicBezTo>
                    <a:pt x="41" y="186"/>
                    <a:pt x="42" y="188"/>
                    <a:pt x="46" y="191"/>
                  </a:cubicBezTo>
                  <a:cubicBezTo>
                    <a:pt x="50" y="195"/>
                    <a:pt x="56" y="196"/>
                    <a:pt x="61" y="195"/>
                  </a:cubicBezTo>
                  <a:cubicBezTo>
                    <a:pt x="66" y="195"/>
                    <a:pt x="70" y="193"/>
                    <a:pt x="75" y="193"/>
                  </a:cubicBezTo>
                  <a:cubicBezTo>
                    <a:pt x="80" y="193"/>
                    <a:pt x="86" y="194"/>
                    <a:pt x="92" y="193"/>
                  </a:cubicBezTo>
                  <a:cubicBezTo>
                    <a:pt x="104" y="192"/>
                    <a:pt x="117" y="188"/>
                    <a:pt x="126" y="180"/>
                  </a:cubicBezTo>
                  <a:cubicBezTo>
                    <a:pt x="130" y="176"/>
                    <a:pt x="132" y="173"/>
                    <a:pt x="137" y="171"/>
                  </a:cubicBezTo>
                  <a:cubicBezTo>
                    <a:pt x="143" y="169"/>
                    <a:pt x="149" y="167"/>
                    <a:pt x="156" y="164"/>
                  </a:cubicBezTo>
                  <a:cubicBezTo>
                    <a:pt x="171" y="158"/>
                    <a:pt x="191" y="149"/>
                    <a:pt x="196" y="132"/>
                  </a:cubicBezTo>
                  <a:cubicBezTo>
                    <a:pt x="201" y="118"/>
                    <a:pt x="187" y="110"/>
                    <a:pt x="183" y="97"/>
                  </a:cubicBezTo>
                  <a:cubicBezTo>
                    <a:pt x="181" y="91"/>
                    <a:pt x="181" y="84"/>
                    <a:pt x="176" y="79"/>
                  </a:cubicBezTo>
                  <a:cubicBezTo>
                    <a:pt x="172" y="74"/>
                    <a:pt x="166" y="73"/>
                    <a:pt x="161" y="70"/>
                  </a:cubicBezTo>
                  <a:cubicBezTo>
                    <a:pt x="153" y="67"/>
                    <a:pt x="151" y="58"/>
                    <a:pt x="148" y="51"/>
                  </a:cubicBezTo>
                  <a:cubicBezTo>
                    <a:pt x="146" y="45"/>
                    <a:pt x="141" y="39"/>
                    <a:pt x="137" y="35"/>
                  </a:cubicBezTo>
                  <a:cubicBezTo>
                    <a:pt x="128" y="25"/>
                    <a:pt x="130" y="12"/>
                    <a:pt x="127" y="0"/>
                  </a:cubicBezTo>
                  <a:cubicBezTo>
                    <a:pt x="123" y="1"/>
                    <a:pt x="126" y="5"/>
                    <a:pt x="127" y="7"/>
                  </a:cubicBezTo>
                  <a:cubicBezTo>
                    <a:pt x="128" y="13"/>
                    <a:pt x="125" y="19"/>
                    <a:pt x="126" y="24"/>
                  </a:cubicBezTo>
                  <a:cubicBezTo>
                    <a:pt x="127" y="32"/>
                    <a:pt x="128" y="40"/>
                    <a:pt x="131" y="46"/>
                  </a:cubicBezTo>
                  <a:cubicBezTo>
                    <a:pt x="135" y="54"/>
                    <a:pt x="143" y="62"/>
                    <a:pt x="143" y="71"/>
                  </a:cubicBezTo>
                  <a:cubicBezTo>
                    <a:pt x="143" y="78"/>
                    <a:pt x="138" y="84"/>
                    <a:pt x="135" y="90"/>
                  </a:cubicBezTo>
                  <a:cubicBezTo>
                    <a:pt x="131" y="98"/>
                    <a:pt x="133" y="105"/>
                    <a:pt x="134" y="114"/>
                  </a:cubicBezTo>
                  <a:cubicBezTo>
                    <a:pt x="134" y="117"/>
                    <a:pt x="135" y="124"/>
                    <a:pt x="132" y="126"/>
                  </a:cubicBezTo>
                  <a:cubicBezTo>
                    <a:pt x="130" y="128"/>
                    <a:pt x="127" y="127"/>
                    <a:pt x="124" y="127"/>
                  </a:cubicBezTo>
                  <a:cubicBezTo>
                    <a:pt x="117" y="127"/>
                    <a:pt x="112" y="130"/>
                    <a:pt x="109" y="136"/>
                  </a:cubicBezTo>
                  <a:cubicBezTo>
                    <a:pt x="107" y="140"/>
                    <a:pt x="108" y="142"/>
                    <a:pt x="107" y="146"/>
                  </a:cubicBezTo>
                  <a:cubicBezTo>
                    <a:pt x="106" y="147"/>
                    <a:pt x="105" y="150"/>
                    <a:pt x="104" y="151"/>
                  </a:cubicBezTo>
                  <a:cubicBezTo>
                    <a:pt x="101" y="152"/>
                    <a:pt x="102" y="151"/>
                    <a:pt x="100" y="150"/>
                  </a:cubicBezTo>
                  <a:cubicBezTo>
                    <a:pt x="95" y="150"/>
                    <a:pt x="94" y="149"/>
                    <a:pt x="91" y="155"/>
                  </a:cubicBezTo>
                  <a:cubicBezTo>
                    <a:pt x="87" y="160"/>
                    <a:pt x="85" y="167"/>
                    <a:pt x="79" y="169"/>
                  </a:cubicBezTo>
                  <a:cubicBezTo>
                    <a:pt x="73" y="172"/>
                    <a:pt x="64" y="174"/>
                    <a:pt x="57" y="174"/>
                  </a:cubicBezTo>
                  <a:cubicBezTo>
                    <a:pt x="46" y="174"/>
                    <a:pt x="41" y="167"/>
                    <a:pt x="31" y="163"/>
                  </a:cubicBezTo>
                  <a:cubicBezTo>
                    <a:pt x="26" y="161"/>
                    <a:pt x="23" y="160"/>
                    <a:pt x="19" y="156"/>
                  </a:cubicBezTo>
                  <a:cubicBezTo>
                    <a:pt x="17" y="153"/>
                    <a:pt x="15" y="151"/>
                    <a:pt x="12" y="149"/>
                  </a:cubicBezTo>
                  <a:cubicBezTo>
                    <a:pt x="10" y="147"/>
                    <a:pt x="6" y="145"/>
                    <a:pt x="2" y="143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Freeform 2552">
              <a:extLst>
                <a:ext uri="{FF2B5EF4-FFF2-40B4-BE49-F238E27FC236}">
                  <a16:creationId xmlns:a16="http://schemas.microsoft.com/office/drawing/2014/main" id="{035E7132-8112-4FA9-80CA-A81B10EC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114"/>
              <a:ext cx="249" cy="383"/>
            </a:xfrm>
            <a:custGeom>
              <a:avLst/>
              <a:gdLst>
                <a:gd name="T0" fmla="*/ 1196 w 107"/>
                <a:gd name="T1" fmla="*/ 0 h 154"/>
                <a:gd name="T2" fmla="*/ 931 w 107"/>
                <a:gd name="T3" fmla="*/ 199 h 154"/>
                <a:gd name="T4" fmla="*/ 910 w 107"/>
                <a:gd name="T5" fmla="*/ 557 h 154"/>
                <a:gd name="T6" fmla="*/ 817 w 107"/>
                <a:gd name="T7" fmla="*/ 910 h 154"/>
                <a:gd name="T8" fmla="*/ 759 w 107"/>
                <a:gd name="T9" fmla="*/ 1355 h 154"/>
                <a:gd name="T10" fmla="*/ 542 w 107"/>
                <a:gd name="T11" fmla="*/ 1552 h 154"/>
                <a:gd name="T12" fmla="*/ 342 w 107"/>
                <a:gd name="T13" fmla="*/ 1706 h 154"/>
                <a:gd name="T14" fmla="*/ 303 w 107"/>
                <a:gd name="T15" fmla="*/ 1893 h 154"/>
                <a:gd name="T16" fmla="*/ 179 w 107"/>
                <a:gd name="T17" fmla="*/ 2029 h 154"/>
                <a:gd name="T18" fmla="*/ 28 w 107"/>
                <a:gd name="T19" fmla="*/ 2370 h 154"/>
                <a:gd name="T20" fmla="*/ 126 w 107"/>
                <a:gd name="T21" fmla="*/ 2171 h 154"/>
                <a:gd name="T22" fmla="*/ 314 w 107"/>
                <a:gd name="T23" fmla="*/ 2184 h 154"/>
                <a:gd name="T24" fmla="*/ 400 w 107"/>
                <a:gd name="T25" fmla="*/ 1781 h 154"/>
                <a:gd name="T26" fmla="*/ 705 w 107"/>
                <a:gd name="T27" fmla="*/ 1676 h 154"/>
                <a:gd name="T28" fmla="*/ 959 w 107"/>
                <a:gd name="T29" fmla="*/ 1336 h 154"/>
                <a:gd name="T30" fmla="*/ 922 w 107"/>
                <a:gd name="T31" fmla="*/ 890 h 154"/>
                <a:gd name="T32" fmla="*/ 996 w 107"/>
                <a:gd name="T33" fmla="*/ 694 h 154"/>
                <a:gd name="T34" fmla="*/ 1008 w 107"/>
                <a:gd name="T35" fmla="*/ 433 h 154"/>
                <a:gd name="T36" fmla="*/ 1131 w 107"/>
                <a:gd name="T37" fmla="*/ 104 h 154"/>
                <a:gd name="T38" fmla="*/ 1338 w 107"/>
                <a:gd name="T39" fmla="*/ 124 h 154"/>
                <a:gd name="T40" fmla="*/ 1236 w 107"/>
                <a:gd name="T41" fmla="*/ 12 h 1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7" h="154">
                  <a:moveTo>
                    <a:pt x="95" y="0"/>
                  </a:moveTo>
                  <a:cubicBezTo>
                    <a:pt x="89" y="1"/>
                    <a:pt x="77" y="7"/>
                    <a:pt x="74" y="13"/>
                  </a:cubicBezTo>
                  <a:cubicBezTo>
                    <a:pt x="71" y="19"/>
                    <a:pt x="73" y="29"/>
                    <a:pt x="72" y="36"/>
                  </a:cubicBezTo>
                  <a:cubicBezTo>
                    <a:pt x="72" y="45"/>
                    <a:pt x="66" y="51"/>
                    <a:pt x="65" y="59"/>
                  </a:cubicBezTo>
                  <a:cubicBezTo>
                    <a:pt x="64" y="69"/>
                    <a:pt x="66" y="79"/>
                    <a:pt x="60" y="88"/>
                  </a:cubicBezTo>
                  <a:cubicBezTo>
                    <a:pt x="55" y="95"/>
                    <a:pt x="51" y="98"/>
                    <a:pt x="43" y="101"/>
                  </a:cubicBezTo>
                  <a:cubicBezTo>
                    <a:pt x="37" y="104"/>
                    <a:pt x="31" y="104"/>
                    <a:pt x="27" y="111"/>
                  </a:cubicBezTo>
                  <a:cubicBezTo>
                    <a:pt x="25" y="115"/>
                    <a:pt x="26" y="119"/>
                    <a:pt x="24" y="123"/>
                  </a:cubicBezTo>
                  <a:cubicBezTo>
                    <a:pt x="22" y="128"/>
                    <a:pt x="18" y="130"/>
                    <a:pt x="14" y="132"/>
                  </a:cubicBezTo>
                  <a:cubicBezTo>
                    <a:pt x="4" y="137"/>
                    <a:pt x="0" y="142"/>
                    <a:pt x="2" y="154"/>
                  </a:cubicBezTo>
                  <a:cubicBezTo>
                    <a:pt x="2" y="149"/>
                    <a:pt x="5" y="142"/>
                    <a:pt x="10" y="141"/>
                  </a:cubicBezTo>
                  <a:cubicBezTo>
                    <a:pt x="15" y="139"/>
                    <a:pt x="20" y="142"/>
                    <a:pt x="25" y="142"/>
                  </a:cubicBezTo>
                  <a:cubicBezTo>
                    <a:pt x="40" y="142"/>
                    <a:pt x="32" y="124"/>
                    <a:pt x="32" y="116"/>
                  </a:cubicBezTo>
                  <a:cubicBezTo>
                    <a:pt x="33" y="105"/>
                    <a:pt x="48" y="108"/>
                    <a:pt x="56" y="109"/>
                  </a:cubicBezTo>
                  <a:cubicBezTo>
                    <a:pt x="69" y="110"/>
                    <a:pt x="74" y="97"/>
                    <a:pt x="76" y="87"/>
                  </a:cubicBezTo>
                  <a:cubicBezTo>
                    <a:pt x="78" y="77"/>
                    <a:pt x="71" y="68"/>
                    <a:pt x="73" y="58"/>
                  </a:cubicBezTo>
                  <a:cubicBezTo>
                    <a:pt x="74" y="53"/>
                    <a:pt x="76" y="50"/>
                    <a:pt x="79" y="45"/>
                  </a:cubicBezTo>
                  <a:cubicBezTo>
                    <a:pt x="81" y="40"/>
                    <a:pt x="80" y="34"/>
                    <a:pt x="80" y="28"/>
                  </a:cubicBezTo>
                  <a:cubicBezTo>
                    <a:pt x="80" y="19"/>
                    <a:pt x="81" y="12"/>
                    <a:pt x="90" y="7"/>
                  </a:cubicBezTo>
                  <a:cubicBezTo>
                    <a:pt x="95" y="4"/>
                    <a:pt x="102" y="3"/>
                    <a:pt x="106" y="8"/>
                  </a:cubicBezTo>
                  <a:cubicBezTo>
                    <a:pt x="107" y="4"/>
                    <a:pt x="101" y="2"/>
                    <a:pt x="98" y="1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Freeform 2553">
              <a:extLst>
                <a:ext uri="{FF2B5EF4-FFF2-40B4-BE49-F238E27FC236}">
                  <a16:creationId xmlns:a16="http://schemas.microsoft.com/office/drawing/2014/main" id="{117917C8-0433-433E-B0BD-E12F8B59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298"/>
              <a:ext cx="56" cy="74"/>
            </a:xfrm>
            <a:custGeom>
              <a:avLst/>
              <a:gdLst>
                <a:gd name="T0" fmla="*/ 49 w 24"/>
                <a:gd name="T1" fmla="*/ 439 h 30"/>
                <a:gd name="T2" fmla="*/ 266 w 24"/>
                <a:gd name="T3" fmla="*/ 316 h 30"/>
                <a:gd name="T4" fmla="*/ 278 w 24"/>
                <a:gd name="T5" fmla="*/ 0 h 30"/>
                <a:gd name="T6" fmla="*/ 180 w 24"/>
                <a:gd name="T7" fmla="*/ 286 h 30"/>
                <a:gd name="T8" fmla="*/ 114 w 24"/>
                <a:gd name="T9" fmla="*/ 407 h 30"/>
                <a:gd name="T10" fmla="*/ 0 w 24"/>
                <a:gd name="T11" fmla="*/ 45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0">
                  <a:moveTo>
                    <a:pt x="4" y="29"/>
                  </a:moveTo>
                  <a:cubicBezTo>
                    <a:pt x="11" y="27"/>
                    <a:pt x="18" y="29"/>
                    <a:pt x="21" y="21"/>
                  </a:cubicBezTo>
                  <a:cubicBezTo>
                    <a:pt x="24" y="15"/>
                    <a:pt x="23" y="6"/>
                    <a:pt x="22" y="0"/>
                  </a:cubicBezTo>
                  <a:cubicBezTo>
                    <a:pt x="19" y="7"/>
                    <a:pt x="18" y="13"/>
                    <a:pt x="14" y="19"/>
                  </a:cubicBezTo>
                  <a:cubicBezTo>
                    <a:pt x="12" y="21"/>
                    <a:pt x="11" y="25"/>
                    <a:pt x="9" y="27"/>
                  </a:cubicBezTo>
                  <a:cubicBezTo>
                    <a:pt x="6" y="29"/>
                    <a:pt x="3" y="28"/>
                    <a:pt x="0" y="30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Freeform 2554">
              <a:extLst>
                <a:ext uri="{FF2B5EF4-FFF2-40B4-BE49-F238E27FC236}">
                  <a16:creationId xmlns:a16="http://schemas.microsoft.com/office/drawing/2014/main" id="{DF66C5EB-E81B-43BA-84AA-0508F21B6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405"/>
              <a:ext cx="37" cy="57"/>
            </a:xfrm>
            <a:custGeom>
              <a:avLst/>
              <a:gdLst>
                <a:gd name="T0" fmla="*/ 171 w 16"/>
                <a:gd name="T1" fmla="*/ 0 h 23"/>
                <a:gd name="T2" fmla="*/ 160 w 16"/>
                <a:gd name="T3" fmla="*/ 278 h 23"/>
                <a:gd name="T4" fmla="*/ 0 w 16"/>
                <a:gd name="T5" fmla="*/ 307 h 23"/>
                <a:gd name="T6" fmla="*/ 160 w 16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14" y="0"/>
                  </a:moveTo>
                  <a:cubicBezTo>
                    <a:pt x="12" y="5"/>
                    <a:pt x="16" y="13"/>
                    <a:pt x="13" y="18"/>
                  </a:cubicBezTo>
                  <a:cubicBezTo>
                    <a:pt x="9" y="23"/>
                    <a:pt x="5" y="19"/>
                    <a:pt x="0" y="20"/>
                  </a:cubicBezTo>
                  <a:cubicBezTo>
                    <a:pt x="9" y="16"/>
                    <a:pt x="8" y="8"/>
                    <a:pt x="13" y="1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Freeform 2555">
              <a:extLst>
                <a:ext uri="{FF2B5EF4-FFF2-40B4-BE49-F238E27FC236}">
                  <a16:creationId xmlns:a16="http://schemas.microsoft.com/office/drawing/2014/main" id="{9040E5DB-1BFF-4CFF-9BF0-E4E117B6C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124"/>
              <a:ext cx="40" cy="82"/>
            </a:xfrm>
            <a:custGeom>
              <a:avLst/>
              <a:gdLst>
                <a:gd name="T0" fmla="*/ 221 w 17"/>
                <a:gd name="T1" fmla="*/ 0 h 33"/>
                <a:gd name="T2" fmla="*/ 66 w 17"/>
                <a:gd name="T3" fmla="*/ 507 h 33"/>
                <a:gd name="T4" fmla="*/ 106 w 17"/>
                <a:gd name="T5" fmla="*/ 216 h 33"/>
                <a:gd name="T6" fmla="*/ 193 w 17"/>
                <a:gd name="T7" fmla="*/ 3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3">
                  <a:moveTo>
                    <a:pt x="17" y="0"/>
                  </a:moveTo>
                  <a:cubicBezTo>
                    <a:pt x="0" y="8"/>
                    <a:pt x="5" y="17"/>
                    <a:pt x="5" y="33"/>
                  </a:cubicBezTo>
                  <a:cubicBezTo>
                    <a:pt x="5" y="27"/>
                    <a:pt x="7" y="20"/>
                    <a:pt x="8" y="14"/>
                  </a:cubicBezTo>
                  <a:cubicBezTo>
                    <a:pt x="9" y="8"/>
                    <a:pt x="11" y="7"/>
                    <a:pt x="15" y="2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Freeform 2556">
              <a:extLst>
                <a:ext uri="{FF2B5EF4-FFF2-40B4-BE49-F238E27FC236}">
                  <a16:creationId xmlns:a16="http://schemas.microsoft.com/office/drawing/2014/main" id="{EA26784B-EBDA-4B39-B652-278302E9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144"/>
              <a:ext cx="11" cy="17"/>
            </a:xfrm>
            <a:custGeom>
              <a:avLst/>
              <a:gdLst>
                <a:gd name="T0" fmla="*/ 0 w 5"/>
                <a:gd name="T1" fmla="*/ 58 h 7"/>
                <a:gd name="T2" fmla="*/ 20 w 5"/>
                <a:gd name="T3" fmla="*/ 100 h 7"/>
                <a:gd name="T4" fmla="*/ 53 w 5"/>
                <a:gd name="T5" fmla="*/ 12 h 7"/>
                <a:gd name="T6" fmla="*/ 20 w 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Freeform 2557">
              <a:extLst>
                <a:ext uri="{FF2B5EF4-FFF2-40B4-BE49-F238E27FC236}">
                  <a16:creationId xmlns:a16="http://schemas.microsoft.com/office/drawing/2014/main" id="{5AD4861F-D291-4486-AEB8-D0E7E822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335"/>
              <a:ext cx="25" cy="30"/>
            </a:xfrm>
            <a:custGeom>
              <a:avLst/>
              <a:gdLst>
                <a:gd name="T0" fmla="*/ 82 w 11"/>
                <a:gd name="T1" fmla="*/ 0 h 12"/>
                <a:gd name="T2" fmla="*/ 45 w 11"/>
                <a:gd name="T3" fmla="*/ 3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11" y="12"/>
                    <a:pt x="0" y="8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Freeform 2558">
              <a:extLst>
                <a:ext uri="{FF2B5EF4-FFF2-40B4-BE49-F238E27FC236}">
                  <a16:creationId xmlns:a16="http://schemas.microsoft.com/office/drawing/2014/main" id="{1915056D-31AC-4A7F-AB99-6DCE475F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320"/>
              <a:ext cx="10" cy="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33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Freeform 2559">
              <a:extLst>
                <a:ext uri="{FF2B5EF4-FFF2-40B4-BE49-F238E27FC236}">
                  <a16:creationId xmlns:a16="http://schemas.microsoft.com/office/drawing/2014/main" id="{FEB68A72-31E3-4C42-8A63-E9B130D9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43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5"/>
                    <a:pt x="3" y="4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Freeform 2560">
              <a:extLst>
                <a:ext uri="{FF2B5EF4-FFF2-40B4-BE49-F238E27FC236}">
                  <a16:creationId xmlns:a16="http://schemas.microsoft.com/office/drawing/2014/main" id="{994C2ABF-369E-4735-AFD0-DD44A4D29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375"/>
              <a:ext cx="61" cy="57"/>
            </a:xfrm>
            <a:custGeom>
              <a:avLst/>
              <a:gdLst>
                <a:gd name="T0" fmla="*/ 181 w 26"/>
                <a:gd name="T1" fmla="*/ 216 h 23"/>
                <a:gd name="T2" fmla="*/ 270 w 26"/>
                <a:gd name="T3" fmla="*/ 349 h 23"/>
                <a:gd name="T4" fmla="*/ 336 w 26"/>
                <a:gd name="T5" fmla="*/ 154 h 23"/>
                <a:gd name="T6" fmla="*/ 0 w 26"/>
                <a:gd name="T7" fmla="*/ 6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3">
                  <a:moveTo>
                    <a:pt x="14" y="14"/>
                  </a:moveTo>
                  <a:cubicBezTo>
                    <a:pt x="18" y="16"/>
                    <a:pt x="20" y="19"/>
                    <a:pt x="21" y="23"/>
                  </a:cubicBezTo>
                  <a:cubicBezTo>
                    <a:pt x="19" y="17"/>
                    <a:pt x="26" y="14"/>
                    <a:pt x="26" y="10"/>
                  </a:cubicBezTo>
                  <a:cubicBezTo>
                    <a:pt x="19" y="18"/>
                    <a:pt x="3" y="0"/>
                    <a:pt x="0" y="4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Freeform 2561">
              <a:extLst>
                <a:ext uri="{FF2B5EF4-FFF2-40B4-BE49-F238E27FC236}">
                  <a16:creationId xmlns:a16="http://schemas.microsoft.com/office/drawing/2014/main" id="{C5E88775-C0B1-423C-B8BD-815C963A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07"/>
              <a:ext cx="70" cy="42"/>
            </a:xfrm>
            <a:custGeom>
              <a:avLst/>
              <a:gdLst>
                <a:gd name="T0" fmla="*/ 0 w 30"/>
                <a:gd name="T1" fmla="*/ 74 h 17"/>
                <a:gd name="T2" fmla="*/ 294 w 30"/>
                <a:gd name="T3" fmla="*/ 166 h 17"/>
                <a:gd name="T4" fmla="*/ 331 w 30"/>
                <a:gd name="T5" fmla="*/ 74 h 17"/>
                <a:gd name="T6" fmla="*/ 380 w 30"/>
                <a:gd name="T7" fmla="*/ 12 h 17"/>
                <a:gd name="T8" fmla="*/ 229 w 30"/>
                <a:gd name="T9" fmla="*/ 74 h 17"/>
                <a:gd name="T10" fmla="*/ 163 w 30"/>
                <a:gd name="T11" fmla="*/ 0 h 17"/>
                <a:gd name="T12" fmla="*/ 49 w 30"/>
                <a:gd name="T13" fmla="*/ 1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7">
                  <a:moveTo>
                    <a:pt x="0" y="5"/>
                  </a:moveTo>
                  <a:cubicBezTo>
                    <a:pt x="10" y="0"/>
                    <a:pt x="15" y="17"/>
                    <a:pt x="23" y="11"/>
                  </a:cubicBezTo>
                  <a:cubicBezTo>
                    <a:pt x="24" y="10"/>
                    <a:pt x="25" y="6"/>
                    <a:pt x="26" y="5"/>
                  </a:cubicBezTo>
                  <a:cubicBezTo>
                    <a:pt x="28" y="3"/>
                    <a:pt x="30" y="4"/>
                    <a:pt x="30" y="1"/>
                  </a:cubicBezTo>
                  <a:cubicBezTo>
                    <a:pt x="27" y="2"/>
                    <a:pt x="21" y="6"/>
                    <a:pt x="18" y="5"/>
                  </a:cubicBezTo>
                  <a:cubicBezTo>
                    <a:pt x="16" y="4"/>
                    <a:pt x="15" y="1"/>
                    <a:pt x="13" y="0"/>
                  </a:cubicBezTo>
                  <a:cubicBezTo>
                    <a:pt x="10" y="0"/>
                    <a:pt x="7" y="3"/>
                    <a:pt x="4" y="1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Freeform 2562">
              <a:extLst>
                <a:ext uri="{FF2B5EF4-FFF2-40B4-BE49-F238E27FC236}">
                  <a16:creationId xmlns:a16="http://schemas.microsoft.com/office/drawing/2014/main" id="{696847B9-8305-4FFB-9305-8BE946D9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489"/>
              <a:ext cx="35" cy="33"/>
            </a:xfrm>
            <a:custGeom>
              <a:avLst/>
              <a:gdLst>
                <a:gd name="T0" fmla="*/ 12 w 15"/>
                <a:gd name="T1" fmla="*/ 213 h 13"/>
                <a:gd name="T2" fmla="*/ 49 w 15"/>
                <a:gd name="T3" fmla="*/ 0 h 13"/>
                <a:gd name="T4" fmla="*/ 191 w 15"/>
                <a:gd name="T5" fmla="*/ 51 h 13"/>
                <a:gd name="T6" fmla="*/ 65 w 15"/>
                <a:gd name="T7" fmla="*/ 12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1" y="13"/>
                  </a:moveTo>
                  <a:cubicBezTo>
                    <a:pt x="0" y="8"/>
                    <a:pt x="3" y="4"/>
                    <a:pt x="4" y="0"/>
                  </a:cubicBezTo>
                  <a:cubicBezTo>
                    <a:pt x="6" y="6"/>
                    <a:pt x="11" y="5"/>
                    <a:pt x="15" y="3"/>
                  </a:cubicBezTo>
                  <a:cubicBezTo>
                    <a:pt x="13" y="5"/>
                    <a:pt x="8" y="10"/>
                    <a:pt x="5" y="8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Freeform 2563">
              <a:extLst>
                <a:ext uri="{FF2B5EF4-FFF2-40B4-BE49-F238E27FC236}">
                  <a16:creationId xmlns:a16="http://schemas.microsoft.com/office/drawing/2014/main" id="{833A2F3F-AACD-432A-9D97-70B74462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236"/>
              <a:ext cx="51" cy="34"/>
            </a:xfrm>
            <a:custGeom>
              <a:avLst/>
              <a:gdLst>
                <a:gd name="T0" fmla="*/ 49 w 22"/>
                <a:gd name="T1" fmla="*/ 170 h 14"/>
                <a:gd name="T2" fmla="*/ 274 w 22"/>
                <a:gd name="T3" fmla="*/ 189 h 14"/>
                <a:gd name="T4" fmla="*/ 274 w 22"/>
                <a:gd name="T5" fmla="*/ 0 h 14"/>
                <a:gd name="T6" fmla="*/ 49 w 22"/>
                <a:gd name="T7" fmla="*/ 29 h 14"/>
                <a:gd name="T8" fmla="*/ 49 w 22"/>
                <a:gd name="T9" fmla="*/ 12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4" y="12"/>
                  </a:moveTo>
                  <a:cubicBezTo>
                    <a:pt x="10" y="14"/>
                    <a:pt x="16" y="14"/>
                    <a:pt x="22" y="13"/>
                  </a:cubicBezTo>
                  <a:cubicBezTo>
                    <a:pt x="19" y="10"/>
                    <a:pt x="20" y="4"/>
                    <a:pt x="22" y="0"/>
                  </a:cubicBezTo>
                  <a:cubicBezTo>
                    <a:pt x="17" y="5"/>
                    <a:pt x="9" y="11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Freeform 2564">
              <a:extLst>
                <a:ext uri="{FF2B5EF4-FFF2-40B4-BE49-F238E27FC236}">
                  <a16:creationId xmlns:a16="http://schemas.microsoft.com/office/drawing/2014/main" id="{41D8C08D-124C-40AF-B9A5-3D6DB953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517"/>
              <a:ext cx="32" cy="42"/>
            </a:xfrm>
            <a:custGeom>
              <a:avLst/>
              <a:gdLst>
                <a:gd name="T0" fmla="*/ 57 w 14"/>
                <a:gd name="T1" fmla="*/ 0 h 17"/>
                <a:gd name="T2" fmla="*/ 85 w 14"/>
                <a:gd name="T3" fmla="*/ 257 h 17"/>
                <a:gd name="T4" fmla="*/ 167 w 14"/>
                <a:gd name="T5" fmla="*/ 183 h 17"/>
                <a:gd name="T6" fmla="*/ 85 w 14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0" y="7"/>
                    <a:pt x="12" y="9"/>
                    <a:pt x="7" y="17"/>
                  </a:cubicBezTo>
                  <a:cubicBezTo>
                    <a:pt x="9" y="14"/>
                    <a:pt x="11" y="12"/>
                    <a:pt x="14" y="12"/>
                  </a:cubicBezTo>
                  <a:cubicBezTo>
                    <a:pt x="12" y="8"/>
                    <a:pt x="8" y="4"/>
                    <a:pt x="7" y="1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Freeform 2565">
              <a:extLst>
                <a:ext uri="{FF2B5EF4-FFF2-40B4-BE49-F238E27FC236}">
                  <a16:creationId xmlns:a16="http://schemas.microsoft.com/office/drawing/2014/main" id="{78B9A60D-73A2-44FF-873B-7921BCBB0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517"/>
              <a:ext cx="63" cy="49"/>
            </a:xfrm>
            <a:custGeom>
              <a:avLst/>
              <a:gdLst>
                <a:gd name="T0" fmla="*/ 77 w 27"/>
                <a:gd name="T1" fmla="*/ 132 h 20"/>
                <a:gd name="T2" fmla="*/ 343 w 27"/>
                <a:gd name="T3" fmla="*/ 42 h 20"/>
                <a:gd name="T4" fmla="*/ 278 w 27"/>
                <a:gd name="T5" fmla="*/ 223 h 20"/>
                <a:gd name="T6" fmla="*/ 126 w 27"/>
                <a:gd name="T7" fmla="*/ 294 h 20"/>
                <a:gd name="T8" fmla="*/ 0 w 27"/>
                <a:gd name="T9" fmla="*/ 1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6" y="9"/>
                  </a:moveTo>
                  <a:cubicBezTo>
                    <a:pt x="17" y="20"/>
                    <a:pt x="17" y="0"/>
                    <a:pt x="27" y="3"/>
                  </a:cubicBezTo>
                  <a:cubicBezTo>
                    <a:pt x="21" y="4"/>
                    <a:pt x="20" y="10"/>
                    <a:pt x="22" y="15"/>
                  </a:cubicBezTo>
                  <a:cubicBezTo>
                    <a:pt x="17" y="16"/>
                    <a:pt x="13" y="15"/>
                    <a:pt x="10" y="20"/>
                  </a:cubicBezTo>
                  <a:cubicBezTo>
                    <a:pt x="9" y="16"/>
                    <a:pt x="5" y="12"/>
                    <a:pt x="0" y="12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Freeform 2566">
              <a:extLst>
                <a:ext uri="{FF2B5EF4-FFF2-40B4-BE49-F238E27FC236}">
                  <a16:creationId xmlns:a16="http://schemas.microsoft.com/office/drawing/2014/main" id="{922DD005-834F-435A-8095-9950F313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380"/>
              <a:ext cx="33" cy="55"/>
            </a:xfrm>
            <a:custGeom>
              <a:avLst/>
              <a:gdLst>
                <a:gd name="T0" fmla="*/ 0 w 14"/>
                <a:gd name="T1" fmla="*/ 345 h 22"/>
                <a:gd name="T2" fmla="*/ 134 w 14"/>
                <a:gd name="T3" fmla="*/ 125 h 22"/>
                <a:gd name="T4" fmla="*/ 78 w 14"/>
                <a:gd name="T5" fmla="*/ 0 h 22"/>
                <a:gd name="T6" fmla="*/ 184 w 14"/>
                <a:gd name="T7" fmla="*/ 125 h 22"/>
                <a:gd name="T8" fmla="*/ 40 w 14"/>
                <a:gd name="T9" fmla="*/ 27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0" y="22"/>
                  </a:moveTo>
                  <a:cubicBezTo>
                    <a:pt x="2" y="16"/>
                    <a:pt x="3" y="10"/>
                    <a:pt x="10" y="8"/>
                  </a:cubicBezTo>
                  <a:cubicBezTo>
                    <a:pt x="8" y="6"/>
                    <a:pt x="8" y="1"/>
                    <a:pt x="6" y="0"/>
                  </a:cubicBezTo>
                  <a:cubicBezTo>
                    <a:pt x="10" y="1"/>
                    <a:pt x="13" y="3"/>
                    <a:pt x="14" y="8"/>
                  </a:cubicBezTo>
                  <a:cubicBezTo>
                    <a:pt x="14" y="16"/>
                    <a:pt x="7" y="12"/>
                    <a:pt x="3" y="17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Freeform 2567">
              <a:extLst>
                <a:ext uri="{FF2B5EF4-FFF2-40B4-BE49-F238E27FC236}">
                  <a16:creationId xmlns:a16="http://schemas.microsoft.com/office/drawing/2014/main" id="{CBAFE54D-08BE-4872-A64A-B3E8C87B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241"/>
              <a:ext cx="56" cy="52"/>
            </a:xfrm>
            <a:custGeom>
              <a:avLst/>
              <a:gdLst>
                <a:gd name="T0" fmla="*/ 0 w 24"/>
                <a:gd name="T1" fmla="*/ 215 h 21"/>
                <a:gd name="T2" fmla="*/ 240 w 24"/>
                <a:gd name="T3" fmla="*/ 183 h 21"/>
                <a:gd name="T4" fmla="*/ 257 w 24"/>
                <a:gd name="T5" fmla="*/ 0 h 21"/>
                <a:gd name="T6" fmla="*/ 306 w 24"/>
                <a:gd name="T7" fmla="*/ 196 h 21"/>
                <a:gd name="T8" fmla="*/ 240 w 24"/>
                <a:gd name="T9" fmla="*/ 319 h 21"/>
                <a:gd name="T10" fmla="*/ 126 w 24"/>
                <a:gd name="T11" fmla="*/ 24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6" y="13"/>
                    <a:pt x="14" y="16"/>
                    <a:pt x="19" y="12"/>
                  </a:cubicBezTo>
                  <a:cubicBezTo>
                    <a:pt x="17" y="8"/>
                    <a:pt x="16" y="3"/>
                    <a:pt x="20" y="0"/>
                  </a:cubicBezTo>
                  <a:cubicBezTo>
                    <a:pt x="17" y="5"/>
                    <a:pt x="23" y="8"/>
                    <a:pt x="24" y="13"/>
                  </a:cubicBezTo>
                  <a:cubicBezTo>
                    <a:pt x="20" y="14"/>
                    <a:pt x="17" y="17"/>
                    <a:pt x="19" y="21"/>
                  </a:cubicBezTo>
                  <a:cubicBezTo>
                    <a:pt x="16" y="19"/>
                    <a:pt x="14" y="17"/>
                    <a:pt x="10" y="16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Freeform 2568">
              <a:extLst>
                <a:ext uri="{FF2B5EF4-FFF2-40B4-BE49-F238E27FC236}">
                  <a16:creationId xmlns:a16="http://schemas.microsoft.com/office/drawing/2014/main" id="{8571B62F-D88B-4462-A029-6771D9B3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534"/>
              <a:ext cx="35" cy="37"/>
            </a:xfrm>
            <a:custGeom>
              <a:avLst/>
              <a:gdLst>
                <a:gd name="T0" fmla="*/ 0 w 15"/>
                <a:gd name="T1" fmla="*/ 224 h 15"/>
                <a:gd name="T2" fmla="*/ 126 w 15"/>
                <a:gd name="T3" fmla="*/ 104 h 15"/>
                <a:gd name="T4" fmla="*/ 103 w 15"/>
                <a:gd name="T5" fmla="*/ 0 h 15"/>
                <a:gd name="T6" fmla="*/ 191 w 15"/>
                <a:gd name="T7" fmla="*/ 153 h 15"/>
                <a:gd name="T8" fmla="*/ 114 w 15"/>
                <a:gd name="T9" fmla="*/ 18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2" y="12"/>
                    <a:pt x="10" y="9"/>
                    <a:pt x="10" y="7"/>
                  </a:cubicBezTo>
                  <a:cubicBezTo>
                    <a:pt x="11" y="5"/>
                    <a:pt x="8" y="3"/>
                    <a:pt x="8" y="0"/>
                  </a:cubicBezTo>
                  <a:cubicBezTo>
                    <a:pt x="10" y="2"/>
                    <a:pt x="14" y="7"/>
                    <a:pt x="15" y="10"/>
                  </a:cubicBezTo>
                  <a:cubicBezTo>
                    <a:pt x="13" y="10"/>
                    <a:pt x="11" y="11"/>
                    <a:pt x="9" y="12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Freeform 2569">
              <a:extLst>
                <a:ext uri="{FF2B5EF4-FFF2-40B4-BE49-F238E27FC236}">
                  <a16:creationId xmlns:a16="http://schemas.microsoft.com/office/drawing/2014/main" id="{769D4430-E85D-4835-AD4D-097005C5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504"/>
              <a:ext cx="35" cy="28"/>
            </a:xfrm>
            <a:custGeom>
              <a:avLst/>
              <a:gdLst>
                <a:gd name="T0" fmla="*/ 0 w 15"/>
                <a:gd name="T1" fmla="*/ 181 h 11"/>
                <a:gd name="T2" fmla="*/ 191 w 15"/>
                <a:gd name="T3" fmla="*/ 51 h 11"/>
                <a:gd name="T4" fmla="*/ 114 w 15"/>
                <a:gd name="T5" fmla="*/ 163 h 11"/>
                <a:gd name="T6" fmla="*/ 65 w 15"/>
                <a:gd name="T7" fmla="*/ 15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7"/>
                    <a:pt x="10" y="0"/>
                    <a:pt x="15" y="3"/>
                  </a:cubicBezTo>
                  <a:cubicBezTo>
                    <a:pt x="12" y="4"/>
                    <a:pt x="5" y="6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Freeform 2570">
              <a:extLst>
                <a:ext uri="{FF2B5EF4-FFF2-40B4-BE49-F238E27FC236}">
                  <a16:creationId xmlns:a16="http://schemas.microsoft.com/office/drawing/2014/main" id="{1DC726F7-BCFF-4314-8999-DB6E43C4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482"/>
              <a:ext cx="258" cy="430"/>
            </a:xfrm>
            <a:custGeom>
              <a:avLst/>
              <a:gdLst>
                <a:gd name="T0" fmla="*/ 163 w 111"/>
                <a:gd name="T1" fmla="*/ 1086 h 173"/>
                <a:gd name="T2" fmla="*/ 881 w 111"/>
                <a:gd name="T3" fmla="*/ 2242 h 173"/>
                <a:gd name="T4" fmla="*/ 979 w 111"/>
                <a:gd name="T5" fmla="*/ 2120 h 173"/>
                <a:gd name="T6" fmla="*/ 1118 w 111"/>
                <a:gd name="T7" fmla="*/ 2075 h 173"/>
                <a:gd name="T8" fmla="*/ 1216 w 111"/>
                <a:gd name="T9" fmla="*/ 1735 h 173"/>
                <a:gd name="T10" fmla="*/ 1292 w 111"/>
                <a:gd name="T11" fmla="*/ 1459 h 173"/>
                <a:gd name="T12" fmla="*/ 1395 w 111"/>
                <a:gd name="T13" fmla="*/ 1044 h 173"/>
                <a:gd name="T14" fmla="*/ 1118 w 111"/>
                <a:gd name="T15" fmla="*/ 641 h 173"/>
                <a:gd name="T16" fmla="*/ 955 w 111"/>
                <a:gd name="T17" fmla="*/ 341 h 173"/>
                <a:gd name="T18" fmla="*/ 693 w 111"/>
                <a:gd name="T19" fmla="*/ 0 h 173"/>
                <a:gd name="T20" fmla="*/ 893 w 111"/>
                <a:gd name="T21" fmla="*/ 858 h 173"/>
                <a:gd name="T22" fmla="*/ 804 w 111"/>
                <a:gd name="T23" fmla="*/ 1210 h 173"/>
                <a:gd name="T24" fmla="*/ 788 w 111"/>
                <a:gd name="T25" fmla="*/ 1593 h 173"/>
                <a:gd name="T26" fmla="*/ 323 w 111"/>
                <a:gd name="T27" fmla="*/ 920 h 173"/>
                <a:gd name="T28" fmla="*/ 77 w 111"/>
                <a:gd name="T29" fmla="*/ 154 h 173"/>
                <a:gd name="T30" fmla="*/ 151 w 111"/>
                <a:gd name="T31" fmla="*/ 848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" h="173">
                  <a:moveTo>
                    <a:pt x="13" y="71"/>
                  </a:moveTo>
                  <a:cubicBezTo>
                    <a:pt x="21" y="89"/>
                    <a:pt x="31" y="173"/>
                    <a:pt x="70" y="146"/>
                  </a:cubicBezTo>
                  <a:cubicBezTo>
                    <a:pt x="73" y="144"/>
                    <a:pt x="75" y="140"/>
                    <a:pt x="78" y="138"/>
                  </a:cubicBezTo>
                  <a:cubicBezTo>
                    <a:pt x="81" y="136"/>
                    <a:pt x="86" y="137"/>
                    <a:pt x="89" y="135"/>
                  </a:cubicBezTo>
                  <a:cubicBezTo>
                    <a:pt x="96" y="129"/>
                    <a:pt x="97" y="120"/>
                    <a:pt x="97" y="113"/>
                  </a:cubicBezTo>
                  <a:cubicBezTo>
                    <a:pt x="98" y="105"/>
                    <a:pt x="102" y="102"/>
                    <a:pt x="103" y="95"/>
                  </a:cubicBezTo>
                  <a:cubicBezTo>
                    <a:pt x="105" y="87"/>
                    <a:pt x="104" y="75"/>
                    <a:pt x="111" y="68"/>
                  </a:cubicBezTo>
                  <a:cubicBezTo>
                    <a:pt x="100" y="68"/>
                    <a:pt x="94" y="48"/>
                    <a:pt x="89" y="42"/>
                  </a:cubicBezTo>
                  <a:cubicBezTo>
                    <a:pt x="83" y="34"/>
                    <a:pt x="78" y="34"/>
                    <a:pt x="76" y="22"/>
                  </a:cubicBezTo>
                  <a:cubicBezTo>
                    <a:pt x="68" y="19"/>
                    <a:pt x="54" y="11"/>
                    <a:pt x="55" y="0"/>
                  </a:cubicBezTo>
                  <a:cubicBezTo>
                    <a:pt x="53" y="19"/>
                    <a:pt x="71" y="38"/>
                    <a:pt x="71" y="56"/>
                  </a:cubicBezTo>
                  <a:cubicBezTo>
                    <a:pt x="72" y="65"/>
                    <a:pt x="66" y="70"/>
                    <a:pt x="64" y="79"/>
                  </a:cubicBezTo>
                  <a:cubicBezTo>
                    <a:pt x="63" y="88"/>
                    <a:pt x="71" y="97"/>
                    <a:pt x="63" y="104"/>
                  </a:cubicBezTo>
                  <a:cubicBezTo>
                    <a:pt x="46" y="121"/>
                    <a:pt x="33" y="70"/>
                    <a:pt x="26" y="60"/>
                  </a:cubicBezTo>
                  <a:cubicBezTo>
                    <a:pt x="16" y="45"/>
                    <a:pt x="7" y="28"/>
                    <a:pt x="6" y="10"/>
                  </a:cubicBezTo>
                  <a:cubicBezTo>
                    <a:pt x="0" y="21"/>
                    <a:pt x="8" y="45"/>
                    <a:pt x="12" y="55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Freeform 2571">
              <a:extLst>
                <a:ext uri="{FF2B5EF4-FFF2-40B4-BE49-F238E27FC236}">
                  <a16:creationId xmlns:a16="http://schemas.microsoft.com/office/drawing/2014/main" id="{1A9E562A-09FE-44F8-AB9B-813EF991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321"/>
              <a:ext cx="37" cy="62"/>
            </a:xfrm>
            <a:custGeom>
              <a:avLst/>
              <a:gdLst>
                <a:gd name="T0" fmla="*/ 0 w 16"/>
                <a:gd name="T1" fmla="*/ 0 h 25"/>
                <a:gd name="T2" fmla="*/ 199 w 16"/>
                <a:gd name="T3" fmla="*/ 92 h 25"/>
                <a:gd name="T4" fmla="*/ 123 w 16"/>
                <a:gd name="T5" fmla="*/ 382 h 25"/>
                <a:gd name="T6" fmla="*/ 65 w 16"/>
                <a:gd name="T7" fmla="*/ 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5" y="2"/>
                    <a:pt x="10" y="5"/>
                    <a:pt x="16" y="6"/>
                  </a:cubicBezTo>
                  <a:cubicBezTo>
                    <a:pt x="11" y="13"/>
                    <a:pt x="10" y="17"/>
                    <a:pt x="10" y="25"/>
                  </a:cubicBezTo>
                  <a:cubicBezTo>
                    <a:pt x="10" y="18"/>
                    <a:pt x="4" y="12"/>
                    <a:pt x="5" y="6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Freeform 2572">
              <a:extLst>
                <a:ext uri="{FF2B5EF4-FFF2-40B4-BE49-F238E27FC236}">
                  <a16:creationId xmlns:a16="http://schemas.microsoft.com/office/drawing/2014/main" id="{EA7A0825-9AAA-4951-AFD8-548D8CC7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54"/>
              <a:ext cx="44" cy="55"/>
            </a:xfrm>
            <a:custGeom>
              <a:avLst/>
              <a:gdLst>
                <a:gd name="T0" fmla="*/ 37 w 19"/>
                <a:gd name="T1" fmla="*/ 345 h 22"/>
                <a:gd name="T2" fmla="*/ 236 w 19"/>
                <a:gd name="T3" fmla="*/ 250 h 22"/>
                <a:gd name="T4" fmla="*/ 102 w 19"/>
                <a:gd name="T5" fmla="*/ 0 h 22"/>
                <a:gd name="T6" fmla="*/ 0 w 19"/>
                <a:gd name="T7" fmla="*/ 238 h 22"/>
                <a:gd name="T8" fmla="*/ 65 w 19"/>
                <a:gd name="T9" fmla="*/ 28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3" y="22"/>
                  </a:moveTo>
                  <a:cubicBezTo>
                    <a:pt x="9" y="19"/>
                    <a:pt x="12" y="16"/>
                    <a:pt x="19" y="16"/>
                  </a:cubicBezTo>
                  <a:cubicBezTo>
                    <a:pt x="15" y="11"/>
                    <a:pt x="11" y="6"/>
                    <a:pt x="8" y="0"/>
                  </a:cubicBezTo>
                  <a:cubicBezTo>
                    <a:pt x="4" y="4"/>
                    <a:pt x="0" y="9"/>
                    <a:pt x="0" y="15"/>
                  </a:cubicBezTo>
                  <a:cubicBezTo>
                    <a:pt x="3" y="9"/>
                    <a:pt x="7" y="13"/>
                    <a:pt x="5" y="18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Freeform 2573">
              <a:extLst>
                <a:ext uri="{FF2B5EF4-FFF2-40B4-BE49-F238E27FC236}">
                  <a16:creationId xmlns:a16="http://schemas.microsoft.com/office/drawing/2014/main" id="{385E046C-A301-49F2-9A7E-89378EFBB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278"/>
              <a:ext cx="75" cy="336"/>
            </a:xfrm>
            <a:custGeom>
              <a:avLst/>
              <a:gdLst>
                <a:gd name="T0" fmla="*/ 127 w 32"/>
                <a:gd name="T1" fmla="*/ 12 h 135"/>
                <a:gd name="T2" fmla="*/ 105 w 32"/>
                <a:gd name="T3" fmla="*/ 1344 h 135"/>
                <a:gd name="T4" fmla="*/ 164 w 32"/>
                <a:gd name="T5" fmla="*/ 1585 h 135"/>
                <a:gd name="T6" fmla="*/ 286 w 32"/>
                <a:gd name="T7" fmla="*/ 1852 h 135"/>
                <a:gd name="T8" fmla="*/ 180 w 32"/>
                <a:gd name="T9" fmla="*/ 1449 h 135"/>
                <a:gd name="T10" fmla="*/ 192 w 32"/>
                <a:gd name="T11" fmla="*/ 1078 h 135"/>
                <a:gd name="T12" fmla="*/ 401 w 32"/>
                <a:gd name="T13" fmla="*/ 786 h 135"/>
                <a:gd name="T14" fmla="*/ 298 w 32"/>
                <a:gd name="T15" fmla="*/ 508 h 135"/>
                <a:gd name="T16" fmla="*/ 192 w 32"/>
                <a:gd name="T17" fmla="*/ 321 h 135"/>
                <a:gd name="T18" fmla="*/ 143 w 32"/>
                <a:gd name="T19" fmla="*/ 0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35">
                  <a:moveTo>
                    <a:pt x="10" y="1"/>
                  </a:moveTo>
                  <a:cubicBezTo>
                    <a:pt x="7" y="26"/>
                    <a:pt x="0" y="63"/>
                    <a:pt x="8" y="87"/>
                  </a:cubicBezTo>
                  <a:cubicBezTo>
                    <a:pt x="10" y="93"/>
                    <a:pt x="11" y="97"/>
                    <a:pt x="13" y="103"/>
                  </a:cubicBezTo>
                  <a:cubicBezTo>
                    <a:pt x="15" y="107"/>
                    <a:pt x="27" y="135"/>
                    <a:pt x="22" y="120"/>
                  </a:cubicBezTo>
                  <a:cubicBezTo>
                    <a:pt x="19" y="109"/>
                    <a:pt x="16" y="99"/>
                    <a:pt x="14" y="94"/>
                  </a:cubicBezTo>
                  <a:cubicBezTo>
                    <a:pt x="12" y="86"/>
                    <a:pt x="15" y="78"/>
                    <a:pt x="15" y="70"/>
                  </a:cubicBezTo>
                  <a:cubicBezTo>
                    <a:pt x="15" y="61"/>
                    <a:pt x="18" y="44"/>
                    <a:pt x="31" y="51"/>
                  </a:cubicBezTo>
                  <a:cubicBezTo>
                    <a:pt x="32" y="44"/>
                    <a:pt x="26" y="39"/>
                    <a:pt x="23" y="33"/>
                  </a:cubicBezTo>
                  <a:cubicBezTo>
                    <a:pt x="20" y="28"/>
                    <a:pt x="16" y="26"/>
                    <a:pt x="15" y="21"/>
                  </a:cubicBezTo>
                  <a:cubicBezTo>
                    <a:pt x="14" y="14"/>
                    <a:pt x="11" y="7"/>
                    <a:pt x="11" y="0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Freeform 2574">
              <a:extLst>
                <a:ext uri="{FF2B5EF4-FFF2-40B4-BE49-F238E27FC236}">
                  <a16:creationId xmlns:a16="http://schemas.microsoft.com/office/drawing/2014/main" id="{2FDEB8DC-D3D8-4A9E-AC79-2AAF73CF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629"/>
              <a:ext cx="137" cy="231"/>
            </a:xfrm>
            <a:custGeom>
              <a:avLst/>
              <a:gdLst>
                <a:gd name="T0" fmla="*/ 248 w 59"/>
                <a:gd name="T1" fmla="*/ 1364 h 93"/>
                <a:gd name="T2" fmla="*/ 437 w 59"/>
                <a:gd name="T3" fmla="*/ 1197 h 93"/>
                <a:gd name="T4" fmla="*/ 550 w 59"/>
                <a:gd name="T5" fmla="*/ 1118 h 93"/>
                <a:gd name="T6" fmla="*/ 636 w 59"/>
                <a:gd name="T7" fmla="*/ 765 h 93"/>
                <a:gd name="T8" fmla="*/ 690 w 59"/>
                <a:gd name="T9" fmla="*/ 599 h 93"/>
                <a:gd name="T10" fmla="*/ 701 w 59"/>
                <a:gd name="T11" fmla="*/ 383 h 93"/>
                <a:gd name="T12" fmla="*/ 625 w 59"/>
                <a:gd name="T13" fmla="*/ 0 h 93"/>
                <a:gd name="T14" fmla="*/ 664 w 59"/>
                <a:gd name="T15" fmla="*/ 246 h 93"/>
                <a:gd name="T16" fmla="*/ 550 w 59"/>
                <a:gd name="T17" fmla="*/ 462 h 93"/>
                <a:gd name="T18" fmla="*/ 539 w 59"/>
                <a:gd name="T19" fmla="*/ 703 h 93"/>
                <a:gd name="T20" fmla="*/ 453 w 59"/>
                <a:gd name="T21" fmla="*/ 889 h 93"/>
                <a:gd name="T22" fmla="*/ 388 w 59"/>
                <a:gd name="T23" fmla="*/ 1056 h 93"/>
                <a:gd name="T24" fmla="*/ 228 w 59"/>
                <a:gd name="T25" fmla="*/ 1148 h 93"/>
                <a:gd name="T26" fmla="*/ 0 w 59"/>
                <a:gd name="T27" fmla="*/ 1334 h 93"/>
                <a:gd name="T28" fmla="*/ 179 w 59"/>
                <a:gd name="T29" fmla="*/ 1381 h 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93">
                  <a:moveTo>
                    <a:pt x="20" y="89"/>
                  </a:moveTo>
                  <a:cubicBezTo>
                    <a:pt x="24" y="83"/>
                    <a:pt x="29" y="80"/>
                    <a:pt x="35" y="78"/>
                  </a:cubicBezTo>
                  <a:cubicBezTo>
                    <a:pt x="40" y="76"/>
                    <a:pt x="40" y="77"/>
                    <a:pt x="44" y="73"/>
                  </a:cubicBezTo>
                  <a:cubicBezTo>
                    <a:pt x="51" y="66"/>
                    <a:pt x="48" y="59"/>
                    <a:pt x="51" y="50"/>
                  </a:cubicBezTo>
                  <a:cubicBezTo>
                    <a:pt x="53" y="46"/>
                    <a:pt x="54" y="43"/>
                    <a:pt x="55" y="39"/>
                  </a:cubicBezTo>
                  <a:cubicBezTo>
                    <a:pt x="56" y="35"/>
                    <a:pt x="55" y="30"/>
                    <a:pt x="56" y="25"/>
                  </a:cubicBezTo>
                  <a:cubicBezTo>
                    <a:pt x="59" y="14"/>
                    <a:pt x="59" y="9"/>
                    <a:pt x="50" y="0"/>
                  </a:cubicBezTo>
                  <a:cubicBezTo>
                    <a:pt x="49" y="5"/>
                    <a:pt x="53" y="11"/>
                    <a:pt x="53" y="16"/>
                  </a:cubicBezTo>
                  <a:cubicBezTo>
                    <a:pt x="53" y="25"/>
                    <a:pt x="48" y="24"/>
                    <a:pt x="44" y="30"/>
                  </a:cubicBezTo>
                  <a:cubicBezTo>
                    <a:pt x="40" y="36"/>
                    <a:pt x="43" y="40"/>
                    <a:pt x="43" y="46"/>
                  </a:cubicBezTo>
                  <a:cubicBezTo>
                    <a:pt x="42" y="52"/>
                    <a:pt x="38" y="53"/>
                    <a:pt x="36" y="58"/>
                  </a:cubicBezTo>
                  <a:cubicBezTo>
                    <a:pt x="34" y="63"/>
                    <a:pt x="37" y="66"/>
                    <a:pt x="31" y="69"/>
                  </a:cubicBezTo>
                  <a:cubicBezTo>
                    <a:pt x="26" y="72"/>
                    <a:pt x="22" y="69"/>
                    <a:pt x="18" y="75"/>
                  </a:cubicBezTo>
                  <a:cubicBezTo>
                    <a:pt x="14" y="81"/>
                    <a:pt x="10" y="91"/>
                    <a:pt x="0" y="87"/>
                  </a:cubicBezTo>
                  <a:cubicBezTo>
                    <a:pt x="3" y="92"/>
                    <a:pt x="9" y="93"/>
                    <a:pt x="14" y="90"/>
                  </a:cubicBezTo>
                </a:path>
              </a:pathLst>
            </a:custGeom>
            <a:solidFill>
              <a:srgbClr val="00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2575">
              <a:extLst>
                <a:ext uri="{FF2B5EF4-FFF2-40B4-BE49-F238E27FC236}">
                  <a16:creationId xmlns:a16="http://schemas.microsoft.com/office/drawing/2014/main" id="{4CA3C6C5-0EB6-413F-843E-5DC4EAE4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345"/>
              <a:ext cx="26" cy="102"/>
            </a:xfrm>
            <a:custGeom>
              <a:avLst/>
              <a:gdLst>
                <a:gd name="T0" fmla="*/ 40 w 11"/>
                <a:gd name="T1" fmla="*/ 0 h 41"/>
                <a:gd name="T2" fmla="*/ 28 w 11"/>
                <a:gd name="T3" fmla="*/ 632 h 41"/>
                <a:gd name="T4" fmla="*/ 66 w 11"/>
                <a:gd name="T5" fmla="*/ 321 h 41"/>
                <a:gd name="T6" fmla="*/ 144 w 11"/>
                <a:gd name="T7" fmla="*/ 187 h 41"/>
                <a:gd name="T8" fmla="*/ 66 w 1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1">
                  <a:moveTo>
                    <a:pt x="3" y="0"/>
                  </a:moveTo>
                  <a:cubicBezTo>
                    <a:pt x="2" y="14"/>
                    <a:pt x="0" y="27"/>
                    <a:pt x="2" y="41"/>
                  </a:cubicBezTo>
                  <a:cubicBezTo>
                    <a:pt x="5" y="34"/>
                    <a:pt x="3" y="27"/>
                    <a:pt x="5" y="21"/>
                  </a:cubicBezTo>
                  <a:cubicBezTo>
                    <a:pt x="7" y="17"/>
                    <a:pt x="10" y="15"/>
                    <a:pt x="11" y="12"/>
                  </a:cubicBezTo>
                  <a:cubicBezTo>
                    <a:pt x="6" y="10"/>
                    <a:pt x="4" y="7"/>
                    <a:pt x="5" y="0"/>
                  </a:cubicBezTo>
                </a:path>
              </a:pathLst>
            </a:custGeom>
            <a:solidFill>
              <a:srgbClr val="DF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5" name="Freeform 2576">
              <a:extLst>
                <a:ext uri="{FF2B5EF4-FFF2-40B4-BE49-F238E27FC236}">
                  <a16:creationId xmlns:a16="http://schemas.microsoft.com/office/drawing/2014/main" id="{5CB36EE3-1D39-47B2-8C29-2DE53B42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592"/>
              <a:ext cx="42" cy="42"/>
            </a:xfrm>
            <a:custGeom>
              <a:avLst/>
              <a:gdLst>
                <a:gd name="T0" fmla="*/ 114 w 18"/>
                <a:gd name="T1" fmla="*/ 212 h 17"/>
                <a:gd name="T2" fmla="*/ 180 w 18"/>
                <a:gd name="T3" fmla="*/ 257 h 17"/>
                <a:gd name="T4" fmla="*/ 191 w 18"/>
                <a:gd name="T5" fmla="*/ 0 h 17"/>
                <a:gd name="T6" fmla="*/ 0 w 18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9" y="14"/>
                  </a:moveTo>
                  <a:cubicBezTo>
                    <a:pt x="10" y="16"/>
                    <a:pt x="12" y="17"/>
                    <a:pt x="14" y="17"/>
                  </a:cubicBezTo>
                  <a:cubicBezTo>
                    <a:pt x="18" y="12"/>
                    <a:pt x="13" y="7"/>
                    <a:pt x="15" y="0"/>
                  </a:cubicBezTo>
                  <a:cubicBezTo>
                    <a:pt x="11" y="5"/>
                    <a:pt x="6" y="9"/>
                    <a:pt x="0" y="4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Freeform 2577">
              <a:extLst>
                <a:ext uri="{FF2B5EF4-FFF2-40B4-BE49-F238E27FC236}">
                  <a16:creationId xmlns:a16="http://schemas.microsoft.com/office/drawing/2014/main" id="{6BB64A8E-67F6-4D1E-A23E-2C5EBC7E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485"/>
              <a:ext cx="26" cy="32"/>
            </a:xfrm>
            <a:custGeom>
              <a:avLst/>
              <a:gdLst>
                <a:gd name="T0" fmla="*/ 0 w 11"/>
                <a:gd name="T1" fmla="*/ 103 h 13"/>
                <a:gd name="T2" fmla="*/ 135 w 11"/>
                <a:gd name="T3" fmla="*/ 194 h 13"/>
                <a:gd name="T4" fmla="*/ 144 w 11"/>
                <a:gd name="T5" fmla="*/ 0 h 13"/>
                <a:gd name="T6" fmla="*/ 12 w 11"/>
                <a:gd name="T7" fmla="*/ 6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2" y="9"/>
                    <a:pt x="7" y="11"/>
                    <a:pt x="10" y="13"/>
                  </a:cubicBezTo>
                  <a:cubicBezTo>
                    <a:pt x="8" y="8"/>
                    <a:pt x="7" y="3"/>
                    <a:pt x="11" y="0"/>
                  </a:cubicBezTo>
                  <a:cubicBezTo>
                    <a:pt x="8" y="1"/>
                    <a:pt x="4" y="3"/>
                    <a:pt x="1" y="4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Freeform 2578">
              <a:extLst>
                <a:ext uri="{FF2B5EF4-FFF2-40B4-BE49-F238E27FC236}">
                  <a16:creationId xmlns:a16="http://schemas.microsoft.com/office/drawing/2014/main" id="{E1B47210-98FA-4CA7-A8B2-D76E6205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572"/>
              <a:ext cx="12" cy="27"/>
            </a:xfrm>
            <a:custGeom>
              <a:avLst/>
              <a:gdLst>
                <a:gd name="T0" fmla="*/ 0 w 5"/>
                <a:gd name="T1" fmla="*/ 0 h 11"/>
                <a:gd name="T2" fmla="*/ 29 w 5"/>
                <a:gd name="T3" fmla="*/ 162 h 11"/>
                <a:gd name="T4" fmla="*/ 70 w 5"/>
                <a:gd name="T5" fmla="*/ 10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3" y="9"/>
                    <a:pt x="4" y="8"/>
                    <a:pt x="5" y="7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Freeform 2579">
              <a:extLst>
                <a:ext uri="{FF2B5EF4-FFF2-40B4-BE49-F238E27FC236}">
                  <a16:creationId xmlns:a16="http://schemas.microsoft.com/office/drawing/2014/main" id="{A8575346-EE30-4402-9073-87DC8748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432"/>
              <a:ext cx="23" cy="35"/>
            </a:xfrm>
            <a:custGeom>
              <a:avLst/>
              <a:gdLst>
                <a:gd name="T0" fmla="*/ 64 w 10"/>
                <a:gd name="T1" fmla="*/ 0 h 14"/>
                <a:gd name="T2" fmla="*/ 64 w 10"/>
                <a:gd name="T3" fmla="*/ 220 h 14"/>
                <a:gd name="T4" fmla="*/ 122 w 10"/>
                <a:gd name="T5" fmla="*/ 5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0" y="4"/>
                    <a:pt x="0" y="10"/>
                    <a:pt x="5" y="14"/>
                  </a:cubicBezTo>
                  <a:cubicBezTo>
                    <a:pt x="5" y="10"/>
                    <a:pt x="6" y="4"/>
                    <a:pt x="10" y="3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Freeform 2580">
              <a:extLst>
                <a:ext uri="{FF2B5EF4-FFF2-40B4-BE49-F238E27FC236}">
                  <a16:creationId xmlns:a16="http://schemas.microsoft.com/office/drawing/2014/main" id="{7FCD186C-C298-460A-B6EF-BB82FC4C1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437"/>
              <a:ext cx="31" cy="58"/>
            </a:xfrm>
            <a:custGeom>
              <a:avLst/>
              <a:gdLst>
                <a:gd name="T0" fmla="*/ 107 w 13"/>
                <a:gd name="T1" fmla="*/ 0 h 23"/>
                <a:gd name="T2" fmla="*/ 57 w 13"/>
                <a:gd name="T3" fmla="*/ 368 h 23"/>
                <a:gd name="T4" fmla="*/ 176 w 13"/>
                <a:gd name="T5" fmla="*/ 96 h 23"/>
                <a:gd name="T6" fmla="*/ 165 w 13"/>
                <a:gd name="T7" fmla="*/ 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8" y="0"/>
                  </a:moveTo>
                  <a:cubicBezTo>
                    <a:pt x="0" y="6"/>
                    <a:pt x="4" y="14"/>
                    <a:pt x="4" y="23"/>
                  </a:cubicBezTo>
                  <a:cubicBezTo>
                    <a:pt x="8" y="16"/>
                    <a:pt x="4" y="7"/>
                    <a:pt x="13" y="6"/>
                  </a:cubicBezTo>
                  <a:cubicBezTo>
                    <a:pt x="13" y="5"/>
                    <a:pt x="11" y="1"/>
                    <a:pt x="12" y="2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Freeform 2581">
              <a:extLst>
                <a:ext uri="{FF2B5EF4-FFF2-40B4-BE49-F238E27FC236}">
                  <a16:creationId xmlns:a16="http://schemas.microsoft.com/office/drawing/2014/main" id="{15E75FEC-9E2B-468B-8C71-3D8DF873C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604"/>
              <a:ext cx="47" cy="55"/>
            </a:xfrm>
            <a:custGeom>
              <a:avLst/>
              <a:gdLst>
                <a:gd name="T0" fmla="*/ 209 w 20"/>
                <a:gd name="T1" fmla="*/ 0 h 22"/>
                <a:gd name="T2" fmla="*/ 115 w 20"/>
                <a:gd name="T3" fmla="*/ 270 h 22"/>
                <a:gd name="T4" fmla="*/ 49 w 20"/>
                <a:gd name="T5" fmla="*/ 208 h 22"/>
                <a:gd name="T6" fmla="*/ 233 w 20"/>
                <a:gd name="T7" fmla="*/ 345 h 22"/>
                <a:gd name="T8" fmla="*/ 259 w 20"/>
                <a:gd name="T9" fmla="*/ 14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5" y="6"/>
                    <a:pt x="13" y="12"/>
                    <a:pt x="9" y="17"/>
                  </a:cubicBezTo>
                  <a:cubicBezTo>
                    <a:pt x="7" y="14"/>
                    <a:pt x="6" y="14"/>
                    <a:pt x="4" y="13"/>
                  </a:cubicBezTo>
                  <a:cubicBezTo>
                    <a:pt x="0" y="22"/>
                    <a:pt x="11" y="21"/>
                    <a:pt x="18" y="22"/>
                  </a:cubicBezTo>
                  <a:cubicBezTo>
                    <a:pt x="14" y="17"/>
                    <a:pt x="17" y="12"/>
                    <a:pt x="20" y="9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Oval 2582">
              <a:extLst>
                <a:ext uri="{FF2B5EF4-FFF2-40B4-BE49-F238E27FC236}">
                  <a16:creationId xmlns:a16="http://schemas.microsoft.com/office/drawing/2014/main" id="{5F9AE8A1-F1A6-4A63-9BA0-A22EDF49B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39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2" name="Oval 2583">
              <a:extLst>
                <a:ext uri="{FF2B5EF4-FFF2-40B4-BE49-F238E27FC236}">
                  <a16:creationId xmlns:a16="http://schemas.microsoft.com/office/drawing/2014/main" id="{DC933C05-2C80-4A14-8C6B-4AEF0404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4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3" name="Oval 2584">
              <a:extLst>
                <a:ext uri="{FF2B5EF4-FFF2-40B4-BE49-F238E27FC236}">
                  <a16:creationId xmlns:a16="http://schemas.microsoft.com/office/drawing/2014/main" id="{427FFD09-8798-4B97-AEE6-E2A5A972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42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4" name="Freeform 2585">
              <a:extLst>
                <a:ext uri="{FF2B5EF4-FFF2-40B4-BE49-F238E27FC236}">
                  <a16:creationId xmlns:a16="http://schemas.microsoft.com/office/drawing/2014/main" id="{9CCE3F7D-A710-41FF-AB4B-368454EE9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Freeform 2586">
              <a:extLst>
                <a:ext uri="{FF2B5EF4-FFF2-40B4-BE49-F238E27FC236}">
                  <a16:creationId xmlns:a16="http://schemas.microsoft.com/office/drawing/2014/main" id="{93E10144-E352-4F8E-938D-92F013DB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062"/>
              <a:ext cx="30" cy="241"/>
            </a:xfrm>
            <a:custGeom>
              <a:avLst/>
              <a:gdLst>
                <a:gd name="T0" fmla="*/ 28 w 13"/>
                <a:gd name="T1" fmla="*/ 0 h 97"/>
                <a:gd name="T2" fmla="*/ 0 w 13"/>
                <a:gd name="T3" fmla="*/ 383 h 97"/>
                <a:gd name="T4" fmla="*/ 97 w 13"/>
                <a:gd name="T5" fmla="*/ 765 h 97"/>
                <a:gd name="T6" fmla="*/ 150 w 13"/>
                <a:gd name="T7" fmla="*/ 1106 h 97"/>
                <a:gd name="T8" fmla="*/ 150 w 13"/>
                <a:gd name="T9" fmla="*/ 148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7">
                  <a:moveTo>
                    <a:pt x="2" y="0"/>
                  </a:moveTo>
                  <a:cubicBezTo>
                    <a:pt x="2" y="8"/>
                    <a:pt x="0" y="17"/>
                    <a:pt x="0" y="25"/>
                  </a:cubicBezTo>
                  <a:cubicBezTo>
                    <a:pt x="0" y="34"/>
                    <a:pt x="3" y="42"/>
                    <a:pt x="8" y="50"/>
                  </a:cubicBezTo>
                  <a:cubicBezTo>
                    <a:pt x="12" y="57"/>
                    <a:pt x="12" y="64"/>
                    <a:pt x="12" y="72"/>
                  </a:cubicBezTo>
                  <a:cubicBezTo>
                    <a:pt x="12" y="80"/>
                    <a:pt x="13" y="89"/>
                    <a:pt x="12" y="9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Oval 2587">
              <a:extLst>
                <a:ext uri="{FF2B5EF4-FFF2-40B4-BE49-F238E27FC236}">
                  <a16:creationId xmlns:a16="http://schemas.microsoft.com/office/drawing/2014/main" id="{0AEEDB61-74A5-4D90-B861-2F58917AD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134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7" name="Oval 2588">
              <a:extLst>
                <a:ext uri="{FF2B5EF4-FFF2-40B4-BE49-F238E27FC236}">
                  <a16:creationId xmlns:a16="http://schemas.microsoft.com/office/drawing/2014/main" id="{04E2AD3F-95F4-4233-8300-87B504393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151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8" name="Oval 2589">
              <a:extLst>
                <a:ext uri="{FF2B5EF4-FFF2-40B4-BE49-F238E27FC236}">
                  <a16:creationId xmlns:a16="http://schemas.microsoft.com/office/drawing/2014/main" id="{1D8B98DB-D68B-46AA-B42C-D905F9D0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16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9" name="Freeform 2590">
              <a:extLst>
                <a:ext uri="{FF2B5EF4-FFF2-40B4-BE49-F238E27FC236}">
                  <a16:creationId xmlns:a16="http://schemas.microsoft.com/office/drawing/2014/main" id="{4C5B605D-DAAD-43A5-863A-0C138902A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54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Oval 2591">
              <a:extLst>
                <a:ext uri="{FF2B5EF4-FFF2-40B4-BE49-F238E27FC236}">
                  <a16:creationId xmlns:a16="http://schemas.microsoft.com/office/drawing/2014/main" id="{36099F70-15A3-4A53-9B31-21DBAF690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12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1" name="Oval 2592">
              <a:extLst>
                <a:ext uri="{FF2B5EF4-FFF2-40B4-BE49-F238E27FC236}">
                  <a16:creationId xmlns:a16="http://schemas.microsoft.com/office/drawing/2014/main" id="{8260302B-A07D-45C5-863D-AE4D47C8C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146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2" name="Oval 2593">
              <a:extLst>
                <a:ext uri="{FF2B5EF4-FFF2-40B4-BE49-F238E27FC236}">
                  <a16:creationId xmlns:a16="http://schemas.microsoft.com/office/drawing/2014/main" id="{612A50B5-4BE7-41CC-89B4-CB565631A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156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3" name="Freeform 2594">
              <a:extLst>
                <a:ext uri="{FF2B5EF4-FFF2-40B4-BE49-F238E27FC236}">
                  <a16:creationId xmlns:a16="http://schemas.microsoft.com/office/drawing/2014/main" id="{3850E5CF-F4BD-4B23-BD56-765C012D4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14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Oval 2595">
              <a:extLst>
                <a:ext uri="{FF2B5EF4-FFF2-40B4-BE49-F238E27FC236}">
                  <a16:creationId xmlns:a16="http://schemas.microsoft.com/office/drawing/2014/main" id="{EA934EF3-5328-4ED6-A2D2-35C65C62E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213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5" name="Oval 2596">
              <a:extLst>
                <a:ext uri="{FF2B5EF4-FFF2-40B4-BE49-F238E27FC236}">
                  <a16:creationId xmlns:a16="http://schemas.microsoft.com/office/drawing/2014/main" id="{16DC4E65-796A-4017-ADB7-2D9C3F5F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51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6" name="Oval 2597">
              <a:extLst>
                <a:ext uri="{FF2B5EF4-FFF2-40B4-BE49-F238E27FC236}">
                  <a16:creationId xmlns:a16="http://schemas.microsoft.com/office/drawing/2014/main" id="{04386711-A991-4A25-B071-4C697B5B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16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7" name="Freeform 2598">
              <a:extLst>
                <a:ext uri="{FF2B5EF4-FFF2-40B4-BE49-F238E27FC236}">
                  <a16:creationId xmlns:a16="http://schemas.microsoft.com/office/drawing/2014/main" id="{A3DE269F-5C7A-401A-BA3E-7D282B88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Oval 2599">
              <a:extLst>
                <a:ext uri="{FF2B5EF4-FFF2-40B4-BE49-F238E27FC236}">
                  <a16:creationId xmlns:a16="http://schemas.microsoft.com/office/drawing/2014/main" id="{6A93265F-66BE-49FA-8FE8-8D373797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13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9" name="Oval 2600">
              <a:extLst>
                <a:ext uri="{FF2B5EF4-FFF2-40B4-BE49-F238E27FC236}">
                  <a16:creationId xmlns:a16="http://schemas.microsoft.com/office/drawing/2014/main" id="{91B827D8-2A4B-44D9-91A8-17FE2C001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15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0" name="Oval 2601">
              <a:extLst>
                <a:ext uri="{FF2B5EF4-FFF2-40B4-BE49-F238E27FC236}">
                  <a16:creationId xmlns:a16="http://schemas.microsoft.com/office/drawing/2014/main" id="{8470F191-3592-4AF9-A0D7-D4EE5FBF5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1" name="Freeform 2602">
              <a:extLst>
                <a:ext uri="{FF2B5EF4-FFF2-40B4-BE49-F238E27FC236}">
                  <a16:creationId xmlns:a16="http://schemas.microsoft.com/office/drawing/2014/main" id="{CD513C83-DC98-40BC-9FB7-EF5DAFAB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56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Oval 2603">
              <a:extLst>
                <a:ext uri="{FF2B5EF4-FFF2-40B4-BE49-F238E27FC236}">
                  <a16:creationId xmlns:a16="http://schemas.microsoft.com/office/drawing/2014/main" id="{C024F280-8FCA-4D85-B8D5-DD70D17FC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212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3" name="Oval 2604">
              <a:extLst>
                <a:ext uri="{FF2B5EF4-FFF2-40B4-BE49-F238E27FC236}">
                  <a16:creationId xmlns:a16="http://schemas.microsoft.com/office/drawing/2014/main" id="{6B679D6F-71AF-4DE1-B87C-D90F98E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2146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4" name="Oval 2605">
              <a:extLst>
                <a:ext uri="{FF2B5EF4-FFF2-40B4-BE49-F238E27FC236}">
                  <a16:creationId xmlns:a16="http://schemas.microsoft.com/office/drawing/2014/main" id="{EA154D39-7309-4AFE-9BBD-E8B4BFE81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15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5" name="Freeform 2606">
              <a:extLst>
                <a:ext uri="{FF2B5EF4-FFF2-40B4-BE49-F238E27FC236}">
                  <a16:creationId xmlns:a16="http://schemas.microsoft.com/office/drawing/2014/main" id="{C7747DAF-F219-46EE-941C-7EECD0ED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14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Oval 2607">
              <a:extLst>
                <a:ext uri="{FF2B5EF4-FFF2-40B4-BE49-F238E27FC236}">
                  <a16:creationId xmlns:a16="http://schemas.microsoft.com/office/drawing/2014/main" id="{C907706F-18E3-4B3E-AC4B-9B668C541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129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7" name="Oval 2608">
              <a:extLst>
                <a:ext uri="{FF2B5EF4-FFF2-40B4-BE49-F238E27FC236}">
                  <a16:creationId xmlns:a16="http://schemas.microsoft.com/office/drawing/2014/main" id="{3F5213E9-2F69-4DFE-9012-7EC9893F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14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8" name="Oval 2609">
              <a:extLst>
                <a:ext uri="{FF2B5EF4-FFF2-40B4-BE49-F238E27FC236}">
                  <a16:creationId xmlns:a16="http://schemas.microsoft.com/office/drawing/2014/main" id="{8815A705-C117-49F5-B583-529EED34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15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9" name="Freeform 2610">
              <a:extLst>
                <a:ext uri="{FF2B5EF4-FFF2-40B4-BE49-F238E27FC236}">
                  <a16:creationId xmlns:a16="http://schemas.microsoft.com/office/drawing/2014/main" id="{FCA6866E-C5FC-4C3B-A9DB-1B6A89DA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149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Oval 2611">
              <a:extLst>
                <a:ext uri="{FF2B5EF4-FFF2-40B4-BE49-F238E27FC236}">
                  <a16:creationId xmlns:a16="http://schemas.microsoft.com/office/drawing/2014/main" id="{D34C8C90-6C4D-456E-8D46-CAD8DAD2A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1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1" name="Oval 2612">
              <a:extLst>
                <a:ext uri="{FF2B5EF4-FFF2-40B4-BE49-F238E27FC236}">
                  <a16:creationId xmlns:a16="http://schemas.microsoft.com/office/drawing/2014/main" id="{BDD2978F-8640-4799-BE51-F090FD930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214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2" name="Oval 2613">
              <a:extLst>
                <a:ext uri="{FF2B5EF4-FFF2-40B4-BE49-F238E27FC236}">
                  <a16:creationId xmlns:a16="http://schemas.microsoft.com/office/drawing/2014/main" id="{78596616-4B04-40AC-A9C5-299BAFD16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215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3" name="Freeform 2614">
              <a:extLst>
                <a:ext uri="{FF2B5EF4-FFF2-40B4-BE49-F238E27FC236}">
                  <a16:creationId xmlns:a16="http://schemas.microsoft.com/office/drawing/2014/main" id="{2E2E7753-7E95-4699-B18B-EE04C21E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51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46 h 29"/>
                <a:gd name="T6" fmla="*/ 335 w 32"/>
                <a:gd name="T7" fmla="*/ 0 h 29"/>
                <a:gd name="T8" fmla="*/ 413 w 32"/>
                <a:gd name="T9" fmla="*/ 209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4" name="Oval 2615">
              <a:extLst>
                <a:ext uri="{FF2B5EF4-FFF2-40B4-BE49-F238E27FC236}">
                  <a16:creationId xmlns:a16="http://schemas.microsoft.com/office/drawing/2014/main" id="{E9E26455-292E-48B9-8165-7F931026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247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5" name="Oval 2616">
              <a:extLst>
                <a:ext uri="{FF2B5EF4-FFF2-40B4-BE49-F238E27FC236}">
                  <a16:creationId xmlns:a16="http://schemas.microsoft.com/office/drawing/2014/main" id="{580A84C1-D84E-4667-9F1E-BFCEBE417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49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6" name="Oval 2617">
              <a:extLst>
                <a:ext uri="{FF2B5EF4-FFF2-40B4-BE49-F238E27FC236}">
                  <a16:creationId xmlns:a16="http://schemas.microsoft.com/office/drawing/2014/main" id="{81C1C731-5EBC-4464-BB6C-A4EFCEF1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50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7" name="Freeform 2618">
              <a:extLst>
                <a:ext uri="{FF2B5EF4-FFF2-40B4-BE49-F238E27FC236}">
                  <a16:creationId xmlns:a16="http://schemas.microsoft.com/office/drawing/2014/main" id="{79099996-C41C-40E6-B989-2BFBEAC29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495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8" name="Oval 2619">
              <a:extLst>
                <a:ext uri="{FF2B5EF4-FFF2-40B4-BE49-F238E27FC236}">
                  <a16:creationId xmlns:a16="http://schemas.microsoft.com/office/drawing/2014/main" id="{DAC32D28-69DF-40FC-87C7-FE345B421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45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9" name="Oval 2620">
              <a:extLst>
                <a:ext uri="{FF2B5EF4-FFF2-40B4-BE49-F238E27FC236}">
                  <a16:creationId xmlns:a16="http://schemas.microsoft.com/office/drawing/2014/main" id="{38B725D4-4E85-49E6-9520-4CC075DAB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246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0" name="Oval 2621">
              <a:extLst>
                <a:ext uri="{FF2B5EF4-FFF2-40B4-BE49-F238E27FC236}">
                  <a16:creationId xmlns:a16="http://schemas.microsoft.com/office/drawing/2014/main" id="{8C24061A-8CDA-4A99-8BE0-4CDE6BD2F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47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1" name="Freeform 2622">
              <a:extLst>
                <a:ext uri="{FF2B5EF4-FFF2-40B4-BE49-F238E27FC236}">
                  <a16:creationId xmlns:a16="http://schemas.microsoft.com/office/drawing/2014/main" id="{5604D18A-ED92-4482-85B3-266B1FA7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7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2" name="Oval 2623">
              <a:extLst>
                <a:ext uri="{FF2B5EF4-FFF2-40B4-BE49-F238E27FC236}">
                  <a16:creationId xmlns:a16="http://schemas.microsoft.com/office/drawing/2014/main" id="{E2E0F66A-5D27-4B34-8E64-6C0B4A12B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43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3" name="Oval 2624">
              <a:extLst>
                <a:ext uri="{FF2B5EF4-FFF2-40B4-BE49-F238E27FC236}">
                  <a16:creationId xmlns:a16="http://schemas.microsoft.com/office/drawing/2014/main" id="{E488AC36-5863-4CB2-97A4-8A0CC60AF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452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4" name="Oval 2625">
              <a:extLst>
                <a:ext uri="{FF2B5EF4-FFF2-40B4-BE49-F238E27FC236}">
                  <a16:creationId xmlns:a16="http://schemas.microsoft.com/office/drawing/2014/main" id="{083EEB16-7B19-4BC7-B230-786C7EE8A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46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5" name="Freeform 2626">
              <a:extLst>
                <a:ext uri="{FF2B5EF4-FFF2-40B4-BE49-F238E27FC236}">
                  <a16:creationId xmlns:a16="http://schemas.microsoft.com/office/drawing/2014/main" id="{9EA6D3F4-DE8E-47E2-AEA1-46847F49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455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6" name="Oval 2627">
              <a:extLst>
                <a:ext uri="{FF2B5EF4-FFF2-40B4-BE49-F238E27FC236}">
                  <a16:creationId xmlns:a16="http://schemas.microsoft.com/office/drawing/2014/main" id="{EC28692C-884C-47E1-8B7B-E292594F2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343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7" name="Oval 2628">
              <a:extLst>
                <a:ext uri="{FF2B5EF4-FFF2-40B4-BE49-F238E27FC236}">
                  <a16:creationId xmlns:a16="http://schemas.microsoft.com/office/drawing/2014/main" id="{6D796653-5CBA-4CE0-B4A9-6BEB4DEB0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360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8" name="Oval 2629">
              <a:extLst>
                <a:ext uri="{FF2B5EF4-FFF2-40B4-BE49-F238E27FC236}">
                  <a16:creationId xmlns:a16="http://schemas.microsoft.com/office/drawing/2014/main" id="{CA885FA9-4ABB-44B9-B2A2-6123E467F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2370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9" name="Freeform 2630">
              <a:extLst>
                <a:ext uri="{FF2B5EF4-FFF2-40B4-BE49-F238E27FC236}">
                  <a16:creationId xmlns:a16="http://schemas.microsoft.com/office/drawing/2014/main" id="{EECEB186-645A-43A4-AB84-E75B9E2E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363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0" name="Oval 2631">
              <a:extLst>
                <a:ext uri="{FF2B5EF4-FFF2-40B4-BE49-F238E27FC236}">
                  <a16:creationId xmlns:a16="http://schemas.microsoft.com/office/drawing/2014/main" id="{9C4AFCDE-8625-4DEA-BEDB-2F4D2B754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398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1" name="Oval 2632">
              <a:extLst>
                <a:ext uri="{FF2B5EF4-FFF2-40B4-BE49-F238E27FC236}">
                  <a16:creationId xmlns:a16="http://schemas.microsoft.com/office/drawing/2014/main" id="{9DD83185-14D2-492B-95BF-278F8F080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2415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2" name="Oval 2633">
              <a:extLst>
                <a:ext uri="{FF2B5EF4-FFF2-40B4-BE49-F238E27FC236}">
                  <a16:creationId xmlns:a16="http://schemas.microsoft.com/office/drawing/2014/main" id="{F3436423-5F98-498E-99CE-BF570E15B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2425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3" name="Freeform 2634">
              <a:extLst>
                <a:ext uri="{FF2B5EF4-FFF2-40B4-BE49-F238E27FC236}">
                  <a16:creationId xmlns:a16="http://schemas.microsoft.com/office/drawing/2014/main" id="{4B9DC282-025F-42FB-98CB-46AA8412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4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4" name="Oval 2635">
              <a:extLst>
                <a:ext uri="{FF2B5EF4-FFF2-40B4-BE49-F238E27FC236}">
                  <a16:creationId xmlns:a16="http://schemas.microsoft.com/office/drawing/2014/main" id="{C98E4115-E8C2-4D04-9FB4-CF8A5BD1E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447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5" name="Oval 2636">
              <a:extLst>
                <a:ext uri="{FF2B5EF4-FFF2-40B4-BE49-F238E27FC236}">
                  <a16:creationId xmlns:a16="http://schemas.microsoft.com/office/drawing/2014/main" id="{CFE5AB33-4C9A-42D1-A47F-4C8ACE2F6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46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6" name="Oval 2637">
              <a:extLst>
                <a:ext uri="{FF2B5EF4-FFF2-40B4-BE49-F238E27FC236}">
                  <a16:creationId xmlns:a16="http://schemas.microsoft.com/office/drawing/2014/main" id="{5A406F2A-015C-4BCC-ABBB-A49EEBCEB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47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7" name="Freeform 2638">
              <a:extLst>
                <a:ext uri="{FF2B5EF4-FFF2-40B4-BE49-F238E27FC236}">
                  <a16:creationId xmlns:a16="http://schemas.microsoft.com/office/drawing/2014/main" id="{1AFCD284-5C89-4CD2-885B-0CEAFA8F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46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8" name="Oval 2639">
              <a:extLst>
                <a:ext uri="{FF2B5EF4-FFF2-40B4-BE49-F238E27FC236}">
                  <a16:creationId xmlns:a16="http://schemas.microsoft.com/office/drawing/2014/main" id="{A9F256A1-949A-46C3-9D71-E36C0EE7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46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9" name="Oval 2640">
              <a:extLst>
                <a:ext uri="{FF2B5EF4-FFF2-40B4-BE49-F238E27FC236}">
                  <a16:creationId xmlns:a16="http://schemas.microsoft.com/office/drawing/2014/main" id="{75A03735-1E8D-460C-9066-DB4C944D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47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0" name="Oval 2641">
              <a:extLst>
                <a:ext uri="{FF2B5EF4-FFF2-40B4-BE49-F238E27FC236}">
                  <a16:creationId xmlns:a16="http://schemas.microsoft.com/office/drawing/2014/main" id="{A440941F-B0C6-49FD-9994-815810B61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248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1" name="Freeform 2642">
              <a:extLst>
                <a:ext uri="{FF2B5EF4-FFF2-40B4-BE49-F238E27FC236}">
                  <a16:creationId xmlns:a16="http://schemas.microsoft.com/office/drawing/2014/main" id="{6FD802E4-26B4-4892-9D31-1A21FD25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80"/>
              <a:ext cx="73" cy="69"/>
            </a:xfrm>
            <a:custGeom>
              <a:avLst/>
              <a:gdLst>
                <a:gd name="T0" fmla="*/ 0 w 31"/>
                <a:gd name="T1" fmla="*/ 286 h 28"/>
                <a:gd name="T2" fmla="*/ 155 w 31"/>
                <a:gd name="T3" fmla="*/ 357 h 28"/>
                <a:gd name="T4" fmla="*/ 365 w 31"/>
                <a:gd name="T5" fmla="*/ 121 h 28"/>
                <a:gd name="T6" fmla="*/ 339 w 31"/>
                <a:gd name="T7" fmla="*/ 0 h 28"/>
                <a:gd name="T8" fmla="*/ 405 w 31"/>
                <a:gd name="T9" fmla="*/ 182 h 28"/>
                <a:gd name="T10" fmla="*/ 193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2" name="Oval 2643">
              <a:extLst>
                <a:ext uri="{FF2B5EF4-FFF2-40B4-BE49-F238E27FC236}">
                  <a16:creationId xmlns:a16="http://schemas.microsoft.com/office/drawing/2014/main" id="{592BDFC0-7310-4B9D-A225-229A7EA38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467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3" name="Oval 2644">
              <a:extLst>
                <a:ext uri="{FF2B5EF4-FFF2-40B4-BE49-F238E27FC236}">
                  <a16:creationId xmlns:a16="http://schemas.microsoft.com/office/drawing/2014/main" id="{1E79CE9E-D887-48C5-B6E1-E802AFC2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485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4" name="Oval 2645">
              <a:extLst>
                <a:ext uri="{FF2B5EF4-FFF2-40B4-BE49-F238E27FC236}">
                  <a16:creationId xmlns:a16="http://schemas.microsoft.com/office/drawing/2014/main" id="{DCE74F04-0D94-40D8-826B-BAEFFDC96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4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5" name="Freeform 2646">
              <a:extLst>
                <a:ext uri="{FF2B5EF4-FFF2-40B4-BE49-F238E27FC236}">
                  <a16:creationId xmlns:a16="http://schemas.microsoft.com/office/drawing/2014/main" id="{684742B7-3A9C-432A-95F7-2E4A20EB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6" name="Oval 2647">
              <a:extLst>
                <a:ext uri="{FF2B5EF4-FFF2-40B4-BE49-F238E27FC236}">
                  <a16:creationId xmlns:a16="http://schemas.microsoft.com/office/drawing/2014/main" id="{1932EF3D-21CE-4378-BEF5-B5F23D3B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44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7" name="Oval 2648">
              <a:extLst>
                <a:ext uri="{FF2B5EF4-FFF2-40B4-BE49-F238E27FC236}">
                  <a16:creationId xmlns:a16="http://schemas.microsoft.com/office/drawing/2014/main" id="{FE1B87B4-1BD7-4CAF-8834-AB6B8496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46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8" name="Oval 2649">
              <a:extLst>
                <a:ext uri="{FF2B5EF4-FFF2-40B4-BE49-F238E27FC236}">
                  <a16:creationId xmlns:a16="http://schemas.microsoft.com/office/drawing/2014/main" id="{121D420B-71F7-430B-BD5E-F4DAB7A10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47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9" name="Freeform 2650">
              <a:extLst>
                <a:ext uri="{FF2B5EF4-FFF2-40B4-BE49-F238E27FC236}">
                  <a16:creationId xmlns:a16="http://schemas.microsoft.com/office/drawing/2014/main" id="{4384414B-63BC-4F47-97C6-F39D67645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4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0" name="Oval 2651">
              <a:extLst>
                <a:ext uri="{FF2B5EF4-FFF2-40B4-BE49-F238E27FC236}">
                  <a16:creationId xmlns:a16="http://schemas.microsoft.com/office/drawing/2014/main" id="{C718289C-4961-472B-B858-D76155A59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418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1" name="Oval 2652">
              <a:extLst>
                <a:ext uri="{FF2B5EF4-FFF2-40B4-BE49-F238E27FC236}">
                  <a16:creationId xmlns:a16="http://schemas.microsoft.com/office/drawing/2014/main" id="{72DC3468-13F5-446F-A1E1-8C8451E3D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43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2" name="Oval 2653">
              <a:extLst>
                <a:ext uri="{FF2B5EF4-FFF2-40B4-BE49-F238E27FC236}">
                  <a16:creationId xmlns:a16="http://schemas.microsoft.com/office/drawing/2014/main" id="{F352CBE4-CE6B-4910-ADFA-E0D55C13E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44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3" name="Freeform 2654">
              <a:extLst>
                <a:ext uri="{FF2B5EF4-FFF2-40B4-BE49-F238E27FC236}">
                  <a16:creationId xmlns:a16="http://schemas.microsoft.com/office/drawing/2014/main" id="{6955CFBB-BB81-44AA-9BDB-24573757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2437"/>
              <a:ext cx="73" cy="73"/>
            </a:xfrm>
            <a:custGeom>
              <a:avLst/>
              <a:gdLst>
                <a:gd name="T0" fmla="*/ 0 w 31"/>
                <a:gd name="T1" fmla="*/ 317 h 29"/>
                <a:gd name="T2" fmla="*/ 155 w 31"/>
                <a:gd name="T3" fmla="*/ 400 h 29"/>
                <a:gd name="T4" fmla="*/ 365 w 31"/>
                <a:gd name="T5" fmla="*/ 126 h 29"/>
                <a:gd name="T6" fmla="*/ 327 w 31"/>
                <a:gd name="T7" fmla="*/ 0 h 29"/>
                <a:gd name="T8" fmla="*/ 405 w 31"/>
                <a:gd name="T9" fmla="*/ 191 h 29"/>
                <a:gd name="T10" fmla="*/ 184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4" name="Oval 2655">
              <a:extLst>
                <a:ext uri="{FF2B5EF4-FFF2-40B4-BE49-F238E27FC236}">
                  <a16:creationId xmlns:a16="http://schemas.microsoft.com/office/drawing/2014/main" id="{692DD5A0-117D-475E-9D51-1BDB8C15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246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5" name="Oval 2656">
              <a:extLst>
                <a:ext uri="{FF2B5EF4-FFF2-40B4-BE49-F238E27FC236}">
                  <a16:creationId xmlns:a16="http://schemas.microsoft.com/office/drawing/2014/main" id="{3204AAAC-E9DB-45BB-9C8E-44A792BC7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248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6" name="Oval 2657">
              <a:extLst>
                <a:ext uri="{FF2B5EF4-FFF2-40B4-BE49-F238E27FC236}">
                  <a16:creationId xmlns:a16="http://schemas.microsoft.com/office/drawing/2014/main" id="{E279D875-F136-409A-B890-930F5B004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7" name="Freeform 2658">
              <a:extLst>
                <a:ext uri="{FF2B5EF4-FFF2-40B4-BE49-F238E27FC236}">
                  <a16:creationId xmlns:a16="http://schemas.microsoft.com/office/drawing/2014/main" id="{485A0A5E-45C4-4766-82AC-BA6206A2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487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8" name="Oval 2659">
              <a:extLst>
                <a:ext uri="{FF2B5EF4-FFF2-40B4-BE49-F238E27FC236}">
                  <a16:creationId xmlns:a16="http://schemas.microsoft.com/office/drawing/2014/main" id="{DFA29A31-359D-4113-9156-733F6A25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477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9" name="Oval 2660">
              <a:extLst>
                <a:ext uri="{FF2B5EF4-FFF2-40B4-BE49-F238E27FC236}">
                  <a16:creationId xmlns:a16="http://schemas.microsoft.com/office/drawing/2014/main" id="{A1A85F5B-2A56-4752-80A3-9C050E063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495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0" name="Oval 2661">
              <a:extLst>
                <a:ext uri="{FF2B5EF4-FFF2-40B4-BE49-F238E27FC236}">
                  <a16:creationId xmlns:a16="http://schemas.microsoft.com/office/drawing/2014/main" id="{4A762198-96D8-4633-B704-202F1BAA4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250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1" name="Freeform 2662">
              <a:extLst>
                <a:ext uri="{FF2B5EF4-FFF2-40B4-BE49-F238E27FC236}">
                  <a16:creationId xmlns:a16="http://schemas.microsoft.com/office/drawing/2014/main" id="{17E2336E-D12D-446C-AFC7-2B77B4A8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49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2" name="Oval 2663">
              <a:extLst>
                <a:ext uri="{FF2B5EF4-FFF2-40B4-BE49-F238E27FC236}">
                  <a16:creationId xmlns:a16="http://schemas.microsoft.com/office/drawing/2014/main" id="{2B49BCCB-FA91-4B7F-85EE-F96AFED75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477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3" name="Oval 2664">
              <a:extLst>
                <a:ext uri="{FF2B5EF4-FFF2-40B4-BE49-F238E27FC236}">
                  <a16:creationId xmlns:a16="http://schemas.microsoft.com/office/drawing/2014/main" id="{70F42EA3-D95D-4D7A-853B-546DEFB60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49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4" name="Oval 2665">
              <a:extLst>
                <a:ext uri="{FF2B5EF4-FFF2-40B4-BE49-F238E27FC236}">
                  <a16:creationId xmlns:a16="http://schemas.microsoft.com/office/drawing/2014/main" id="{9237593F-4E92-4D66-8452-F4114199B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5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5" name="Freeform 2666">
              <a:extLst>
                <a:ext uri="{FF2B5EF4-FFF2-40B4-BE49-F238E27FC236}">
                  <a16:creationId xmlns:a16="http://schemas.microsoft.com/office/drawing/2014/main" id="{DD5EACD5-D7C5-4325-BEAA-9F457D15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49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6" name="Oval 2667">
              <a:extLst>
                <a:ext uri="{FF2B5EF4-FFF2-40B4-BE49-F238E27FC236}">
                  <a16:creationId xmlns:a16="http://schemas.microsoft.com/office/drawing/2014/main" id="{AEC28D9A-6D72-4C86-A002-BAD60367D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2472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7" name="Oval 2668">
              <a:extLst>
                <a:ext uri="{FF2B5EF4-FFF2-40B4-BE49-F238E27FC236}">
                  <a16:creationId xmlns:a16="http://schemas.microsoft.com/office/drawing/2014/main" id="{CAE62DE8-B32D-4976-A9DF-7239A2EF1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2490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8" name="Oval 2669">
              <a:extLst>
                <a:ext uri="{FF2B5EF4-FFF2-40B4-BE49-F238E27FC236}">
                  <a16:creationId xmlns:a16="http://schemas.microsoft.com/office/drawing/2014/main" id="{01D4F57F-B4E2-4A78-BCEE-1A3B217E0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50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9" name="Freeform 2670">
              <a:extLst>
                <a:ext uri="{FF2B5EF4-FFF2-40B4-BE49-F238E27FC236}">
                  <a16:creationId xmlns:a16="http://schemas.microsoft.com/office/drawing/2014/main" id="{D1DC4361-9A59-4E80-9FFE-F79655AB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49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0" name="Oval 2671">
              <a:extLst>
                <a:ext uri="{FF2B5EF4-FFF2-40B4-BE49-F238E27FC236}">
                  <a16:creationId xmlns:a16="http://schemas.microsoft.com/office/drawing/2014/main" id="{91D8DC04-1168-47CF-9A78-C2B98334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46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1" name="Oval 2672">
              <a:extLst>
                <a:ext uri="{FF2B5EF4-FFF2-40B4-BE49-F238E27FC236}">
                  <a16:creationId xmlns:a16="http://schemas.microsoft.com/office/drawing/2014/main" id="{FA73EFC4-910D-42C1-90AD-7C414F0CB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2480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2" name="Oval 2673">
              <a:extLst>
                <a:ext uri="{FF2B5EF4-FFF2-40B4-BE49-F238E27FC236}">
                  <a16:creationId xmlns:a16="http://schemas.microsoft.com/office/drawing/2014/main" id="{737D0CBB-89DC-4923-86A3-50A68399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49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3" name="Freeform 2674">
              <a:extLst>
                <a:ext uri="{FF2B5EF4-FFF2-40B4-BE49-F238E27FC236}">
                  <a16:creationId xmlns:a16="http://schemas.microsoft.com/office/drawing/2014/main" id="{42D9CFA3-216E-4200-BD61-B9FF07C9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48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4" name="Oval 2675">
              <a:extLst>
                <a:ext uri="{FF2B5EF4-FFF2-40B4-BE49-F238E27FC236}">
                  <a16:creationId xmlns:a16="http://schemas.microsoft.com/office/drawing/2014/main" id="{7795DDAB-7FA4-4C13-BBAF-DA86F08C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3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5" name="Oval 2676">
              <a:extLst>
                <a:ext uri="{FF2B5EF4-FFF2-40B4-BE49-F238E27FC236}">
                  <a16:creationId xmlns:a16="http://schemas.microsoft.com/office/drawing/2014/main" id="{97DA0DAE-EAE2-4877-9B26-0FF0D7BE0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40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6" name="Oval 2677">
              <a:extLst>
                <a:ext uri="{FF2B5EF4-FFF2-40B4-BE49-F238E27FC236}">
                  <a16:creationId xmlns:a16="http://schemas.microsoft.com/office/drawing/2014/main" id="{8B0CCE06-52A3-4C28-80F3-F1CA9ED3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41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7" name="Freeform 2678">
              <a:extLst>
                <a:ext uri="{FF2B5EF4-FFF2-40B4-BE49-F238E27FC236}">
                  <a16:creationId xmlns:a16="http://schemas.microsoft.com/office/drawing/2014/main" id="{3998E817-EA43-41AF-985E-84F92C18D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0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8" name="Oval 2679">
              <a:extLst>
                <a:ext uri="{FF2B5EF4-FFF2-40B4-BE49-F238E27FC236}">
                  <a16:creationId xmlns:a16="http://schemas.microsoft.com/office/drawing/2014/main" id="{CBEBE8BD-C194-4FC1-83A9-EE85328F6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408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9" name="Oval 2680">
              <a:extLst>
                <a:ext uri="{FF2B5EF4-FFF2-40B4-BE49-F238E27FC236}">
                  <a16:creationId xmlns:a16="http://schemas.microsoft.com/office/drawing/2014/main" id="{7AE539FE-6624-4651-A900-F8379348E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242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0" name="Oval 2681">
              <a:extLst>
                <a:ext uri="{FF2B5EF4-FFF2-40B4-BE49-F238E27FC236}">
                  <a16:creationId xmlns:a16="http://schemas.microsoft.com/office/drawing/2014/main" id="{B18AE7FC-C21C-4050-AB8B-E16430A44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43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1" name="Freeform 2682">
              <a:extLst>
                <a:ext uri="{FF2B5EF4-FFF2-40B4-BE49-F238E27FC236}">
                  <a16:creationId xmlns:a16="http://schemas.microsoft.com/office/drawing/2014/main" id="{A6601241-4E6F-4C96-B7F4-DA691E912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427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2" name="Oval 2683">
              <a:extLst>
                <a:ext uri="{FF2B5EF4-FFF2-40B4-BE49-F238E27FC236}">
                  <a16:creationId xmlns:a16="http://schemas.microsoft.com/office/drawing/2014/main" id="{AFD7F118-6DC3-43CF-BE6C-F66F2C033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2430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3" name="Oval 2684">
              <a:extLst>
                <a:ext uri="{FF2B5EF4-FFF2-40B4-BE49-F238E27FC236}">
                  <a16:creationId xmlns:a16="http://schemas.microsoft.com/office/drawing/2014/main" id="{8031B521-2E7D-4F3A-A6A7-10AB0E9C0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44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4" name="Oval 2685">
              <a:extLst>
                <a:ext uri="{FF2B5EF4-FFF2-40B4-BE49-F238E27FC236}">
                  <a16:creationId xmlns:a16="http://schemas.microsoft.com/office/drawing/2014/main" id="{7A2B9287-E691-420F-AE6A-C02B9AFE9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57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5" name="Freeform 2686">
              <a:extLst>
                <a:ext uri="{FF2B5EF4-FFF2-40B4-BE49-F238E27FC236}">
                  <a16:creationId xmlns:a16="http://schemas.microsoft.com/office/drawing/2014/main" id="{DF46644E-2B47-42FB-9EE3-64225B88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45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6" name="Oval 2687">
              <a:extLst>
                <a:ext uri="{FF2B5EF4-FFF2-40B4-BE49-F238E27FC236}">
                  <a16:creationId xmlns:a16="http://schemas.microsoft.com/office/drawing/2014/main" id="{F8A29FF3-2F71-473F-B507-BD8E2FBD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36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7" name="Oval 2688">
              <a:extLst>
                <a:ext uri="{FF2B5EF4-FFF2-40B4-BE49-F238E27FC236}">
                  <a16:creationId xmlns:a16="http://schemas.microsoft.com/office/drawing/2014/main" id="{B588C948-626E-4C31-B332-4A8E1C1F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38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8" name="Oval 2689">
              <a:extLst>
                <a:ext uri="{FF2B5EF4-FFF2-40B4-BE49-F238E27FC236}">
                  <a16:creationId xmlns:a16="http://schemas.microsoft.com/office/drawing/2014/main" id="{8CB26EB1-065A-44AC-8D95-73A1DB241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239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9" name="Freeform 2690">
              <a:extLst>
                <a:ext uri="{FF2B5EF4-FFF2-40B4-BE49-F238E27FC236}">
                  <a16:creationId xmlns:a16="http://schemas.microsoft.com/office/drawing/2014/main" id="{5DF46CE2-87EB-4C48-85CD-B5A1BC6E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38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0" name="Oval 2691">
              <a:extLst>
                <a:ext uri="{FF2B5EF4-FFF2-40B4-BE49-F238E27FC236}">
                  <a16:creationId xmlns:a16="http://schemas.microsoft.com/office/drawing/2014/main" id="{05EE323A-293F-4DB0-B63E-DB019547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6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1" name="Oval 2692">
              <a:extLst>
                <a:ext uri="{FF2B5EF4-FFF2-40B4-BE49-F238E27FC236}">
                  <a16:creationId xmlns:a16="http://schemas.microsoft.com/office/drawing/2014/main" id="{253C0911-9382-44ED-8F27-56DC5526D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38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2" name="Oval 2693">
              <a:extLst>
                <a:ext uri="{FF2B5EF4-FFF2-40B4-BE49-F238E27FC236}">
                  <a16:creationId xmlns:a16="http://schemas.microsoft.com/office/drawing/2014/main" id="{3891180F-2875-4866-AEA4-99F8EDFA8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39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3" name="Freeform 2694">
              <a:extLst>
                <a:ext uri="{FF2B5EF4-FFF2-40B4-BE49-F238E27FC236}">
                  <a16:creationId xmlns:a16="http://schemas.microsoft.com/office/drawing/2014/main" id="{0FE6D9B4-9119-4216-80C3-354D315A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38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4" name="Oval 2695">
              <a:extLst>
                <a:ext uri="{FF2B5EF4-FFF2-40B4-BE49-F238E27FC236}">
                  <a16:creationId xmlns:a16="http://schemas.microsoft.com/office/drawing/2014/main" id="{AB736531-A7C0-4D6C-BB91-9691F7678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380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5" name="Oval 2696">
              <a:extLst>
                <a:ext uri="{FF2B5EF4-FFF2-40B4-BE49-F238E27FC236}">
                  <a16:creationId xmlns:a16="http://schemas.microsoft.com/office/drawing/2014/main" id="{2F077259-1FD3-4152-96DF-7203F9DF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398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6" name="Oval 2697">
              <a:extLst>
                <a:ext uri="{FF2B5EF4-FFF2-40B4-BE49-F238E27FC236}">
                  <a16:creationId xmlns:a16="http://schemas.microsoft.com/office/drawing/2014/main" id="{9DC3B6B3-378F-46E5-A506-6AE09DEB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40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7" name="Freeform 2698">
              <a:extLst>
                <a:ext uri="{FF2B5EF4-FFF2-40B4-BE49-F238E27FC236}">
                  <a16:creationId xmlns:a16="http://schemas.microsoft.com/office/drawing/2014/main" id="{E86845FC-8ED5-4B6D-914E-8342FFBB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40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8" name="Oval 2699">
              <a:extLst>
                <a:ext uri="{FF2B5EF4-FFF2-40B4-BE49-F238E27FC236}">
                  <a16:creationId xmlns:a16="http://schemas.microsoft.com/office/drawing/2014/main" id="{0886A7CA-E248-461A-9CD2-DE803D699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39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9" name="Oval 2700">
              <a:extLst>
                <a:ext uri="{FF2B5EF4-FFF2-40B4-BE49-F238E27FC236}">
                  <a16:creationId xmlns:a16="http://schemas.microsoft.com/office/drawing/2014/main" id="{DF56ABAF-361A-43FA-8737-92D3AF86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2408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0" name="Oval 2701">
              <a:extLst>
                <a:ext uri="{FF2B5EF4-FFF2-40B4-BE49-F238E27FC236}">
                  <a16:creationId xmlns:a16="http://schemas.microsoft.com/office/drawing/2014/main" id="{7B17B969-D999-4AA1-9610-919B24C3B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2418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1" name="Freeform 2702">
              <a:extLst>
                <a:ext uri="{FF2B5EF4-FFF2-40B4-BE49-F238E27FC236}">
                  <a16:creationId xmlns:a16="http://schemas.microsoft.com/office/drawing/2014/main" id="{2F787BA3-15FC-40C8-B5C8-1CA573B3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41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2" name="Oval 2703">
              <a:extLst>
                <a:ext uri="{FF2B5EF4-FFF2-40B4-BE49-F238E27FC236}">
                  <a16:creationId xmlns:a16="http://schemas.microsoft.com/office/drawing/2014/main" id="{8E5DE25E-661D-4AEF-B19B-2EC33C264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39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3" name="Oval 2704">
              <a:extLst>
                <a:ext uri="{FF2B5EF4-FFF2-40B4-BE49-F238E27FC236}">
                  <a16:creationId xmlns:a16="http://schemas.microsoft.com/office/drawing/2014/main" id="{C649E597-8449-43E2-8576-2B08D959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413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4" name="Oval 2705">
              <a:extLst>
                <a:ext uri="{FF2B5EF4-FFF2-40B4-BE49-F238E27FC236}">
                  <a16:creationId xmlns:a16="http://schemas.microsoft.com/office/drawing/2014/main" id="{E5D4C3D4-8AB0-4AD8-A0C0-AA98B865C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242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5" name="Freeform 2706">
              <a:extLst>
                <a:ext uri="{FF2B5EF4-FFF2-40B4-BE49-F238E27FC236}">
                  <a16:creationId xmlns:a16="http://schemas.microsoft.com/office/drawing/2014/main" id="{B25EAE49-825B-4712-B5E3-3B50F59F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15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6" name="Oval 2707">
              <a:extLst>
                <a:ext uri="{FF2B5EF4-FFF2-40B4-BE49-F238E27FC236}">
                  <a16:creationId xmlns:a16="http://schemas.microsoft.com/office/drawing/2014/main" id="{FB61F826-0D2A-4664-B9F5-D56CD9D89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388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7" name="Oval 2708">
              <a:extLst>
                <a:ext uri="{FF2B5EF4-FFF2-40B4-BE49-F238E27FC236}">
                  <a16:creationId xmlns:a16="http://schemas.microsoft.com/office/drawing/2014/main" id="{94049A26-EA0C-405F-A3AA-227B8594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40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8" name="Oval 2709">
              <a:extLst>
                <a:ext uri="{FF2B5EF4-FFF2-40B4-BE49-F238E27FC236}">
                  <a16:creationId xmlns:a16="http://schemas.microsoft.com/office/drawing/2014/main" id="{2EE08957-D2A6-4CE4-8EFF-0A7CDDC0D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41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9" name="Freeform 2710">
              <a:extLst>
                <a:ext uri="{FF2B5EF4-FFF2-40B4-BE49-F238E27FC236}">
                  <a16:creationId xmlns:a16="http://schemas.microsoft.com/office/drawing/2014/main" id="{F88C7733-546A-4CA7-8344-EAEB9E93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40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0" name="Oval 2711">
              <a:extLst>
                <a:ext uri="{FF2B5EF4-FFF2-40B4-BE49-F238E27FC236}">
                  <a16:creationId xmlns:a16="http://schemas.microsoft.com/office/drawing/2014/main" id="{209CEDB4-D295-469F-8D39-B45819D70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238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1" name="Oval 2712">
              <a:extLst>
                <a:ext uri="{FF2B5EF4-FFF2-40B4-BE49-F238E27FC236}">
                  <a16:creationId xmlns:a16="http://schemas.microsoft.com/office/drawing/2014/main" id="{6AC795A0-B484-4389-884D-B75386DB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2398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2" name="Oval 2713">
              <a:extLst>
                <a:ext uri="{FF2B5EF4-FFF2-40B4-BE49-F238E27FC236}">
                  <a16:creationId xmlns:a16="http://schemas.microsoft.com/office/drawing/2014/main" id="{C83D4D27-826A-4F1F-9065-B31774370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240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3" name="Freeform 2714">
              <a:extLst>
                <a:ext uri="{FF2B5EF4-FFF2-40B4-BE49-F238E27FC236}">
                  <a16:creationId xmlns:a16="http://schemas.microsoft.com/office/drawing/2014/main" id="{6FE166DD-86AF-4B64-9B99-9C896523B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40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4" name="Oval 2715">
              <a:extLst>
                <a:ext uri="{FF2B5EF4-FFF2-40B4-BE49-F238E27FC236}">
                  <a16:creationId xmlns:a16="http://schemas.microsoft.com/office/drawing/2014/main" id="{D4332DD9-E6E3-4C8C-BEE2-848688757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375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5" name="Oval 2716">
              <a:extLst>
                <a:ext uri="{FF2B5EF4-FFF2-40B4-BE49-F238E27FC236}">
                  <a16:creationId xmlns:a16="http://schemas.microsoft.com/office/drawing/2014/main" id="{60E67CC6-5F34-40A6-988C-BD2521F2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393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6" name="Oval 2717">
              <a:extLst>
                <a:ext uri="{FF2B5EF4-FFF2-40B4-BE49-F238E27FC236}">
                  <a16:creationId xmlns:a16="http://schemas.microsoft.com/office/drawing/2014/main" id="{67EDAE43-2964-43E5-9FC4-FBC886596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7" name="Freeform 2718">
              <a:extLst>
                <a:ext uri="{FF2B5EF4-FFF2-40B4-BE49-F238E27FC236}">
                  <a16:creationId xmlns:a16="http://schemas.microsoft.com/office/drawing/2014/main" id="{81A6A395-0065-409A-B3A4-10191DBC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398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8" name="Oval 2719">
              <a:extLst>
                <a:ext uri="{FF2B5EF4-FFF2-40B4-BE49-F238E27FC236}">
                  <a16:creationId xmlns:a16="http://schemas.microsoft.com/office/drawing/2014/main" id="{AF9E05A6-7265-48B6-8283-42BFC0D4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32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9" name="Oval 2720">
              <a:extLst>
                <a:ext uri="{FF2B5EF4-FFF2-40B4-BE49-F238E27FC236}">
                  <a16:creationId xmlns:a16="http://schemas.microsoft.com/office/drawing/2014/main" id="{DAE6B300-5375-4202-9C0C-C5553BF7E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34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0" name="Oval 2721">
              <a:extLst>
                <a:ext uri="{FF2B5EF4-FFF2-40B4-BE49-F238E27FC236}">
                  <a16:creationId xmlns:a16="http://schemas.microsoft.com/office/drawing/2014/main" id="{F3310664-0412-4B60-891C-B739552A0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35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1" name="Freeform 2722">
              <a:extLst>
                <a:ext uri="{FF2B5EF4-FFF2-40B4-BE49-F238E27FC236}">
                  <a16:creationId xmlns:a16="http://schemas.microsoft.com/office/drawing/2014/main" id="{431BAD7B-6F8A-4604-B18C-4D79C40C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34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2" name="Oval 2723">
              <a:extLst>
                <a:ext uri="{FF2B5EF4-FFF2-40B4-BE49-F238E27FC236}">
                  <a16:creationId xmlns:a16="http://schemas.microsoft.com/office/drawing/2014/main" id="{43C7074C-4A0D-43DF-ADC0-D44382D80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45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3" name="Oval 2724">
              <a:extLst>
                <a:ext uri="{FF2B5EF4-FFF2-40B4-BE49-F238E27FC236}">
                  <a16:creationId xmlns:a16="http://schemas.microsoft.com/office/drawing/2014/main" id="{EA88695A-BACF-432A-A3C2-6872C2D3A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36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4" name="Oval 2725">
              <a:extLst>
                <a:ext uri="{FF2B5EF4-FFF2-40B4-BE49-F238E27FC236}">
                  <a16:creationId xmlns:a16="http://schemas.microsoft.com/office/drawing/2014/main" id="{6A04F4FC-F378-4D40-A1C1-3464CC1FD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37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5" name="Freeform 2726">
              <a:extLst>
                <a:ext uri="{FF2B5EF4-FFF2-40B4-BE49-F238E27FC236}">
                  <a16:creationId xmlns:a16="http://schemas.microsoft.com/office/drawing/2014/main" id="{C3DCF634-43B0-47DF-8AAB-C4A69EB8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6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6" name="Oval 2727">
              <a:extLst>
                <a:ext uri="{FF2B5EF4-FFF2-40B4-BE49-F238E27FC236}">
                  <a16:creationId xmlns:a16="http://schemas.microsoft.com/office/drawing/2014/main" id="{F090A45D-3E9C-4A3A-816C-912E3D5A7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5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7" name="Oval 2728">
              <a:extLst>
                <a:ext uri="{FF2B5EF4-FFF2-40B4-BE49-F238E27FC236}">
                  <a16:creationId xmlns:a16="http://schemas.microsoft.com/office/drawing/2014/main" id="{DEA9DA24-01A8-4312-BB15-B4E776979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236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8" name="Oval 2729">
              <a:extLst>
                <a:ext uri="{FF2B5EF4-FFF2-40B4-BE49-F238E27FC236}">
                  <a16:creationId xmlns:a16="http://schemas.microsoft.com/office/drawing/2014/main" id="{93CB138D-F684-4561-8E6F-806B9CEE8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37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9" name="Freeform 2730">
              <a:extLst>
                <a:ext uri="{FF2B5EF4-FFF2-40B4-BE49-F238E27FC236}">
                  <a16:creationId xmlns:a16="http://schemas.microsoft.com/office/drawing/2014/main" id="{057C3B36-05DD-4784-9658-ADAB09119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37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0" name="Oval 2731">
              <a:extLst>
                <a:ext uri="{FF2B5EF4-FFF2-40B4-BE49-F238E27FC236}">
                  <a16:creationId xmlns:a16="http://schemas.microsoft.com/office/drawing/2014/main" id="{9D48789A-241D-48B0-B568-E4530BF1A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2363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1" name="Oval 2732">
              <a:extLst>
                <a:ext uri="{FF2B5EF4-FFF2-40B4-BE49-F238E27FC236}">
                  <a16:creationId xmlns:a16="http://schemas.microsoft.com/office/drawing/2014/main" id="{1BC1CF82-CA59-4628-8BEF-E488E09A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380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2" name="Oval 2733">
              <a:extLst>
                <a:ext uri="{FF2B5EF4-FFF2-40B4-BE49-F238E27FC236}">
                  <a16:creationId xmlns:a16="http://schemas.microsoft.com/office/drawing/2014/main" id="{50B5485E-E248-441F-8F0F-63CF04A4C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39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3" name="Freeform 2734">
              <a:extLst>
                <a:ext uri="{FF2B5EF4-FFF2-40B4-BE49-F238E27FC236}">
                  <a16:creationId xmlns:a16="http://schemas.microsoft.com/office/drawing/2014/main" id="{C4ED5ACC-CF9D-4D8C-A088-3D5F7104E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38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4" name="Oval 2735">
              <a:extLst>
                <a:ext uri="{FF2B5EF4-FFF2-40B4-BE49-F238E27FC236}">
                  <a16:creationId xmlns:a16="http://schemas.microsoft.com/office/drawing/2014/main" id="{C3B14542-BE3B-40A4-8E74-4901CD48C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03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5" name="Oval 2736">
              <a:extLst>
                <a:ext uri="{FF2B5EF4-FFF2-40B4-BE49-F238E27FC236}">
                  <a16:creationId xmlns:a16="http://schemas.microsoft.com/office/drawing/2014/main" id="{AC43D489-644B-4621-A9BF-450004526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050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6" name="Oval 2737">
              <a:extLst>
                <a:ext uri="{FF2B5EF4-FFF2-40B4-BE49-F238E27FC236}">
                  <a16:creationId xmlns:a16="http://schemas.microsoft.com/office/drawing/2014/main" id="{43843D2F-4A6D-40DC-B61B-2B88FD9C3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06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7" name="Freeform 2738">
              <a:extLst>
                <a:ext uri="{FF2B5EF4-FFF2-40B4-BE49-F238E27FC236}">
                  <a16:creationId xmlns:a16="http://schemas.microsoft.com/office/drawing/2014/main" id="{0C1E5839-C074-4567-A9A9-EDBD3152A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05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8" name="Oval 2739">
              <a:extLst>
                <a:ext uri="{FF2B5EF4-FFF2-40B4-BE49-F238E27FC236}">
                  <a16:creationId xmlns:a16="http://schemas.microsoft.com/office/drawing/2014/main" id="{0CF4E5F6-3C69-4F46-BF56-61E34DDF9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60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9" name="Oval 2740">
              <a:extLst>
                <a:ext uri="{FF2B5EF4-FFF2-40B4-BE49-F238E27FC236}">
                  <a16:creationId xmlns:a16="http://schemas.microsoft.com/office/drawing/2014/main" id="{7B9F8BB9-139D-4E69-B9CD-9208D4106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07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0" name="Oval 2741">
              <a:extLst>
                <a:ext uri="{FF2B5EF4-FFF2-40B4-BE49-F238E27FC236}">
                  <a16:creationId xmlns:a16="http://schemas.microsoft.com/office/drawing/2014/main" id="{59B3C109-712D-45DB-B9AC-D3388D48D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087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1" name="Freeform 2742">
              <a:extLst>
                <a:ext uri="{FF2B5EF4-FFF2-40B4-BE49-F238E27FC236}">
                  <a16:creationId xmlns:a16="http://schemas.microsoft.com/office/drawing/2014/main" id="{5445F9C8-B9C7-49BC-B901-C1C3AAFD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08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Oval 2743">
              <a:extLst>
                <a:ext uri="{FF2B5EF4-FFF2-40B4-BE49-F238E27FC236}">
                  <a16:creationId xmlns:a16="http://schemas.microsoft.com/office/drawing/2014/main" id="{B4CDAB8B-9782-4C00-9DC3-75A3E1DD4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042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3" name="Oval 2744">
              <a:extLst>
                <a:ext uri="{FF2B5EF4-FFF2-40B4-BE49-F238E27FC236}">
                  <a16:creationId xmlns:a16="http://schemas.microsoft.com/office/drawing/2014/main" id="{DAFA334F-0CAE-4621-9E4D-D3E550101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060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4" name="Oval 2745">
              <a:extLst>
                <a:ext uri="{FF2B5EF4-FFF2-40B4-BE49-F238E27FC236}">
                  <a16:creationId xmlns:a16="http://schemas.microsoft.com/office/drawing/2014/main" id="{31C71D4A-090E-4AB8-92A7-8C1C8B3A0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07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5" name="Freeform 2746">
              <a:extLst>
                <a:ext uri="{FF2B5EF4-FFF2-40B4-BE49-F238E27FC236}">
                  <a16:creationId xmlns:a16="http://schemas.microsoft.com/office/drawing/2014/main" id="{F8D6E075-7E3C-4DB7-8711-EA200766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0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Oval 2747">
              <a:extLst>
                <a:ext uri="{FF2B5EF4-FFF2-40B4-BE49-F238E27FC236}">
                  <a16:creationId xmlns:a16="http://schemas.microsoft.com/office/drawing/2014/main" id="{B5D18A16-4705-4C02-ABB7-0ED4A7100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04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7" name="Oval 2748">
              <a:extLst>
                <a:ext uri="{FF2B5EF4-FFF2-40B4-BE49-F238E27FC236}">
                  <a16:creationId xmlns:a16="http://schemas.microsoft.com/office/drawing/2014/main" id="{73CBE15F-8D7D-48CD-8B4B-BA2EAF7C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05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8" name="Oval 2749">
              <a:extLst>
                <a:ext uri="{FF2B5EF4-FFF2-40B4-BE49-F238E27FC236}">
                  <a16:creationId xmlns:a16="http://schemas.microsoft.com/office/drawing/2014/main" id="{02A3F317-43B4-4DCB-88EA-585B3C526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067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9" name="Freeform 2750">
              <a:extLst>
                <a:ext uri="{FF2B5EF4-FFF2-40B4-BE49-F238E27FC236}">
                  <a16:creationId xmlns:a16="http://schemas.microsoft.com/office/drawing/2014/main" id="{76F69E7C-B79A-436C-8013-03463547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060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14 w 31"/>
                <a:gd name="T7" fmla="*/ 0 h 28"/>
                <a:gd name="T8" fmla="*/ 388 w 31"/>
                <a:gd name="T9" fmla="*/ 182 h 28"/>
                <a:gd name="T10" fmla="*/ 179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4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Oval 2751">
              <a:extLst>
                <a:ext uri="{FF2B5EF4-FFF2-40B4-BE49-F238E27FC236}">
                  <a16:creationId xmlns:a16="http://schemas.microsoft.com/office/drawing/2014/main" id="{3EBAB395-E151-45EA-B46D-7C1B10E9C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107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1" name="Oval 2752">
              <a:extLst>
                <a:ext uri="{FF2B5EF4-FFF2-40B4-BE49-F238E27FC236}">
                  <a16:creationId xmlns:a16="http://schemas.microsoft.com/office/drawing/2014/main" id="{F8D69566-48D8-4711-AF18-9590FAF3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090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2" name="Oval 2753">
              <a:extLst>
                <a:ext uri="{FF2B5EF4-FFF2-40B4-BE49-F238E27FC236}">
                  <a16:creationId xmlns:a16="http://schemas.microsoft.com/office/drawing/2014/main" id="{4696DC8F-9987-4BF3-8A32-45E3A2F0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110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3" name="Freeform 2754">
              <a:extLst>
                <a:ext uri="{FF2B5EF4-FFF2-40B4-BE49-F238E27FC236}">
                  <a16:creationId xmlns:a16="http://schemas.microsoft.com/office/drawing/2014/main" id="{48F4F38E-A349-48F5-97A7-C2DAF7E9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092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Oval 2755">
              <a:extLst>
                <a:ext uri="{FF2B5EF4-FFF2-40B4-BE49-F238E27FC236}">
                  <a16:creationId xmlns:a16="http://schemas.microsoft.com/office/drawing/2014/main" id="{047DC61A-5F3F-4C47-AFB0-73791235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100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5" name="Oval 2756">
              <a:extLst>
                <a:ext uri="{FF2B5EF4-FFF2-40B4-BE49-F238E27FC236}">
                  <a16:creationId xmlns:a16="http://schemas.microsoft.com/office/drawing/2014/main" id="{26499E29-E996-420F-A357-8CFDE06D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1117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6" name="Oval 2757">
              <a:extLst>
                <a:ext uri="{FF2B5EF4-FFF2-40B4-BE49-F238E27FC236}">
                  <a16:creationId xmlns:a16="http://schemas.microsoft.com/office/drawing/2014/main" id="{20C8BFF0-7175-4F7F-A612-623B24DF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2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7" name="Freeform 2758">
              <a:extLst>
                <a:ext uri="{FF2B5EF4-FFF2-40B4-BE49-F238E27FC236}">
                  <a16:creationId xmlns:a16="http://schemas.microsoft.com/office/drawing/2014/main" id="{A89D33F3-C353-4875-80A0-A5DDC5B8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1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Oval 2759">
              <a:extLst>
                <a:ext uri="{FF2B5EF4-FFF2-40B4-BE49-F238E27FC236}">
                  <a16:creationId xmlns:a16="http://schemas.microsoft.com/office/drawing/2014/main" id="{102F5A04-888B-49BD-8700-4439634EF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112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9" name="Oval 2760">
              <a:extLst>
                <a:ext uri="{FF2B5EF4-FFF2-40B4-BE49-F238E27FC236}">
                  <a16:creationId xmlns:a16="http://schemas.microsoft.com/office/drawing/2014/main" id="{77CD69AD-8FB1-49FF-BBCA-E2110F00A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129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0" name="Oval 2761">
              <a:extLst>
                <a:ext uri="{FF2B5EF4-FFF2-40B4-BE49-F238E27FC236}">
                  <a16:creationId xmlns:a16="http://schemas.microsoft.com/office/drawing/2014/main" id="{5CB34B4B-4B13-4D5D-A52B-0A751CF7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13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1" name="Freeform 2762">
              <a:extLst>
                <a:ext uri="{FF2B5EF4-FFF2-40B4-BE49-F238E27FC236}">
                  <a16:creationId xmlns:a16="http://schemas.microsoft.com/office/drawing/2014/main" id="{6F5D3333-A962-438F-A993-D6AD779F1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132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Oval 2763">
              <a:extLst>
                <a:ext uri="{FF2B5EF4-FFF2-40B4-BE49-F238E27FC236}">
                  <a16:creationId xmlns:a16="http://schemas.microsoft.com/office/drawing/2014/main" id="{D1938125-E254-4199-9309-03223E308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9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3" name="Oval 2764">
              <a:extLst>
                <a:ext uri="{FF2B5EF4-FFF2-40B4-BE49-F238E27FC236}">
                  <a16:creationId xmlns:a16="http://schemas.microsoft.com/office/drawing/2014/main" id="{305C7EB1-BD0A-4982-ABAC-79D12D703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40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4" name="Freeform 2765">
              <a:extLst>
                <a:ext uri="{FF2B5EF4-FFF2-40B4-BE49-F238E27FC236}">
                  <a16:creationId xmlns:a16="http://schemas.microsoft.com/office/drawing/2014/main" id="{F0DC17BC-1062-4DB3-AD97-89A7E5F35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418"/>
              <a:ext cx="17" cy="17"/>
            </a:xfrm>
            <a:custGeom>
              <a:avLst/>
              <a:gdLst>
                <a:gd name="T0" fmla="*/ 58 w 7"/>
                <a:gd name="T1" fmla="*/ 0 h 7"/>
                <a:gd name="T2" fmla="*/ 0 w 7"/>
                <a:gd name="T3" fmla="*/ 41 h 7"/>
                <a:gd name="T4" fmla="*/ 58 w 7"/>
                <a:gd name="T5" fmla="*/ 100 h 7"/>
                <a:gd name="T6" fmla="*/ 100 w 7"/>
                <a:gd name="T7" fmla="*/ 41 h 7"/>
                <a:gd name="T8" fmla="*/ 5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Freeform 2766">
              <a:extLst>
                <a:ext uri="{FF2B5EF4-FFF2-40B4-BE49-F238E27FC236}">
                  <a16:creationId xmlns:a16="http://schemas.microsoft.com/office/drawing/2014/main" id="{5072D442-06B5-49A4-917D-A5C62323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410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Oval 2767">
              <a:extLst>
                <a:ext uri="{FF2B5EF4-FFF2-40B4-BE49-F238E27FC236}">
                  <a16:creationId xmlns:a16="http://schemas.microsoft.com/office/drawing/2014/main" id="{C77421D4-EA91-4FFC-A8AC-3747924FF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235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7" name="Oval 2768">
              <a:extLst>
                <a:ext uri="{FF2B5EF4-FFF2-40B4-BE49-F238E27FC236}">
                  <a16:creationId xmlns:a16="http://schemas.microsoft.com/office/drawing/2014/main" id="{019F4DD1-3886-4B9A-9E94-A4CB1D09E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2370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8" name="Oval 2769">
              <a:extLst>
                <a:ext uri="{FF2B5EF4-FFF2-40B4-BE49-F238E27FC236}">
                  <a16:creationId xmlns:a16="http://schemas.microsoft.com/office/drawing/2014/main" id="{5361F697-858B-4052-9BE8-D6C5A2FB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38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9" name="Freeform 2770">
              <a:extLst>
                <a:ext uri="{FF2B5EF4-FFF2-40B4-BE49-F238E27FC236}">
                  <a16:creationId xmlns:a16="http://schemas.microsoft.com/office/drawing/2014/main" id="{9D021694-3B16-4B3F-9DCE-CB28D6256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37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Oval 2771">
              <a:extLst>
                <a:ext uri="{FF2B5EF4-FFF2-40B4-BE49-F238E27FC236}">
                  <a16:creationId xmlns:a16="http://schemas.microsoft.com/office/drawing/2014/main" id="{67039002-C7A0-4D87-AEE1-795F3B69F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30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1" name="Oval 2772">
              <a:extLst>
                <a:ext uri="{FF2B5EF4-FFF2-40B4-BE49-F238E27FC236}">
                  <a16:creationId xmlns:a16="http://schemas.microsoft.com/office/drawing/2014/main" id="{83A939A0-9BDA-4CB6-A0FA-9B1226CDA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31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2" name="Oval 2773">
              <a:extLst>
                <a:ext uri="{FF2B5EF4-FFF2-40B4-BE49-F238E27FC236}">
                  <a16:creationId xmlns:a16="http://schemas.microsoft.com/office/drawing/2014/main" id="{0B2B571D-12E8-4A11-B88B-359DF1C20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33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3" name="Freeform 2774">
              <a:extLst>
                <a:ext uri="{FF2B5EF4-FFF2-40B4-BE49-F238E27FC236}">
                  <a16:creationId xmlns:a16="http://schemas.microsoft.com/office/drawing/2014/main" id="{818041A7-4676-4EB0-B585-0921C179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323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Oval 2775">
              <a:extLst>
                <a:ext uri="{FF2B5EF4-FFF2-40B4-BE49-F238E27FC236}">
                  <a16:creationId xmlns:a16="http://schemas.microsoft.com/office/drawing/2014/main" id="{5A8750D1-E86C-471D-A802-6274F5FBF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318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5" name="Oval 2776">
              <a:extLst>
                <a:ext uri="{FF2B5EF4-FFF2-40B4-BE49-F238E27FC236}">
                  <a16:creationId xmlns:a16="http://schemas.microsoft.com/office/drawing/2014/main" id="{58D350F0-226E-4A24-933E-651CFC780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233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6" name="Oval 2777">
              <a:extLst>
                <a:ext uri="{FF2B5EF4-FFF2-40B4-BE49-F238E27FC236}">
                  <a16:creationId xmlns:a16="http://schemas.microsoft.com/office/drawing/2014/main" id="{CD882391-B068-4C7E-ABB7-512321E47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345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7" name="Freeform 2778">
              <a:extLst>
                <a:ext uri="{FF2B5EF4-FFF2-40B4-BE49-F238E27FC236}">
                  <a16:creationId xmlns:a16="http://schemas.microsoft.com/office/drawing/2014/main" id="{1A53743F-BCA1-4815-9312-41C153CD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3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Oval 2779">
              <a:extLst>
                <a:ext uri="{FF2B5EF4-FFF2-40B4-BE49-F238E27FC236}">
                  <a16:creationId xmlns:a16="http://schemas.microsoft.com/office/drawing/2014/main" id="{7AF678DD-E038-4B1A-B16C-62D2E9571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233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9" name="Oval 2780">
              <a:extLst>
                <a:ext uri="{FF2B5EF4-FFF2-40B4-BE49-F238E27FC236}">
                  <a16:creationId xmlns:a16="http://schemas.microsoft.com/office/drawing/2014/main" id="{6201DACC-D1D8-466D-93E5-423DD7C15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35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0" name="Freeform 2781">
              <a:extLst>
                <a:ext uri="{FF2B5EF4-FFF2-40B4-BE49-F238E27FC236}">
                  <a16:creationId xmlns:a16="http://schemas.microsoft.com/office/drawing/2014/main" id="{F4F81E39-A4E6-418C-9C7A-1FF01A68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363"/>
              <a:ext cx="19" cy="17"/>
            </a:xfrm>
            <a:custGeom>
              <a:avLst/>
              <a:gdLst>
                <a:gd name="T0" fmla="*/ 57 w 8"/>
                <a:gd name="T1" fmla="*/ 0 h 7"/>
                <a:gd name="T2" fmla="*/ 0 w 8"/>
                <a:gd name="T3" fmla="*/ 58 h 7"/>
                <a:gd name="T4" fmla="*/ 57 w 8"/>
                <a:gd name="T5" fmla="*/ 100 h 7"/>
                <a:gd name="T6" fmla="*/ 107 w 8"/>
                <a:gd name="T7" fmla="*/ 41 h 7"/>
                <a:gd name="T8" fmla="*/ 57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Freeform 2782">
              <a:extLst>
                <a:ext uri="{FF2B5EF4-FFF2-40B4-BE49-F238E27FC236}">
                  <a16:creationId xmlns:a16="http://schemas.microsoft.com/office/drawing/2014/main" id="{7AF0B429-52D7-46AF-99C2-4B004930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35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Oval 2783">
              <a:extLst>
                <a:ext uri="{FF2B5EF4-FFF2-40B4-BE49-F238E27FC236}">
                  <a16:creationId xmlns:a16="http://schemas.microsoft.com/office/drawing/2014/main" id="{9A58A2A1-A932-475F-9AFA-E64080B28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06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3" name="Oval 2784">
              <a:extLst>
                <a:ext uri="{FF2B5EF4-FFF2-40B4-BE49-F238E27FC236}">
                  <a16:creationId xmlns:a16="http://schemas.microsoft.com/office/drawing/2014/main" id="{68B8D13E-6EB8-46E7-A388-096C24FE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080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4" name="Oval 2785">
              <a:extLst>
                <a:ext uri="{FF2B5EF4-FFF2-40B4-BE49-F238E27FC236}">
                  <a16:creationId xmlns:a16="http://schemas.microsoft.com/office/drawing/2014/main" id="{E643CC41-8115-452F-A947-18BA4B49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092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5" name="Freeform 2786">
              <a:extLst>
                <a:ext uri="{FF2B5EF4-FFF2-40B4-BE49-F238E27FC236}">
                  <a16:creationId xmlns:a16="http://schemas.microsoft.com/office/drawing/2014/main" id="{7C1290AF-0621-4AB7-A4AA-B9F7F48A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08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Oval 2787">
              <a:extLst>
                <a:ext uri="{FF2B5EF4-FFF2-40B4-BE49-F238E27FC236}">
                  <a16:creationId xmlns:a16="http://schemas.microsoft.com/office/drawing/2014/main" id="{CD98DFDE-09A2-4AFD-8CEA-5C3BEB4C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1100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7" name="Oval 2788">
              <a:extLst>
                <a:ext uri="{FF2B5EF4-FFF2-40B4-BE49-F238E27FC236}">
                  <a16:creationId xmlns:a16="http://schemas.microsoft.com/office/drawing/2014/main" id="{DD9FABE0-D1A8-4CA2-8469-2E33D401D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11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8" name="Oval 2789">
              <a:extLst>
                <a:ext uri="{FF2B5EF4-FFF2-40B4-BE49-F238E27FC236}">
                  <a16:creationId xmlns:a16="http://schemas.microsoft.com/office/drawing/2014/main" id="{9B3D274F-9DA2-4215-B57E-B93260C7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12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9" name="Freeform 2790">
              <a:extLst>
                <a:ext uri="{FF2B5EF4-FFF2-40B4-BE49-F238E27FC236}">
                  <a16:creationId xmlns:a16="http://schemas.microsoft.com/office/drawing/2014/main" id="{17F5E795-06BD-46EC-A157-029921D3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11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Oval 2791">
              <a:extLst>
                <a:ext uri="{FF2B5EF4-FFF2-40B4-BE49-F238E27FC236}">
                  <a16:creationId xmlns:a16="http://schemas.microsoft.com/office/drawing/2014/main" id="{E2E2D261-D200-44CA-86BD-C10CF3C8D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1110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1" name="Oval 2792">
              <a:extLst>
                <a:ext uri="{FF2B5EF4-FFF2-40B4-BE49-F238E27FC236}">
                  <a16:creationId xmlns:a16="http://schemas.microsoft.com/office/drawing/2014/main" id="{631858F0-28FA-48C6-873E-BD1101161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12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2" name="Oval 2793">
              <a:extLst>
                <a:ext uri="{FF2B5EF4-FFF2-40B4-BE49-F238E27FC236}">
                  <a16:creationId xmlns:a16="http://schemas.microsoft.com/office/drawing/2014/main" id="{DBC8E78E-D833-42FF-97FF-A6364F8B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13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3" name="Freeform 2794">
              <a:extLst>
                <a:ext uri="{FF2B5EF4-FFF2-40B4-BE49-F238E27FC236}">
                  <a16:creationId xmlns:a16="http://schemas.microsoft.com/office/drawing/2014/main" id="{E892E2AA-B6FD-45B0-8D67-EE459328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2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Oval 2795">
              <a:extLst>
                <a:ext uri="{FF2B5EF4-FFF2-40B4-BE49-F238E27FC236}">
                  <a16:creationId xmlns:a16="http://schemas.microsoft.com/office/drawing/2014/main" id="{4E0033EB-D33B-49CE-9466-CC9F244FC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114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5" name="Oval 2796">
              <a:extLst>
                <a:ext uri="{FF2B5EF4-FFF2-40B4-BE49-F238E27FC236}">
                  <a16:creationId xmlns:a16="http://schemas.microsoft.com/office/drawing/2014/main" id="{B52D472F-4E99-4197-BDFB-BF928EB14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167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6" name="Oval 2797">
              <a:extLst>
                <a:ext uri="{FF2B5EF4-FFF2-40B4-BE49-F238E27FC236}">
                  <a16:creationId xmlns:a16="http://schemas.microsoft.com/office/drawing/2014/main" id="{A5AC41D6-4395-4B41-8473-31709164A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17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7" name="Freeform 2798">
              <a:extLst>
                <a:ext uri="{FF2B5EF4-FFF2-40B4-BE49-F238E27FC236}">
                  <a16:creationId xmlns:a16="http://schemas.microsoft.com/office/drawing/2014/main" id="{1354881D-F84B-4583-8136-696481B16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6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Oval 2799">
              <a:extLst>
                <a:ext uri="{FF2B5EF4-FFF2-40B4-BE49-F238E27FC236}">
                  <a16:creationId xmlns:a16="http://schemas.microsoft.com/office/drawing/2014/main" id="{B5248BCE-E0B9-470F-A512-1798D2CE8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082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9" name="Oval 2800">
              <a:extLst>
                <a:ext uri="{FF2B5EF4-FFF2-40B4-BE49-F238E27FC236}">
                  <a16:creationId xmlns:a16="http://schemas.microsoft.com/office/drawing/2014/main" id="{A02DA4D6-ACC3-4530-BE96-44954689C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100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0" name="Oval 2801">
              <a:extLst>
                <a:ext uri="{FF2B5EF4-FFF2-40B4-BE49-F238E27FC236}">
                  <a16:creationId xmlns:a16="http://schemas.microsoft.com/office/drawing/2014/main" id="{A60962A6-5CCC-4256-A799-4EE7A9B89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110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1" name="Freeform 2802">
              <a:extLst>
                <a:ext uri="{FF2B5EF4-FFF2-40B4-BE49-F238E27FC236}">
                  <a16:creationId xmlns:a16="http://schemas.microsoft.com/office/drawing/2014/main" id="{9871E7DE-7FDC-4C21-9828-1337FEF32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102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Oval 2803">
              <a:extLst>
                <a:ext uri="{FF2B5EF4-FFF2-40B4-BE49-F238E27FC236}">
                  <a16:creationId xmlns:a16="http://schemas.microsoft.com/office/drawing/2014/main" id="{C2A8FDA5-C983-46AF-AFE4-14A6CCCC6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07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3" name="Oval 2804">
              <a:extLst>
                <a:ext uri="{FF2B5EF4-FFF2-40B4-BE49-F238E27FC236}">
                  <a16:creationId xmlns:a16="http://schemas.microsoft.com/office/drawing/2014/main" id="{285B341F-B621-4A64-88EE-85058B8F8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1090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4" name="Oval 2805">
              <a:extLst>
                <a:ext uri="{FF2B5EF4-FFF2-40B4-BE49-F238E27FC236}">
                  <a16:creationId xmlns:a16="http://schemas.microsoft.com/office/drawing/2014/main" id="{04B53A88-37BD-4476-AE6A-707745C33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10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5" name="Freeform 2806">
              <a:extLst>
                <a:ext uri="{FF2B5EF4-FFF2-40B4-BE49-F238E27FC236}">
                  <a16:creationId xmlns:a16="http://schemas.microsoft.com/office/drawing/2014/main" id="{5BFA9ECA-8B0C-44D4-BB35-FD5B83C4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09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Oval 2807">
              <a:extLst>
                <a:ext uri="{FF2B5EF4-FFF2-40B4-BE49-F238E27FC236}">
                  <a16:creationId xmlns:a16="http://schemas.microsoft.com/office/drawing/2014/main" id="{B0B04F26-45C5-47D0-8485-ABDD2A6E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1070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7" name="Oval 2808">
              <a:extLst>
                <a:ext uri="{FF2B5EF4-FFF2-40B4-BE49-F238E27FC236}">
                  <a16:creationId xmlns:a16="http://schemas.microsoft.com/office/drawing/2014/main" id="{F18688BE-94F1-474E-BCDD-D82A6A617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085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8" name="Oval 2809">
              <a:extLst>
                <a:ext uri="{FF2B5EF4-FFF2-40B4-BE49-F238E27FC236}">
                  <a16:creationId xmlns:a16="http://schemas.microsoft.com/office/drawing/2014/main" id="{200AE8F5-522D-4798-AE16-A3C4D989A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09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9" name="Freeform 2810">
              <a:extLst>
                <a:ext uri="{FF2B5EF4-FFF2-40B4-BE49-F238E27FC236}">
                  <a16:creationId xmlns:a16="http://schemas.microsoft.com/office/drawing/2014/main" id="{7F33805C-5002-4DAC-BDF3-9ABB3A75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90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Oval 2811">
              <a:extLst>
                <a:ext uri="{FF2B5EF4-FFF2-40B4-BE49-F238E27FC236}">
                  <a16:creationId xmlns:a16="http://schemas.microsoft.com/office/drawing/2014/main" id="{34DAF9C4-A38C-4572-B7B8-FB5635D3E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197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1" name="Oval 2812">
              <a:extLst>
                <a:ext uri="{FF2B5EF4-FFF2-40B4-BE49-F238E27FC236}">
                  <a16:creationId xmlns:a16="http://schemas.microsoft.com/office/drawing/2014/main" id="{E58A8419-4929-475B-9EFC-65FCBCA1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21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2" name="Oval 2813">
              <a:extLst>
                <a:ext uri="{FF2B5EF4-FFF2-40B4-BE49-F238E27FC236}">
                  <a16:creationId xmlns:a16="http://schemas.microsoft.com/office/drawing/2014/main" id="{067DA416-8406-44D1-A73B-0D5E7531F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2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3" name="Freeform 2814">
              <a:extLst>
                <a:ext uri="{FF2B5EF4-FFF2-40B4-BE49-F238E27FC236}">
                  <a16:creationId xmlns:a16="http://schemas.microsoft.com/office/drawing/2014/main" id="{75D10018-2846-4804-AC84-BF66B7C4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216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Oval 2815">
              <a:extLst>
                <a:ext uri="{FF2B5EF4-FFF2-40B4-BE49-F238E27FC236}">
                  <a16:creationId xmlns:a16="http://schemas.microsoft.com/office/drawing/2014/main" id="{A5FCBAA5-8590-4133-B35F-0DD4112D2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264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5" name="Oval 2816">
              <a:extLst>
                <a:ext uri="{FF2B5EF4-FFF2-40B4-BE49-F238E27FC236}">
                  <a16:creationId xmlns:a16="http://schemas.microsoft.com/office/drawing/2014/main" id="{A1170FEC-EA55-474A-B9F1-82FA2771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28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6" name="Oval 2817">
              <a:extLst>
                <a:ext uri="{FF2B5EF4-FFF2-40B4-BE49-F238E27FC236}">
                  <a16:creationId xmlns:a16="http://schemas.microsoft.com/office/drawing/2014/main" id="{86C940FB-F49B-4EC5-AE2F-A97E2291B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129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7" name="Freeform 2818">
              <a:extLst>
                <a:ext uri="{FF2B5EF4-FFF2-40B4-BE49-F238E27FC236}">
                  <a16:creationId xmlns:a16="http://schemas.microsoft.com/office/drawing/2014/main" id="{CC9CACA7-F659-48B3-9F27-D3D6032A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28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Oval 2819">
              <a:extLst>
                <a:ext uri="{FF2B5EF4-FFF2-40B4-BE49-F238E27FC236}">
                  <a16:creationId xmlns:a16="http://schemas.microsoft.com/office/drawing/2014/main" id="{E8994308-D3E1-46F8-B965-0FFFCB3E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152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9" name="Oval 2820">
              <a:extLst>
                <a:ext uri="{FF2B5EF4-FFF2-40B4-BE49-F238E27FC236}">
                  <a16:creationId xmlns:a16="http://schemas.microsoft.com/office/drawing/2014/main" id="{3C303B90-FC20-4D80-97B9-8B89A04D3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1167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0" name="Oval 2821">
              <a:extLst>
                <a:ext uri="{FF2B5EF4-FFF2-40B4-BE49-F238E27FC236}">
                  <a16:creationId xmlns:a16="http://schemas.microsoft.com/office/drawing/2014/main" id="{20E09BD5-791B-4677-91E9-4DFAA5028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17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1" name="Freeform 2822">
              <a:extLst>
                <a:ext uri="{FF2B5EF4-FFF2-40B4-BE49-F238E27FC236}">
                  <a16:creationId xmlns:a16="http://schemas.microsoft.com/office/drawing/2014/main" id="{A86FD89F-3C3F-46C5-8A8E-095C30C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172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Oval 2823">
              <a:extLst>
                <a:ext uri="{FF2B5EF4-FFF2-40B4-BE49-F238E27FC236}">
                  <a16:creationId xmlns:a16="http://schemas.microsoft.com/office/drawing/2014/main" id="{AC21F476-DA2F-4A73-8F8C-A19A52B4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1214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3" name="Oval 2824">
              <a:extLst>
                <a:ext uri="{FF2B5EF4-FFF2-40B4-BE49-F238E27FC236}">
                  <a16:creationId xmlns:a16="http://schemas.microsoft.com/office/drawing/2014/main" id="{FB30BE8D-477D-4D52-ABB7-F59DC7E2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22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4" name="Oval 2825">
              <a:extLst>
                <a:ext uri="{FF2B5EF4-FFF2-40B4-BE49-F238E27FC236}">
                  <a16:creationId xmlns:a16="http://schemas.microsoft.com/office/drawing/2014/main" id="{2E5CA0B1-33D8-49BD-85D7-A013A70D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5" name="Freeform 2826">
              <a:extLst>
                <a:ext uri="{FF2B5EF4-FFF2-40B4-BE49-F238E27FC236}">
                  <a16:creationId xmlns:a16="http://schemas.microsoft.com/office/drawing/2014/main" id="{446D6E7E-6E1C-46A4-8449-E624A299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234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Oval 2827">
              <a:extLst>
                <a:ext uri="{FF2B5EF4-FFF2-40B4-BE49-F238E27FC236}">
                  <a16:creationId xmlns:a16="http://schemas.microsoft.com/office/drawing/2014/main" id="{3A147870-6B50-458F-AF67-8F5B9376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10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7" name="Oval 2828">
              <a:extLst>
                <a:ext uri="{FF2B5EF4-FFF2-40B4-BE49-F238E27FC236}">
                  <a16:creationId xmlns:a16="http://schemas.microsoft.com/office/drawing/2014/main" id="{933110BF-983D-4BA4-916F-8CBD8095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6" y="112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8" name="Oval 2829">
              <a:extLst>
                <a:ext uri="{FF2B5EF4-FFF2-40B4-BE49-F238E27FC236}">
                  <a16:creationId xmlns:a16="http://schemas.microsoft.com/office/drawing/2014/main" id="{B5FBE285-D90E-4848-9832-9A9C70B8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13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9" name="Freeform 2830">
              <a:extLst>
                <a:ext uri="{FF2B5EF4-FFF2-40B4-BE49-F238E27FC236}">
                  <a16:creationId xmlns:a16="http://schemas.microsoft.com/office/drawing/2014/main" id="{2EBD7E15-77A5-40D3-8066-FF89E9C22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Oval 2831">
              <a:extLst>
                <a:ext uri="{FF2B5EF4-FFF2-40B4-BE49-F238E27FC236}">
                  <a16:creationId xmlns:a16="http://schemas.microsoft.com/office/drawing/2014/main" id="{D0B1C8C4-B987-4CBA-8322-5C672867A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105"/>
              <a:ext cx="93" cy="101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1" name="Oval 2832">
              <a:extLst>
                <a:ext uri="{FF2B5EF4-FFF2-40B4-BE49-F238E27FC236}">
                  <a16:creationId xmlns:a16="http://schemas.microsoft.com/office/drawing/2014/main" id="{3F963945-F46B-44ED-BD5C-FF16DDA3B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12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2" name="Oval 2833">
              <a:extLst>
                <a:ext uri="{FF2B5EF4-FFF2-40B4-BE49-F238E27FC236}">
                  <a16:creationId xmlns:a16="http://schemas.microsoft.com/office/drawing/2014/main" id="{316AC49E-259A-4C71-8222-0C88890C1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13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3" name="Freeform 2834">
              <a:extLst>
                <a:ext uri="{FF2B5EF4-FFF2-40B4-BE49-F238E27FC236}">
                  <a16:creationId xmlns:a16="http://schemas.microsoft.com/office/drawing/2014/main" id="{C4F1F3FC-AAFD-4313-8CB8-7A1E7F492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Oval 2835">
              <a:extLst>
                <a:ext uri="{FF2B5EF4-FFF2-40B4-BE49-F238E27FC236}">
                  <a16:creationId xmlns:a16="http://schemas.microsoft.com/office/drawing/2014/main" id="{904C79FB-B464-49B8-9878-36B7A160D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19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5" name="Oval 2836">
              <a:extLst>
                <a:ext uri="{FF2B5EF4-FFF2-40B4-BE49-F238E27FC236}">
                  <a16:creationId xmlns:a16="http://schemas.microsoft.com/office/drawing/2014/main" id="{4937042A-BEC3-4749-8729-3254D1294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1211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6" name="Oval 2837">
              <a:extLst>
                <a:ext uri="{FF2B5EF4-FFF2-40B4-BE49-F238E27FC236}">
                  <a16:creationId xmlns:a16="http://schemas.microsoft.com/office/drawing/2014/main" id="{1ABF3BE6-E033-40D8-8245-3BE6B8E69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122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7" name="Freeform 2838">
              <a:extLst>
                <a:ext uri="{FF2B5EF4-FFF2-40B4-BE49-F238E27FC236}">
                  <a16:creationId xmlns:a16="http://schemas.microsoft.com/office/drawing/2014/main" id="{F51CE50D-2BF3-436C-9D03-E52132814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1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Oval 2839">
              <a:extLst>
                <a:ext uri="{FF2B5EF4-FFF2-40B4-BE49-F238E27FC236}">
                  <a16:creationId xmlns:a16="http://schemas.microsoft.com/office/drawing/2014/main" id="{0A156A1C-56CA-4AB3-94B2-6B3F9E62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24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9" name="Oval 2840">
              <a:extLst>
                <a:ext uri="{FF2B5EF4-FFF2-40B4-BE49-F238E27FC236}">
                  <a16:creationId xmlns:a16="http://schemas.microsoft.com/office/drawing/2014/main" id="{0ED33840-1D34-4F83-86A0-63EEE243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26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0" name="Oval 2841">
              <a:extLst>
                <a:ext uri="{FF2B5EF4-FFF2-40B4-BE49-F238E27FC236}">
                  <a16:creationId xmlns:a16="http://schemas.microsoft.com/office/drawing/2014/main" id="{CA4F9961-5CEA-4816-A1E4-A5026AFAD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127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1" name="Freeform 2842">
              <a:extLst>
                <a:ext uri="{FF2B5EF4-FFF2-40B4-BE49-F238E27FC236}">
                  <a16:creationId xmlns:a16="http://schemas.microsoft.com/office/drawing/2014/main" id="{4DE457B5-C672-4795-A5CD-6561BF6B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26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Oval 2843">
              <a:extLst>
                <a:ext uri="{FF2B5EF4-FFF2-40B4-BE49-F238E27FC236}">
                  <a16:creationId xmlns:a16="http://schemas.microsoft.com/office/drawing/2014/main" id="{F7C1D545-368C-4646-B6E1-D16F9646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05"/>
              <a:ext cx="93" cy="101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3" name="Oval 2844">
              <a:extLst>
                <a:ext uri="{FF2B5EF4-FFF2-40B4-BE49-F238E27FC236}">
                  <a16:creationId xmlns:a16="http://schemas.microsoft.com/office/drawing/2014/main" id="{7CECAAB8-4784-48B4-926E-D62E8A914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12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4" name="Oval 2845">
              <a:extLst>
                <a:ext uri="{FF2B5EF4-FFF2-40B4-BE49-F238E27FC236}">
                  <a16:creationId xmlns:a16="http://schemas.microsoft.com/office/drawing/2014/main" id="{59076058-516D-43BB-880D-84FAE714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13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5" name="Freeform 2846">
              <a:extLst>
                <a:ext uri="{FF2B5EF4-FFF2-40B4-BE49-F238E27FC236}">
                  <a16:creationId xmlns:a16="http://schemas.microsoft.com/office/drawing/2014/main" id="{9F5F61FC-85A3-428E-915C-4254F4784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Oval 2847">
              <a:extLst>
                <a:ext uri="{FF2B5EF4-FFF2-40B4-BE49-F238E27FC236}">
                  <a16:creationId xmlns:a16="http://schemas.microsoft.com/office/drawing/2014/main" id="{BFB53949-9957-4C83-AB72-29A477BD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115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7" name="Oval 2848">
              <a:extLst>
                <a:ext uri="{FF2B5EF4-FFF2-40B4-BE49-F238E27FC236}">
                  <a16:creationId xmlns:a16="http://schemas.microsoft.com/office/drawing/2014/main" id="{1C6AD18A-6E45-418C-B644-300CEAAD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17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8" name="Oval 2849">
              <a:extLst>
                <a:ext uri="{FF2B5EF4-FFF2-40B4-BE49-F238E27FC236}">
                  <a16:creationId xmlns:a16="http://schemas.microsoft.com/office/drawing/2014/main" id="{BC48275F-1B74-4BD4-BDA4-ED545C58C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118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9" name="Freeform 2850">
              <a:extLst>
                <a:ext uri="{FF2B5EF4-FFF2-40B4-BE49-F238E27FC236}">
                  <a16:creationId xmlns:a16="http://schemas.microsoft.com/office/drawing/2014/main" id="{09226094-BA92-4EE5-B00F-021B5722E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1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Oval 2851">
              <a:extLst>
                <a:ext uri="{FF2B5EF4-FFF2-40B4-BE49-F238E27FC236}">
                  <a16:creationId xmlns:a16="http://schemas.microsoft.com/office/drawing/2014/main" id="{5FD659B3-A505-449C-B141-21DEC1476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1204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1" name="Oval 2852">
              <a:extLst>
                <a:ext uri="{FF2B5EF4-FFF2-40B4-BE49-F238E27FC236}">
                  <a16:creationId xmlns:a16="http://schemas.microsoft.com/office/drawing/2014/main" id="{33B208EA-96ED-4017-93E0-F3DC2151A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221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2" name="Oval 2853">
              <a:extLst>
                <a:ext uri="{FF2B5EF4-FFF2-40B4-BE49-F238E27FC236}">
                  <a16:creationId xmlns:a16="http://schemas.microsoft.com/office/drawing/2014/main" id="{F922ED2D-C3DF-4807-8F5A-4AA3D7B2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23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3" name="Freeform 2854">
              <a:extLst>
                <a:ext uri="{FF2B5EF4-FFF2-40B4-BE49-F238E27FC236}">
                  <a16:creationId xmlns:a16="http://schemas.microsoft.com/office/drawing/2014/main" id="{708830CC-0760-4212-8643-3CFFD2BA1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224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Oval 2855">
              <a:extLst>
                <a:ext uri="{FF2B5EF4-FFF2-40B4-BE49-F238E27FC236}">
                  <a16:creationId xmlns:a16="http://schemas.microsoft.com/office/drawing/2014/main" id="{EFC579DE-5C8D-4ED1-92D8-F37B103E0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147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5" name="Oval 2856">
              <a:extLst>
                <a:ext uri="{FF2B5EF4-FFF2-40B4-BE49-F238E27FC236}">
                  <a16:creationId xmlns:a16="http://schemas.microsoft.com/office/drawing/2014/main" id="{0ED76E2B-8F02-493D-AE41-50B9123A2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6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6" name="Oval 2857">
              <a:extLst>
                <a:ext uri="{FF2B5EF4-FFF2-40B4-BE49-F238E27FC236}">
                  <a16:creationId xmlns:a16="http://schemas.microsoft.com/office/drawing/2014/main" id="{FCB33EDA-5122-4025-A555-B4D483CE3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117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7" name="Freeform 2858">
              <a:extLst>
                <a:ext uri="{FF2B5EF4-FFF2-40B4-BE49-F238E27FC236}">
                  <a16:creationId xmlns:a16="http://schemas.microsoft.com/office/drawing/2014/main" id="{91DBEC11-456C-464D-BD2B-B45DE0BDD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169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Oval 2859">
              <a:extLst>
                <a:ext uri="{FF2B5EF4-FFF2-40B4-BE49-F238E27FC236}">
                  <a16:creationId xmlns:a16="http://schemas.microsoft.com/office/drawing/2014/main" id="{77A535DC-07C0-470F-A733-0938C82EF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25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9" name="Oval 2860">
              <a:extLst>
                <a:ext uri="{FF2B5EF4-FFF2-40B4-BE49-F238E27FC236}">
                  <a16:creationId xmlns:a16="http://schemas.microsoft.com/office/drawing/2014/main" id="{C764C98C-1365-438E-893F-0718755DF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27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0" name="Oval 2861">
              <a:extLst>
                <a:ext uri="{FF2B5EF4-FFF2-40B4-BE49-F238E27FC236}">
                  <a16:creationId xmlns:a16="http://schemas.microsoft.com/office/drawing/2014/main" id="{DB6769B7-540B-4C9C-9192-B31ADD78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28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1" name="Freeform 2862">
              <a:extLst>
                <a:ext uri="{FF2B5EF4-FFF2-40B4-BE49-F238E27FC236}">
                  <a16:creationId xmlns:a16="http://schemas.microsoft.com/office/drawing/2014/main" id="{ED510D54-6AA7-4545-B8A4-512DB79E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27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Oval 2863">
              <a:extLst>
                <a:ext uri="{FF2B5EF4-FFF2-40B4-BE49-F238E27FC236}">
                  <a16:creationId xmlns:a16="http://schemas.microsoft.com/office/drawing/2014/main" id="{9AFABB6C-9072-41F9-82BB-53117B2C9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131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3" name="Oval 2864">
              <a:extLst>
                <a:ext uri="{FF2B5EF4-FFF2-40B4-BE49-F238E27FC236}">
                  <a16:creationId xmlns:a16="http://schemas.microsoft.com/office/drawing/2014/main" id="{58833178-BE98-46E0-809A-EAD7DB84D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33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4" name="Oval 2865">
              <a:extLst>
                <a:ext uri="{FF2B5EF4-FFF2-40B4-BE49-F238E27FC236}">
                  <a16:creationId xmlns:a16="http://schemas.microsoft.com/office/drawing/2014/main" id="{B2921131-CA32-4829-A7D1-DB83FC73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1348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5" name="Freeform 2866">
              <a:extLst>
                <a:ext uri="{FF2B5EF4-FFF2-40B4-BE49-F238E27FC236}">
                  <a16:creationId xmlns:a16="http://schemas.microsoft.com/office/drawing/2014/main" id="{33620C1E-7004-483E-9F7F-1702013C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41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62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Oval 2867">
              <a:extLst>
                <a:ext uri="{FF2B5EF4-FFF2-40B4-BE49-F238E27FC236}">
                  <a16:creationId xmlns:a16="http://schemas.microsoft.com/office/drawing/2014/main" id="{BF265110-6DD8-47C1-B2BD-B1713374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124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7" name="Oval 2868">
              <a:extLst>
                <a:ext uri="{FF2B5EF4-FFF2-40B4-BE49-F238E27FC236}">
                  <a16:creationId xmlns:a16="http://schemas.microsoft.com/office/drawing/2014/main" id="{3D1F7268-C670-4C12-B0F4-1D70C7286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11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8" name="Oval 2869">
              <a:extLst>
                <a:ext uri="{FF2B5EF4-FFF2-40B4-BE49-F238E27FC236}">
                  <a16:creationId xmlns:a16="http://schemas.microsoft.com/office/drawing/2014/main" id="{952605F3-0C92-47F1-B4DC-9B4716E9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9" name="Freeform 2870">
              <a:extLst>
                <a:ext uri="{FF2B5EF4-FFF2-40B4-BE49-F238E27FC236}">
                  <a16:creationId xmlns:a16="http://schemas.microsoft.com/office/drawing/2014/main" id="{F746DB14-D279-4F55-A9A1-EF7CB9D09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4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Oval 2871">
              <a:extLst>
                <a:ext uri="{FF2B5EF4-FFF2-40B4-BE49-F238E27FC236}">
                  <a16:creationId xmlns:a16="http://schemas.microsoft.com/office/drawing/2014/main" id="{351CD4C6-4A02-42F9-9D0F-A41D70430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124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1" name="Oval 2872">
              <a:extLst>
                <a:ext uri="{FF2B5EF4-FFF2-40B4-BE49-F238E27FC236}">
                  <a16:creationId xmlns:a16="http://schemas.microsoft.com/office/drawing/2014/main" id="{25D95C08-C60C-46F5-9103-CCD1346F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1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2" name="Oval 2873">
              <a:extLst>
                <a:ext uri="{FF2B5EF4-FFF2-40B4-BE49-F238E27FC236}">
                  <a16:creationId xmlns:a16="http://schemas.microsoft.com/office/drawing/2014/main" id="{D06A46C1-6056-4C24-91DE-FA46E5D4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1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3" name="Freeform 2874">
              <a:extLst>
                <a:ext uri="{FF2B5EF4-FFF2-40B4-BE49-F238E27FC236}">
                  <a16:creationId xmlns:a16="http://schemas.microsoft.com/office/drawing/2014/main" id="{8869B610-815A-46DB-B1E9-B0FEF5041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14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Oval 2875">
              <a:extLst>
                <a:ext uri="{FF2B5EF4-FFF2-40B4-BE49-F238E27FC236}">
                  <a16:creationId xmlns:a16="http://schemas.microsoft.com/office/drawing/2014/main" id="{8ABE3982-4B0D-41D6-9550-15464D7C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15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5" name="Oval 2876">
              <a:extLst>
                <a:ext uri="{FF2B5EF4-FFF2-40B4-BE49-F238E27FC236}">
                  <a16:creationId xmlns:a16="http://schemas.microsoft.com/office/drawing/2014/main" id="{E091A698-3716-4D49-8864-953FB191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1172"/>
              <a:ext cx="34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6" name="Oval 2877">
              <a:extLst>
                <a:ext uri="{FF2B5EF4-FFF2-40B4-BE49-F238E27FC236}">
                  <a16:creationId xmlns:a16="http://schemas.microsoft.com/office/drawing/2014/main" id="{F709E89A-F647-4233-B445-D3EC9CD16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18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7" name="Freeform 2878">
              <a:extLst>
                <a:ext uri="{FF2B5EF4-FFF2-40B4-BE49-F238E27FC236}">
                  <a16:creationId xmlns:a16="http://schemas.microsoft.com/office/drawing/2014/main" id="{3AA29DC2-85AC-4FFB-A3FC-5B072B08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17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8" name="Oval 2879">
              <a:extLst>
                <a:ext uri="{FF2B5EF4-FFF2-40B4-BE49-F238E27FC236}">
                  <a16:creationId xmlns:a16="http://schemas.microsoft.com/office/drawing/2014/main" id="{F418B98F-D2ED-46AE-B407-CB8A41004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182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9" name="Oval 2880">
              <a:extLst>
                <a:ext uri="{FF2B5EF4-FFF2-40B4-BE49-F238E27FC236}">
                  <a16:creationId xmlns:a16="http://schemas.microsoft.com/office/drawing/2014/main" id="{5F5DAF5D-4290-4C59-94F6-B2FE34E61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199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0" name="Oval 2881">
              <a:extLst>
                <a:ext uri="{FF2B5EF4-FFF2-40B4-BE49-F238E27FC236}">
                  <a16:creationId xmlns:a16="http://schemas.microsoft.com/office/drawing/2014/main" id="{C7CA8052-C6C3-4D3B-AC54-F3531A69C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20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1" name="Freeform 2882">
              <a:extLst>
                <a:ext uri="{FF2B5EF4-FFF2-40B4-BE49-F238E27FC236}">
                  <a16:creationId xmlns:a16="http://schemas.microsoft.com/office/drawing/2014/main" id="{B94FF93A-769C-4C58-96FB-7DA35259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20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Oval 2883">
              <a:extLst>
                <a:ext uri="{FF2B5EF4-FFF2-40B4-BE49-F238E27FC236}">
                  <a16:creationId xmlns:a16="http://schemas.microsoft.com/office/drawing/2014/main" id="{A500D325-08FF-431A-80ED-B2546BC1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22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3" name="Oval 2884">
              <a:extLst>
                <a:ext uri="{FF2B5EF4-FFF2-40B4-BE49-F238E27FC236}">
                  <a16:creationId xmlns:a16="http://schemas.microsoft.com/office/drawing/2014/main" id="{7B216800-5B2B-422C-B8A8-14814C77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1239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4" name="Oval 2885">
              <a:extLst>
                <a:ext uri="{FF2B5EF4-FFF2-40B4-BE49-F238E27FC236}">
                  <a16:creationId xmlns:a16="http://schemas.microsoft.com/office/drawing/2014/main" id="{DB8BB6FA-3018-4323-8493-595579A79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2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5" name="Freeform 2886">
              <a:extLst>
                <a:ext uri="{FF2B5EF4-FFF2-40B4-BE49-F238E27FC236}">
                  <a16:creationId xmlns:a16="http://schemas.microsoft.com/office/drawing/2014/main" id="{0670A8CE-7131-4097-8FE9-559591F4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41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Oval 2887">
              <a:extLst>
                <a:ext uri="{FF2B5EF4-FFF2-40B4-BE49-F238E27FC236}">
                  <a16:creationId xmlns:a16="http://schemas.microsoft.com/office/drawing/2014/main" id="{9A86B868-106E-488B-AD82-B369E6399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131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7" name="Oval 2888">
              <a:extLst>
                <a:ext uri="{FF2B5EF4-FFF2-40B4-BE49-F238E27FC236}">
                  <a16:creationId xmlns:a16="http://schemas.microsoft.com/office/drawing/2014/main" id="{95B73CEF-5E38-44E7-97E5-CCA806F4B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33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8" name="Oval 2889">
              <a:extLst>
                <a:ext uri="{FF2B5EF4-FFF2-40B4-BE49-F238E27FC236}">
                  <a16:creationId xmlns:a16="http://schemas.microsoft.com/office/drawing/2014/main" id="{C1E8D8FB-E573-474B-B474-560FDC0FC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34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9" name="Freeform 2890">
              <a:extLst>
                <a:ext uri="{FF2B5EF4-FFF2-40B4-BE49-F238E27FC236}">
                  <a16:creationId xmlns:a16="http://schemas.microsoft.com/office/drawing/2014/main" id="{6EF5C547-98E1-433A-8C7F-24971E50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338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0" name="Oval 2891">
              <a:extLst>
                <a:ext uri="{FF2B5EF4-FFF2-40B4-BE49-F238E27FC236}">
                  <a16:creationId xmlns:a16="http://schemas.microsoft.com/office/drawing/2014/main" id="{232E0814-D444-487F-8664-61DABEF69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167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1" name="Oval 2892">
              <a:extLst>
                <a:ext uri="{FF2B5EF4-FFF2-40B4-BE49-F238E27FC236}">
                  <a16:creationId xmlns:a16="http://schemas.microsoft.com/office/drawing/2014/main" id="{700BDA73-EF42-4220-87DF-7C6E82778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184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2" name="Oval 2893">
              <a:extLst>
                <a:ext uri="{FF2B5EF4-FFF2-40B4-BE49-F238E27FC236}">
                  <a16:creationId xmlns:a16="http://schemas.microsoft.com/office/drawing/2014/main" id="{A4B916BC-D543-45B6-B938-8CDB00AA5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1194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3" name="Freeform 2894">
              <a:extLst>
                <a:ext uri="{FF2B5EF4-FFF2-40B4-BE49-F238E27FC236}">
                  <a16:creationId xmlns:a16="http://schemas.microsoft.com/office/drawing/2014/main" id="{8E67F40E-AC5D-438D-9160-E4A194AB9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18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4" name="Oval 2895">
              <a:extLst>
                <a:ext uri="{FF2B5EF4-FFF2-40B4-BE49-F238E27FC236}">
                  <a16:creationId xmlns:a16="http://schemas.microsoft.com/office/drawing/2014/main" id="{7C541992-4CD5-4298-A934-569402BF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27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5" name="Oval 2896">
              <a:extLst>
                <a:ext uri="{FF2B5EF4-FFF2-40B4-BE49-F238E27FC236}">
                  <a16:creationId xmlns:a16="http://schemas.microsoft.com/office/drawing/2014/main" id="{7B367DE4-319B-42C3-A885-D37F0406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29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6" name="Oval 2897">
              <a:extLst>
                <a:ext uri="{FF2B5EF4-FFF2-40B4-BE49-F238E27FC236}">
                  <a16:creationId xmlns:a16="http://schemas.microsoft.com/office/drawing/2014/main" id="{76747B54-E601-4510-9E42-F7A57074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30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7" name="Freeform 2898">
              <a:extLst>
                <a:ext uri="{FF2B5EF4-FFF2-40B4-BE49-F238E27FC236}">
                  <a16:creationId xmlns:a16="http://schemas.microsoft.com/office/drawing/2014/main" id="{82524F83-47DE-47EB-822D-36EE9B58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9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8" name="Oval 2899">
              <a:extLst>
                <a:ext uri="{FF2B5EF4-FFF2-40B4-BE49-F238E27FC236}">
                  <a16:creationId xmlns:a16="http://schemas.microsoft.com/office/drawing/2014/main" id="{ADB2B0E1-4344-4C56-B267-311ED46D8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32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9" name="Oval 2900">
              <a:extLst>
                <a:ext uri="{FF2B5EF4-FFF2-40B4-BE49-F238E27FC236}">
                  <a16:creationId xmlns:a16="http://schemas.microsoft.com/office/drawing/2014/main" id="{697F8D15-67B5-4822-8CEC-22331A65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34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0" name="Oval 2901">
              <a:extLst>
                <a:ext uri="{FF2B5EF4-FFF2-40B4-BE49-F238E27FC236}">
                  <a16:creationId xmlns:a16="http://schemas.microsoft.com/office/drawing/2014/main" id="{CCDC1ED8-BC41-4794-9DCC-9D620E69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1351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1" name="Freeform 2902">
              <a:extLst>
                <a:ext uri="{FF2B5EF4-FFF2-40B4-BE49-F238E27FC236}">
                  <a16:creationId xmlns:a16="http://schemas.microsoft.com/office/drawing/2014/main" id="{BE169E2B-FB3F-4FDE-B157-E86ECF45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34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2" name="Oval 2903">
              <a:extLst>
                <a:ext uri="{FF2B5EF4-FFF2-40B4-BE49-F238E27FC236}">
                  <a16:creationId xmlns:a16="http://schemas.microsoft.com/office/drawing/2014/main" id="{1CDFDB51-9508-46BC-A198-423B378BD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116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3" name="Oval 2904">
              <a:extLst>
                <a:ext uri="{FF2B5EF4-FFF2-40B4-BE49-F238E27FC236}">
                  <a16:creationId xmlns:a16="http://schemas.microsoft.com/office/drawing/2014/main" id="{E13E70FE-3FA0-4311-B7F2-48C6EAF43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184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4" name="Oval 2905">
              <a:extLst>
                <a:ext uri="{FF2B5EF4-FFF2-40B4-BE49-F238E27FC236}">
                  <a16:creationId xmlns:a16="http://schemas.microsoft.com/office/drawing/2014/main" id="{F02D5C20-2F2C-4D76-BA3F-748876D9A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194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5" name="Freeform 2906">
              <a:extLst>
                <a:ext uri="{FF2B5EF4-FFF2-40B4-BE49-F238E27FC236}">
                  <a16:creationId xmlns:a16="http://schemas.microsoft.com/office/drawing/2014/main" id="{EBD8572E-5473-4D04-8963-2B7314BBB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18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6" name="Oval 2907">
              <a:extLst>
                <a:ext uri="{FF2B5EF4-FFF2-40B4-BE49-F238E27FC236}">
                  <a16:creationId xmlns:a16="http://schemas.microsoft.com/office/drawing/2014/main" id="{79A51F9D-8632-4EFB-B8F8-15ECFAAA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1264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7" name="Oval 2908">
              <a:extLst>
                <a:ext uri="{FF2B5EF4-FFF2-40B4-BE49-F238E27FC236}">
                  <a16:creationId xmlns:a16="http://schemas.microsoft.com/office/drawing/2014/main" id="{504B2012-97CA-44FA-B8DD-9FEA4526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28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8" name="Oval 2909">
              <a:extLst>
                <a:ext uri="{FF2B5EF4-FFF2-40B4-BE49-F238E27FC236}">
                  <a16:creationId xmlns:a16="http://schemas.microsoft.com/office/drawing/2014/main" id="{FDB853C2-1B47-468F-ADAA-A30CB07A3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2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9" name="Freeform 2910">
              <a:extLst>
                <a:ext uri="{FF2B5EF4-FFF2-40B4-BE49-F238E27FC236}">
                  <a16:creationId xmlns:a16="http://schemas.microsoft.com/office/drawing/2014/main" id="{359F3B96-39D6-46B4-895C-D0ED065E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28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0" name="Oval 2911">
              <a:extLst>
                <a:ext uri="{FF2B5EF4-FFF2-40B4-BE49-F238E27FC236}">
                  <a16:creationId xmlns:a16="http://schemas.microsoft.com/office/drawing/2014/main" id="{1859FB0E-4FD9-4003-B946-53AD8633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115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1" name="Oval 2912">
              <a:extLst>
                <a:ext uri="{FF2B5EF4-FFF2-40B4-BE49-F238E27FC236}">
                  <a16:creationId xmlns:a16="http://schemas.microsoft.com/office/drawing/2014/main" id="{3899D81B-2B55-456B-9FD8-AF8BAB56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1174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2" name="Oval 2913">
              <a:extLst>
                <a:ext uri="{FF2B5EF4-FFF2-40B4-BE49-F238E27FC236}">
                  <a16:creationId xmlns:a16="http://schemas.microsoft.com/office/drawing/2014/main" id="{9CD8B8D2-7CA1-46BD-9000-D5CB33209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18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3" name="Freeform 2914">
              <a:extLst>
                <a:ext uri="{FF2B5EF4-FFF2-40B4-BE49-F238E27FC236}">
                  <a16:creationId xmlns:a16="http://schemas.microsoft.com/office/drawing/2014/main" id="{123282B7-DE64-45D5-A5CC-A00E703C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17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4" name="Oval 2915">
              <a:extLst>
                <a:ext uri="{FF2B5EF4-FFF2-40B4-BE49-F238E27FC236}">
                  <a16:creationId xmlns:a16="http://schemas.microsoft.com/office/drawing/2014/main" id="{E0CD72EE-7CF2-47FD-A077-C9B608635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194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5" name="Oval 2916">
              <a:extLst>
                <a:ext uri="{FF2B5EF4-FFF2-40B4-BE49-F238E27FC236}">
                  <a16:creationId xmlns:a16="http://schemas.microsoft.com/office/drawing/2014/main" id="{D693B5C5-F6A6-4069-8C1A-7AA239DA8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21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6" name="Oval 2917">
              <a:extLst>
                <a:ext uri="{FF2B5EF4-FFF2-40B4-BE49-F238E27FC236}">
                  <a16:creationId xmlns:a16="http://schemas.microsoft.com/office/drawing/2014/main" id="{DC36B70D-36B3-48F1-8376-8876C251F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22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7" name="Freeform 2918">
              <a:extLst>
                <a:ext uri="{FF2B5EF4-FFF2-40B4-BE49-F238E27FC236}">
                  <a16:creationId xmlns:a16="http://schemas.microsoft.com/office/drawing/2014/main" id="{9BCE62FD-2862-4799-84B2-500F38947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21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Oval 2919">
              <a:extLst>
                <a:ext uri="{FF2B5EF4-FFF2-40B4-BE49-F238E27FC236}">
                  <a16:creationId xmlns:a16="http://schemas.microsoft.com/office/drawing/2014/main" id="{3CF27644-3452-4298-897D-597464BD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231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9" name="Oval 2920">
              <a:extLst>
                <a:ext uri="{FF2B5EF4-FFF2-40B4-BE49-F238E27FC236}">
                  <a16:creationId xmlns:a16="http://schemas.microsoft.com/office/drawing/2014/main" id="{E3A9A0C1-9A04-4ABC-B036-D5B9241F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124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0" name="Oval 2921">
              <a:extLst>
                <a:ext uri="{FF2B5EF4-FFF2-40B4-BE49-F238E27FC236}">
                  <a16:creationId xmlns:a16="http://schemas.microsoft.com/office/drawing/2014/main" id="{454EE9FA-1F41-4DF3-9DA4-CA6D5F43F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" y="12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1" name="Freeform 2922">
              <a:extLst>
                <a:ext uri="{FF2B5EF4-FFF2-40B4-BE49-F238E27FC236}">
                  <a16:creationId xmlns:a16="http://schemas.microsoft.com/office/drawing/2014/main" id="{6DCEDDF3-AFC6-4797-A0BA-BFAC5E806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251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Oval 2923">
              <a:extLst>
                <a:ext uri="{FF2B5EF4-FFF2-40B4-BE49-F238E27FC236}">
                  <a16:creationId xmlns:a16="http://schemas.microsoft.com/office/drawing/2014/main" id="{54D47559-3FDF-4F8A-A656-68BC298D2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22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3" name="Oval 2924">
              <a:extLst>
                <a:ext uri="{FF2B5EF4-FFF2-40B4-BE49-F238E27FC236}">
                  <a16:creationId xmlns:a16="http://schemas.microsoft.com/office/drawing/2014/main" id="{AC9A22F4-2C09-4600-B29D-BBA7E6B71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239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4" name="Oval 2925">
              <a:extLst>
                <a:ext uri="{FF2B5EF4-FFF2-40B4-BE49-F238E27FC236}">
                  <a16:creationId xmlns:a16="http://schemas.microsoft.com/office/drawing/2014/main" id="{2A2C3844-9632-4632-8BFC-0115FF65A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2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5" name="Freeform 2926">
              <a:extLst>
                <a:ext uri="{FF2B5EF4-FFF2-40B4-BE49-F238E27FC236}">
                  <a16:creationId xmlns:a16="http://schemas.microsoft.com/office/drawing/2014/main" id="{BA16CA3C-4164-4B38-9A97-B4225932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24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Oval 2927">
              <a:extLst>
                <a:ext uri="{FF2B5EF4-FFF2-40B4-BE49-F238E27FC236}">
                  <a16:creationId xmlns:a16="http://schemas.microsoft.com/office/drawing/2014/main" id="{3D73AB09-52E7-4653-B5B2-548D5F590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1244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7" name="Oval 2928">
              <a:extLst>
                <a:ext uri="{FF2B5EF4-FFF2-40B4-BE49-F238E27FC236}">
                  <a16:creationId xmlns:a16="http://schemas.microsoft.com/office/drawing/2014/main" id="{07026F7D-1A30-4043-928D-9CC04EC9A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26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8" name="Oval 2929">
              <a:extLst>
                <a:ext uri="{FF2B5EF4-FFF2-40B4-BE49-F238E27FC236}">
                  <a16:creationId xmlns:a16="http://schemas.microsoft.com/office/drawing/2014/main" id="{26F51ED6-0188-4F90-BC86-C9F1F3925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27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9" name="Freeform 2930">
              <a:extLst>
                <a:ext uri="{FF2B5EF4-FFF2-40B4-BE49-F238E27FC236}">
                  <a16:creationId xmlns:a16="http://schemas.microsoft.com/office/drawing/2014/main" id="{DC7D8572-5D5F-4A79-A227-AA99954B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6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Oval 2931">
              <a:extLst>
                <a:ext uri="{FF2B5EF4-FFF2-40B4-BE49-F238E27FC236}">
                  <a16:creationId xmlns:a16="http://schemas.microsoft.com/office/drawing/2014/main" id="{E9DAC037-D971-4D11-9FFF-B3B687CA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127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1" name="Oval 2932">
              <a:extLst>
                <a:ext uri="{FF2B5EF4-FFF2-40B4-BE49-F238E27FC236}">
                  <a16:creationId xmlns:a16="http://schemas.microsoft.com/office/drawing/2014/main" id="{58C78D29-F2FF-4273-861C-980282DE6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289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2" name="Oval 2933">
              <a:extLst>
                <a:ext uri="{FF2B5EF4-FFF2-40B4-BE49-F238E27FC236}">
                  <a16:creationId xmlns:a16="http://schemas.microsoft.com/office/drawing/2014/main" id="{F7163B60-C2E7-4CBF-9720-5CF13984B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29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3" name="Freeform 2934">
              <a:extLst>
                <a:ext uri="{FF2B5EF4-FFF2-40B4-BE49-F238E27FC236}">
                  <a16:creationId xmlns:a16="http://schemas.microsoft.com/office/drawing/2014/main" id="{0DCAF0EA-9FEF-41C7-859A-3541D669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29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4" name="Oval 2935">
              <a:extLst>
                <a:ext uri="{FF2B5EF4-FFF2-40B4-BE49-F238E27FC236}">
                  <a16:creationId xmlns:a16="http://schemas.microsoft.com/office/drawing/2014/main" id="{135E812D-AB04-4510-A2B2-A75C0A33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129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5" name="Oval 2936">
              <a:extLst>
                <a:ext uri="{FF2B5EF4-FFF2-40B4-BE49-F238E27FC236}">
                  <a16:creationId xmlns:a16="http://schemas.microsoft.com/office/drawing/2014/main" id="{AAC0D159-4EEF-4036-8361-9283A509F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31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6" name="Oval 2937">
              <a:extLst>
                <a:ext uri="{FF2B5EF4-FFF2-40B4-BE49-F238E27FC236}">
                  <a16:creationId xmlns:a16="http://schemas.microsoft.com/office/drawing/2014/main" id="{EC6D59B3-E4AC-4906-875A-E13A37E5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32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7" name="Freeform 2938">
              <a:extLst>
                <a:ext uri="{FF2B5EF4-FFF2-40B4-BE49-F238E27FC236}">
                  <a16:creationId xmlns:a16="http://schemas.microsoft.com/office/drawing/2014/main" id="{A3334426-8B85-4414-BF5A-7C3BC576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318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191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8" name="Oval 2939">
              <a:extLst>
                <a:ext uri="{FF2B5EF4-FFF2-40B4-BE49-F238E27FC236}">
                  <a16:creationId xmlns:a16="http://schemas.microsoft.com/office/drawing/2014/main" id="{F928EBCB-601E-43BA-8B02-9B4CCC6F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22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9" name="Oval 2940">
              <a:extLst>
                <a:ext uri="{FF2B5EF4-FFF2-40B4-BE49-F238E27FC236}">
                  <a16:creationId xmlns:a16="http://schemas.microsoft.com/office/drawing/2014/main" id="{B9981E5F-98AD-415C-B38A-F8FE6059C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24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0" name="Oval 2941">
              <a:extLst>
                <a:ext uri="{FF2B5EF4-FFF2-40B4-BE49-F238E27FC236}">
                  <a16:creationId xmlns:a16="http://schemas.microsoft.com/office/drawing/2014/main" id="{F0C9DDD5-05C5-4B9F-A09E-9B5F950C4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25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1" name="Freeform 2942">
              <a:extLst>
                <a:ext uri="{FF2B5EF4-FFF2-40B4-BE49-F238E27FC236}">
                  <a16:creationId xmlns:a16="http://schemas.microsoft.com/office/drawing/2014/main" id="{9C55C554-A71C-4C1C-876D-287175E9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24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2" name="Oval 2943">
              <a:extLst>
                <a:ext uri="{FF2B5EF4-FFF2-40B4-BE49-F238E27FC236}">
                  <a16:creationId xmlns:a16="http://schemas.microsoft.com/office/drawing/2014/main" id="{17CEF16E-0833-4031-9F2C-495635E83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24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3" name="Oval 2944">
              <a:extLst>
                <a:ext uri="{FF2B5EF4-FFF2-40B4-BE49-F238E27FC236}">
                  <a16:creationId xmlns:a16="http://schemas.microsoft.com/office/drawing/2014/main" id="{4F2A4602-A6EA-4D7A-A28C-AFFD97851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126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4" name="Oval 2945">
              <a:extLst>
                <a:ext uri="{FF2B5EF4-FFF2-40B4-BE49-F238E27FC236}">
                  <a16:creationId xmlns:a16="http://schemas.microsoft.com/office/drawing/2014/main" id="{0F3D1FFD-6B57-4CD0-9E58-DAF4B6C5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27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5" name="Freeform 2946">
              <a:extLst>
                <a:ext uri="{FF2B5EF4-FFF2-40B4-BE49-F238E27FC236}">
                  <a16:creationId xmlns:a16="http://schemas.microsoft.com/office/drawing/2014/main" id="{2589B718-67A0-4009-B3B6-CB938677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26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6" name="Oval 2947">
              <a:extLst>
                <a:ext uri="{FF2B5EF4-FFF2-40B4-BE49-F238E27FC236}">
                  <a16:creationId xmlns:a16="http://schemas.microsoft.com/office/drawing/2014/main" id="{5C1910B9-5778-4213-9B3B-453C3FA8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34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7" name="Oval 2948">
              <a:extLst>
                <a:ext uri="{FF2B5EF4-FFF2-40B4-BE49-F238E27FC236}">
                  <a16:creationId xmlns:a16="http://schemas.microsoft.com/office/drawing/2014/main" id="{F5FB2A46-CAA1-41F3-B8D1-9172CF665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35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8" name="Oval 2949">
              <a:extLst>
                <a:ext uri="{FF2B5EF4-FFF2-40B4-BE49-F238E27FC236}">
                  <a16:creationId xmlns:a16="http://schemas.microsoft.com/office/drawing/2014/main" id="{0BEC0C8B-78DD-4A2D-8617-EF015D323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36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9" name="Freeform 2950">
              <a:extLst>
                <a:ext uri="{FF2B5EF4-FFF2-40B4-BE49-F238E27FC236}">
                  <a16:creationId xmlns:a16="http://schemas.microsoft.com/office/drawing/2014/main" id="{E8385DBB-CF82-4330-82F0-A02CD5A5D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36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0" name="Oval 2951">
              <a:extLst>
                <a:ext uri="{FF2B5EF4-FFF2-40B4-BE49-F238E27FC236}">
                  <a16:creationId xmlns:a16="http://schemas.microsoft.com/office/drawing/2014/main" id="{1D608E2D-C7FD-4725-BF37-C2E8B68B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23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1" name="Oval 2952">
              <a:extLst>
                <a:ext uri="{FF2B5EF4-FFF2-40B4-BE49-F238E27FC236}">
                  <a16:creationId xmlns:a16="http://schemas.microsoft.com/office/drawing/2014/main" id="{5A62BA33-F86E-4D3C-BBA8-2198EC221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251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2" name="Oval 2953">
              <a:extLst>
                <a:ext uri="{FF2B5EF4-FFF2-40B4-BE49-F238E27FC236}">
                  <a16:creationId xmlns:a16="http://schemas.microsoft.com/office/drawing/2014/main" id="{07E9A8C6-64B0-4616-8991-B2A4A0BCB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26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3" name="Freeform 2954">
              <a:extLst>
                <a:ext uri="{FF2B5EF4-FFF2-40B4-BE49-F238E27FC236}">
                  <a16:creationId xmlns:a16="http://schemas.microsoft.com/office/drawing/2014/main" id="{DBBCBBCA-A3A9-4F53-8340-C8149641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25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4" name="Oval 2955">
              <a:extLst>
                <a:ext uri="{FF2B5EF4-FFF2-40B4-BE49-F238E27FC236}">
                  <a16:creationId xmlns:a16="http://schemas.microsoft.com/office/drawing/2014/main" id="{C6ACAEB7-1B06-48E9-B68A-254EF5DCB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326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5" name="Oval 2956">
              <a:extLst>
                <a:ext uri="{FF2B5EF4-FFF2-40B4-BE49-F238E27FC236}">
                  <a16:creationId xmlns:a16="http://schemas.microsoft.com/office/drawing/2014/main" id="{90AAA237-C152-44D2-8CE7-D44E51395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34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6" name="Oval 2957">
              <a:extLst>
                <a:ext uri="{FF2B5EF4-FFF2-40B4-BE49-F238E27FC236}">
                  <a16:creationId xmlns:a16="http://schemas.microsoft.com/office/drawing/2014/main" id="{A4F58508-E7BC-40EB-B14C-B7D9847D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35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7" name="Freeform 2958">
              <a:extLst>
                <a:ext uri="{FF2B5EF4-FFF2-40B4-BE49-F238E27FC236}">
                  <a16:creationId xmlns:a16="http://schemas.microsoft.com/office/drawing/2014/main" id="{6037EE53-073A-41F4-857D-6FA929A7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34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8" name="Oval 2959">
              <a:extLst>
                <a:ext uri="{FF2B5EF4-FFF2-40B4-BE49-F238E27FC236}">
                  <a16:creationId xmlns:a16="http://schemas.microsoft.com/office/drawing/2014/main" id="{A6D9BE57-437C-47FC-A53A-8A407E5C4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137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9" name="Oval 2960">
              <a:extLst>
                <a:ext uri="{FF2B5EF4-FFF2-40B4-BE49-F238E27FC236}">
                  <a16:creationId xmlns:a16="http://schemas.microsoft.com/office/drawing/2014/main" id="{CA840969-3217-4D3B-BB34-B127FA49D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1391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0" name="Oval 2961">
              <a:extLst>
                <a:ext uri="{FF2B5EF4-FFF2-40B4-BE49-F238E27FC236}">
                  <a16:creationId xmlns:a16="http://schemas.microsoft.com/office/drawing/2014/main" id="{4B972CE7-D000-4861-9C02-0E583107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400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1" name="Freeform 2962">
              <a:extLst>
                <a:ext uri="{FF2B5EF4-FFF2-40B4-BE49-F238E27FC236}">
                  <a16:creationId xmlns:a16="http://schemas.microsoft.com/office/drawing/2014/main" id="{C487FBBE-AE3F-4DBA-A83F-E5D6C3CE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39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2" name="Oval 2963">
              <a:extLst>
                <a:ext uri="{FF2B5EF4-FFF2-40B4-BE49-F238E27FC236}">
                  <a16:creationId xmlns:a16="http://schemas.microsoft.com/office/drawing/2014/main" id="{5785ADA2-F40C-43A5-9B72-59758A32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269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3" name="Oval 2964">
              <a:extLst>
                <a:ext uri="{FF2B5EF4-FFF2-40B4-BE49-F238E27FC236}">
                  <a16:creationId xmlns:a16="http://schemas.microsoft.com/office/drawing/2014/main" id="{C1B710DC-EA27-4A34-BDF4-335B20F1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286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4" name="Oval 2965">
              <a:extLst>
                <a:ext uri="{FF2B5EF4-FFF2-40B4-BE49-F238E27FC236}">
                  <a16:creationId xmlns:a16="http://schemas.microsoft.com/office/drawing/2014/main" id="{5D899009-A3BE-47AF-8609-C3EDDF698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29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5" name="Freeform 2966">
              <a:extLst>
                <a:ext uri="{FF2B5EF4-FFF2-40B4-BE49-F238E27FC236}">
                  <a16:creationId xmlns:a16="http://schemas.microsoft.com/office/drawing/2014/main" id="{2C8EFB23-2A92-4C68-979F-0E2157B5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8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6" name="Oval 2967">
              <a:extLst>
                <a:ext uri="{FF2B5EF4-FFF2-40B4-BE49-F238E27FC236}">
                  <a16:creationId xmlns:a16="http://schemas.microsoft.com/office/drawing/2014/main" id="{727032EF-40EC-4FF3-8C82-A64A32AC8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30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7" name="Oval 2968">
              <a:extLst>
                <a:ext uri="{FF2B5EF4-FFF2-40B4-BE49-F238E27FC236}">
                  <a16:creationId xmlns:a16="http://schemas.microsoft.com/office/drawing/2014/main" id="{75160F28-695E-4701-A436-B568844D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318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8" name="Oval 2969">
              <a:extLst>
                <a:ext uri="{FF2B5EF4-FFF2-40B4-BE49-F238E27FC236}">
                  <a16:creationId xmlns:a16="http://schemas.microsoft.com/office/drawing/2014/main" id="{DC0432E2-14D2-484E-8448-183A9076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32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9" name="Freeform 2970">
              <a:extLst>
                <a:ext uri="{FF2B5EF4-FFF2-40B4-BE49-F238E27FC236}">
                  <a16:creationId xmlns:a16="http://schemas.microsoft.com/office/drawing/2014/main" id="{51E2555E-DD2E-4493-A313-8039CE51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321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0" name="Oval 2971">
              <a:extLst>
                <a:ext uri="{FF2B5EF4-FFF2-40B4-BE49-F238E27FC236}">
                  <a16:creationId xmlns:a16="http://schemas.microsoft.com/office/drawing/2014/main" id="{DF8B9C06-152C-442A-BFDD-7B217E867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1388"/>
              <a:ext cx="95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1" name="Oval 2972">
              <a:extLst>
                <a:ext uri="{FF2B5EF4-FFF2-40B4-BE49-F238E27FC236}">
                  <a16:creationId xmlns:a16="http://schemas.microsoft.com/office/drawing/2014/main" id="{9CDC3AF0-FA5A-441E-A232-0A079F67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40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2" name="Oval 2973">
              <a:extLst>
                <a:ext uri="{FF2B5EF4-FFF2-40B4-BE49-F238E27FC236}">
                  <a16:creationId xmlns:a16="http://schemas.microsoft.com/office/drawing/2014/main" id="{4094818B-5316-4AE7-8F1A-F19607BCF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41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3" name="Freeform 2974">
              <a:extLst>
                <a:ext uri="{FF2B5EF4-FFF2-40B4-BE49-F238E27FC236}">
                  <a16:creationId xmlns:a16="http://schemas.microsoft.com/office/drawing/2014/main" id="{AD6F4A6A-AAA9-4BD2-A1FD-2EC06FD8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0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4" name="Oval 2975">
              <a:extLst>
                <a:ext uri="{FF2B5EF4-FFF2-40B4-BE49-F238E27FC236}">
                  <a16:creationId xmlns:a16="http://schemas.microsoft.com/office/drawing/2014/main" id="{98BAEE62-F056-4FC0-A92E-0E144989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3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5" name="Oval 2976">
              <a:extLst>
                <a:ext uri="{FF2B5EF4-FFF2-40B4-BE49-F238E27FC236}">
                  <a16:creationId xmlns:a16="http://schemas.microsoft.com/office/drawing/2014/main" id="{79009F80-F597-44A2-AB04-88188EEA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3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6" name="Oval 2977">
              <a:extLst>
                <a:ext uri="{FF2B5EF4-FFF2-40B4-BE49-F238E27FC236}">
                  <a16:creationId xmlns:a16="http://schemas.microsoft.com/office/drawing/2014/main" id="{25869CBB-ECD7-4D1C-9090-0257AD37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3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7" name="Freeform 2978">
              <a:extLst>
                <a:ext uri="{FF2B5EF4-FFF2-40B4-BE49-F238E27FC236}">
                  <a16:creationId xmlns:a16="http://schemas.microsoft.com/office/drawing/2014/main" id="{96FFCA13-30E4-460C-BC9A-07F7F3B6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8" name="Oval 2979">
              <a:extLst>
                <a:ext uri="{FF2B5EF4-FFF2-40B4-BE49-F238E27FC236}">
                  <a16:creationId xmlns:a16="http://schemas.microsoft.com/office/drawing/2014/main" id="{876A7640-A340-454E-AE02-F7A2561E0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32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9" name="Oval 2980">
              <a:extLst>
                <a:ext uri="{FF2B5EF4-FFF2-40B4-BE49-F238E27FC236}">
                  <a16:creationId xmlns:a16="http://schemas.microsoft.com/office/drawing/2014/main" id="{63E877A5-22AE-4D35-A2B9-335FEAF86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134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0" name="Oval 2981">
              <a:extLst>
                <a:ext uri="{FF2B5EF4-FFF2-40B4-BE49-F238E27FC236}">
                  <a16:creationId xmlns:a16="http://schemas.microsoft.com/office/drawing/2014/main" id="{FECAAF4B-FBCD-402E-BA65-7AFFB87B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35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1" name="Freeform 2982">
              <a:extLst>
                <a:ext uri="{FF2B5EF4-FFF2-40B4-BE49-F238E27FC236}">
                  <a16:creationId xmlns:a16="http://schemas.microsoft.com/office/drawing/2014/main" id="{588D940D-00D3-4DF3-B83B-AFDF58B1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34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2" name="Oval 2983">
              <a:extLst>
                <a:ext uri="{FF2B5EF4-FFF2-40B4-BE49-F238E27FC236}">
                  <a16:creationId xmlns:a16="http://schemas.microsoft.com/office/drawing/2014/main" id="{FBE3FA76-FBB0-46F3-8E16-723BF0EB8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336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3" name="Oval 2984">
              <a:extLst>
                <a:ext uri="{FF2B5EF4-FFF2-40B4-BE49-F238E27FC236}">
                  <a16:creationId xmlns:a16="http://schemas.microsoft.com/office/drawing/2014/main" id="{169F6E9D-4A9A-42AB-BDA5-CC9BC9657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135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4" name="Oval 2985">
              <a:extLst>
                <a:ext uri="{FF2B5EF4-FFF2-40B4-BE49-F238E27FC236}">
                  <a16:creationId xmlns:a16="http://schemas.microsoft.com/office/drawing/2014/main" id="{A36258CB-C5FC-4F3B-85BF-62EBDCFF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5" name="Freeform 2986">
              <a:extLst>
                <a:ext uri="{FF2B5EF4-FFF2-40B4-BE49-F238E27FC236}">
                  <a16:creationId xmlns:a16="http://schemas.microsoft.com/office/drawing/2014/main" id="{3184C7DA-B591-4D9E-B6EA-8CA65B281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35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6" name="Oval 2987">
              <a:extLst>
                <a:ext uri="{FF2B5EF4-FFF2-40B4-BE49-F238E27FC236}">
                  <a16:creationId xmlns:a16="http://schemas.microsoft.com/office/drawing/2014/main" id="{6E7B1325-9BDC-4A63-B6F4-75AE2CB36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388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7" name="Oval 2988">
              <a:extLst>
                <a:ext uri="{FF2B5EF4-FFF2-40B4-BE49-F238E27FC236}">
                  <a16:creationId xmlns:a16="http://schemas.microsoft.com/office/drawing/2014/main" id="{B9F3A91F-B881-4E3D-98FA-0AC3B83E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140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8" name="Oval 2989">
              <a:extLst>
                <a:ext uri="{FF2B5EF4-FFF2-40B4-BE49-F238E27FC236}">
                  <a16:creationId xmlns:a16="http://schemas.microsoft.com/office/drawing/2014/main" id="{7969642C-82DB-42C9-9C2D-389F4F0D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41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9" name="Freeform 2990">
              <a:extLst>
                <a:ext uri="{FF2B5EF4-FFF2-40B4-BE49-F238E27FC236}">
                  <a16:creationId xmlns:a16="http://schemas.microsoft.com/office/drawing/2014/main" id="{81601D87-AB28-4378-899B-08E930E8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40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0" name="Oval 2991">
              <a:extLst>
                <a:ext uri="{FF2B5EF4-FFF2-40B4-BE49-F238E27FC236}">
                  <a16:creationId xmlns:a16="http://schemas.microsoft.com/office/drawing/2014/main" id="{41F7F2BB-F8D5-4BB5-BC48-40C44B0F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142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1" name="Oval 2992">
              <a:extLst>
                <a:ext uri="{FF2B5EF4-FFF2-40B4-BE49-F238E27FC236}">
                  <a16:creationId xmlns:a16="http://schemas.microsoft.com/office/drawing/2014/main" id="{EAE233BF-1AD4-4640-90A5-6DA2A21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143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2" name="Oval 2993">
              <a:extLst>
                <a:ext uri="{FF2B5EF4-FFF2-40B4-BE49-F238E27FC236}">
                  <a16:creationId xmlns:a16="http://schemas.microsoft.com/office/drawing/2014/main" id="{A1232230-7312-4262-B602-169DAD2F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1448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3" name="Freeform 2994">
              <a:extLst>
                <a:ext uri="{FF2B5EF4-FFF2-40B4-BE49-F238E27FC236}">
                  <a16:creationId xmlns:a16="http://schemas.microsoft.com/office/drawing/2014/main" id="{7851FC80-7BF0-4421-ACD9-565A8630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4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4" name="Oval 2995">
              <a:extLst>
                <a:ext uri="{FF2B5EF4-FFF2-40B4-BE49-F238E27FC236}">
                  <a16:creationId xmlns:a16="http://schemas.microsoft.com/office/drawing/2014/main" id="{0B75FBF8-148B-40C3-8003-04D41253C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343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5" name="Oval 2996">
              <a:extLst>
                <a:ext uri="{FF2B5EF4-FFF2-40B4-BE49-F238E27FC236}">
                  <a16:creationId xmlns:a16="http://schemas.microsoft.com/office/drawing/2014/main" id="{ABEE095A-2A06-402B-9DF3-C953EE7A9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361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6" name="Oval 2997">
              <a:extLst>
                <a:ext uri="{FF2B5EF4-FFF2-40B4-BE49-F238E27FC236}">
                  <a16:creationId xmlns:a16="http://schemas.microsoft.com/office/drawing/2014/main" id="{987C035C-CD80-46BE-A5EE-035AB5C4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37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7" name="Freeform 2998">
              <a:extLst>
                <a:ext uri="{FF2B5EF4-FFF2-40B4-BE49-F238E27FC236}">
                  <a16:creationId xmlns:a16="http://schemas.microsoft.com/office/drawing/2014/main" id="{9E2D415E-AD6E-4BA4-A6F2-05C3022FB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36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8" name="Oval 2999">
              <a:extLst>
                <a:ext uri="{FF2B5EF4-FFF2-40B4-BE49-F238E27FC236}">
                  <a16:creationId xmlns:a16="http://schemas.microsoft.com/office/drawing/2014/main" id="{F3D3C55C-6C53-41CC-8993-54587F39B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36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9" name="Oval 3000">
              <a:extLst>
                <a:ext uri="{FF2B5EF4-FFF2-40B4-BE49-F238E27FC236}">
                  <a16:creationId xmlns:a16="http://schemas.microsoft.com/office/drawing/2014/main" id="{49F54B72-F58E-4BED-B0B3-1AE6AEBC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38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0" name="Oval 3001">
              <a:extLst>
                <a:ext uri="{FF2B5EF4-FFF2-40B4-BE49-F238E27FC236}">
                  <a16:creationId xmlns:a16="http://schemas.microsoft.com/office/drawing/2014/main" id="{F451877B-EA68-45DF-B9BC-E95C484AE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39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1" name="Freeform 3002">
              <a:extLst>
                <a:ext uri="{FF2B5EF4-FFF2-40B4-BE49-F238E27FC236}">
                  <a16:creationId xmlns:a16="http://schemas.microsoft.com/office/drawing/2014/main" id="{496C4375-237C-4762-B686-A011F127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388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72" name="Oval 3003">
              <a:extLst>
                <a:ext uri="{FF2B5EF4-FFF2-40B4-BE49-F238E27FC236}">
                  <a16:creationId xmlns:a16="http://schemas.microsoft.com/office/drawing/2014/main" id="{45536BBD-394C-4EF3-A2B6-235C32B52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31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3" name="Oval 3004">
              <a:extLst>
                <a:ext uri="{FF2B5EF4-FFF2-40B4-BE49-F238E27FC236}">
                  <a16:creationId xmlns:a16="http://schemas.microsoft.com/office/drawing/2014/main" id="{F13840DC-31B6-4538-831C-47065B84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328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4" name="Oval 3005">
              <a:extLst>
                <a:ext uri="{FF2B5EF4-FFF2-40B4-BE49-F238E27FC236}">
                  <a16:creationId xmlns:a16="http://schemas.microsoft.com/office/drawing/2014/main" id="{80CA219B-6E84-4BDF-A94D-53FD4A8A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33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5" name="Freeform 3006">
              <a:extLst>
                <a:ext uri="{FF2B5EF4-FFF2-40B4-BE49-F238E27FC236}">
                  <a16:creationId xmlns:a16="http://schemas.microsoft.com/office/drawing/2014/main" id="{4C969272-7D26-4F95-8815-B96FF4DE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3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76" name="Oval 3007">
              <a:extLst>
                <a:ext uri="{FF2B5EF4-FFF2-40B4-BE49-F238E27FC236}">
                  <a16:creationId xmlns:a16="http://schemas.microsoft.com/office/drawing/2014/main" id="{85B4A8A3-CA04-44E0-8216-0349A904E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35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7" name="Oval 3008">
              <a:extLst>
                <a:ext uri="{FF2B5EF4-FFF2-40B4-BE49-F238E27FC236}">
                  <a16:creationId xmlns:a16="http://schemas.microsoft.com/office/drawing/2014/main" id="{1F9000FC-5B2A-49FC-B2BD-C7626984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376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8" name="Oval 3009">
              <a:extLst>
                <a:ext uri="{FF2B5EF4-FFF2-40B4-BE49-F238E27FC236}">
                  <a16:creationId xmlns:a16="http://schemas.microsoft.com/office/drawing/2014/main" id="{F223587C-0A98-4B46-9C40-B103959A7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1386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9" name="Freeform 3010">
              <a:extLst>
                <a:ext uri="{FF2B5EF4-FFF2-40B4-BE49-F238E27FC236}">
                  <a16:creationId xmlns:a16="http://schemas.microsoft.com/office/drawing/2014/main" id="{7A7899B3-3D0E-45A8-A492-3827FE2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7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0" name="Oval 3011">
              <a:extLst>
                <a:ext uri="{FF2B5EF4-FFF2-40B4-BE49-F238E27FC236}">
                  <a16:creationId xmlns:a16="http://schemas.microsoft.com/office/drawing/2014/main" id="{75FC316B-CEA7-4338-9F56-7C972D3EC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299"/>
              <a:ext cx="96" cy="101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1" name="Oval 3012">
              <a:extLst>
                <a:ext uri="{FF2B5EF4-FFF2-40B4-BE49-F238E27FC236}">
                  <a16:creationId xmlns:a16="http://schemas.microsoft.com/office/drawing/2014/main" id="{9C5F0161-A20C-41CF-9C78-9AE186CE8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316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2" name="Oval 3013">
              <a:extLst>
                <a:ext uri="{FF2B5EF4-FFF2-40B4-BE49-F238E27FC236}">
                  <a16:creationId xmlns:a16="http://schemas.microsoft.com/office/drawing/2014/main" id="{B491A313-2CA9-4B6F-9F84-FAB6E5F67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32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3" name="Freeform 3014">
              <a:extLst>
                <a:ext uri="{FF2B5EF4-FFF2-40B4-BE49-F238E27FC236}">
                  <a16:creationId xmlns:a16="http://schemas.microsoft.com/office/drawing/2014/main" id="{A4573E87-692E-4844-A690-203B2A55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318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4" name="Oval 3015">
              <a:extLst>
                <a:ext uri="{FF2B5EF4-FFF2-40B4-BE49-F238E27FC236}">
                  <a16:creationId xmlns:a16="http://schemas.microsoft.com/office/drawing/2014/main" id="{C3B92367-0ECA-4372-B352-6061D815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306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5" name="Oval 3016">
              <a:extLst>
                <a:ext uri="{FF2B5EF4-FFF2-40B4-BE49-F238E27FC236}">
                  <a16:creationId xmlns:a16="http://schemas.microsoft.com/office/drawing/2014/main" id="{95E771A3-4662-4F36-95CD-56F5F6AD9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32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6" name="Oval 3017">
              <a:extLst>
                <a:ext uri="{FF2B5EF4-FFF2-40B4-BE49-F238E27FC236}">
                  <a16:creationId xmlns:a16="http://schemas.microsoft.com/office/drawing/2014/main" id="{FE68CA55-5E8E-43B7-942E-84B46B744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3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7" name="Freeform 3018">
              <a:extLst>
                <a:ext uri="{FF2B5EF4-FFF2-40B4-BE49-F238E27FC236}">
                  <a16:creationId xmlns:a16="http://schemas.microsoft.com/office/drawing/2014/main" id="{C40983F8-3E38-47BD-A270-B1817BDF5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8" name="Oval 3019">
              <a:extLst>
                <a:ext uri="{FF2B5EF4-FFF2-40B4-BE49-F238E27FC236}">
                  <a16:creationId xmlns:a16="http://schemas.microsoft.com/office/drawing/2014/main" id="{EB3C5BD1-DB6C-4B18-9FF3-1B3E2EAF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32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9" name="Oval 3020">
              <a:extLst>
                <a:ext uri="{FF2B5EF4-FFF2-40B4-BE49-F238E27FC236}">
                  <a16:creationId xmlns:a16="http://schemas.microsoft.com/office/drawing/2014/main" id="{BDAC1E4A-6810-42F4-A830-C0B11AC8B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1343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0" name="Oval 3021">
              <a:extLst>
                <a:ext uri="{FF2B5EF4-FFF2-40B4-BE49-F238E27FC236}">
                  <a16:creationId xmlns:a16="http://schemas.microsoft.com/office/drawing/2014/main" id="{F999EFF8-E5C3-4415-A464-AFA725BCB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35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1" name="Freeform 3022">
              <a:extLst>
                <a:ext uri="{FF2B5EF4-FFF2-40B4-BE49-F238E27FC236}">
                  <a16:creationId xmlns:a16="http://schemas.microsoft.com/office/drawing/2014/main" id="{CD8857DF-4ED6-44A8-AB7F-47F07E4A0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34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92" name="Oval 3023">
              <a:extLst>
                <a:ext uri="{FF2B5EF4-FFF2-40B4-BE49-F238E27FC236}">
                  <a16:creationId xmlns:a16="http://schemas.microsoft.com/office/drawing/2014/main" id="{931B76F9-ADAD-462F-84E6-020D3E47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39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3" name="Oval 3024">
              <a:extLst>
                <a:ext uri="{FF2B5EF4-FFF2-40B4-BE49-F238E27FC236}">
                  <a16:creationId xmlns:a16="http://schemas.microsoft.com/office/drawing/2014/main" id="{C210E5AF-592E-4C77-B29B-C59062F0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41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4" name="Oval 3025">
              <a:extLst>
                <a:ext uri="{FF2B5EF4-FFF2-40B4-BE49-F238E27FC236}">
                  <a16:creationId xmlns:a16="http://schemas.microsoft.com/office/drawing/2014/main" id="{572DA26E-5A48-4C68-923C-058B358EC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42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5" name="Freeform 3026">
              <a:extLst>
                <a:ext uri="{FF2B5EF4-FFF2-40B4-BE49-F238E27FC236}">
                  <a16:creationId xmlns:a16="http://schemas.microsoft.com/office/drawing/2014/main" id="{75199667-9ACF-4A3E-A84E-12BC9D72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418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96" name="Oval 3027">
              <a:extLst>
                <a:ext uri="{FF2B5EF4-FFF2-40B4-BE49-F238E27FC236}">
                  <a16:creationId xmlns:a16="http://schemas.microsoft.com/office/drawing/2014/main" id="{502FF70E-7023-4DA3-8AF5-2CD82AF59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7" name="Oval 3028">
              <a:extLst>
                <a:ext uri="{FF2B5EF4-FFF2-40B4-BE49-F238E27FC236}">
                  <a16:creationId xmlns:a16="http://schemas.microsoft.com/office/drawing/2014/main" id="{95000DD0-773A-44C9-B4B0-4C07549A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46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8" name="Oval 3029">
              <a:extLst>
                <a:ext uri="{FF2B5EF4-FFF2-40B4-BE49-F238E27FC236}">
                  <a16:creationId xmlns:a16="http://schemas.microsoft.com/office/drawing/2014/main" id="{991E05D3-0A1C-415F-85FA-5F458F32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47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9" name="Freeform 3030">
              <a:extLst>
                <a:ext uri="{FF2B5EF4-FFF2-40B4-BE49-F238E27FC236}">
                  <a16:creationId xmlns:a16="http://schemas.microsoft.com/office/drawing/2014/main" id="{6BF1CC31-0A05-47E0-8C7B-5A9F19BA1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0" name="Oval 3031">
              <a:extLst>
                <a:ext uri="{FF2B5EF4-FFF2-40B4-BE49-F238E27FC236}">
                  <a16:creationId xmlns:a16="http://schemas.microsoft.com/office/drawing/2014/main" id="{6C7600C4-8C0A-4DBF-A72B-4AF7F0732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38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1" name="Oval 3032">
              <a:extLst>
                <a:ext uri="{FF2B5EF4-FFF2-40B4-BE49-F238E27FC236}">
                  <a16:creationId xmlns:a16="http://schemas.microsoft.com/office/drawing/2014/main" id="{A2FC5908-8C53-43F3-A5CA-745EA58E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1400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2" name="Oval 3033">
              <a:extLst>
                <a:ext uri="{FF2B5EF4-FFF2-40B4-BE49-F238E27FC236}">
                  <a16:creationId xmlns:a16="http://schemas.microsoft.com/office/drawing/2014/main" id="{DE440B31-A84C-471B-BC5F-46DF79C97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9" y="14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3" name="Freeform 3034">
              <a:extLst>
                <a:ext uri="{FF2B5EF4-FFF2-40B4-BE49-F238E27FC236}">
                  <a16:creationId xmlns:a16="http://schemas.microsoft.com/office/drawing/2014/main" id="{4DD51431-35DD-426C-8DA8-581D81C4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40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4" name="Oval 3035">
              <a:extLst>
                <a:ext uri="{FF2B5EF4-FFF2-40B4-BE49-F238E27FC236}">
                  <a16:creationId xmlns:a16="http://schemas.microsoft.com/office/drawing/2014/main" id="{B0229D47-A62E-4613-B220-86DF8CF2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502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5" name="Oval 3036">
              <a:extLst>
                <a:ext uri="{FF2B5EF4-FFF2-40B4-BE49-F238E27FC236}">
                  <a16:creationId xmlns:a16="http://schemas.microsoft.com/office/drawing/2014/main" id="{BCF5087D-70A9-4AA0-BF49-D2D4509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520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6" name="Oval 3037">
              <a:extLst>
                <a:ext uri="{FF2B5EF4-FFF2-40B4-BE49-F238E27FC236}">
                  <a16:creationId xmlns:a16="http://schemas.microsoft.com/office/drawing/2014/main" id="{28F4D365-3A30-498A-972F-AA2D14AF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153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7" name="Freeform 3038">
              <a:extLst>
                <a:ext uri="{FF2B5EF4-FFF2-40B4-BE49-F238E27FC236}">
                  <a16:creationId xmlns:a16="http://schemas.microsoft.com/office/drawing/2014/main" id="{A8CC5457-0B06-4FDE-AE2D-9B7C14CA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2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8" name="Oval 3039">
              <a:extLst>
                <a:ext uri="{FF2B5EF4-FFF2-40B4-BE49-F238E27FC236}">
                  <a16:creationId xmlns:a16="http://schemas.microsoft.com/office/drawing/2014/main" id="{A3465301-42A3-4F9E-93D0-2AF618C6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47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9" name="Oval 3040">
              <a:extLst>
                <a:ext uri="{FF2B5EF4-FFF2-40B4-BE49-F238E27FC236}">
                  <a16:creationId xmlns:a16="http://schemas.microsoft.com/office/drawing/2014/main" id="{D25F895C-492B-466B-A201-55671D6F4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48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0" name="Oval 3041">
              <a:extLst>
                <a:ext uri="{FF2B5EF4-FFF2-40B4-BE49-F238E27FC236}">
                  <a16:creationId xmlns:a16="http://schemas.microsoft.com/office/drawing/2014/main" id="{9E0BE51B-C6F4-4827-A72D-4AD163828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9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1" name="Freeform 3042">
              <a:extLst>
                <a:ext uri="{FF2B5EF4-FFF2-40B4-BE49-F238E27FC236}">
                  <a16:creationId xmlns:a16="http://schemas.microsoft.com/office/drawing/2014/main" id="{01441220-2F27-4BB7-96DE-10B508AD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9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2" name="Oval 3043">
              <a:extLst>
                <a:ext uri="{FF2B5EF4-FFF2-40B4-BE49-F238E27FC236}">
                  <a16:creationId xmlns:a16="http://schemas.microsoft.com/office/drawing/2014/main" id="{CE10471E-5F1A-432D-A7B9-C42B4630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37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3" name="Oval 3044">
              <a:extLst>
                <a:ext uri="{FF2B5EF4-FFF2-40B4-BE49-F238E27FC236}">
                  <a16:creationId xmlns:a16="http://schemas.microsoft.com/office/drawing/2014/main" id="{6AF94E1B-1E26-4142-B3A8-9077316A2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39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4" name="Oval 3045">
              <a:extLst>
                <a:ext uri="{FF2B5EF4-FFF2-40B4-BE49-F238E27FC236}">
                  <a16:creationId xmlns:a16="http://schemas.microsoft.com/office/drawing/2014/main" id="{DDBD00F7-CD60-4AC0-9FE8-1E6E6DD3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40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5" name="Freeform 3046">
              <a:extLst>
                <a:ext uri="{FF2B5EF4-FFF2-40B4-BE49-F238E27FC236}">
                  <a16:creationId xmlns:a16="http://schemas.microsoft.com/office/drawing/2014/main" id="{2A36C711-1539-4546-BC40-4BAA71FA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9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6" name="Oval 3047">
              <a:extLst>
                <a:ext uri="{FF2B5EF4-FFF2-40B4-BE49-F238E27FC236}">
                  <a16:creationId xmlns:a16="http://schemas.microsoft.com/office/drawing/2014/main" id="{A38663D1-2412-4FB7-A8DE-7536C17D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93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7" name="Oval 3048">
              <a:extLst>
                <a:ext uri="{FF2B5EF4-FFF2-40B4-BE49-F238E27FC236}">
                  <a16:creationId xmlns:a16="http://schemas.microsoft.com/office/drawing/2014/main" id="{C73DE3E5-50BD-4D02-A316-719F8067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141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8" name="Oval 3049">
              <a:extLst>
                <a:ext uri="{FF2B5EF4-FFF2-40B4-BE49-F238E27FC236}">
                  <a16:creationId xmlns:a16="http://schemas.microsoft.com/office/drawing/2014/main" id="{F6847A55-5B4E-444C-8A08-956117F8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42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9" name="Freeform 3050">
              <a:extLst>
                <a:ext uri="{FF2B5EF4-FFF2-40B4-BE49-F238E27FC236}">
                  <a16:creationId xmlns:a16="http://schemas.microsoft.com/office/drawing/2014/main" id="{EA2B23C8-97CE-44DA-80FF-4A10D4E95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1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0" name="Oval 3051">
              <a:extLst>
                <a:ext uri="{FF2B5EF4-FFF2-40B4-BE49-F238E27FC236}">
                  <a16:creationId xmlns:a16="http://schemas.microsoft.com/office/drawing/2014/main" id="{E2164769-A930-49C3-B85D-B2F498675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8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1" name="Oval 3052">
              <a:extLst>
                <a:ext uri="{FF2B5EF4-FFF2-40B4-BE49-F238E27FC236}">
                  <a16:creationId xmlns:a16="http://schemas.microsoft.com/office/drawing/2014/main" id="{5ABD2E26-04C8-4926-BFEF-707070768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405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2" name="Oval 3053">
              <a:extLst>
                <a:ext uri="{FF2B5EF4-FFF2-40B4-BE49-F238E27FC236}">
                  <a16:creationId xmlns:a16="http://schemas.microsoft.com/office/drawing/2014/main" id="{A9104CDD-F8F1-434A-8FC4-BE7ECF3B8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3" name="Freeform 3054">
              <a:extLst>
                <a:ext uri="{FF2B5EF4-FFF2-40B4-BE49-F238E27FC236}">
                  <a16:creationId xmlns:a16="http://schemas.microsoft.com/office/drawing/2014/main" id="{B1B4BBF8-724A-427E-8ADC-CE88A2F6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4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4" name="Oval 3055">
              <a:extLst>
                <a:ext uri="{FF2B5EF4-FFF2-40B4-BE49-F238E27FC236}">
                  <a16:creationId xmlns:a16="http://schemas.microsoft.com/office/drawing/2014/main" id="{E1F247EB-443D-43D3-A94E-06BE67EA9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425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5" name="Oval 3056">
              <a:extLst>
                <a:ext uri="{FF2B5EF4-FFF2-40B4-BE49-F238E27FC236}">
                  <a16:creationId xmlns:a16="http://schemas.microsoft.com/office/drawing/2014/main" id="{74BC4A7E-2507-42F5-A972-5A785B10B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443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6" name="Oval 3057">
              <a:extLst>
                <a:ext uri="{FF2B5EF4-FFF2-40B4-BE49-F238E27FC236}">
                  <a16:creationId xmlns:a16="http://schemas.microsoft.com/office/drawing/2014/main" id="{9FF71441-BC6F-4B2F-A5F2-32AA29AF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45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7" name="Freeform 3058">
              <a:extLst>
                <a:ext uri="{FF2B5EF4-FFF2-40B4-BE49-F238E27FC236}">
                  <a16:creationId xmlns:a16="http://schemas.microsoft.com/office/drawing/2014/main" id="{155DB0DE-A4D8-4C79-BA56-B469C1EAC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44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8" name="Oval 3059">
              <a:extLst>
                <a:ext uri="{FF2B5EF4-FFF2-40B4-BE49-F238E27FC236}">
                  <a16:creationId xmlns:a16="http://schemas.microsoft.com/office/drawing/2014/main" id="{4F84AD02-12F7-47F6-B0EA-20AF22C93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145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9" name="Oval 3060">
              <a:extLst>
                <a:ext uri="{FF2B5EF4-FFF2-40B4-BE49-F238E27FC236}">
                  <a16:creationId xmlns:a16="http://schemas.microsoft.com/office/drawing/2014/main" id="{D3E9E304-DCEB-4298-B49B-3745D3316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468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0" name="Oval 3061">
              <a:extLst>
                <a:ext uri="{FF2B5EF4-FFF2-40B4-BE49-F238E27FC236}">
                  <a16:creationId xmlns:a16="http://schemas.microsoft.com/office/drawing/2014/main" id="{8EDFFF30-A1C4-4499-8858-C2345BF8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47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1" name="Freeform 3062">
              <a:extLst>
                <a:ext uri="{FF2B5EF4-FFF2-40B4-BE49-F238E27FC236}">
                  <a16:creationId xmlns:a16="http://schemas.microsoft.com/office/drawing/2014/main" id="{7D5C31CA-0AD6-43E8-994B-F728C97B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2" name="Freeform 3063">
              <a:extLst>
                <a:ext uri="{FF2B5EF4-FFF2-40B4-BE49-F238E27FC236}">
                  <a16:creationId xmlns:a16="http://schemas.microsoft.com/office/drawing/2014/main" id="{A3312810-81BB-43ED-93B0-3DF453D9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470"/>
              <a:ext cx="96" cy="100"/>
            </a:xfrm>
            <a:custGeom>
              <a:avLst/>
              <a:gdLst>
                <a:gd name="T0" fmla="*/ 269 w 41"/>
                <a:gd name="T1" fmla="*/ 0 h 40"/>
                <a:gd name="T2" fmla="*/ 12 w 41"/>
                <a:gd name="T3" fmla="*/ 313 h 40"/>
                <a:gd name="T4" fmla="*/ 258 w 41"/>
                <a:gd name="T5" fmla="*/ 625 h 40"/>
                <a:gd name="T6" fmla="*/ 527 w 41"/>
                <a:gd name="T7" fmla="*/ 313 h 40"/>
                <a:gd name="T8" fmla="*/ 269 w 4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cubicBezTo>
                    <a:pt x="10" y="0"/>
                    <a:pt x="1" y="9"/>
                    <a:pt x="1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2" y="40"/>
                    <a:pt x="41" y="32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3" name="Freeform 3064">
              <a:extLst>
                <a:ext uri="{FF2B5EF4-FFF2-40B4-BE49-F238E27FC236}">
                  <a16:creationId xmlns:a16="http://schemas.microsoft.com/office/drawing/2014/main" id="{0ECAF6A1-1551-41DB-AD08-26ECB8CB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487"/>
              <a:ext cx="35" cy="40"/>
            </a:xfrm>
            <a:custGeom>
              <a:avLst/>
              <a:gdLst>
                <a:gd name="T0" fmla="*/ 103 w 15"/>
                <a:gd name="T1" fmla="*/ 0 h 16"/>
                <a:gd name="T2" fmla="*/ 0 w 15"/>
                <a:gd name="T3" fmla="*/ 113 h 16"/>
                <a:gd name="T4" fmla="*/ 86 w 15"/>
                <a:gd name="T5" fmla="*/ 238 h 16"/>
                <a:gd name="T6" fmla="*/ 191 w 15"/>
                <a:gd name="T7" fmla="*/ 125 h 16"/>
                <a:gd name="T8" fmla="*/ 103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" y="16"/>
                    <a:pt x="15" y="12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4" name="Freeform 3065">
              <a:extLst>
                <a:ext uri="{FF2B5EF4-FFF2-40B4-BE49-F238E27FC236}">
                  <a16:creationId xmlns:a16="http://schemas.microsoft.com/office/drawing/2014/main" id="{81D4E0AA-FAA4-45A0-B31D-23B5DF23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497"/>
              <a:ext cx="16" cy="18"/>
            </a:xfrm>
            <a:custGeom>
              <a:avLst/>
              <a:gdLst>
                <a:gd name="T0" fmla="*/ 48 w 7"/>
                <a:gd name="T1" fmla="*/ 0 h 7"/>
                <a:gd name="T2" fmla="*/ 0 w 7"/>
                <a:gd name="T3" fmla="*/ 67 h 7"/>
                <a:gd name="T4" fmla="*/ 48 w 7"/>
                <a:gd name="T5" fmla="*/ 118 h 7"/>
                <a:gd name="T6" fmla="*/ 85 w 7"/>
                <a:gd name="T7" fmla="*/ 67 h 7"/>
                <a:gd name="T8" fmla="*/ 4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5" name="Freeform 3066">
              <a:extLst>
                <a:ext uri="{FF2B5EF4-FFF2-40B4-BE49-F238E27FC236}">
                  <a16:creationId xmlns:a16="http://schemas.microsoft.com/office/drawing/2014/main" id="{460EB2A2-1125-41FF-A325-1B8602B6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90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01 w 32"/>
                <a:gd name="T9" fmla="*/ 196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8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Oval 3067">
              <a:extLst>
                <a:ext uri="{FF2B5EF4-FFF2-40B4-BE49-F238E27FC236}">
                  <a16:creationId xmlns:a16="http://schemas.microsoft.com/office/drawing/2014/main" id="{E6D29215-549E-42A6-BC0B-171A42ED9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40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7" name="Oval 3068">
              <a:extLst>
                <a:ext uri="{FF2B5EF4-FFF2-40B4-BE49-F238E27FC236}">
                  <a16:creationId xmlns:a16="http://schemas.microsoft.com/office/drawing/2014/main" id="{DAA6976E-C15A-427B-A634-028571F96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420"/>
              <a:ext cx="34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8" name="Oval 3069">
              <a:extLst>
                <a:ext uri="{FF2B5EF4-FFF2-40B4-BE49-F238E27FC236}">
                  <a16:creationId xmlns:a16="http://schemas.microsoft.com/office/drawing/2014/main" id="{73F96FA7-A41D-4593-AFD3-6CC60844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43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9" name="Freeform 3070">
              <a:extLst>
                <a:ext uri="{FF2B5EF4-FFF2-40B4-BE49-F238E27FC236}">
                  <a16:creationId xmlns:a16="http://schemas.microsoft.com/office/drawing/2014/main" id="{6C417B7A-B6D2-416D-BC69-A6F482A3E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423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Oval 3071">
              <a:extLst>
                <a:ext uri="{FF2B5EF4-FFF2-40B4-BE49-F238E27FC236}">
                  <a16:creationId xmlns:a16="http://schemas.microsoft.com/office/drawing/2014/main" id="{BEA8E70D-4C9D-4589-8F85-1FA1445F9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1383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1" name="Oval 3072">
              <a:extLst>
                <a:ext uri="{FF2B5EF4-FFF2-40B4-BE49-F238E27FC236}">
                  <a16:creationId xmlns:a16="http://schemas.microsoft.com/office/drawing/2014/main" id="{B6B525E6-334A-4262-B5C7-88BCD58AB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400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2" name="Oval 3073">
              <a:extLst>
                <a:ext uri="{FF2B5EF4-FFF2-40B4-BE49-F238E27FC236}">
                  <a16:creationId xmlns:a16="http://schemas.microsoft.com/office/drawing/2014/main" id="{D06EA7AE-E947-40ED-A60A-318732A87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41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3" name="Freeform 3074">
              <a:extLst>
                <a:ext uri="{FF2B5EF4-FFF2-40B4-BE49-F238E27FC236}">
                  <a16:creationId xmlns:a16="http://schemas.microsoft.com/office/drawing/2014/main" id="{1FD5C50D-8056-481C-B84B-244B381A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40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Oval 3075">
              <a:extLst>
                <a:ext uri="{FF2B5EF4-FFF2-40B4-BE49-F238E27FC236}">
                  <a16:creationId xmlns:a16="http://schemas.microsoft.com/office/drawing/2014/main" id="{D6E06B25-4ADA-4DB2-9F13-D2EA1057F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1405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5" name="Oval 3076">
              <a:extLst>
                <a:ext uri="{FF2B5EF4-FFF2-40B4-BE49-F238E27FC236}">
                  <a16:creationId xmlns:a16="http://schemas.microsoft.com/office/drawing/2014/main" id="{12D26912-CA88-41C4-A75E-35978F238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423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6" name="Oval 3077">
              <a:extLst>
                <a:ext uri="{FF2B5EF4-FFF2-40B4-BE49-F238E27FC236}">
                  <a16:creationId xmlns:a16="http://schemas.microsoft.com/office/drawing/2014/main" id="{77B11F25-95F1-480E-AEAD-93285930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43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7" name="Freeform 3078">
              <a:extLst>
                <a:ext uri="{FF2B5EF4-FFF2-40B4-BE49-F238E27FC236}">
                  <a16:creationId xmlns:a16="http://schemas.microsoft.com/office/drawing/2014/main" id="{E13A973F-E596-4068-A47F-33C9890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42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Oval 3079">
              <a:extLst>
                <a:ext uri="{FF2B5EF4-FFF2-40B4-BE49-F238E27FC236}">
                  <a16:creationId xmlns:a16="http://schemas.microsoft.com/office/drawing/2014/main" id="{0B18BC64-7422-4FF0-A703-B2FED343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41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9" name="Oval 3080">
              <a:extLst>
                <a:ext uri="{FF2B5EF4-FFF2-40B4-BE49-F238E27FC236}">
                  <a16:creationId xmlns:a16="http://schemas.microsoft.com/office/drawing/2014/main" id="{9964E01E-06EF-4551-9013-1A1FF829F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43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0" name="Oval 3081">
              <a:extLst>
                <a:ext uri="{FF2B5EF4-FFF2-40B4-BE49-F238E27FC236}">
                  <a16:creationId xmlns:a16="http://schemas.microsoft.com/office/drawing/2014/main" id="{528046B6-686E-46DC-90DA-5B25D605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445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1" name="Freeform 3082">
              <a:extLst>
                <a:ext uri="{FF2B5EF4-FFF2-40B4-BE49-F238E27FC236}">
                  <a16:creationId xmlns:a16="http://schemas.microsoft.com/office/drawing/2014/main" id="{C6E8608F-0D8C-484F-BC8A-938D7C01F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4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3083">
              <a:extLst>
                <a:ext uri="{FF2B5EF4-FFF2-40B4-BE49-F238E27FC236}">
                  <a16:creationId xmlns:a16="http://schemas.microsoft.com/office/drawing/2014/main" id="{D227F7F4-18A2-428C-BAD8-C7F1774B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450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3" name="Oval 3084">
              <a:extLst>
                <a:ext uri="{FF2B5EF4-FFF2-40B4-BE49-F238E27FC236}">
                  <a16:creationId xmlns:a16="http://schemas.microsoft.com/office/drawing/2014/main" id="{DDA560C0-F08E-4978-B954-E0B0036D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6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4" name="Oval 3085">
              <a:extLst>
                <a:ext uri="{FF2B5EF4-FFF2-40B4-BE49-F238E27FC236}">
                  <a16:creationId xmlns:a16="http://schemas.microsoft.com/office/drawing/2014/main" id="{A1D5B8FB-8362-4A66-8902-873105BB8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47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5" name="Freeform 3086">
              <a:extLst>
                <a:ext uri="{FF2B5EF4-FFF2-40B4-BE49-F238E27FC236}">
                  <a16:creationId xmlns:a16="http://schemas.microsoft.com/office/drawing/2014/main" id="{57C6ABB3-89B3-49F0-8698-D7B33D7B5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Oval 3087">
              <a:extLst>
                <a:ext uri="{FF2B5EF4-FFF2-40B4-BE49-F238E27FC236}">
                  <a16:creationId xmlns:a16="http://schemas.microsoft.com/office/drawing/2014/main" id="{1192B7E1-4A8A-4D7B-BDE1-F551C1E30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52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7" name="Oval 3088">
              <a:extLst>
                <a:ext uri="{FF2B5EF4-FFF2-40B4-BE49-F238E27FC236}">
                  <a16:creationId xmlns:a16="http://schemas.microsoft.com/office/drawing/2014/main" id="{094DDCFC-821D-4E2B-9137-E008FC828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5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8" name="Oval 3089">
              <a:extLst>
                <a:ext uri="{FF2B5EF4-FFF2-40B4-BE49-F238E27FC236}">
                  <a16:creationId xmlns:a16="http://schemas.microsoft.com/office/drawing/2014/main" id="{4EA4F8AE-8141-4ABB-8B35-77B5D081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5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9" name="Freeform 3090">
              <a:extLst>
                <a:ext uri="{FF2B5EF4-FFF2-40B4-BE49-F238E27FC236}">
                  <a16:creationId xmlns:a16="http://schemas.microsoft.com/office/drawing/2014/main" id="{C66FE794-3F2A-4C74-81BD-17701257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5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Oval 3091">
              <a:extLst>
                <a:ext uri="{FF2B5EF4-FFF2-40B4-BE49-F238E27FC236}">
                  <a16:creationId xmlns:a16="http://schemas.microsoft.com/office/drawing/2014/main" id="{5A68E26B-EE68-4947-A4B1-8C2473261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475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1" name="Oval 3092">
              <a:extLst>
                <a:ext uri="{FF2B5EF4-FFF2-40B4-BE49-F238E27FC236}">
                  <a16:creationId xmlns:a16="http://schemas.microsoft.com/office/drawing/2014/main" id="{EB5C65F0-E22F-4EE3-B5B0-BF0040E9E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49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2" name="Oval 3093">
              <a:extLst>
                <a:ext uri="{FF2B5EF4-FFF2-40B4-BE49-F238E27FC236}">
                  <a16:creationId xmlns:a16="http://schemas.microsoft.com/office/drawing/2014/main" id="{B71F59C2-425F-47A1-BBB7-C8D13CD71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50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3" name="Freeform 3094">
              <a:extLst>
                <a:ext uri="{FF2B5EF4-FFF2-40B4-BE49-F238E27FC236}">
                  <a16:creationId xmlns:a16="http://schemas.microsoft.com/office/drawing/2014/main" id="{1DB90CBB-C36C-4757-9003-5F115CA2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49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Oval 3095">
              <a:extLst>
                <a:ext uri="{FF2B5EF4-FFF2-40B4-BE49-F238E27FC236}">
                  <a16:creationId xmlns:a16="http://schemas.microsoft.com/office/drawing/2014/main" id="{F5CF0BBA-170A-430C-96D2-2EA023C15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150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5" name="Oval 3096">
              <a:extLst>
                <a:ext uri="{FF2B5EF4-FFF2-40B4-BE49-F238E27FC236}">
                  <a16:creationId xmlns:a16="http://schemas.microsoft.com/office/drawing/2014/main" id="{38606185-6962-4737-A0AE-9CA2B4906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152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6" name="Oval 3097">
              <a:extLst>
                <a:ext uri="{FF2B5EF4-FFF2-40B4-BE49-F238E27FC236}">
                  <a16:creationId xmlns:a16="http://schemas.microsoft.com/office/drawing/2014/main" id="{3BE2333D-A8CF-4685-9105-41444289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153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7" name="Freeform 3098">
              <a:extLst>
                <a:ext uri="{FF2B5EF4-FFF2-40B4-BE49-F238E27FC236}">
                  <a16:creationId xmlns:a16="http://schemas.microsoft.com/office/drawing/2014/main" id="{4FCA574E-66C2-4290-9406-9EC019C39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52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Oval 3099">
              <a:extLst>
                <a:ext uri="{FF2B5EF4-FFF2-40B4-BE49-F238E27FC236}">
                  <a16:creationId xmlns:a16="http://schemas.microsoft.com/office/drawing/2014/main" id="{F5E27A08-E16F-4ACC-ABC6-C5036D79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58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9" name="Oval 3100">
              <a:extLst>
                <a:ext uri="{FF2B5EF4-FFF2-40B4-BE49-F238E27FC236}">
                  <a16:creationId xmlns:a16="http://schemas.microsoft.com/office/drawing/2014/main" id="{EBF7CD03-95D4-4A06-A110-346BC530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604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0" name="Oval 3101">
              <a:extLst>
                <a:ext uri="{FF2B5EF4-FFF2-40B4-BE49-F238E27FC236}">
                  <a16:creationId xmlns:a16="http://schemas.microsoft.com/office/drawing/2014/main" id="{C0620CA0-A128-4839-B19D-E8184A56E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61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1" name="Freeform 3102">
              <a:extLst>
                <a:ext uri="{FF2B5EF4-FFF2-40B4-BE49-F238E27FC236}">
                  <a16:creationId xmlns:a16="http://schemas.microsoft.com/office/drawing/2014/main" id="{157D86FC-506A-4CA8-8A13-46BEF4FF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60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Oval 3103">
              <a:extLst>
                <a:ext uri="{FF2B5EF4-FFF2-40B4-BE49-F238E27FC236}">
                  <a16:creationId xmlns:a16="http://schemas.microsoft.com/office/drawing/2014/main" id="{DC9E7704-54BA-44B0-88AD-D98812B15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1550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3" name="Oval 3104">
              <a:extLst>
                <a:ext uri="{FF2B5EF4-FFF2-40B4-BE49-F238E27FC236}">
                  <a16:creationId xmlns:a16="http://schemas.microsoft.com/office/drawing/2014/main" id="{06132BEC-379A-4243-825E-C41A9CC0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56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4" name="Oval 3105">
              <a:extLst>
                <a:ext uri="{FF2B5EF4-FFF2-40B4-BE49-F238E27FC236}">
                  <a16:creationId xmlns:a16="http://schemas.microsoft.com/office/drawing/2014/main" id="{74FF774A-1DB3-49FA-A587-5396987BD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158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5" name="Freeform 3106">
              <a:extLst>
                <a:ext uri="{FF2B5EF4-FFF2-40B4-BE49-F238E27FC236}">
                  <a16:creationId xmlns:a16="http://schemas.microsoft.com/office/drawing/2014/main" id="{77EFB8DE-84F9-4FE5-9609-DC61E1D88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572"/>
              <a:ext cx="73" cy="70"/>
            </a:xfrm>
            <a:custGeom>
              <a:avLst/>
              <a:gdLst>
                <a:gd name="T0" fmla="*/ 0 w 31"/>
                <a:gd name="T1" fmla="*/ 300 h 28"/>
                <a:gd name="T2" fmla="*/ 155 w 31"/>
                <a:gd name="T3" fmla="*/ 375 h 28"/>
                <a:gd name="T4" fmla="*/ 365 w 31"/>
                <a:gd name="T5" fmla="*/ 125 h 28"/>
                <a:gd name="T6" fmla="*/ 327 w 31"/>
                <a:gd name="T7" fmla="*/ 0 h 28"/>
                <a:gd name="T8" fmla="*/ 405 w 31"/>
                <a:gd name="T9" fmla="*/ 188 h 28"/>
                <a:gd name="T10" fmla="*/ 193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Oval 3107">
              <a:extLst>
                <a:ext uri="{FF2B5EF4-FFF2-40B4-BE49-F238E27FC236}">
                  <a16:creationId xmlns:a16="http://schemas.microsoft.com/office/drawing/2014/main" id="{714B4131-A551-4EEF-9148-FCC30F56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58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7" name="Oval 3108">
              <a:extLst>
                <a:ext uri="{FF2B5EF4-FFF2-40B4-BE49-F238E27FC236}">
                  <a16:creationId xmlns:a16="http://schemas.microsoft.com/office/drawing/2014/main" id="{10FDECAE-340B-4800-8318-186B7D0CC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475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8" name="Oval 3109">
              <a:extLst>
                <a:ext uri="{FF2B5EF4-FFF2-40B4-BE49-F238E27FC236}">
                  <a16:creationId xmlns:a16="http://schemas.microsoft.com/office/drawing/2014/main" id="{41A90B30-C567-4B2E-8745-AA0468F6E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48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9" name="Freeform 3110">
              <a:extLst>
                <a:ext uri="{FF2B5EF4-FFF2-40B4-BE49-F238E27FC236}">
                  <a16:creationId xmlns:a16="http://schemas.microsoft.com/office/drawing/2014/main" id="{F9AD0D08-0D6A-486D-B4EB-04BB8B12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4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Oval 3111">
              <a:extLst>
                <a:ext uri="{FF2B5EF4-FFF2-40B4-BE49-F238E27FC236}">
                  <a16:creationId xmlns:a16="http://schemas.microsoft.com/office/drawing/2014/main" id="{4B83A066-4166-41C2-9191-D923B81F7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148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1" name="Oval 3112">
              <a:extLst>
                <a:ext uri="{FF2B5EF4-FFF2-40B4-BE49-F238E27FC236}">
                  <a16:creationId xmlns:a16="http://schemas.microsoft.com/office/drawing/2014/main" id="{7F892055-0C95-48C0-BBF1-1C9A4F2E6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502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2" name="Oval 3113">
              <a:extLst>
                <a:ext uri="{FF2B5EF4-FFF2-40B4-BE49-F238E27FC236}">
                  <a16:creationId xmlns:a16="http://schemas.microsoft.com/office/drawing/2014/main" id="{EF16F324-2A1B-4822-B58F-E46A865C1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51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3" name="Freeform 3114">
              <a:extLst>
                <a:ext uri="{FF2B5EF4-FFF2-40B4-BE49-F238E27FC236}">
                  <a16:creationId xmlns:a16="http://schemas.microsoft.com/office/drawing/2014/main" id="{727A1F76-D765-452C-B286-084A6B69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50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Oval 3115">
              <a:extLst>
                <a:ext uri="{FF2B5EF4-FFF2-40B4-BE49-F238E27FC236}">
                  <a16:creationId xmlns:a16="http://schemas.microsoft.com/office/drawing/2014/main" id="{2C491FC8-63D1-46DB-A59C-1625E9D61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152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5" name="Oval 3116">
              <a:extLst>
                <a:ext uri="{FF2B5EF4-FFF2-40B4-BE49-F238E27FC236}">
                  <a16:creationId xmlns:a16="http://schemas.microsoft.com/office/drawing/2014/main" id="{48643625-E198-4D26-9D74-BC1DCBF9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153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6" name="Oval 3117">
              <a:extLst>
                <a:ext uri="{FF2B5EF4-FFF2-40B4-BE49-F238E27FC236}">
                  <a16:creationId xmlns:a16="http://schemas.microsoft.com/office/drawing/2014/main" id="{EFFBC6F5-1311-46A4-A4DC-5FE19B1B7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55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7" name="Freeform 3118">
              <a:extLst>
                <a:ext uri="{FF2B5EF4-FFF2-40B4-BE49-F238E27FC236}">
                  <a16:creationId xmlns:a16="http://schemas.microsoft.com/office/drawing/2014/main" id="{5A5560A7-B61C-425C-8334-6E7A0D031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542"/>
              <a:ext cx="73" cy="70"/>
            </a:xfrm>
            <a:custGeom>
              <a:avLst/>
              <a:gdLst>
                <a:gd name="T0" fmla="*/ 0 w 31"/>
                <a:gd name="T1" fmla="*/ 300 h 28"/>
                <a:gd name="T2" fmla="*/ 155 w 31"/>
                <a:gd name="T3" fmla="*/ 375 h 28"/>
                <a:gd name="T4" fmla="*/ 365 w 31"/>
                <a:gd name="T5" fmla="*/ 125 h 28"/>
                <a:gd name="T6" fmla="*/ 339 w 31"/>
                <a:gd name="T7" fmla="*/ 0 h 28"/>
                <a:gd name="T8" fmla="*/ 405 w 31"/>
                <a:gd name="T9" fmla="*/ 188 h 28"/>
                <a:gd name="T10" fmla="*/ 193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Oval 3119">
              <a:extLst>
                <a:ext uri="{FF2B5EF4-FFF2-40B4-BE49-F238E27FC236}">
                  <a16:creationId xmlns:a16="http://schemas.microsoft.com/office/drawing/2014/main" id="{26A8BD2B-7734-4C5C-9D0A-15B5A5B0F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156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9" name="Oval 3120">
              <a:extLst>
                <a:ext uri="{FF2B5EF4-FFF2-40B4-BE49-F238E27FC236}">
                  <a16:creationId xmlns:a16="http://schemas.microsoft.com/office/drawing/2014/main" id="{716224EF-5182-4622-9409-22CD1463F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158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0" name="Oval 3121">
              <a:extLst>
                <a:ext uri="{FF2B5EF4-FFF2-40B4-BE49-F238E27FC236}">
                  <a16:creationId xmlns:a16="http://schemas.microsoft.com/office/drawing/2014/main" id="{C7112EF2-1775-4BE4-9620-DC78DD27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5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1" name="Freeform 3122">
              <a:extLst>
                <a:ext uri="{FF2B5EF4-FFF2-40B4-BE49-F238E27FC236}">
                  <a16:creationId xmlns:a16="http://schemas.microsoft.com/office/drawing/2014/main" id="{1D3A3534-4F50-441A-97BE-47B2851A8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584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26 h 29"/>
                <a:gd name="T6" fmla="*/ 321 w 32"/>
                <a:gd name="T7" fmla="*/ 0 h 29"/>
                <a:gd name="T8" fmla="*/ 395 w 32"/>
                <a:gd name="T9" fmla="*/ 209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Oval 3123">
              <a:extLst>
                <a:ext uri="{FF2B5EF4-FFF2-40B4-BE49-F238E27FC236}">
                  <a16:creationId xmlns:a16="http://schemas.microsoft.com/office/drawing/2014/main" id="{EA609E39-0CA2-4A39-AD6E-A466320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46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3" name="Oval 3124">
              <a:extLst>
                <a:ext uri="{FF2B5EF4-FFF2-40B4-BE49-F238E27FC236}">
                  <a16:creationId xmlns:a16="http://schemas.microsoft.com/office/drawing/2014/main" id="{DFFB2A4B-47D4-4ACF-9EAA-A33C377D5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483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4" name="Oval 3125">
              <a:extLst>
                <a:ext uri="{FF2B5EF4-FFF2-40B4-BE49-F238E27FC236}">
                  <a16:creationId xmlns:a16="http://schemas.microsoft.com/office/drawing/2014/main" id="{E76825BB-C692-43D9-BABC-11C26D9B4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4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5" name="Freeform 3126">
              <a:extLst>
                <a:ext uri="{FF2B5EF4-FFF2-40B4-BE49-F238E27FC236}">
                  <a16:creationId xmlns:a16="http://schemas.microsoft.com/office/drawing/2014/main" id="{92432215-B36C-483C-91C5-5029F1135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48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3127">
              <a:extLst>
                <a:ext uri="{FF2B5EF4-FFF2-40B4-BE49-F238E27FC236}">
                  <a16:creationId xmlns:a16="http://schemas.microsoft.com/office/drawing/2014/main" id="{79C79E51-0575-4173-8037-C908FB93E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49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7" name="Oval 3128">
              <a:extLst>
                <a:ext uri="{FF2B5EF4-FFF2-40B4-BE49-F238E27FC236}">
                  <a16:creationId xmlns:a16="http://schemas.microsoft.com/office/drawing/2014/main" id="{E33A207C-54CC-4AF7-9431-5A00A5C7B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51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8" name="Oval 3129">
              <a:extLst>
                <a:ext uri="{FF2B5EF4-FFF2-40B4-BE49-F238E27FC236}">
                  <a16:creationId xmlns:a16="http://schemas.microsoft.com/office/drawing/2014/main" id="{EB4AA96F-54B3-4F33-90A9-72CC12C39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52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9" name="Freeform 3130">
              <a:extLst>
                <a:ext uri="{FF2B5EF4-FFF2-40B4-BE49-F238E27FC236}">
                  <a16:creationId xmlns:a16="http://schemas.microsoft.com/office/drawing/2014/main" id="{C56DC5FF-4A85-451B-A6C1-F15656DF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51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Oval 3131">
              <a:extLst>
                <a:ext uri="{FF2B5EF4-FFF2-40B4-BE49-F238E27FC236}">
                  <a16:creationId xmlns:a16="http://schemas.microsoft.com/office/drawing/2014/main" id="{E4470A33-8DEA-42F0-ABBF-0C1DFFC31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1527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1" name="Oval 3132">
              <a:extLst>
                <a:ext uri="{FF2B5EF4-FFF2-40B4-BE49-F238E27FC236}">
                  <a16:creationId xmlns:a16="http://schemas.microsoft.com/office/drawing/2014/main" id="{AA51F518-351D-4394-9D78-3B87B8018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545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2" name="Oval 3133">
              <a:extLst>
                <a:ext uri="{FF2B5EF4-FFF2-40B4-BE49-F238E27FC236}">
                  <a16:creationId xmlns:a16="http://schemas.microsoft.com/office/drawing/2014/main" id="{BE0ACB79-2CE5-442F-86EA-723B531F2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55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3" name="Freeform 3134">
              <a:extLst>
                <a:ext uri="{FF2B5EF4-FFF2-40B4-BE49-F238E27FC236}">
                  <a16:creationId xmlns:a16="http://schemas.microsoft.com/office/drawing/2014/main" id="{69E3B02E-BF64-496A-8E40-728F9D4B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54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Oval 3135">
              <a:extLst>
                <a:ext uri="{FF2B5EF4-FFF2-40B4-BE49-F238E27FC236}">
                  <a16:creationId xmlns:a16="http://schemas.microsoft.com/office/drawing/2014/main" id="{FD14F1CB-DB8B-4C65-9430-644ADFC6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46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5" name="Oval 3136">
              <a:extLst>
                <a:ext uri="{FF2B5EF4-FFF2-40B4-BE49-F238E27FC236}">
                  <a16:creationId xmlns:a16="http://schemas.microsoft.com/office/drawing/2014/main" id="{E824D0BA-53A6-4AF1-B3D9-21349A41F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147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6" name="Oval 3137">
              <a:extLst>
                <a:ext uri="{FF2B5EF4-FFF2-40B4-BE49-F238E27FC236}">
                  <a16:creationId xmlns:a16="http://schemas.microsoft.com/office/drawing/2014/main" id="{FD3F4D11-48E3-4018-B90C-633A97A5F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48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7" name="Freeform 3138">
              <a:extLst>
                <a:ext uri="{FF2B5EF4-FFF2-40B4-BE49-F238E27FC236}">
                  <a16:creationId xmlns:a16="http://schemas.microsoft.com/office/drawing/2014/main" id="{86AD46DB-A22F-49DD-9362-642574B3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48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Oval 3139">
              <a:extLst>
                <a:ext uri="{FF2B5EF4-FFF2-40B4-BE49-F238E27FC236}">
                  <a16:creationId xmlns:a16="http://schemas.microsoft.com/office/drawing/2014/main" id="{D3A91FD5-F703-411F-89E2-636FB9D7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460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9" name="Oval 3140">
              <a:extLst>
                <a:ext uri="{FF2B5EF4-FFF2-40B4-BE49-F238E27FC236}">
                  <a16:creationId xmlns:a16="http://schemas.microsoft.com/office/drawing/2014/main" id="{B38A18A0-E917-4C6C-B616-58A83C0E7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478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0" name="Oval 3141">
              <a:extLst>
                <a:ext uri="{FF2B5EF4-FFF2-40B4-BE49-F238E27FC236}">
                  <a16:creationId xmlns:a16="http://schemas.microsoft.com/office/drawing/2014/main" id="{4C4AD2D4-80EC-4EDC-B202-19551C6D1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487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1" name="Freeform 3142">
              <a:extLst>
                <a:ext uri="{FF2B5EF4-FFF2-40B4-BE49-F238E27FC236}">
                  <a16:creationId xmlns:a16="http://schemas.microsoft.com/office/drawing/2014/main" id="{B851637D-F85F-4B7B-878A-CF584A6C5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48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Oval 3143">
              <a:extLst>
                <a:ext uri="{FF2B5EF4-FFF2-40B4-BE49-F238E27FC236}">
                  <a16:creationId xmlns:a16="http://schemas.microsoft.com/office/drawing/2014/main" id="{CEEF5471-36CC-4775-BD38-9ED5DE5E9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46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3" name="Oval 3144">
              <a:extLst>
                <a:ext uri="{FF2B5EF4-FFF2-40B4-BE49-F238E27FC236}">
                  <a16:creationId xmlns:a16="http://schemas.microsoft.com/office/drawing/2014/main" id="{5C5DBF74-A0B7-4748-AC61-9B9306F7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483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4" name="Oval 3145">
              <a:extLst>
                <a:ext uri="{FF2B5EF4-FFF2-40B4-BE49-F238E27FC236}">
                  <a16:creationId xmlns:a16="http://schemas.microsoft.com/office/drawing/2014/main" id="{AE4F6D62-D3F6-4670-825F-8D51C3C14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49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5" name="Freeform 3146">
              <a:extLst>
                <a:ext uri="{FF2B5EF4-FFF2-40B4-BE49-F238E27FC236}">
                  <a16:creationId xmlns:a16="http://schemas.microsoft.com/office/drawing/2014/main" id="{D061DD54-6FDC-4BD6-B077-96A4D2B0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48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Oval 3147">
              <a:extLst>
                <a:ext uri="{FF2B5EF4-FFF2-40B4-BE49-F238E27FC236}">
                  <a16:creationId xmlns:a16="http://schemas.microsoft.com/office/drawing/2014/main" id="{ABAFBB00-1072-4CB0-8D97-AEF21AAB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50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7" name="Oval 3148">
              <a:extLst>
                <a:ext uri="{FF2B5EF4-FFF2-40B4-BE49-F238E27FC236}">
                  <a16:creationId xmlns:a16="http://schemas.microsoft.com/office/drawing/2014/main" id="{F0A3CF49-B34F-499D-909B-A92AB4960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522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8" name="Oval 3149">
              <a:extLst>
                <a:ext uri="{FF2B5EF4-FFF2-40B4-BE49-F238E27FC236}">
                  <a16:creationId xmlns:a16="http://schemas.microsoft.com/office/drawing/2014/main" id="{EE966D9D-3C61-4588-A59F-B2102692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53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9" name="Freeform 3150">
              <a:extLst>
                <a:ext uri="{FF2B5EF4-FFF2-40B4-BE49-F238E27FC236}">
                  <a16:creationId xmlns:a16="http://schemas.microsoft.com/office/drawing/2014/main" id="{E8251D97-D7DE-4D1D-A07C-69EB22AF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525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Oval 3151">
              <a:extLst>
                <a:ext uri="{FF2B5EF4-FFF2-40B4-BE49-F238E27FC236}">
                  <a16:creationId xmlns:a16="http://schemas.microsoft.com/office/drawing/2014/main" id="{FE44998E-56C9-41DE-80CA-1FEEDCD86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155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1" name="Oval 3152">
              <a:extLst>
                <a:ext uri="{FF2B5EF4-FFF2-40B4-BE49-F238E27FC236}">
                  <a16:creationId xmlns:a16="http://schemas.microsoft.com/office/drawing/2014/main" id="{3CD6F53A-1883-4251-A072-C2B5D0C1D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57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2" name="Oval 3153">
              <a:extLst>
                <a:ext uri="{FF2B5EF4-FFF2-40B4-BE49-F238E27FC236}">
                  <a16:creationId xmlns:a16="http://schemas.microsoft.com/office/drawing/2014/main" id="{959C2A87-0EB5-459E-BDC3-2B8BC79F4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58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3" name="Freeform 3154">
              <a:extLst>
                <a:ext uri="{FF2B5EF4-FFF2-40B4-BE49-F238E27FC236}">
                  <a16:creationId xmlns:a16="http://schemas.microsoft.com/office/drawing/2014/main" id="{B191E165-6BC0-4157-9C0F-C08A5A77B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57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Oval 3155">
              <a:extLst>
                <a:ext uri="{FF2B5EF4-FFF2-40B4-BE49-F238E27FC236}">
                  <a16:creationId xmlns:a16="http://schemas.microsoft.com/office/drawing/2014/main" id="{82E6CDA5-3E40-45C2-9F9F-542D8D089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56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5" name="Oval 3156">
              <a:extLst>
                <a:ext uri="{FF2B5EF4-FFF2-40B4-BE49-F238E27FC236}">
                  <a16:creationId xmlns:a16="http://schemas.microsoft.com/office/drawing/2014/main" id="{B1953BC8-BBFA-4547-824D-E375FC46E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58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6" name="Oval 3157">
              <a:extLst>
                <a:ext uri="{FF2B5EF4-FFF2-40B4-BE49-F238E27FC236}">
                  <a16:creationId xmlns:a16="http://schemas.microsoft.com/office/drawing/2014/main" id="{6EE3AC82-C9EA-4973-810D-6FDC4DAC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5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7" name="Freeform 3158">
              <a:extLst>
                <a:ext uri="{FF2B5EF4-FFF2-40B4-BE49-F238E27FC236}">
                  <a16:creationId xmlns:a16="http://schemas.microsoft.com/office/drawing/2014/main" id="{D8FED709-8FD7-438E-B0B5-A83320B8D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584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209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Oval 3159">
              <a:extLst>
                <a:ext uri="{FF2B5EF4-FFF2-40B4-BE49-F238E27FC236}">
                  <a16:creationId xmlns:a16="http://schemas.microsoft.com/office/drawing/2014/main" id="{7B25F34F-DE1D-4B10-9099-57EAEACD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659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9" name="Oval 3160">
              <a:extLst>
                <a:ext uri="{FF2B5EF4-FFF2-40B4-BE49-F238E27FC236}">
                  <a16:creationId xmlns:a16="http://schemas.microsoft.com/office/drawing/2014/main" id="{367855A5-AA2C-421A-B07A-E96C36CB0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67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0" name="Oval 3161">
              <a:extLst>
                <a:ext uri="{FF2B5EF4-FFF2-40B4-BE49-F238E27FC236}">
                  <a16:creationId xmlns:a16="http://schemas.microsoft.com/office/drawing/2014/main" id="{CA159577-0352-4EDD-970A-6B074D737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168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1" name="Freeform 3162">
              <a:extLst>
                <a:ext uri="{FF2B5EF4-FFF2-40B4-BE49-F238E27FC236}">
                  <a16:creationId xmlns:a16="http://schemas.microsoft.com/office/drawing/2014/main" id="{AB615289-59E4-4036-9893-D6ACF43F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68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Oval 3163">
              <a:extLst>
                <a:ext uri="{FF2B5EF4-FFF2-40B4-BE49-F238E27FC236}">
                  <a16:creationId xmlns:a16="http://schemas.microsoft.com/office/drawing/2014/main" id="{1BA859AB-6D99-4285-91E7-4B1B126C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1627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3" name="Oval 3164">
              <a:extLst>
                <a:ext uri="{FF2B5EF4-FFF2-40B4-BE49-F238E27FC236}">
                  <a16:creationId xmlns:a16="http://schemas.microsoft.com/office/drawing/2014/main" id="{BC4077EF-06F7-4F35-8917-535A2A6F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644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4" name="Oval 3165">
              <a:extLst>
                <a:ext uri="{FF2B5EF4-FFF2-40B4-BE49-F238E27FC236}">
                  <a16:creationId xmlns:a16="http://schemas.microsoft.com/office/drawing/2014/main" id="{3644D92A-ECA4-445C-9E55-B14A58BB5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65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5" name="Freeform 3166">
              <a:extLst>
                <a:ext uri="{FF2B5EF4-FFF2-40B4-BE49-F238E27FC236}">
                  <a16:creationId xmlns:a16="http://schemas.microsoft.com/office/drawing/2014/main" id="{2A76FB06-3D08-423D-9089-685141FF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64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Oval 3167">
              <a:extLst>
                <a:ext uri="{FF2B5EF4-FFF2-40B4-BE49-F238E27FC236}">
                  <a16:creationId xmlns:a16="http://schemas.microsoft.com/office/drawing/2014/main" id="{7F5642C1-D71E-4F68-9F1A-ED04F7356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158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7" name="Oval 3168">
              <a:extLst>
                <a:ext uri="{FF2B5EF4-FFF2-40B4-BE49-F238E27FC236}">
                  <a16:creationId xmlns:a16="http://schemas.microsoft.com/office/drawing/2014/main" id="{11308903-CFCF-4A08-84DF-16CB6318D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607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8" name="Oval 3169">
              <a:extLst>
                <a:ext uri="{FF2B5EF4-FFF2-40B4-BE49-F238E27FC236}">
                  <a16:creationId xmlns:a16="http://schemas.microsoft.com/office/drawing/2014/main" id="{BC2BDF83-2BE6-4A39-9B27-DED1CEC3E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61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9" name="Freeform 3170">
              <a:extLst>
                <a:ext uri="{FF2B5EF4-FFF2-40B4-BE49-F238E27FC236}">
                  <a16:creationId xmlns:a16="http://schemas.microsoft.com/office/drawing/2014/main" id="{389F8FF8-8D0B-4C73-BCEE-B07B06C7D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609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Oval 3171">
              <a:extLst>
                <a:ext uri="{FF2B5EF4-FFF2-40B4-BE49-F238E27FC236}">
                  <a16:creationId xmlns:a16="http://schemas.microsoft.com/office/drawing/2014/main" id="{9F38510F-2328-4D4D-97FD-C85F5BECF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50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1" name="Oval 3172">
              <a:extLst>
                <a:ext uri="{FF2B5EF4-FFF2-40B4-BE49-F238E27FC236}">
                  <a16:creationId xmlns:a16="http://schemas.microsoft.com/office/drawing/2014/main" id="{2CED6C5B-3E40-4412-9D42-5B4E07537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156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2" name="Oval 3173">
              <a:extLst>
                <a:ext uri="{FF2B5EF4-FFF2-40B4-BE49-F238E27FC236}">
                  <a16:creationId xmlns:a16="http://schemas.microsoft.com/office/drawing/2014/main" id="{519C9597-6F75-4F5D-8C6C-F23100F9B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5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3" name="Freeform 3174">
              <a:extLst>
                <a:ext uri="{FF2B5EF4-FFF2-40B4-BE49-F238E27FC236}">
                  <a16:creationId xmlns:a16="http://schemas.microsoft.com/office/drawing/2014/main" id="{F404E6F8-397F-4384-A61D-CCB8E49C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5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Oval 3175">
              <a:extLst>
                <a:ext uri="{FF2B5EF4-FFF2-40B4-BE49-F238E27FC236}">
                  <a16:creationId xmlns:a16="http://schemas.microsoft.com/office/drawing/2014/main" id="{C94583C8-38C4-4047-8AED-21F09359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54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5" name="Oval 3176">
              <a:extLst>
                <a:ext uri="{FF2B5EF4-FFF2-40B4-BE49-F238E27FC236}">
                  <a16:creationId xmlns:a16="http://schemas.microsoft.com/office/drawing/2014/main" id="{6042E175-65DA-49CF-A78C-694FEF47B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55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6" name="Oval 3177">
              <a:extLst>
                <a:ext uri="{FF2B5EF4-FFF2-40B4-BE49-F238E27FC236}">
                  <a16:creationId xmlns:a16="http://schemas.microsoft.com/office/drawing/2014/main" id="{2186D696-E850-4F50-ABCB-E7AA094B6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56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7" name="Freeform 3178">
              <a:extLst>
                <a:ext uri="{FF2B5EF4-FFF2-40B4-BE49-F238E27FC236}">
                  <a16:creationId xmlns:a16="http://schemas.microsoft.com/office/drawing/2014/main" id="{63CDE137-94C0-4BCF-A483-8A8C1847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56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Oval 3179">
              <a:extLst>
                <a:ext uri="{FF2B5EF4-FFF2-40B4-BE49-F238E27FC236}">
                  <a16:creationId xmlns:a16="http://schemas.microsoft.com/office/drawing/2014/main" id="{F14BAE62-99A1-4F39-9AB6-7D72BDED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1550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9" name="Oval 3180">
              <a:extLst>
                <a:ext uri="{FF2B5EF4-FFF2-40B4-BE49-F238E27FC236}">
                  <a16:creationId xmlns:a16="http://schemas.microsoft.com/office/drawing/2014/main" id="{99377487-AE11-4FE9-8709-FD4F53D8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567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0" name="Oval 3181">
              <a:extLst>
                <a:ext uri="{FF2B5EF4-FFF2-40B4-BE49-F238E27FC236}">
                  <a16:creationId xmlns:a16="http://schemas.microsoft.com/office/drawing/2014/main" id="{3E87E25B-D1DF-42D2-9FBD-9D133E69C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157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1" name="Freeform 3182">
              <a:extLst>
                <a:ext uri="{FF2B5EF4-FFF2-40B4-BE49-F238E27FC236}">
                  <a16:creationId xmlns:a16="http://schemas.microsoft.com/office/drawing/2014/main" id="{7A9272D9-3BB3-4BEC-A7B9-BA1E2584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570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Oval 3183">
              <a:extLst>
                <a:ext uri="{FF2B5EF4-FFF2-40B4-BE49-F238E27FC236}">
                  <a16:creationId xmlns:a16="http://schemas.microsoft.com/office/drawing/2014/main" id="{10CE9A0A-1AFC-4493-AD62-282C4F3F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557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3" name="Oval 3184">
              <a:extLst>
                <a:ext uri="{FF2B5EF4-FFF2-40B4-BE49-F238E27FC236}">
                  <a16:creationId xmlns:a16="http://schemas.microsoft.com/office/drawing/2014/main" id="{B114BB3C-A058-48BA-813F-3E9920A5D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1575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4" name="Oval 3185">
              <a:extLst>
                <a:ext uri="{FF2B5EF4-FFF2-40B4-BE49-F238E27FC236}">
                  <a16:creationId xmlns:a16="http://schemas.microsoft.com/office/drawing/2014/main" id="{289B720A-0CE8-474F-91B8-3915C7B2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58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5" name="Freeform 3186">
              <a:extLst>
                <a:ext uri="{FF2B5EF4-FFF2-40B4-BE49-F238E27FC236}">
                  <a16:creationId xmlns:a16="http://schemas.microsoft.com/office/drawing/2014/main" id="{C649BEBD-9615-49EE-B43E-92026EEAD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5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Oval 3187">
              <a:extLst>
                <a:ext uri="{FF2B5EF4-FFF2-40B4-BE49-F238E27FC236}">
                  <a16:creationId xmlns:a16="http://schemas.microsoft.com/office/drawing/2014/main" id="{2FBC0595-9CE1-4310-A334-B84DFBEF7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567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7" name="Oval 3188">
              <a:extLst>
                <a:ext uri="{FF2B5EF4-FFF2-40B4-BE49-F238E27FC236}">
                  <a16:creationId xmlns:a16="http://schemas.microsoft.com/office/drawing/2014/main" id="{2CA411C8-0653-406A-B9CE-437903CBB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8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8" name="Oval 3189">
              <a:extLst>
                <a:ext uri="{FF2B5EF4-FFF2-40B4-BE49-F238E27FC236}">
                  <a16:creationId xmlns:a16="http://schemas.microsoft.com/office/drawing/2014/main" id="{3C15B464-CB3D-4FCE-9B0D-EE432F89F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59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9" name="Freeform 3190">
              <a:extLst>
                <a:ext uri="{FF2B5EF4-FFF2-40B4-BE49-F238E27FC236}">
                  <a16:creationId xmlns:a16="http://schemas.microsoft.com/office/drawing/2014/main" id="{03540288-7957-4B56-89CF-D48EC403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58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Oval 3191">
              <a:extLst>
                <a:ext uri="{FF2B5EF4-FFF2-40B4-BE49-F238E27FC236}">
                  <a16:creationId xmlns:a16="http://schemas.microsoft.com/office/drawing/2014/main" id="{F7C15F95-DC8B-406A-997E-D9246F8F4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545"/>
              <a:ext cx="95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1" name="Oval 3192">
              <a:extLst>
                <a:ext uri="{FF2B5EF4-FFF2-40B4-BE49-F238E27FC236}">
                  <a16:creationId xmlns:a16="http://schemas.microsoft.com/office/drawing/2014/main" id="{E0E3335A-82C7-4DE4-9EBA-4C742E63F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56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2" name="Oval 3193">
              <a:extLst>
                <a:ext uri="{FF2B5EF4-FFF2-40B4-BE49-F238E27FC236}">
                  <a16:creationId xmlns:a16="http://schemas.microsoft.com/office/drawing/2014/main" id="{87568823-7269-4CCD-B981-69DA4574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572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3" name="Freeform 3194">
              <a:extLst>
                <a:ext uri="{FF2B5EF4-FFF2-40B4-BE49-F238E27FC236}">
                  <a16:creationId xmlns:a16="http://schemas.microsoft.com/office/drawing/2014/main" id="{8CE17CFD-C20F-40AC-9943-B7BBDB713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5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Oval 3195">
              <a:extLst>
                <a:ext uri="{FF2B5EF4-FFF2-40B4-BE49-F238E27FC236}">
                  <a16:creationId xmlns:a16="http://schemas.microsoft.com/office/drawing/2014/main" id="{E3ECD117-406E-4D6F-A007-9F778A84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584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3196">
              <a:extLst>
                <a:ext uri="{FF2B5EF4-FFF2-40B4-BE49-F238E27FC236}">
                  <a16:creationId xmlns:a16="http://schemas.microsoft.com/office/drawing/2014/main" id="{30594D57-6CC9-4096-BD44-6EDF97360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02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3197">
              <a:extLst>
                <a:ext uri="{FF2B5EF4-FFF2-40B4-BE49-F238E27FC236}">
                  <a16:creationId xmlns:a16="http://schemas.microsoft.com/office/drawing/2014/main" id="{1E320EAF-925F-48E2-A751-9D85B11DD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6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Freeform 3198">
              <a:extLst>
                <a:ext uri="{FF2B5EF4-FFF2-40B4-BE49-F238E27FC236}">
                  <a16:creationId xmlns:a16="http://schemas.microsoft.com/office/drawing/2014/main" id="{4CC64E0E-F4A7-4756-86BE-9606FE21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60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Oval 3199">
              <a:extLst>
                <a:ext uri="{FF2B5EF4-FFF2-40B4-BE49-F238E27FC236}">
                  <a16:creationId xmlns:a16="http://schemas.microsoft.com/office/drawing/2014/main" id="{977F98E8-8CF1-46D9-A0B6-C6BA3D36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1604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3200">
              <a:extLst>
                <a:ext uri="{FF2B5EF4-FFF2-40B4-BE49-F238E27FC236}">
                  <a16:creationId xmlns:a16="http://schemas.microsoft.com/office/drawing/2014/main" id="{6E71993D-18B0-49E0-95C8-CFDA82B8F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22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Freeform 3201">
              <a:extLst>
                <a:ext uri="{FF2B5EF4-FFF2-40B4-BE49-F238E27FC236}">
                  <a16:creationId xmlns:a16="http://schemas.microsoft.com/office/drawing/2014/main" id="{91BF51FB-B7AF-4054-86EA-D0A57FF2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632"/>
              <a:ext cx="16" cy="17"/>
            </a:xfrm>
            <a:custGeom>
              <a:avLst/>
              <a:gdLst>
                <a:gd name="T0" fmla="*/ 48 w 7"/>
                <a:gd name="T1" fmla="*/ 0 h 7"/>
                <a:gd name="T2" fmla="*/ 0 w 7"/>
                <a:gd name="T3" fmla="*/ 41 h 7"/>
                <a:gd name="T4" fmla="*/ 48 w 7"/>
                <a:gd name="T5" fmla="*/ 100 h 7"/>
                <a:gd name="T6" fmla="*/ 85 w 7"/>
                <a:gd name="T7" fmla="*/ 41 h 7"/>
                <a:gd name="T8" fmla="*/ 4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3202">
              <a:extLst>
                <a:ext uri="{FF2B5EF4-FFF2-40B4-BE49-F238E27FC236}">
                  <a16:creationId xmlns:a16="http://schemas.microsoft.com/office/drawing/2014/main" id="{2DA43CA1-8B8A-42EC-B51B-789F2A26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624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77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Oval 3203">
              <a:extLst>
                <a:ext uri="{FF2B5EF4-FFF2-40B4-BE49-F238E27FC236}">
                  <a16:creationId xmlns:a16="http://schemas.microsoft.com/office/drawing/2014/main" id="{6DA33A0C-8BA4-41DA-A1E6-BBC92F10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63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3204">
              <a:extLst>
                <a:ext uri="{FF2B5EF4-FFF2-40B4-BE49-F238E27FC236}">
                  <a16:creationId xmlns:a16="http://schemas.microsoft.com/office/drawing/2014/main" id="{266AA0C5-8D92-4673-BCC5-F877911E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65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3205">
              <a:extLst>
                <a:ext uri="{FF2B5EF4-FFF2-40B4-BE49-F238E27FC236}">
                  <a16:creationId xmlns:a16="http://schemas.microsoft.com/office/drawing/2014/main" id="{E7076681-EDFB-4998-879E-CE3FEAD81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6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Freeform 3206">
              <a:extLst>
                <a:ext uri="{FF2B5EF4-FFF2-40B4-BE49-F238E27FC236}">
                  <a16:creationId xmlns:a16="http://schemas.microsoft.com/office/drawing/2014/main" id="{4C7F8743-2B67-448C-B5BE-C0BEC6B6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65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Oval 3207">
              <a:extLst>
                <a:ext uri="{FF2B5EF4-FFF2-40B4-BE49-F238E27FC236}">
                  <a16:creationId xmlns:a16="http://schemas.microsoft.com/office/drawing/2014/main" id="{43700EBE-49CD-4C43-AD39-01623BE6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572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3208">
              <a:extLst>
                <a:ext uri="{FF2B5EF4-FFF2-40B4-BE49-F238E27FC236}">
                  <a16:creationId xmlns:a16="http://schemas.microsoft.com/office/drawing/2014/main" id="{6E1E086E-C0B8-46BA-8FF8-3EFC113D4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58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3209">
              <a:extLst>
                <a:ext uri="{FF2B5EF4-FFF2-40B4-BE49-F238E27FC236}">
                  <a16:creationId xmlns:a16="http://schemas.microsoft.com/office/drawing/2014/main" id="{D8A07CDC-A2E3-43D7-90DE-32239A660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59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Freeform 3210">
              <a:extLst>
                <a:ext uri="{FF2B5EF4-FFF2-40B4-BE49-F238E27FC236}">
                  <a16:creationId xmlns:a16="http://schemas.microsoft.com/office/drawing/2014/main" id="{1845DBF8-CB73-400E-8C41-CC085CE9E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9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Oval 3211">
              <a:extLst>
                <a:ext uri="{FF2B5EF4-FFF2-40B4-BE49-F238E27FC236}">
                  <a16:creationId xmlns:a16="http://schemas.microsoft.com/office/drawing/2014/main" id="{73241211-66F7-4B7E-8CB8-E0E9AE439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160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3212">
              <a:extLst>
                <a:ext uri="{FF2B5EF4-FFF2-40B4-BE49-F238E27FC236}">
                  <a16:creationId xmlns:a16="http://schemas.microsoft.com/office/drawing/2014/main" id="{B86AB15D-188B-43CE-9ECC-070626A7F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1627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3213">
              <a:extLst>
                <a:ext uri="{FF2B5EF4-FFF2-40B4-BE49-F238E27FC236}">
                  <a16:creationId xmlns:a16="http://schemas.microsoft.com/office/drawing/2014/main" id="{7EA58C1E-E7A6-4B29-9890-F96BC5796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163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Freeform 3214">
              <a:extLst>
                <a:ext uri="{FF2B5EF4-FFF2-40B4-BE49-F238E27FC236}">
                  <a16:creationId xmlns:a16="http://schemas.microsoft.com/office/drawing/2014/main" id="{BF132610-0330-495F-A736-EFB47062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62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Oval 3215">
              <a:extLst>
                <a:ext uri="{FF2B5EF4-FFF2-40B4-BE49-F238E27FC236}">
                  <a16:creationId xmlns:a16="http://schemas.microsoft.com/office/drawing/2014/main" id="{6F40A3A4-0123-43A1-803A-588632854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63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3216">
              <a:extLst>
                <a:ext uri="{FF2B5EF4-FFF2-40B4-BE49-F238E27FC236}">
                  <a16:creationId xmlns:a16="http://schemas.microsoft.com/office/drawing/2014/main" id="{5228ABA5-6603-46DD-92AA-13C7A97B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657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3217">
              <a:extLst>
                <a:ext uri="{FF2B5EF4-FFF2-40B4-BE49-F238E27FC236}">
                  <a16:creationId xmlns:a16="http://schemas.microsoft.com/office/drawing/2014/main" id="{5B061732-48EA-4F7D-AC23-A843D14A2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66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Freeform 3218">
              <a:extLst>
                <a:ext uri="{FF2B5EF4-FFF2-40B4-BE49-F238E27FC236}">
                  <a16:creationId xmlns:a16="http://schemas.microsoft.com/office/drawing/2014/main" id="{7A7C194B-5705-4B29-8FBD-D74D1676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65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Oval 3219">
              <a:extLst>
                <a:ext uri="{FF2B5EF4-FFF2-40B4-BE49-F238E27FC236}">
                  <a16:creationId xmlns:a16="http://schemas.microsoft.com/office/drawing/2014/main" id="{A968DC5F-1134-4053-85C6-F378DB2FE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711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3220">
              <a:extLst>
                <a:ext uri="{FF2B5EF4-FFF2-40B4-BE49-F238E27FC236}">
                  <a16:creationId xmlns:a16="http://schemas.microsoft.com/office/drawing/2014/main" id="{2BA82EDE-BAD6-4BD9-B207-390C223F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729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3221">
              <a:extLst>
                <a:ext uri="{FF2B5EF4-FFF2-40B4-BE49-F238E27FC236}">
                  <a16:creationId xmlns:a16="http://schemas.microsoft.com/office/drawing/2014/main" id="{5BB505AB-BE73-4ABB-8407-CC08598B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173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Freeform 3222">
              <a:extLst>
                <a:ext uri="{FF2B5EF4-FFF2-40B4-BE49-F238E27FC236}">
                  <a16:creationId xmlns:a16="http://schemas.microsoft.com/office/drawing/2014/main" id="{E73C8C75-1D80-490A-821F-4E5051266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73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Oval 3223">
              <a:extLst>
                <a:ext uri="{FF2B5EF4-FFF2-40B4-BE49-F238E27FC236}">
                  <a16:creationId xmlns:a16="http://schemas.microsoft.com/office/drawing/2014/main" id="{6142F983-CD1D-4B75-B781-0D8B65FC8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634"/>
              <a:ext cx="96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3224">
              <a:extLst>
                <a:ext uri="{FF2B5EF4-FFF2-40B4-BE49-F238E27FC236}">
                  <a16:creationId xmlns:a16="http://schemas.microsoft.com/office/drawing/2014/main" id="{1D2CD4FB-0950-478C-B874-930D3F67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1652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3225">
              <a:extLst>
                <a:ext uri="{FF2B5EF4-FFF2-40B4-BE49-F238E27FC236}">
                  <a16:creationId xmlns:a16="http://schemas.microsoft.com/office/drawing/2014/main" id="{B8D100C9-230C-48B4-8149-2565695B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166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Freeform 3226">
              <a:extLst>
                <a:ext uri="{FF2B5EF4-FFF2-40B4-BE49-F238E27FC236}">
                  <a16:creationId xmlns:a16="http://schemas.microsoft.com/office/drawing/2014/main" id="{BE88011D-53AB-40CB-A35A-09A03D71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6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Oval 3227">
              <a:extLst>
                <a:ext uri="{FF2B5EF4-FFF2-40B4-BE49-F238E27FC236}">
                  <a16:creationId xmlns:a16="http://schemas.microsoft.com/office/drawing/2014/main" id="{5D4861B7-E112-4F8A-9E24-B270A8AA1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64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3228">
              <a:extLst>
                <a:ext uri="{FF2B5EF4-FFF2-40B4-BE49-F238E27FC236}">
                  <a16:creationId xmlns:a16="http://schemas.microsoft.com/office/drawing/2014/main" id="{FD81F812-7E1E-42CF-B5D0-F126BCD1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1662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3229">
              <a:extLst>
                <a:ext uri="{FF2B5EF4-FFF2-40B4-BE49-F238E27FC236}">
                  <a16:creationId xmlns:a16="http://schemas.microsoft.com/office/drawing/2014/main" id="{6F440291-1664-46AF-A7D0-F33013A42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67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Freeform 3230">
              <a:extLst>
                <a:ext uri="{FF2B5EF4-FFF2-40B4-BE49-F238E27FC236}">
                  <a16:creationId xmlns:a16="http://schemas.microsoft.com/office/drawing/2014/main" id="{5091B81F-8C13-472D-AC06-730C29EE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6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Oval 3231">
              <a:extLst>
                <a:ext uri="{FF2B5EF4-FFF2-40B4-BE49-F238E27FC236}">
                  <a16:creationId xmlns:a16="http://schemas.microsoft.com/office/drawing/2014/main" id="{3F7EB359-1BA4-4B7F-B3C7-2EAD5781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1724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3232">
              <a:extLst>
                <a:ext uri="{FF2B5EF4-FFF2-40B4-BE49-F238E27FC236}">
                  <a16:creationId xmlns:a16="http://schemas.microsoft.com/office/drawing/2014/main" id="{B97D7217-C339-4159-BF8E-E9500F253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74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3233">
              <a:extLst>
                <a:ext uri="{FF2B5EF4-FFF2-40B4-BE49-F238E27FC236}">
                  <a16:creationId xmlns:a16="http://schemas.microsoft.com/office/drawing/2014/main" id="{DB7EB7F2-416D-4974-A9B2-B3A018683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Freeform 3234">
              <a:extLst>
                <a:ext uri="{FF2B5EF4-FFF2-40B4-BE49-F238E27FC236}">
                  <a16:creationId xmlns:a16="http://schemas.microsoft.com/office/drawing/2014/main" id="{442EC2E2-5657-4566-9706-9290C2F0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4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Oval 3235">
              <a:extLst>
                <a:ext uri="{FF2B5EF4-FFF2-40B4-BE49-F238E27FC236}">
                  <a16:creationId xmlns:a16="http://schemas.microsoft.com/office/drawing/2014/main" id="{0D31F314-67FE-411E-A76C-4C087F76D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170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3236">
              <a:extLst>
                <a:ext uri="{FF2B5EF4-FFF2-40B4-BE49-F238E27FC236}">
                  <a16:creationId xmlns:a16="http://schemas.microsoft.com/office/drawing/2014/main" id="{D0C58ECD-6CA0-4625-88A7-D22FDA7E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72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Oval 3237">
              <a:extLst>
                <a:ext uri="{FF2B5EF4-FFF2-40B4-BE49-F238E27FC236}">
                  <a16:creationId xmlns:a16="http://schemas.microsoft.com/office/drawing/2014/main" id="{ACE5E006-E39F-4271-82BE-F3CCD4986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173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7" name="Freeform 3238">
              <a:extLst>
                <a:ext uri="{FF2B5EF4-FFF2-40B4-BE49-F238E27FC236}">
                  <a16:creationId xmlns:a16="http://schemas.microsoft.com/office/drawing/2014/main" id="{08C420BA-6A9A-4467-9DAC-C0F193211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72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Oval 3239">
              <a:extLst>
                <a:ext uri="{FF2B5EF4-FFF2-40B4-BE49-F238E27FC236}">
                  <a16:creationId xmlns:a16="http://schemas.microsoft.com/office/drawing/2014/main" id="{09F82F42-A8EA-4F92-AEE6-5470CEDD7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62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9" name="Oval 3240">
              <a:extLst>
                <a:ext uri="{FF2B5EF4-FFF2-40B4-BE49-F238E27FC236}">
                  <a16:creationId xmlns:a16="http://schemas.microsoft.com/office/drawing/2014/main" id="{07649294-3869-4BD9-89BB-04EA9AB7F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647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0" name="Oval 3241">
              <a:extLst>
                <a:ext uri="{FF2B5EF4-FFF2-40B4-BE49-F238E27FC236}">
                  <a16:creationId xmlns:a16="http://schemas.microsoft.com/office/drawing/2014/main" id="{D2100EBF-A1AB-4F5F-80F3-BA54B93E4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165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1" name="Freeform 3242">
              <a:extLst>
                <a:ext uri="{FF2B5EF4-FFF2-40B4-BE49-F238E27FC236}">
                  <a16:creationId xmlns:a16="http://schemas.microsoft.com/office/drawing/2014/main" id="{112680CA-7085-4CD8-B14A-FEF2E8A1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649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Oval 3243">
              <a:extLst>
                <a:ext uri="{FF2B5EF4-FFF2-40B4-BE49-F238E27FC236}">
                  <a16:creationId xmlns:a16="http://schemas.microsoft.com/office/drawing/2014/main" id="{4D5CA0F2-1B3B-48CE-956E-12246427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644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3" name="Oval 3244">
              <a:extLst>
                <a:ext uri="{FF2B5EF4-FFF2-40B4-BE49-F238E27FC236}">
                  <a16:creationId xmlns:a16="http://schemas.microsoft.com/office/drawing/2014/main" id="{3AFCE270-8541-48D0-8CFF-042FAA7A1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1662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4" name="Oval 3245">
              <a:extLst>
                <a:ext uri="{FF2B5EF4-FFF2-40B4-BE49-F238E27FC236}">
                  <a16:creationId xmlns:a16="http://schemas.microsoft.com/office/drawing/2014/main" id="{9EE34AB9-E4DC-46FE-86DD-EE3C04728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67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5" name="Freeform 3246">
              <a:extLst>
                <a:ext uri="{FF2B5EF4-FFF2-40B4-BE49-F238E27FC236}">
                  <a16:creationId xmlns:a16="http://schemas.microsoft.com/office/drawing/2014/main" id="{1B65314D-BFDC-4764-88E3-AE3661A8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664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Oval 3247">
              <a:extLst>
                <a:ext uri="{FF2B5EF4-FFF2-40B4-BE49-F238E27FC236}">
                  <a16:creationId xmlns:a16="http://schemas.microsoft.com/office/drawing/2014/main" id="{836132B5-FF3F-43D2-A9FD-85F7A6105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1659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7" name="Oval 3248">
              <a:extLst>
                <a:ext uri="{FF2B5EF4-FFF2-40B4-BE49-F238E27FC236}">
                  <a16:creationId xmlns:a16="http://schemas.microsoft.com/office/drawing/2014/main" id="{51342F1C-2A2A-4827-A11A-C4835C7DC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76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8" name="Oval 3249">
              <a:extLst>
                <a:ext uri="{FF2B5EF4-FFF2-40B4-BE49-F238E27FC236}">
                  <a16:creationId xmlns:a16="http://schemas.microsoft.com/office/drawing/2014/main" id="{72BE67CD-F3CB-4EA6-996A-19530A9B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168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9" name="Freeform 3250">
              <a:extLst>
                <a:ext uri="{FF2B5EF4-FFF2-40B4-BE49-F238E27FC236}">
                  <a16:creationId xmlns:a16="http://schemas.microsoft.com/office/drawing/2014/main" id="{9FABBCA2-8C8B-4351-864E-B0DC552E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67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Oval 3251">
              <a:extLst>
                <a:ext uri="{FF2B5EF4-FFF2-40B4-BE49-F238E27FC236}">
                  <a16:creationId xmlns:a16="http://schemas.microsoft.com/office/drawing/2014/main" id="{035CDBB7-1D1D-4F7E-BD3D-6A33DF28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66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1" name="Oval 3252">
              <a:extLst>
                <a:ext uri="{FF2B5EF4-FFF2-40B4-BE49-F238E27FC236}">
                  <a16:creationId xmlns:a16="http://schemas.microsoft.com/office/drawing/2014/main" id="{5446E25B-7D92-4CA7-8AF7-11AB0AFE3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1681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2" name="Oval 3253">
              <a:extLst>
                <a:ext uri="{FF2B5EF4-FFF2-40B4-BE49-F238E27FC236}">
                  <a16:creationId xmlns:a16="http://schemas.microsoft.com/office/drawing/2014/main" id="{50515A72-C71C-4F42-A282-35A87B9AB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169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3" name="Freeform 3254">
              <a:extLst>
                <a:ext uri="{FF2B5EF4-FFF2-40B4-BE49-F238E27FC236}">
                  <a16:creationId xmlns:a16="http://schemas.microsoft.com/office/drawing/2014/main" id="{CD0333C6-61B6-40FF-BDE8-26D3D2E1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68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Oval 3255">
              <a:extLst>
                <a:ext uri="{FF2B5EF4-FFF2-40B4-BE49-F238E27FC236}">
                  <a16:creationId xmlns:a16="http://schemas.microsoft.com/office/drawing/2014/main" id="{B3F434F3-3DFD-4C92-B57E-99C4ABE62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1686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5" name="Oval 3256">
              <a:extLst>
                <a:ext uri="{FF2B5EF4-FFF2-40B4-BE49-F238E27FC236}">
                  <a16:creationId xmlns:a16="http://schemas.microsoft.com/office/drawing/2014/main" id="{9282A0C4-0AC2-49EE-943A-74D0B6356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170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6" name="Oval 3257">
              <a:extLst>
                <a:ext uri="{FF2B5EF4-FFF2-40B4-BE49-F238E27FC236}">
                  <a16:creationId xmlns:a16="http://schemas.microsoft.com/office/drawing/2014/main" id="{4EB4CE98-A80B-42D2-A944-ED70273C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71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7" name="Freeform 3258">
              <a:extLst>
                <a:ext uri="{FF2B5EF4-FFF2-40B4-BE49-F238E27FC236}">
                  <a16:creationId xmlns:a16="http://schemas.microsoft.com/office/drawing/2014/main" id="{46E81AA9-1BA3-4E29-A3D8-ED1A1AAC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70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Oval 3259">
              <a:extLst>
                <a:ext uri="{FF2B5EF4-FFF2-40B4-BE49-F238E27FC236}">
                  <a16:creationId xmlns:a16="http://schemas.microsoft.com/office/drawing/2014/main" id="{B9895556-39A8-4CA5-9A1F-FC671A78C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62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9" name="Oval 3260">
              <a:extLst>
                <a:ext uri="{FF2B5EF4-FFF2-40B4-BE49-F238E27FC236}">
                  <a16:creationId xmlns:a16="http://schemas.microsoft.com/office/drawing/2014/main" id="{8BFF315B-5F3C-48C4-9ECB-4D6395AC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644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0" name="Oval 3261">
              <a:extLst>
                <a:ext uri="{FF2B5EF4-FFF2-40B4-BE49-F238E27FC236}">
                  <a16:creationId xmlns:a16="http://schemas.microsoft.com/office/drawing/2014/main" id="{7BE818ED-8051-4B4E-B6BA-45F1753C9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65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1" name="Freeform 3262">
              <a:extLst>
                <a:ext uri="{FF2B5EF4-FFF2-40B4-BE49-F238E27FC236}">
                  <a16:creationId xmlns:a16="http://schemas.microsoft.com/office/drawing/2014/main" id="{5866282B-444A-46F6-B14E-523C9F4A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47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Oval 3263">
              <a:extLst>
                <a:ext uri="{FF2B5EF4-FFF2-40B4-BE49-F238E27FC236}">
                  <a16:creationId xmlns:a16="http://schemas.microsoft.com/office/drawing/2014/main" id="{2CD9CA09-183A-4406-A822-3FE0DD3FE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62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3" name="Oval 3264">
              <a:extLst>
                <a:ext uri="{FF2B5EF4-FFF2-40B4-BE49-F238E27FC236}">
                  <a16:creationId xmlns:a16="http://schemas.microsoft.com/office/drawing/2014/main" id="{B6C6A2E1-98B0-4444-96D7-676544B83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647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4" name="Oval 3265">
              <a:extLst>
                <a:ext uri="{FF2B5EF4-FFF2-40B4-BE49-F238E27FC236}">
                  <a16:creationId xmlns:a16="http://schemas.microsoft.com/office/drawing/2014/main" id="{75920EE7-F27F-4026-BBFB-BDE4F037E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65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5" name="Freeform 3266">
              <a:extLst>
                <a:ext uri="{FF2B5EF4-FFF2-40B4-BE49-F238E27FC236}">
                  <a16:creationId xmlns:a16="http://schemas.microsoft.com/office/drawing/2014/main" id="{FF94CF37-0D34-4021-83DA-AFB036DEE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64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Oval 3267">
              <a:extLst>
                <a:ext uri="{FF2B5EF4-FFF2-40B4-BE49-F238E27FC236}">
                  <a16:creationId xmlns:a16="http://schemas.microsoft.com/office/drawing/2014/main" id="{4B492E01-4850-4DCC-928A-7CEFE03C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7" name="Oval 3268">
              <a:extLst>
                <a:ext uri="{FF2B5EF4-FFF2-40B4-BE49-F238E27FC236}">
                  <a16:creationId xmlns:a16="http://schemas.microsoft.com/office/drawing/2014/main" id="{4073CD53-84BD-4B32-AE64-DCF74BA2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64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8" name="Oval 3269">
              <a:extLst>
                <a:ext uri="{FF2B5EF4-FFF2-40B4-BE49-F238E27FC236}">
                  <a16:creationId xmlns:a16="http://schemas.microsoft.com/office/drawing/2014/main" id="{CCEC3DB7-1156-40D6-AD2A-09CF605A7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65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9" name="Freeform 3270">
              <a:extLst>
                <a:ext uri="{FF2B5EF4-FFF2-40B4-BE49-F238E27FC236}">
                  <a16:creationId xmlns:a16="http://schemas.microsoft.com/office/drawing/2014/main" id="{984AB0BE-4046-4362-8010-8B8E88A4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652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Oval 3271">
              <a:extLst>
                <a:ext uri="{FF2B5EF4-FFF2-40B4-BE49-F238E27FC236}">
                  <a16:creationId xmlns:a16="http://schemas.microsoft.com/office/drawing/2014/main" id="{0CEC9C8D-D671-4B1C-8BB0-0B7C115C9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652"/>
              <a:ext cx="96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3272">
              <a:extLst>
                <a:ext uri="{FF2B5EF4-FFF2-40B4-BE49-F238E27FC236}">
                  <a16:creationId xmlns:a16="http://schemas.microsoft.com/office/drawing/2014/main" id="{A37892E3-3B42-4301-9109-3B0696EA4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669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3273">
              <a:extLst>
                <a:ext uri="{FF2B5EF4-FFF2-40B4-BE49-F238E27FC236}">
                  <a16:creationId xmlns:a16="http://schemas.microsoft.com/office/drawing/2014/main" id="{7B41FFA7-0BDD-432B-AABE-81FFF223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167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Freeform 3274">
              <a:extLst>
                <a:ext uri="{FF2B5EF4-FFF2-40B4-BE49-F238E27FC236}">
                  <a16:creationId xmlns:a16="http://schemas.microsoft.com/office/drawing/2014/main" id="{CAE47961-FDCB-42C8-9E15-EDF7EC99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672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Oval 3275">
              <a:extLst>
                <a:ext uri="{FF2B5EF4-FFF2-40B4-BE49-F238E27FC236}">
                  <a16:creationId xmlns:a16="http://schemas.microsoft.com/office/drawing/2014/main" id="{860FE995-C796-4AD4-BAC0-BCD631E3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68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3276">
              <a:extLst>
                <a:ext uri="{FF2B5EF4-FFF2-40B4-BE49-F238E27FC236}">
                  <a16:creationId xmlns:a16="http://schemas.microsoft.com/office/drawing/2014/main" id="{2F37AB69-D582-4701-B367-6174217F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70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6" name="Oval 3277">
              <a:extLst>
                <a:ext uri="{FF2B5EF4-FFF2-40B4-BE49-F238E27FC236}">
                  <a16:creationId xmlns:a16="http://schemas.microsoft.com/office/drawing/2014/main" id="{77973A49-494F-4AD3-9223-BCF64CB4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71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7" name="Freeform 3278">
              <a:extLst>
                <a:ext uri="{FF2B5EF4-FFF2-40B4-BE49-F238E27FC236}">
                  <a16:creationId xmlns:a16="http://schemas.microsoft.com/office/drawing/2014/main" id="{6F566AAA-F8B4-4C6D-8510-2E66EE82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70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Oval 3279">
              <a:extLst>
                <a:ext uri="{FF2B5EF4-FFF2-40B4-BE49-F238E27FC236}">
                  <a16:creationId xmlns:a16="http://schemas.microsoft.com/office/drawing/2014/main" id="{19D705B6-B504-4CD0-862B-7501B98E1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66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9" name="Oval 3280">
              <a:extLst>
                <a:ext uri="{FF2B5EF4-FFF2-40B4-BE49-F238E27FC236}">
                  <a16:creationId xmlns:a16="http://schemas.microsoft.com/office/drawing/2014/main" id="{8E624EFC-0143-4F7C-B5AF-2A829993F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1686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0" name="Oval 3281">
              <a:extLst>
                <a:ext uri="{FF2B5EF4-FFF2-40B4-BE49-F238E27FC236}">
                  <a16:creationId xmlns:a16="http://schemas.microsoft.com/office/drawing/2014/main" id="{7D11B601-AE44-4F1C-BBCC-0B6CCB3FD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69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1" name="Freeform 3282">
              <a:extLst>
                <a:ext uri="{FF2B5EF4-FFF2-40B4-BE49-F238E27FC236}">
                  <a16:creationId xmlns:a16="http://schemas.microsoft.com/office/drawing/2014/main" id="{BB97A37D-7559-4599-A387-5E86E38B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689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Oval 3283">
              <a:extLst>
                <a:ext uri="{FF2B5EF4-FFF2-40B4-BE49-F238E27FC236}">
                  <a16:creationId xmlns:a16="http://schemas.microsoft.com/office/drawing/2014/main" id="{C1A1216F-4403-40A0-AD20-4524247F7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709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3" name="Oval 3284">
              <a:extLst>
                <a:ext uri="{FF2B5EF4-FFF2-40B4-BE49-F238E27FC236}">
                  <a16:creationId xmlns:a16="http://schemas.microsoft.com/office/drawing/2014/main" id="{0452764A-9E54-4157-933F-9B314AB5E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72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4" name="Oval 3285">
              <a:extLst>
                <a:ext uri="{FF2B5EF4-FFF2-40B4-BE49-F238E27FC236}">
                  <a16:creationId xmlns:a16="http://schemas.microsoft.com/office/drawing/2014/main" id="{15B44ED5-5986-456D-BC35-18D8204F9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73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5" name="Freeform 3286">
              <a:extLst>
                <a:ext uri="{FF2B5EF4-FFF2-40B4-BE49-F238E27FC236}">
                  <a16:creationId xmlns:a16="http://schemas.microsoft.com/office/drawing/2014/main" id="{9E091D3F-B2A6-4E3D-87FE-DDF11AC6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729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Oval 3287">
              <a:extLst>
                <a:ext uri="{FF2B5EF4-FFF2-40B4-BE49-F238E27FC236}">
                  <a16:creationId xmlns:a16="http://schemas.microsoft.com/office/drawing/2014/main" id="{F052E4F3-D293-4F9E-9299-E3B3BA7FE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78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7" name="Oval 3288">
              <a:extLst>
                <a:ext uri="{FF2B5EF4-FFF2-40B4-BE49-F238E27FC236}">
                  <a16:creationId xmlns:a16="http://schemas.microsoft.com/office/drawing/2014/main" id="{43509615-D2B4-435F-BBF9-DC1FFE16E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79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8" name="Oval 3289">
              <a:extLst>
                <a:ext uri="{FF2B5EF4-FFF2-40B4-BE49-F238E27FC236}">
                  <a16:creationId xmlns:a16="http://schemas.microsoft.com/office/drawing/2014/main" id="{7CA628BD-57CA-4834-9CF9-6E13C335F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180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9" name="Freeform 3290">
              <a:extLst>
                <a:ext uri="{FF2B5EF4-FFF2-40B4-BE49-F238E27FC236}">
                  <a16:creationId xmlns:a16="http://schemas.microsoft.com/office/drawing/2014/main" id="{4E457764-668B-47AE-B245-F5211176D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80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Oval 3291">
              <a:extLst>
                <a:ext uri="{FF2B5EF4-FFF2-40B4-BE49-F238E27FC236}">
                  <a16:creationId xmlns:a16="http://schemas.microsoft.com/office/drawing/2014/main" id="{FB90CB68-35DC-4365-B11F-44AE66E7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177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1" name="Oval 3292">
              <a:extLst>
                <a:ext uri="{FF2B5EF4-FFF2-40B4-BE49-F238E27FC236}">
                  <a16:creationId xmlns:a16="http://schemas.microsoft.com/office/drawing/2014/main" id="{63A6136B-21B3-46E6-BD66-E53754EAD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79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2" name="Oval 3293">
              <a:extLst>
                <a:ext uri="{FF2B5EF4-FFF2-40B4-BE49-F238E27FC236}">
                  <a16:creationId xmlns:a16="http://schemas.microsoft.com/office/drawing/2014/main" id="{B1B959F9-3F56-4D2C-A59C-2EFE3127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80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3" name="Freeform 3294">
              <a:extLst>
                <a:ext uri="{FF2B5EF4-FFF2-40B4-BE49-F238E27FC236}">
                  <a16:creationId xmlns:a16="http://schemas.microsoft.com/office/drawing/2014/main" id="{9E727D13-0898-4F22-8B0E-3DFF7752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79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Oval 3295">
              <a:extLst>
                <a:ext uri="{FF2B5EF4-FFF2-40B4-BE49-F238E27FC236}">
                  <a16:creationId xmlns:a16="http://schemas.microsoft.com/office/drawing/2014/main" id="{5E5B5A58-61F9-4E0C-B1AF-F1744311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1761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5" name="Oval 3296">
              <a:extLst>
                <a:ext uri="{FF2B5EF4-FFF2-40B4-BE49-F238E27FC236}">
                  <a16:creationId xmlns:a16="http://schemas.microsoft.com/office/drawing/2014/main" id="{9ECF3169-9DE3-4B00-B319-ADE432B9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177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6" name="Oval 3297">
              <a:extLst>
                <a:ext uri="{FF2B5EF4-FFF2-40B4-BE49-F238E27FC236}">
                  <a16:creationId xmlns:a16="http://schemas.microsoft.com/office/drawing/2014/main" id="{550472F1-6E88-43D2-8389-26FD8DB0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1788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7" name="Freeform 3298">
              <a:extLst>
                <a:ext uri="{FF2B5EF4-FFF2-40B4-BE49-F238E27FC236}">
                  <a16:creationId xmlns:a16="http://schemas.microsoft.com/office/drawing/2014/main" id="{A009987D-614F-492D-B9B6-92004675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78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Oval 3299">
              <a:extLst>
                <a:ext uri="{FF2B5EF4-FFF2-40B4-BE49-F238E27FC236}">
                  <a16:creationId xmlns:a16="http://schemas.microsoft.com/office/drawing/2014/main" id="{A11B97AA-1AED-4CF9-BCF8-30625E6D7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71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9" name="Oval 3300">
              <a:extLst>
                <a:ext uri="{FF2B5EF4-FFF2-40B4-BE49-F238E27FC236}">
                  <a16:creationId xmlns:a16="http://schemas.microsoft.com/office/drawing/2014/main" id="{E317ADAF-9F90-4F44-9A3F-E0B312BD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73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0" name="Oval 3301">
              <a:extLst>
                <a:ext uri="{FF2B5EF4-FFF2-40B4-BE49-F238E27FC236}">
                  <a16:creationId xmlns:a16="http://schemas.microsoft.com/office/drawing/2014/main" id="{65D13579-DE57-487D-81DF-189A99BB2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74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1" name="Freeform 3302">
              <a:extLst>
                <a:ext uri="{FF2B5EF4-FFF2-40B4-BE49-F238E27FC236}">
                  <a16:creationId xmlns:a16="http://schemas.microsoft.com/office/drawing/2014/main" id="{DBAFC002-11E9-460B-B8BD-F598239CE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734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Oval 3303">
              <a:extLst>
                <a:ext uri="{FF2B5EF4-FFF2-40B4-BE49-F238E27FC236}">
                  <a16:creationId xmlns:a16="http://schemas.microsoft.com/office/drawing/2014/main" id="{CAEB3F6E-2C5C-4156-87D7-D06C09E3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70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3" name="Oval 3304">
              <a:extLst>
                <a:ext uri="{FF2B5EF4-FFF2-40B4-BE49-F238E27FC236}">
                  <a16:creationId xmlns:a16="http://schemas.microsoft.com/office/drawing/2014/main" id="{93B722A4-BC7D-44B3-9A31-245265FC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172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4" name="Oval 3305">
              <a:extLst>
                <a:ext uri="{FF2B5EF4-FFF2-40B4-BE49-F238E27FC236}">
                  <a16:creationId xmlns:a16="http://schemas.microsoft.com/office/drawing/2014/main" id="{6D93DE7D-7268-48B5-A5B1-8FF08985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73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5" name="Freeform 3306">
              <a:extLst>
                <a:ext uri="{FF2B5EF4-FFF2-40B4-BE49-F238E27FC236}">
                  <a16:creationId xmlns:a16="http://schemas.microsoft.com/office/drawing/2014/main" id="{3CE4168D-BD30-4A87-8045-4B8CF286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2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Oval 3307">
              <a:extLst>
                <a:ext uri="{FF2B5EF4-FFF2-40B4-BE49-F238E27FC236}">
                  <a16:creationId xmlns:a16="http://schemas.microsoft.com/office/drawing/2014/main" id="{08B5C509-188D-484C-B249-738EDC00D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70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7" name="Oval 3308">
              <a:extLst>
                <a:ext uri="{FF2B5EF4-FFF2-40B4-BE49-F238E27FC236}">
                  <a16:creationId xmlns:a16="http://schemas.microsoft.com/office/drawing/2014/main" id="{65BEECE1-20ED-4CED-A78D-83D20DE2B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72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8" name="Oval 3309">
              <a:extLst>
                <a:ext uri="{FF2B5EF4-FFF2-40B4-BE49-F238E27FC236}">
                  <a16:creationId xmlns:a16="http://schemas.microsoft.com/office/drawing/2014/main" id="{6854E614-2346-49A3-AFEE-C747FF393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173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9" name="Freeform 3310">
              <a:extLst>
                <a:ext uri="{FF2B5EF4-FFF2-40B4-BE49-F238E27FC236}">
                  <a16:creationId xmlns:a16="http://schemas.microsoft.com/office/drawing/2014/main" id="{11E3A004-3A60-4F59-8CC5-1C778118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2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Oval 3311">
              <a:extLst>
                <a:ext uri="{FF2B5EF4-FFF2-40B4-BE49-F238E27FC236}">
                  <a16:creationId xmlns:a16="http://schemas.microsoft.com/office/drawing/2014/main" id="{C5715D3F-9995-4F98-82A4-A304D45C4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1746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1" name="Oval 3312">
              <a:extLst>
                <a:ext uri="{FF2B5EF4-FFF2-40B4-BE49-F238E27FC236}">
                  <a16:creationId xmlns:a16="http://schemas.microsoft.com/office/drawing/2014/main" id="{B78F3F5C-6C8B-4101-ADB3-B72ED2FDC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1764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2" name="Oval 3313">
              <a:extLst>
                <a:ext uri="{FF2B5EF4-FFF2-40B4-BE49-F238E27FC236}">
                  <a16:creationId xmlns:a16="http://schemas.microsoft.com/office/drawing/2014/main" id="{78E5A85D-1B63-49D9-8ED2-31F385E44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177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3" name="Freeform 3314">
              <a:extLst>
                <a:ext uri="{FF2B5EF4-FFF2-40B4-BE49-F238E27FC236}">
                  <a16:creationId xmlns:a16="http://schemas.microsoft.com/office/drawing/2014/main" id="{30797243-F2B8-48CD-B8A7-5B9A3251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76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Oval 3315">
              <a:extLst>
                <a:ext uri="{FF2B5EF4-FFF2-40B4-BE49-F238E27FC236}">
                  <a16:creationId xmlns:a16="http://schemas.microsoft.com/office/drawing/2014/main" id="{530BA6D0-4918-454B-BF2B-3092492A0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7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5" name="Oval 3316">
              <a:extLst>
                <a:ext uri="{FF2B5EF4-FFF2-40B4-BE49-F238E27FC236}">
                  <a16:creationId xmlns:a16="http://schemas.microsoft.com/office/drawing/2014/main" id="{FCB5724E-C1AA-4343-A8F4-7F9EE7FD6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729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6" name="Oval 3317">
              <a:extLst>
                <a:ext uri="{FF2B5EF4-FFF2-40B4-BE49-F238E27FC236}">
                  <a16:creationId xmlns:a16="http://schemas.microsoft.com/office/drawing/2014/main" id="{9BA00347-F1A6-4CAD-B8E4-8F97C4E4A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173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7" name="Freeform 3318">
              <a:extLst>
                <a:ext uri="{FF2B5EF4-FFF2-40B4-BE49-F238E27FC236}">
                  <a16:creationId xmlns:a16="http://schemas.microsoft.com/office/drawing/2014/main" id="{56CB893D-D561-4974-AD64-1743C022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73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Oval 3319">
              <a:extLst>
                <a:ext uri="{FF2B5EF4-FFF2-40B4-BE49-F238E27FC236}">
                  <a16:creationId xmlns:a16="http://schemas.microsoft.com/office/drawing/2014/main" id="{161CC8D8-71C5-40E5-8733-80CDCB90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171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9" name="Oval 3320">
              <a:extLst>
                <a:ext uri="{FF2B5EF4-FFF2-40B4-BE49-F238E27FC236}">
                  <a16:creationId xmlns:a16="http://schemas.microsoft.com/office/drawing/2014/main" id="{83B0A879-138C-4FEE-9106-7D6D70DB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173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0" name="Oval 3321">
              <a:extLst>
                <a:ext uri="{FF2B5EF4-FFF2-40B4-BE49-F238E27FC236}">
                  <a16:creationId xmlns:a16="http://schemas.microsoft.com/office/drawing/2014/main" id="{119B0AB8-1BC3-45DD-94B6-C7A31E47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" y="174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1" name="Freeform 3322">
              <a:extLst>
                <a:ext uri="{FF2B5EF4-FFF2-40B4-BE49-F238E27FC236}">
                  <a16:creationId xmlns:a16="http://schemas.microsoft.com/office/drawing/2014/main" id="{8E1216FE-8A3D-4F58-83CB-CF8C604B8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3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Oval 3323">
              <a:extLst>
                <a:ext uri="{FF2B5EF4-FFF2-40B4-BE49-F238E27FC236}">
                  <a16:creationId xmlns:a16="http://schemas.microsoft.com/office/drawing/2014/main" id="{D15FBA8D-F6EC-4B67-8167-D635467B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76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3" name="Oval 3324">
              <a:extLst>
                <a:ext uri="{FF2B5EF4-FFF2-40B4-BE49-F238E27FC236}">
                  <a16:creationId xmlns:a16="http://schemas.microsoft.com/office/drawing/2014/main" id="{B68C3272-FD72-4013-A639-91901FF56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178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4" name="Oval 3325">
              <a:extLst>
                <a:ext uri="{FF2B5EF4-FFF2-40B4-BE49-F238E27FC236}">
                  <a16:creationId xmlns:a16="http://schemas.microsoft.com/office/drawing/2014/main" id="{5C73ED8A-D24E-4523-926A-040A82A0C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79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5" name="Freeform 3326">
              <a:extLst>
                <a:ext uri="{FF2B5EF4-FFF2-40B4-BE49-F238E27FC236}">
                  <a16:creationId xmlns:a16="http://schemas.microsoft.com/office/drawing/2014/main" id="{0FE93720-A481-4BF4-A62D-DB8A4A6F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78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Oval 3327">
              <a:extLst>
                <a:ext uri="{FF2B5EF4-FFF2-40B4-BE49-F238E27FC236}">
                  <a16:creationId xmlns:a16="http://schemas.microsoft.com/office/drawing/2014/main" id="{AD4C0DDB-0C7A-40A3-B845-02CCAF2DA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764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7" name="Oval 3328">
              <a:extLst>
                <a:ext uri="{FF2B5EF4-FFF2-40B4-BE49-F238E27FC236}">
                  <a16:creationId xmlns:a16="http://schemas.microsoft.com/office/drawing/2014/main" id="{AB129028-9A6F-4844-9437-F74A04A7D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781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8" name="Oval 3329">
              <a:extLst>
                <a:ext uri="{FF2B5EF4-FFF2-40B4-BE49-F238E27FC236}">
                  <a16:creationId xmlns:a16="http://schemas.microsoft.com/office/drawing/2014/main" id="{55BB97F6-1C60-483D-96C4-CA1BB4BE6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7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9" name="Freeform 3330">
              <a:extLst>
                <a:ext uri="{FF2B5EF4-FFF2-40B4-BE49-F238E27FC236}">
                  <a16:creationId xmlns:a16="http://schemas.microsoft.com/office/drawing/2014/main" id="{E7555379-8602-43A0-A5CB-FC03555F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783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Oval 3331">
              <a:extLst>
                <a:ext uri="{FF2B5EF4-FFF2-40B4-BE49-F238E27FC236}">
                  <a16:creationId xmlns:a16="http://schemas.microsoft.com/office/drawing/2014/main" id="{A5E8A531-15A1-4FD5-AD9B-E7EEAE65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744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1" name="Oval 3332">
              <a:extLst>
                <a:ext uri="{FF2B5EF4-FFF2-40B4-BE49-F238E27FC236}">
                  <a16:creationId xmlns:a16="http://schemas.microsoft.com/office/drawing/2014/main" id="{765E892E-61FD-4459-B43D-70F8ADC4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761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2" name="Oval 3333">
              <a:extLst>
                <a:ext uri="{FF2B5EF4-FFF2-40B4-BE49-F238E27FC236}">
                  <a16:creationId xmlns:a16="http://schemas.microsoft.com/office/drawing/2014/main" id="{A3945431-6450-429C-9525-9D880B071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77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3" name="Freeform 3334">
              <a:extLst>
                <a:ext uri="{FF2B5EF4-FFF2-40B4-BE49-F238E27FC236}">
                  <a16:creationId xmlns:a16="http://schemas.microsoft.com/office/drawing/2014/main" id="{7B0E8C24-4CB8-46D4-97FA-7954A920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76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Oval 3335">
              <a:extLst>
                <a:ext uri="{FF2B5EF4-FFF2-40B4-BE49-F238E27FC236}">
                  <a16:creationId xmlns:a16="http://schemas.microsoft.com/office/drawing/2014/main" id="{D7473FA6-320F-4405-BA50-3D84A395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73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5" name="Oval 3336">
              <a:extLst>
                <a:ext uri="{FF2B5EF4-FFF2-40B4-BE49-F238E27FC236}">
                  <a16:creationId xmlns:a16="http://schemas.microsoft.com/office/drawing/2014/main" id="{A3A25506-A44A-43BA-976F-E88491ABA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75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6" name="Oval 3337">
              <a:extLst>
                <a:ext uri="{FF2B5EF4-FFF2-40B4-BE49-F238E27FC236}">
                  <a16:creationId xmlns:a16="http://schemas.microsoft.com/office/drawing/2014/main" id="{E35AD9FE-C621-469C-B256-310C85B1A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1761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7" name="Freeform 3338">
              <a:extLst>
                <a:ext uri="{FF2B5EF4-FFF2-40B4-BE49-F238E27FC236}">
                  <a16:creationId xmlns:a16="http://schemas.microsoft.com/office/drawing/2014/main" id="{C4BDEADA-41EA-4C24-A7E1-16D9509F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7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Oval 3339">
              <a:extLst>
                <a:ext uri="{FF2B5EF4-FFF2-40B4-BE49-F238E27FC236}">
                  <a16:creationId xmlns:a16="http://schemas.microsoft.com/office/drawing/2014/main" id="{240A5FE7-B991-4BAB-8DAC-5942BFCD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72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9" name="Oval 3340">
              <a:extLst>
                <a:ext uri="{FF2B5EF4-FFF2-40B4-BE49-F238E27FC236}">
                  <a16:creationId xmlns:a16="http://schemas.microsoft.com/office/drawing/2014/main" id="{5E89A46A-C0D6-4D0A-98EE-1E97A23F9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74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0" name="Oval 3341">
              <a:extLst>
                <a:ext uri="{FF2B5EF4-FFF2-40B4-BE49-F238E27FC236}">
                  <a16:creationId xmlns:a16="http://schemas.microsoft.com/office/drawing/2014/main" id="{5B2B913C-328B-4AB9-B2AB-78049E24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175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1" name="Freeform 3342">
              <a:extLst>
                <a:ext uri="{FF2B5EF4-FFF2-40B4-BE49-F238E27FC236}">
                  <a16:creationId xmlns:a16="http://schemas.microsoft.com/office/drawing/2014/main" id="{6AFE78B3-3A77-4717-970A-38E2D8A3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74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Oval 3343">
              <a:extLst>
                <a:ext uri="{FF2B5EF4-FFF2-40B4-BE49-F238E27FC236}">
                  <a16:creationId xmlns:a16="http://schemas.microsoft.com/office/drawing/2014/main" id="{2618024E-788C-4736-A6B0-E40F4334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173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3" name="Oval 3344">
              <a:extLst>
                <a:ext uri="{FF2B5EF4-FFF2-40B4-BE49-F238E27FC236}">
                  <a16:creationId xmlns:a16="http://schemas.microsoft.com/office/drawing/2014/main" id="{39798B6C-E37F-4CCD-B15F-13CE66AD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756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4" name="Oval 3345">
              <a:extLst>
                <a:ext uri="{FF2B5EF4-FFF2-40B4-BE49-F238E27FC236}">
                  <a16:creationId xmlns:a16="http://schemas.microsoft.com/office/drawing/2014/main" id="{149A0226-950B-41A2-832F-08C5CDBEC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76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5" name="Freeform 3346">
              <a:extLst>
                <a:ext uri="{FF2B5EF4-FFF2-40B4-BE49-F238E27FC236}">
                  <a16:creationId xmlns:a16="http://schemas.microsoft.com/office/drawing/2014/main" id="{42E07936-8AD4-4A79-B5AB-4640F3A3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75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Oval 3347">
              <a:extLst>
                <a:ext uri="{FF2B5EF4-FFF2-40B4-BE49-F238E27FC236}">
                  <a16:creationId xmlns:a16="http://schemas.microsoft.com/office/drawing/2014/main" id="{898D110B-E64B-43A1-8643-913F435C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172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7" name="Oval 3348">
              <a:extLst>
                <a:ext uri="{FF2B5EF4-FFF2-40B4-BE49-F238E27FC236}">
                  <a16:creationId xmlns:a16="http://schemas.microsoft.com/office/drawing/2014/main" id="{A542B6D1-8CBD-4DDC-84CB-06C5D468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174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8" name="Oval 3349">
              <a:extLst>
                <a:ext uri="{FF2B5EF4-FFF2-40B4-BE49-F238E27FC236}">
                  <a16:creationId xmlns:a16="http://schemas.microsoft.com/office/drawing/2014/main" id="{A295F92F-EA65-4573-A1DE-A01AAAE5A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75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9" name="Freeform 3350">
              <a:extLst>
                <a:ext uri="{FF2B5EF4-FFF2-40B4-BE49-F238E27FC236}">
                  <a16:creationId xmlns:a16="http://schemas.microsoft.com/office/drawing/2014/main" id="{37E4F2D5-2544-4BD5-A833-B3A60614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749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Oval 3351">
              <a:extLst>
                <a:ext uri="{FF2B5EF4-FFF2-40B4-BE49-F238E27FC236}">
                  <a16:creationId xmlns:a16="http://schemas.microsoft.com/office/drawing/2014/main" id="{11167AF7-0BC3-4929-9C53-F5835F8C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719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1" name="Oval 3352">
              <a:extLst>
                <a:ext uri="{FF2B5EF4-FFF2-40B4-BE49-F238E27FC236}">
                  <a16:creationId xmlns:a16="http://schemas.microsoft.com/office/drawing/2014/main" id="{AFA04908-A7E1-4C1E-AC48-EA6E959B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73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2" name="Oval 3353">
              <a:extLst>
                <a:ext uri="{FF2B5EF4-FFF2-40B4-BE49-F238E27FC236}">
                  <a16:creationId xmlns:a16="http://schemas.microsoft.com/office/drawing/2014/main" id="{4D8B6E3D-9FAB-4C44-AFFC-21D64785B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74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3" name="Freeform 3354">
              <a:extLst>
                <a:ext uri="{FF2B5EF4-FFF2-40B4-BE49-F238E27FC236}">
                  <a16:creationId xmlns:a16="http://schemas.microsoft.com/office/drawing/2014/main" id="{56A9233A-83AF-4605-BD78-E872268AB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173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Oval 3355">
              <a:extLst>
                <a:ext uri="{FF2B5EF4-FFF2-40B4-BE49-F238E27FC236}">
                  <a16:creationId xmlns:a16="http://schemas.microsoft.com/office/drawing/2014/main" id="{A1E14916-A20F-47ED-AED1-5575CEAB9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82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5" name="Oval 3356">
              <a:extLst>
                <a:ext uri="{FF2B5EF4-FFF2-40B4-BE49-F238E27FC236}">
                  <a16:creationId xmlns:a16="http://schemas.microsoft.com/office/drawing/2014/main" id="{F67A9781-4D11-4987-B1AB-8A89B1BE3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83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6" name="Oval 3357">
              <a:extLst>
                <a:ext uri="{FF2B5EF4-FFF2-40B4-BE49-F238E27FC236}">
                  <a16:creationId xmlns:a16="http://schemas.microsoft.com/office/drawing/2014/main" id="{26C6F1B0-39C6-49C0-A5EA-73D9136E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1848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7" name="Freeform 3358">
              <a:extLst>
                <a:ext uri="{FF2B5EF4-FFF2-40B4-BE49-F238E27FC236}">
                  <a16:creationId xmlns:a16="http://schemas.microsoft.com/office/drawing/2014/main" id="{F43B3370-6A11-4B17-A84D-3AF0A4A1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84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Oval 3359">
              <a:extLst>
                <a:ext uri="{FF2B5EF4-FFF2-40B4-BE49-F238E27FC236}">
                  <a16:creationId xmlns:a16="http://schemas.microsoft.com/office/drawing/2014/main" id="{C79403A4-004D-4495-878D-2E73BA3D5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816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9" name="Oval 3360">
              <a:extLst>
                <a:ext uri="{FF2B5EF4-FFF2-40B4-BE49-F238E27FC236}">
                  <a16:creationId xmlns:a16="http://schemas.microsoft.com/office/drawing/2014/main" id="{7A293A11-DC65-4524-904F-43920836E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31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0" name="Oval 3361">
              <a:extLst>
                <a:ext uri="{FF2B5EF4-FFF2-40B4-BE49-F238E27FC236}">
                  <a16:creationId xmlns:a16="http://schemas.microsoft.com/office/drawing/2014/main" id="{7208516C-1B16-460B-AB2D-5C02BA5CE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184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1" name="Freeform 3362">
              <a:extLst>
                <a:ext uri="{FF2B5EF4-FFF2-40B4-BE49-F238E27FC236}">
                  <a16:creationId xmlns:a16="http://schemas.microsoft.com/office/drawing/2014/main" id="{B7C01934-0EFA-4D79-A233-125B762F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83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Oval 3363">
              <a:extLst>
                <a:ext uri="{FF2B5EF4-FFF2-40B4-BE49-F238E27FC236}">
                  <a16:creationId xmlns:a16="http://schemas.microsoft.com/office/drawing/2014/main" id="{ADB57894-75B6-4E04-94B1-3454BA2D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18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3" name="Oval 3364">
              <a:extLst>
                <a:ext uri="{FF2B5EF4-FFF2-40B4-BE49-F238E27FC236}">
                  <a16:creationId xmlns:a16="http://schemas.microsoft.com/office/drawing/2014/main" id="{68B4C7CF-7960-4E9B-9E67-9CF9526F3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8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4" name="Oval 3365">
              <a:extLst>
                <a:ext uri="{FF2B5EF4-FFF2-40B4-BE49-F238E27FC236}">
                  <a16:creationId xmlns:a16="http://schemas.microsoft.com/office/drawing/2014/main" id="{191FD598-89C8-4826-B840-78609803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83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5" name="Freeform 3366">
              <a:extLst>
                <a:ext uri="{FF2B5EF4-FFF2-40B4-BE49-F238E27FC236}">
                  <a16:creationId xmlns:a16="http://schemas.microsoft.com/office/drawing/2014/main" id="{04690775-4027-44E7-A1D8-FE43F448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8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Oval 3367">
              <a:extLst>
                <a:ext uri="{FF2B5EF4-FFF2-40B4-BE49-F238E27FC236}">
                  <a16:creationId xmlns:a16="http://schemas.microsoft.com/office/drawing/2014/main" id="{4AE81141-9FFE-48C4-83AE-5A98FD5B3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1798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7" name="Oval 3368">
              <a:extLst>
                <a:ext uri="{FF2B5EF4-FFF2-40B4-BE49-F238E27FC236}">
                  <a16:creationId xmlns:a16="http://schemas.microsoft.com/office/drawing/2014/main" id="{47D4676E-0B68-4203-8511-6B982677B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816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8" name="Oval 3369">
              <a:extLst>
                <a:ext uri="{FF2B5EF4-FFF2-40B4-BE49-F238E27FC236}">
                  <a16:creationId xmlns:a16="http://schemas.microsoft.com/office/drawing/2014/main" id="{96575B7B-DBFB-4BA6-A024-DCBF5389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82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9" name="Freeform 3370">
              <a:extLst>
                <a:ext uri="{FF2B5EF4-FFF2-40B4-BE49-F238E27FC236}">
                  <a16:creationId xmlns:a16="http://schemas.microsoft.com/office/drawing/2014/main" id="{421D6376-8752-47A6-A109-10B02AD1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8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Oval 3371">
              <a:extLst>
                <a:ext uri="{FF2B5EF4-FFF2-40B4-BE49-F238E27FC236}">
                  <a16:creationId xmlns:a16="http://schemas.microsoft.com/office/drawing/2014/main" id="{798714AC-380A-4B29-8285-09BF22F1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1796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1" name="Oval 3372">
              <a:extLst>
                <a:ext uri="{FF2B5EF4-FFF2-40B4-BE49-F238E27FC236}">
                  <a16:creationId xmlns:a16="http://schemas.microsoft.com/office/drawing/2014/main" id="{A87589E7-8DDD-49E8-AF0F-DB5F2F879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181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2" name="Oval 3373">
              <a:extLst>
                <a:ext uri="{FF2B5EF4-FFF2-40B4-BE49-F238E27FC236}">
                  <a16:creationId xmlns:a16="http://schemas.microsoft.com/office/drawing/2014/main" id="{A6AE58D3-B1A8-4531-A29C-6DB3F9B9F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182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3" name="Freeform 3374">
              <a:extLst>
                <a:ext uri="{FF2B5EF4-FFF2-40B4-BE49-F238E27FC236}">
                  <a16:creationId xmlns:a16="http://schemas.microsoft.com/office/drawing/2014/main" id="{C83A0694-B2BB-49F3-B921-4A702440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1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Oval 3375">
              <a:extLst>
                <a:ext uri="{FF2B5EF4-FFF2-40B4-BE49-F238E27FC236}">
                  <a16:creationId xmlns:a16="http://schemas.microsoft.com/office/drawing/2014/main" id="{85145F7A-03F5-4A55-AB0B-E5464923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79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5" name="Oval 3376">
              <a:extLst>
                <a:ext uri="{FF2B5EF4-FFF2-40B4-BE49-F238E27FC236}">
                  <a16:creationId xmlns:a16="http://schemas.microsoft.com/office/drawing/2014/main" id="{CE5331DE-CF14-4C85-8B0D-AB7B61C3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81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6" name="Oval 3377">
              <a:extLst>
                <a:ext uri="{FF2B5EF4-FFF2-40B4-BE49-F238E27FC236}">
                  <a16:creationId xmlns:a16="http://schemas.microsoft.com/office/drawing/2014/main" id="{7FFEF7B1-CB36-42E8-B714-7E8B9954A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82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7" name="Freeform 3378">
              <a:extLst>
                <a:ext uri="{FF2B5EF4-FFF2-40B4-BE49-F238E27FC236}">
                  <a16:creationId xmlns:a16="http://schemas.microsoft.com/office/drawing/2014/main" id="{FE32B9D9-27BE-4CB4-A047-CD021D61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1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Oval 3379">
              <a:extLst>
                <a:ext uri="{FF2B5EF4-FFF2-40B4-BE49-F238E27FC236}">
                  <a16:creationId xmlns:a16="http://schemas.microsoft.com/office/drawing/2014/main" id="{0B673DB8-7E15-48CA-829C-DA0D2D81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791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9" name="Oval 3380">
              <a:extLst>
                <a:ext uri="{FF2B5EF4-FFF2-40B4-BE49-F238E27FC236}">
                  <a16:creationId xmlns:a16="http://schemas.microsoft.com/office/drawing/2014/main" id="{7577BF90-248E-4E7B-B814-F22225232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80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0" name="Oval 3381">
              <a:extLst>
                <a:ext uri="{FF2B5EF4-FFF2-40B4-BE49-F238E27FC236}">
                  <a16:creationId xmlns:a16="http://schemas.microsoft.com/office/drawing/2014/main" id="{076C0986-D76F-4F8A-8AA8-E2640F35A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81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1" name="Freeform 3382">
              <a:extLst>
                <a:ext uri="{FF2B5EF4-FFF2-40B4-BE49-F238E27FC236}">
                  <a16:creationId xmlns:a16="http://schemas.microsoft.com/office/drawing/2014/main" id="{B10398EF-70AC-4094-BDC4-89E116945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1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Oval 3383">
              <a:extLst>
                <a:ext uri="{FF2B5EF4-FFF2-40B4-BE49-F238E27FC236}">
                  <a16:creationId xmlns:a16="http://schemas.microsoft.com/office/drawing/2014/main" id="{8C5DF842-17E0-4561-84DC-8D40AFD14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78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3" name="Oval 3384">
              <a:extLst>
                <a:ext uri="{FF2B5EF4-FFF2-40B4-BE49-F238E27FC236}">
                  <a16:creationId xmlns:a16="http://schemas.microsoft.com/office/drawing/2014/main" id="{BEFA07BF-EA8A-4729-A4E6-13246893F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80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4" name="Oval 3385">
              <a:extLst>
                <a:ext uri="{FF2B5EF4-FFF2-40B4-BE49-F238E27FC236}">
                  <a16:creationId xmlns:a16="http://schemas.microsoft.com/office/drawing/2014/main" id="{CACCED9B-2672-4A1B-839A-07468DF59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81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5" name="Freeform 3386">
              <a:extLst>
                <a:ext uri="{FF2B5EF4-FFF2-40B4-BE49-F238E27FC236}">
                  <a16:creationId xmlns:a16="http://schemas.microsoft.com/office/drawing/2014/main" id="{BBE1E391-B324-4747-960C-28C5B6D2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08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Oval 3387">
              <a:extLst>
                <a:ext uri="{FF2B5EF4-FFF2-40B4-BE49-F238E27FC236}">
                  <a16:creationId xmlns:a16="http://schemas.microsoft.com/office/drawing/2014/main" id="{2910E57D-6CC0-428B-AED4-ADEA158E5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783"/>
              <a:ext cx="95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7" name="Oval 3388">
              <a:extLst>
                <a:ext uri="{FF2B5EF4-FFF2-40B4-BE49-F238E27FC236}">
                  <a16:creationId xmlns:a16="http://schemas.microsoft.com/office/drawing/2014/main" id="{0267199D-4D9C-4FFF-9335-E5F9EED0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180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8" name="Oval 3389">
              <a:extLst>
                <a:ext uri="{FF2B5EF4-FFF2-40B4-BE49-F238E27FC236}">
                  <a16:creationId xmlns:a16="http://schemas.microsoft.com/office/drawing/2014/main" id="{8ADD74A1-F5A1-45A7-99D3-9CD512F90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9" name="Freeform 3390">
              <a:extLst>
                <a:ext uri="{FF2B5EF4-FFF2-40B4-BE49-F238E27FC236}">
                  <a16:creationId xmlns:a16="http://schemas.microsoft.com/office/drawing/2014/main" id="{6F094E15-72B6-43AD-B9A6-C61CDBC1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80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Oval 3391">
              <a:extLst>
                <a:ext uri="{FF2B5EF4-FFF2-40B4-BE49-F238E27FC236}">
                  <a16:creationId xmlns:a16="http://schemas.microsoft.com/office/drawing/2014/main" id="{8B5C7C4A-A4E0-4314-BFD8-E103A4BD1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79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1" name="Oval 3392">
              <a:extLst>
                <a:ext uri="{FF2B5EF4-FFF2-40B4-BE49-F238E27FC236}">
                  <a16:creationId xmlns:a16="http://schemas.microsoft.com/office/drawing/2014/main" id="{E0CEB939-297B-4862-BED8-9A97139D3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80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2" name="Oval 3393">
              <a:extLst>
                <a:ext uri="{FF2B5EF4-FFF2-40B4-BE49-F238E27FC236}">
                  <a16:creationId xmlns:a16="http://schemas.microsoft.com/office/drawing/2014/main" id="{8FD578C3-E2AC-495D-A9E5-215499B5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81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3" name="Freeform 3394">
              <a:extLst>
                <a:ext uri="{FF2B5EF4-FFF2-40B4-BE49-F238E27FC236}">
                  <a16:creationId xmlns:a16="http://schemas.microsoft.com/office/drawing/2014/main" id="{B23F65FB-CCCB-4C2E-A5FC-77B25153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81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Oval 3395">
              <a:extLst>
                <a:ext uri="{FF2B5EF4-FFF2-40B4-BE49-F238E27FC236}">
                  <a16:creationId xmlns:a16="http://schemas.microsoft.com/office/drawing/2014/main" id="{49C1873C-114E-4F8B-9B4C-A9E1087A6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841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5" name="Oval 3396">
              <a:extLst>
                <a:ext uri="{FF2B5EF4-FFF2-40B4-BE49-F238E27FC236}">
                  <a16:creationId xmlns:a16="http://schemas.microsoft.com/office/drawing/2014/main" id="{1E7D1482-FD56-4CC0-93FD-E48CAC361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85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6" name="Oval 3397">
              <a:extLst>
                <a:ext uri="{FF2B5EF4-FFF2-40B4-BE49-F238E27FC236}">
                  <a16:creationId xmlns:a16="http://schemas.microsoft.com/office/drawing/2014/main" id="{BD233E62-11DF-4360-8C47-EF054BA7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186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7" name="Freeform 3398">
              <a:extLst>
                <a:ext uri="{FF2B5EF4-FFF2-40B4-BE49-F238E27FC236}">
                  <a16:creationId xmlns:a16="http://schemas.microsoft.com/office/drawing/2014/main" id="{0F901F67-19FC-4627-8349-5521DF16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6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Oval 3399">
              <a:extLst>
                <a:ext uri="{FF2B5EF4-FFF2-40B4-BE49-F238E27FC236}">
                  <a16:creationId xmlns:a16="http://schemas.microsoft.com/office/drawing/2014/main" id="{2A51575C-B489-4DD1-9B81-6EDF0FAF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183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9" name="Oval 3400">
              <a:extLst>
                <a:ext uri="{FF2B5EF4-FFF2-40B4-BE49-F238E27FC236}">
                  <a16:creationId xmlns:a16="http://schemas.microsoft.com/office/drawing/2014/main" id="{BB5A983C-8A71-4683-9819-F260D552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848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0" name="Oval 3401">
              <a:extLst>
                <a:ext uri="{FF2B5EF4-FFF2-40B4-BE49-F238E27FC236}">
                  <a16:creationId xmlns:a16="http://schemas.microsoft.com/office/drawing/2014/main" id="{3E114448-A825-49D8-8869-44BA7EF8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185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1" name="Freeform 3402">
              <a:extLst>
                <a:ext uri="{FF2B5EF4-FFF2-40B4-BE49-F238E27FC236}">
                  <a16:creationId xmlns:a16="http://schemas.microsoft.com/office/drawing/2014/main" id="{F58B485B-5621-4956-BA34-D931F6F9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85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Oval 3403">
              <a:extLst>
                <a:ext uri="{FF2B5EF4-FFF2-40B4-BE49-F238E27FC236}">
                  <a16:creationId xmlns:a16="http://schemas.microsoft.com/office/drawing/2014/main" id="{7E7AC755-41BE-4145-BFF5-18B360884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1818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3" name="Oval 3404">
              <a:extLst>
                <a:ext uri="{FF2B5EF4-FFF2-40B4-BE49-F238E27FC236}">
                  <a16:creationId xmlns:a16="http://schemas.microsoft.com/office/drawing/2014/main" id="{26BA4D9C-8CCC-4490-B1EC-74798E5B3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836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4" name="Oval 3405">
              <a:extLst>
                <a:ext uri="{FF2B5EF4-FFF2-40B4-BE49-F238E27FC236}">
                  <a16:creationId xmlns:a16="http://schemas.microsoft.com/office/drawing/2014/main" id="{046F12BD-D8AF-4353-83C5-B2943F9F0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84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5" name="Freeform 3406">
              <a:extLst>
                <a:ext uri="{FF2B5EF4-FFF2-40B4-BE49-F238E27FC236}">
                  <a16:creationId xmlns:a16="http://schemas.microsoft.com/office/drawing/2014/main" id="{85D55B70-74DA-40B3-B0D3-CB3327F1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8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Oval 3407">
              <a:extLst>
                <a:ext uri="{FF2B5EF4-FFF2-40B4-BE49-F238E27FC236}">
                  <a16:creationId xmlns:a16="http://schemas.microsoft.com/office/drawing/2014/main" id="{38D6CCB8-0503-4786-A594-D74E7B08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803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7" name="Oval 3408">
              <a:extLst>
                <a:ext uri="{FF2B5EF4-FFF2-40B4-BE49-F238E27FC236}">
                  <a16:creationId xmlns:a16="http://schemas.microsoft.com/office/drawing/2014/main" id="{A07CB0C2-DEA6-4BB9-B1A4-D1F638E13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182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8" name="Oval 3409">
              <a:extLst>
                <a:ext uri="{FF2B5EF4-FFF2-40B4-BE49-F238E27FC236}">
                  <a16:creationId xmlns:a16="http://schemas.microsoft.com/office/drawing/2014/main" id="{188D80BE-ADBB-4B2D-8A74-97A690E0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83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9" name="Freeform 3410">
              <a:extLst>
                <a:ext uri="{FF2B5EF4-FFF2-40B4-BE49-F238E27FC236}">
                  <a16:creationId xmlns:a16="http://schemas.microsoft.com/office/drawing/2014/main" id="{C464825F-36D2-466D-AE91-74AE94F1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Oval 3411">
              <a:extLst>
                <a:ext uri="{FF2B5EF4-FFF2-40B4-BE49-F238E27FC236}">
                  <a16:creationId xmlns:a16="http://schemas.microsoft.com/office/drawing/2014/main" id="{3258435E-66BC-4EF2-8074-C7769369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793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1" name="Oval 3412">
              <a:extLst>
                <a:ext uri="{FF2B5EF4-FFF2-40B4-BE49-F238E27FC236}">
                  <a16:creationId xmlns:a16="http://schemas.microsoft.com/office/drawing/2014/main" id="{F799EBFB-7932-485D-A501-49846B2F9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81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2" name="Freeform 3413">
              <a:extLst>
                <a:ext uri="{FF2B5EF4-FFF2-40B4-BE49-F238E27FC236}">
                  <a16:creationId xmlns:a16="http://schemas.microsoft.com/office/drawing/2014/main" id="{748413FB-F1BC-4A0A-921F-CB745084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821"/>
              <a:ext cx="16" cy="20"/>
            </a:xfrm>
            <a:custGeom>
              <a:avLst/>
              <a:gdLst>
                <a:gd name="T0" fmla="*/ 48 w 7"/>
                <a:gd name="T1" fmla="*/ 0 h 8"/>
                <a:gd name="T2" fmla="*/ 0 w 7"/>
                <a:gd name="T3" fmla="*/ 63 h 8"/>
                <a:gd name="T4" fmla="*/ 48 w 7"/>
                <a:gd name="T5" fmla="*/ 125 h 8"/>
                <a:gd name="T6" fmla="*/ 85 w 7"/>
                <a:gd name="T7" fmla="*/ 63 h 8"/>
                <a:gd name="T8" fmla="*/ 48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3414">
              <a:extLst>
                <a:ext uri="{FF2B5EF4-FFF2-40B4-BE49-F238E27FC236}">
                  <a16:creationId xmlns:a16="http://schemas.microsoft.com/office/drawing/2014/main" id="{63052353-27D8-4407-A563-D9B4F7AB7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1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62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Oval 3415">
              <a:extLst>
                <a:ext uri="{FF2B5EF4-FFF2-40B4-BE49-F238E27FC236}">
                  <a16:creationId xmlns:a16="http://schemas.microsoft.com/office/drawing/2014/main" id="{E3472718-44A8-4D19-84B8-1A91FEF2E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783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5" name="Oval 3416">
              <a:extLst>
                <a:ext uri="{FF2B5EF4-FFF2-40B4-BE49-F238E27FC236}">
                  <a16:creationId xmlns:a16="http://schemas.microsoft.com/office/drawing/2014/main" id="{310BA62B-88F3-44BD-BF3D-CCFF56223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80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6" name="Oval 3417">
              <a:extLst>
                <a:ext uri="{FF2B5EF4-FFF2-40B4-BE49-F238E27FC236}">
                  <a16:creationId xmlns:a16="http://schemas.microsoft.com/office/drawing/2014/main" id="{5C06F16F-16FD-422F-8D7B-559A0B1F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7" name="Freeform 3418">
              <a:extLst>
                <a:ext uri="{FF2B5EF4-FFF2-40B4-BE49-F238E27FC236}">
                  <a16:creationId xmlns:a16="http://schemas.microsoft.com/office/drawing/2014/main" id="{A64ACA50-0D17-4B76-BC28-400690BCF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80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Oval 3419">
              <a:extLst>
                <a:ext uri="{FF2B5EF4-FFF2-40B4-BE49-F238E27FC236}">
                  <a16:creationId xmlns:a16="http://schemas.microsoft.com/office/drawing/2014/main" id="{FBEFC8DE-B9EB-4977-A49C-8DAA0053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78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9" name="Oval 3420">
              <a:extLst>
                <a:ext uri="{FF2B5EF4-FFF2-40B4-BE49-F238E27FC236}">
                  <a16:creationId xmlns:a16="http://schemas.microsoft.com/office/drawing/2014/main" id="{CD02E5C4-105F-4B66-BC97-8936E5670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80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0" name="Oval 3421">
              <a:extLst>
                <a:ext uri="{FF2B5EF4-FFF2-40B4-BE49-F238E27FC236}">
                  <a16:creationId xmlns:a16="http://schemas.microsoft.com/office/drawing/2014/main" id="{71AF6821-ED20-408B-94BE-BA7FF323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81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1" name="Freeform 3422">
              <a:extLst>
                <a:ext uri="{FF2B5EF4-FFF2-40B4-BE49-F238E27FC236}">
                  <a16:creationId xmlns:a16="http://schemas.microsoft.com/office/drawing/2014/main" id="{0E38A691-6DD6-4132-BE18-E372ADA1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80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Oval 3423">
              <a:extLst>
                <a:ext uri="{FF2B5EF4-FFF2-40B4-BE49-F238E27FC236}">
                  <a16:creationId xmlns:a16="http://schemas.microsoft.com/office/drawing/2014/main" id="{4FC8369C-47D5-43B9-918B-8D48822ED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783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3" name="Oval 3424">
              <a:extLst>
                <a:ext uri="{FF2B5EF4-FFF2-40B4-BE49-F238E27FC236}">
                  <a16:creationId xmlns:a16="http://schemas.microsoft.com/office/drawing/2014/main" id="{356E1CD0-F226-42A8-ACEA-2745F902C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80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4" name="Oval 3425">
              <a:extLst>
                <a:ext uri="{FF2B5EF4-FFF2-40B4-BE49-F238E27FC236}">
                  <a16:creationId xmlns:a16="http://schemas.microsoft.com/office/drawing/2014/main" id="{28BB3477-6F47-47EB-8DCE-3469F630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5" name="Freeform 3426">
              <a:extLst>
                <a:ext uri="{FF2B5EF4-FFF2-40B4-BE49-F238E27FC236}">
                  <a16:creationId xmlns:a16="http://schemas.microsoft.com/office/drawing/2014/main" id="{D2C05E9A-150A-449A-8525-BD072E3CC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0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Oval 3427">
              <a:extLst>
                <a:ext uri="{FF2B5EF4-FFF2-40B4-BE49-F238E27FC236}">
                  <a16:creationId xmlns:a16="http://schemas.microsoft.com/office/drawing/2014/main" id="{1BDA49BE-E4C6-4AB6-87D0-A31DE7F6B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870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7" name="Oval 3428">
              <a:extLst>
                <a:ext uri="{FF2B5EF4-FFF2-40B4-BE49-F238E27FC236}">
                  <a16:creationId xmlns:a16="http://schemas.microsoft.com/office/drawing/2014/main" id="{C447B45C-6D6F-45E0-AB78-4C9E5B9C9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88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8" name="Oval 3429">
              <a:extLst>
                <a:ext uri="{FF2B5EF4-FFF2-40B4-BE49-F238E27FC236}">
                  <a16:creationId xmlns:a16="http://schemas.microsoft.com/office/drawing/2014/main" id="{FA933AAF-078D-4AE1-9AA9-17C71BAC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89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9" name="Freeform 3430">
              <a:extLst>
                <a:ext uri="{FF2B5EF4-FFF2-40B4-BE49-F238E27FC236}">
                  <a16:creationId xmlns:a16="http://schemas.microsoft.com/office/drawing/2014/main" id="{73B371ED-AB02-42C0-9B2F-17DBF92E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89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Oval 3431">
              <a:extLst>
                <a:ext uri="{FF2B5EF4-FFF2-40B4-BE49-F238E27FC236}">
                  <a16:creationId xmlns:a16="http://schemas.microsoft.com/office/drawing/2014/main" id="{5FABBA52-5E5D-42B9-AD25-31CCF56D0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870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1" name="Oval 3432">
              <a:extLst>
                <a:ext uri="{FF2B5EF4-FFF2-40B4-BE49-F238E27FC236}">
                  <a16:creationId xmlns:a16="http://schemas.microsoft.com/office/drawing/2014/main" id="{93BF1C6B-CDF1-4DF8-B512-4041CF1E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88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2" name="Oval 3433">
              <a:extLst>
                <a:ext uri="{FF2B5EF4-FFF2-40B4-BE49-F238E27FC236}">
                  <a16:creationId xmlns:a16="http://schemas.microsoft.com/office/drawing/2014/main" id="{7DAFD757-B010-4758-84F9-D3B3CC6E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89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3" name="Freeform 3434">
              <a:extLst>
                <a:ext uri="{FF2B5EF4-FFF2-40B4-BE49-F238E27FC236}">
                  <a16:creationId xmlns:a16="http://schemas.microsoft.com/office/drawing/2014/main" id="{79180A24-0B23-4782-A581-E8C5982C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89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Oval 3435">
              <a:extLst>
                <a:ext uri="{FF2B5EF4-FFF2-40B4-BE49-F238E27FC236}">
                  <a16:creationId xmlns:a16="http://schemas.microsoft.com/office/drawing/2014/main" id="{7DB05B94-74D9-4453-A460-B312DBB1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1878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5" name="Oval 3436">
              <a:extLst>
                <a:ext uri="{FF2B5EF4-FFF2-40B4-BE49-F238E27FC236}">
                  <a16:creationId xmlns:a16="http://schemas.microsoft.com/office/drawing/2014/main" id="{E2ADEFB7-054A-47F6-ABE8-726DFD371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189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6" name="Oval 3437">
              <a:extLst>
                <a:ext uri="{FF2B5EF4-FFF2-40B4-BE49-F238E27FC236}">
                  <a16:creationId xmlns:a16="http://schemas.microsoft.com/office/drawing/2014/main" id="{6D55B5E2-D6B8-4A3F-8BA6-3F082990E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90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7" name="Freeform 3438">
              <a:extLst>
                <a:ext uri="{FF2B5EF4-FFF2-40B4-BE49-F238E27FC236}">
                  <a16:creationId xmlns:a16="http://schemas.microsoft.com/office/drawing/2014/main" id="{010A49BE-8EBE-49F6-8ABF-62F96F0A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89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Oval 3439">
              <a:extLst>
                <a:ext uri="{FF2B5EF4-FFF2-40B4-BE49-F238E27FC236}">
                  <a16:creationId xmlns:a16="http://schemas.microsoft.com/office/drawing/2014/main" id="{CC453D1B-EB27-4F67-BE16-D22BE8B2B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90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9" name="Oval 3440">
              <a:extLst>
                <a:ext uri="{FF2B5EF4-FFF2-40B4-BE49-F238E27FC236}">
                  <a16:creationId xmlns:a16="http://schemas.microsoft.com/office/drawing/2014/main" id="{ED17F647-5C2A-4DC9-BBCE-D98683614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918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0" name="Oval 3441">
              <a:extLst>
                <a:ext uri="{FF2B5EF4-FFF2-40B4-BE49-F238E27FC236}">
                  <a16:creationId xmlns:a16="http://schemas.microsoft.com/office/drawing/2014/main" id="{BAE107A0-F5D1-4915-A84B-600D48049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92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1" name="Freeform 3442">
              <a:extLst>
                <a:ext uri="{FF2B5EF4-FFF2-40B4-BE49-F238E27FC236}">
                  <a16:creationId xmlns:a16="http://schemas.microsoft.com/office/drawing/2014/main" id="{EF6C9B77-541F-4113-AFCC-26DB73001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920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Oval 3443">
              <a:extLst>
                <a:ext uri="{FF2B5EF4-FFF2-40B4-BE49-F238E27FC236}">
                  <a16:creationId xmlns:a16="http://schemas.microsoft.com/office/drawing/2014/main" id="{5CC9EE3D-2461-4BDD-B28C-34F2B36B3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895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3" name="Oval 3444">
              <a:extLst>
                <a:ext uri="{FF2B5EF4-FFF2-40B4-BE49-F238E27FC236}">
                  <a16:creationId xmlns:a16="http://schemas.microsoft.com/office/drawing/2014/main" id="{0F25F77F-1A10-40DB-99E9-72D99D98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913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4" name="Oval 3445">
              <a:extLst>
                <a:ext uri="{FF2B5EF4-FFF2-40B4-BE49-F238E27FC236}">
                  <a16:creationId xmlns:a16="http://schemas.microsoft.com/office/drawing/2014/main" id="{F28E1B75-9175-447C-8627-80243AB7C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192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5" name="Freeform 3446">
              <a:extLst>
                <a:ext uri="{FF2B5EF4-FFF2-40B4-BE49-F238E27FC236}">
                  <a16:creationId xmlns:a16="http://schemas.microsoft.com/office/drawing/2014/main" id="{FF1CBDC7-3FDB-434A-9AE7-7AFF5DC7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1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Oval 3447">
              <a:extLst>
                <a:ext uri="{FF2B5EF4-FFF2-40B4-BE49-F238E27FC236}">
                  <a16:creationId xmlns:a16="http://schemas.microsoft.com/office/drawing/2014/main" id="{A90DC325-E529-4341-AF2F-BCB7488B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888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7" name="Oval 3448">
              <a:extLst>
                <a:ext uri="{FF2B5EF4-FFF2-40B4-BE49-F238E27FC236}">
                  <a16:creationId xmlns:a16="http://schemas.microsoft.com/office/drawing/2014/main" id="{5CF9B68A-D9BD-46D7-95D0-B54C4BA79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05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8" name="Oval 3449">
              <a:extLst>
                <a:ext uri="{FF2B5EF4-FFF2-40B4-BE49-F238E27FC236}">
                  <a16:creationId xmlns:a16="http://schemas.microsoft.com/office/drawing/2014/main" id="{EC7B3DC9-1561-4E28-80EC-87065D1F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9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9" name="Freeform 3450">
              <a:extLst>
                <a:ext uri="{FF2B5EF4-FFF2-40B4-BE49-F238E27FC236}">
                  <a16:creationId xmlns:a16="http://schemas.microsoft.com/office/drawing/2014/main" id="{61DA2D25-F875-4B4C-BF39-88056E6A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Oval 3451">
              <a:extLst>
                <a:ext uri="{FF2B5EF4-FFF2-40B4-BE49-F238E27FC236}">
                  <a16:creationId xmlns:a16="http://schemas.microsoft.com/office/drawing/2014/main" id="{0F3EAC61-DCEC-476E-90D7-19A41BA8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888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1" name="Oval 3452">
              <a:extLst>
                <a:ext uri="{FF2B5EF4-FFF2-40B4-BE49-F238E27FC236}">
                  <a16:creationId xmlns:a16="http://schemas.microsoft.com/office/drawing/2014/main" id="{828F880C-B485-46B6-8CB8-91506B52D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905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2" name="Oval 3453">
              <a:extLst>
                <a:ext uri="{FF2B5EF4-FFF2-40B4-BE49-F238E27FC236}">
                  <a16:creationId xmlns:a16="http://schemas.microsoft.com/office/drawing/2014/main" id="{61B0396C-50E9-4B2B-A0CB-CA85CFCB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3" name="Freeform 3454">
              <a:extLst>
                <a:ext uri="{FF2B5EF4-FFF2-40B4-BE49-F238E27FC236}">
                  <a16:creationId xmlns:a16="http://schemas.microsoft.com/office/drawing/2014/main" id="{0B8E5C54-F9C7-4616-963C-CF6E4E5E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08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Oval 3455">
              <a:extLst>
                <a:ext uri="{FF2B5EF4-FFF2-40B4-BE49-F238E27FC236}">
                  <a16:creationId xmlns:a16="http://schemas.microsoft.com/office/drawing/2014/main" id="{A72463F2-B839-44DD-A263-88C65776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87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5" name="Oval 3456">
              <a:extLst>
                <a:ext uri="{FF2B5EF4-FFF2-40B4-BE49-F238E27FC236}">
                  <a16:creationId xmlns:a16="http://schemas.microsoft.com/office/drawing/2014/main" id="{4BC5FC22-466E-4258-9D5F-69B3BDF65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890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6" name="Oval 3457">
              <a:extLst>
                <a:ext uri="{FF2B5EF4-FFF2-40B4-BE49-F238E27FC236}">
                  <a16:creationId xmlns:a16="http://schemas.microsoft.com/office/drawing/2014/main" id="{DD6F3AF8-816D-4326-B24B-E3793601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190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7" name="Freeform 3458">
              <a:extLst>
                <a:ext uri="{FF2B5EF4-FFF2-40B4-BE49-F238E27FC236}">
                  <a16:creationId xmlns:a16="http://schemas.microsoft.com/office/drawing/2014/main" id="{166AD93C-0B6A-47BE-9D32-2BF214014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89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Oval 3459">
              <a:extLst>
                <a:ext uri="{FF2B5EF4-FFF2-40B4-BE49-F238E27FC236}">
                  <a16:creationId xmlns:a16="http://schemas.microsoft.com/office/drawing/2014/main" id="{0837E613-E371-45B5-A6D0-06720AB5F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87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9" name="Oval 3460">
              <a:extLst>
                <a:ext uri="{FF2B5EF4-FFF2-40B4-BE49-F238E27FC236}">
                  <a16:creationId xmlns:a16="http://schemas.microsoft.com/office/drawing/2014/main" id="{DD79F0EA-FDAA-4614-9DB2-833E529C7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893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0" name="Oval 3461">
              <a:extLst>
                <a:ext uri="{FF2B5EF4-FFF2-40B4-BE49-F238E27FC236}">
                  <a16:creationId xmlns:a16="http://schemas.microsoft.com/office/drawing/2014/main" id="{7289FD1F-D54F-4233-9AAC-A0CC01F4B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903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1" name="Freeform 3462">
              <a:extLst>
                <a:ext uri="{FF2B5EF4-FFF2-40B4-BE49-F238E27FC236}">
                  <a16:creationId xmlns:a16="http://schemas.microsoft.com/office/drawing/2014/main" id="{54390ED7-FCE7-4D16-AFAF-3E64452F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9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Oval 3463">
              <a:extLst>
                <a:ext uri="{FF2B5EF4-FFF2-40B4-BE49-F238E27FC236}">
                  <a16:creationId xmlns:a16="http://schemas.microsoft.com/office/drawing/2014/main" id="{88E49C56-1FEC-4F5B-9395-67700FAE0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87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3" name="Oval 3464">
              <a:extLst>
                <a:ext uri="{FF2B5EF4-FFF2-40B4-BE49-F238E27FC236}">
                  <a16:creationId xmlns:a16="http://schemas.microsoft.com/office/drawing/2014/main" id="{CD01D650-691C-4AE5-8D9B-E062F248C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89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4" name="Oval 3465">
              <a:extLst>
                <a:ext uri="{FF2B5EF4-FFF2-40B4-BE49-F238E27FC236}">
                  <a16:creationId xmlns:a16="http://schemas.microsoft.com/office/drawing/2014/main" id="{3D74F68F-E476-441D-93C7-A3079305D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0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5" name="Freeform 3466">
              <a:extLst>
                <a:ext uri="{FF2B5EF4-FFF2-40B4-BE49-F238E27FC236}">
                  <a16:creationId xmlns:a16="http://schemas.microsoft.com/office/drawing/2014/main" id="{3929348E-AB2F-4EC8-85AD-15BC4FE3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89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Oval 3467">
              <a:extLst>
                <a:ext uri="{FF2B5EF4-FFF2-40B4-BE49-F238E27FC236}">
                  <a16:creationId xmlns:a16="http://schemas.microsoft.com/office/drawing/2014/main" id="{7452C918-0C37-4DA3-9A7D-7241E7B2F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885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7" name="Oval 3468">
              <a:extLst>
                <a:ext uri="{FF2B5EF4-FFF2-40B4-BE49-F238E27FC236}">
                  <a16:creationId xmlns:a16="http://schemas.microsoft.com/office/drawing/2014/main" id="{EAE98CFE-8F22-4D31-B1EA-CEF0EA2E5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" y="1903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8" name="Oval 3469">
              <a:extLst>
                <a:ext uri="{FF2B5EF4-FFF2-40B4-BE49-F238E27FC236}">
                  <a16:creationId xmlns:a16="http://schemas.microsoft.com/office/drawing/2014/main" id="{6252C672-0628-4B76-B193-A839C6E2C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91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9" name="Freeform 3470">
              <a:extLst>
                <a:ext uri="{FF2B5EF4-FFF2-40B4-BE49-F238E27FC236}">
                  <a16:creationId xmlns:a16="http://schemas.microsoft.com/office/drawing/2014/main" id="{73A7D392-FEB3-4EAB-8743-7DF556D8B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90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Oval 3471">
              <a:extLst>
                <a:ext uri="{FF2B5EF4-FFF2-40B4-BE49-F238E27FC236}">
                  <a16:creationId xmlns:a16="http://schemas.microsoft.com/office/drawing/2014/main" id="{05C9739C-AFAC-4AB8-929E-A1CA30D06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8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1" name="Oval 3472">
              <a:extLst>
                <a:ext uri="{FF2B5EF4-FFF2-40B4-BE49-F238E27FC236}">
                  <a16:creationId xmlns:a16="http://schemas.microsoft.com/office/drawing/2014/main" id="{0B6744CC-2C23-423B-B802-3EBCD287E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90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2" name="Oval 3473">
              <a:extLst>
                <a:ext uri="{FF2B5EF4-FFF2-40B4-BE49-F238E27FC236}">
                  <a16:creationId xmlns:a16="http://schemas.microsoft.com/office/drawing/2014/main" id="{BC503A66-D998-4597-839D-1FDB7D366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9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3" name="Freeform 3474">
              <a:extLst>
                <a:ext uri="{FF2B5EF4-FFF2-40B4-BE49-F238E27FC236}">
                  <a16:creationId xmlns:a16="http://schemas.microsoft.com/office/drawing/2014/main" id="{3AA640CB-3AD0-4ED9-92E5-12259114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0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62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Oval 3475">
              <a:extLst>
                <a:ext uri="{FF2B5EF4-FFF2-40B4-BE49-F238E27FC236}">
                  <a16:creationId xmlns:a16="http://schemas.microsoft.com/office/drawing/2014/main" id="{5EBBA43B-C76A-4291-BC6B-EF9C6997B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8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5" name="Oval 3476">
              <a:extLst>
                <a:ext uri="{FF2B5EF4-FFF2-40B4-BE49-F238E27FC236}">
                  <a16:creationId xmlns:a16="http://schemas.microsoft.com/office/drawing/2014/main" id="{C817721D-F110-40E5-87A8-3D619238F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90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6" name="Oval 3477">
              <a:extLst>
                <a:ext uri="{FF2B5EF4-FFF2-40B4-BE49-F238E27FC236}">
                  <a16:creationId xmlns:a16="http://schemas.microsoft.com/office/drawing/2014/main" id="{4E704D7C-D588-408C-BBDB-4B358237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9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7" name="Freeform 3478">
              <a:extLst>
                <a:ext uri="{FF2B5EF4-FFF2-40B4-BE49-F238E27FC236}">
                  <a16:creationId xmlns:a16="http://schemas.microsoft.com/office/drawing/2014/main" id="{0289805A-35F7-4E98-81CA-B17B62C7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90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Oval 3479">
              <a:extLst>
                <a:ext uri="{FF2B5EF4-FFF2-40B4-BE49-F238E27FC236}">
                  <a16:creationId xmlns:a16="http://schemas.microsoft.com/office/drawing/2014/main" id="{47D44284-0204-4517-B266-EF2AD56A6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873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9" name="Oval 3480">
              <a:extLst>
                <a:ext uri="{FF2B5EF4-FFF2-40B4-BE49-F238E27FC236}">
                  <a16:creationId xmlns:a16="http://schemas.microsoft.com/office/drawing/2014/main" id="{87527F40-81F3-4F5A-A41B-B0A2C285A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890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0" name="Oval 3481">
              <a:extLst>
                <a:ext uri="{FF2B5EF4-FFF2-40B4-BE49-F238E27FC236}">
                  <a16:creationId xmlns:a16="http://schemas.microsoft.com/office/drawing/2014/main" id="{E430889D-626C-462A-AFD6-C106DA940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900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1" name="Freeform 3482">
              <a:extLst>
                <a:ext uri="{FF2B5EF4-FFF2-40B4-BE49-F238E27FC236}">
                  <a16:creationId xmlns:a16="http://schemas.microsoft.com/office/drawing/2014/main" id="{508410B8-3500-447A-8313-2DE834C2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93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Oval 3483">
              <a:extLst>
                <a:ext uri="{FF2B5EF4-FFF2-40B4-BE49-F238E27FC236}">
                  <a16:creationId xmlns:a16="http://schemas.microsoft.com/office/drawing/2014/main" id="{4F6623F4-C806-4229-BF97-AD5A639F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875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3" name="Oval 3484">
              <a:extLst>
                <a:ext uri="{FF2B5EF4-FFF2-40B4-BE49-F238E27FC236}">
                  <a16:creationId xmlns:a16="http://schemas.microsoft.com/office/drawing/2014/main" id="{FE8766D5-2F26-480F-9881-CDD1CBC02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89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4" name="Oval 3485">
              <a:extLst>
                <a:ext uri="{FF2B5EF4-FFF2-40B4-BE49-F238E27FC236}">
                  <a16:creationId xmlns:a16="http://schemas.microsoft.com/office/drawing/2014/main" id="{3A4C0A95-0A39-4960-A71E-49209B67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90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5" name="Freeform 3486">
              <a:extLst>
                <a:ext uri="{FF2B5EF4-FFF2-40B4-BE49-F238E27FC236}">
                  <a16:creationId xmlns:a16="http://schemas.microsoft.com/office/drawing/2014/main" id="{234CB394-880F-4E55-A554-DD0D72C44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9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Oval 3487">
              <a:extLst>
                <a:ext uri="{FF2B5EF4-FFF2-40B4-BE49-F238E27FC236}">
                  <a16:creationId xmlns:a16="http://schemas.microsoft.com/office/drawing/2014/main" id="{B57289C2-CCA9-4A38-A03F-4C96DD7C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78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7" name="Oval 3488">
              <a:extLst>
                <a:ext uri="{FF2B5EF4-FFF2-40B4-BE49-F238E27FC236}">
                  <a16:creationId xmlns:a16="http://schemas.microsoft.com/office/drawing/2014/main" id="{F4B38B7A-3C14-42C1-A058-F93E10E87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893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8" name="Oval 3489">
              <a:extLst>
                <a:ext uri="{FF2B5EF4-FFF2-40B4-BE49-F238E27FC236}">
                  <a16:creationId xmlns:a16="http://schemas.microsoft.com/office/drawing/2014/main" id="{D2B8A082-23F4-4DE3-A4CE-91E9F780B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9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9" name="Freeform 3490">
              <a:extLst>
                <a:ext uri="{FF2B5EF4-FFF2-40B4-BE49-F238E27FC236}">
                  <a16:creationId xmlns:a16="http://schemas.microsoft.com/office/drawing/2014/main" id="{3B1516A4-B2E2-4D42-99DE-1669A409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9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Oval 3491">
              <a:extLst>
                <a:ext uri="{FF2B5EF4-FFF2-40B4-BE49-F238E27FC236}">
                  <a16:creationId xmlns:a16="http://schemas.microsoft.com/office/drawing/2014/main" id="{B8FD87CC-2F68-4D62-8BB3-05F9F50E5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187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1" name="Oval 3492">
              <a:extLst>
                <a:ext uri="{FF2B5EF4-FFF2-40B4-BE49-F238E27FC236}">
                  <a16:creationId xmlns:a16="http://schemas.microsoft.com/office/drawing/2014/main" id="{435E97B0-3C72-4C5B-A381-880FE2057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189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2" name="Oval 3493">
              <a:extLst>
                <a:ext uri="{FF2B5EF4-FFF2-40B4-BE49-F238E27FC236}">
                  <a16:creationId xmlns:a16="http://schemas.microsoft.com/office/drawing/2014/main" id="{6C4CF9DC-1320-44A9-813E-91B25E37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19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3" name="Freeform 3494">
              <a:extLst>
                <a:ext uri="{FF2B5EF4-FFF2-40B4-BE49-F238E27FC236}">
                  <a16:creationId xmlns:a16="http://schemas.microsoft.com/office/drawing/2014/main" id="{A74FCBDF-6AEE-4D43-A223-80833D11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89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Oval 3495">
              <a:extLst>
                <a:ext uri="{FF2B5EF4-FFF2-40B4-BE49-F238E27FC236}">
                  <a16:creationId xmlns:a16="http://schemas.microsoft.com/office/drawing/2014/main" id="{D52DFE9F-8663-49B5-91EE-BE350CC68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75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5" name="Oval 3496">
              <a:extLst>
                <a:ext uri="{FF2B5EF4-FFF2-40B4-BE49-F238E27FC236}">
                  <a16:creationId xmlns:a16="http://schemas.microsoft.com/office/drawing/2014/main" id="{E776BC25-7A26-469E-95AA-62165845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893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6" name="Oval 3497">
              <a:extLst>
                <a:ext uri="{FF2B5EF4-FFF2-40B4-BE49-F238E27FC236}">
                  <a16:creationId xmlns:a16="http://schemas.microsoft.com/office/drawing/2014/main" id="{A7242C65-A902-43F0-99B8-27C01301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90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7" name="Freeform 3498">
              <a:extLst>
                <a:ext uri="{FF2B5EF4-FFF2-40B4-BE49-F238E27FC236}">
                  <a16:creationId xmlns:a16="http://schemas.microsoft.com/office/drawing/2014/main" id="{21F8C0C8-A141-4952-B79B-3B73F859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9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Oval 3499">
              <a:extLst>
                <a:ext uri="{FF2B5EF4-FFF2-40B4-BE49-F238E27FC236}">
                  <a16:creationId xmlns:a16="http://schemas.microsoft.com/office/drawing/2014/main" id="{DA7BD92D-F54C-4626-A844-996AD1BFC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95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9" name="Oval 3500">
              <a:extLst>
                <a:ext uri="{FF2B5EF4-FFF2-40B4-BE49-F238E27FC236}">
                  <a16:creationId xmlns:a16="http://schemas.microsoft.com/office/drawing/2014/main" id="{1D7D5080-8CB2-42D7-94C4-14A60E7A3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975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0" name="Oval 3501">
              <a:extLst>
                <a:ext uri="{FF2B5EF4-FFF2-40B4-BE49-F238E27FC236}">
                  <a16:creationId xmlns:a16="http://schemas.microsoft.com/office/drawing/2014/main" id="{383510A1-2DFD-44BF-BE7D-9C5AF6CD1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98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1" name="Freeform 3502">
              <a:extLst>
                <a:ext uri="{FF2B5EF4-FFF2-40B4-BE49-F238E27FC236}">
                  <a16:creationId xmlns:a16="http://schemas.microsoft.com/office/drawing/2014/main" id="{F239304F-201D-4D27-98EF-A81F5B48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9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Oval 3503">
              <a:extLst>
                <a:ext uri="{FF2B5EF4-FFF2-40B4-BE49-F238E27FC236}">
                  <a16:creationId xmlns:a16="http://schemas.microsoft.com/office/drawing/2014/main" id="{95C66167-8C63-4452-902F-89C6FF46D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955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3" name="Oval 3504">
              <a:extLst>
                <a:ext uri="{FF2B5EF4-FFF2-40B4-BE49-F238E27FC236}">
                  <a16:creationId xmlns:a16="http://schemas.microsoft.com/office/drawing/2014/main" id="{AB130366-15F6-4EA2-BC50-F05F46493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970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4" name="Oval 3505">
              <a:extLst>
                <a:ext uri="{FF2B5EF4-FFF2-40B4-BE49-F238E27FC236}">
                  <a16:creationId xmlns:a16="http://schemas.microsoft.com/office/drawing/2014/main" id="{5ABAA008-7852-4F03-BDC3-9F930E0CD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98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5" name="Freeform 3506">
              <a:extLst>
                <a:ext uri="{FF2B5EF4-FFF2-40B4-BE49-F238E27FC236}">
                  <a16:creationId xmlns:a16="http://schemas.microsoft.com/office/drawing/2014/main" id="{B9DC211F-248A-4326-9E71-9C032C0C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97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Oval 3507">
              <a:extLst>
                <a:ext uri="{FF2B5EF4-FFF2-40B4-BE49-F238E27FC236}">
                  <a16:creationId xmlns:a16="http://schemas.microsoft.com/office/drawing/2014/main" id="{AF2B20CD-B218-48DE-BD84-A0B3C381D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95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7" name="Oval 3508">
              <a:extLst>
                <a:ext uri="{FF2B5EF4-FFF2-40B4-BE49-F238E27FC236}">
                  <a16:creationId xmlns:a16="http://schemas.microsoft.com/office/drawing/2014/main" id="{4F8B9130-0D13-42E1-9A65-74B342637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1970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8" name="Oval 3509">
              <a:extLst>
                <a:ext uri="{FF2B5EF4-FFF2-40B4-BE49-F238E27FC236}">
                  <a16:creationId xmlns:a16="http://schemas.microsoft.com/office/drawing/2014/main" id="{AA6B1F43-C267-43D6-9BA8-24B71DAEB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9" name="Freeform 3510">
              <a:extLst>
                <a:ext uri="{FF2B5EF4-FFF2-40B4-BE49-F238E27FC236}">
                  <a16:creationId xmlns:a16="http://schemas.microsoft.com/office/drawing/2014/main" id="{16BEBA5E-AC25-4D93-82C7-0F23B8C7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972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26 h 29"/>
                <a:gd name="T6" fmla="*/ 321 w 32"/>
                <a:gd name="T7" fmla="*/ 0 h 29"/>
                <a:gd name="T8" fmla="*/ 395 w 32"/>
                <a:gd name="T9" fmla="*/ 191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Oval 3511">
              <a:extLst>
                <a:ext uri="{FF2B5EF4-FFF2-40B4-BE49-F238E27FC236}">
                  <a16:creationId xmlns:a16="http://schemas.microsoft.com/office/drawing/2014/main" id="{CCAF81F8-2117-491C-A60A-240677FA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96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1" name="Oval 3512">
              <a:extLst>
                <a:ext uri="{FF2B5EF4-FFF2-40B4-BE49-F238E27FC236}">
                  <a16:creationId xmlns:a16="http://schemas.microsoft.com/office/drawing/2014/main" id="{7C614170-F82E-47F4-BDFC-8A9A68C2A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7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2" name="Oval 3513">
              <a:extLst>
                <a:ext uri="{FF2B5EF4-FFF2-40B4-BE49-F238E27FC236}">
                  <a16:creationId xmlns:a16="http://schemas.microsoft.com/office/drawing/2014/main" id="{D81F1E16-F93E-40C7-9C70-5C02B182B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98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3" name="Freeform 3514">
              <a:extLst>
                <a:ext uri="{FF2B5EF4-FFF2-40B4-BE49-F238E27FC236}">
                  <a16:creationId xmlns:a16="http://schemas.microsoft.com/office/drawing/2014/main" id="{53911544-2797-43EC-AAC0-148CAF0D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98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Oval 3515">
              <a:extLst>
                <a:ext uri="{FF2B5EF4-FFF2-40B4-BE49-F238E27FC236}">
                  <a16:creationId xmlns:a16="http://schemas.microsoft.com/office/drawing/2014/main" id="{6B668A75-A318-45DA-B50B-044271F0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957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5" name="Oval 3516">
              <a:extLst>
                <a:ext uri="{FF2B5EF4-FFF2-40B4-BE49-F238E27FC236}">
                  <a16:creationId xmlns:a16="http://schemas.microsoft.com/office/drawing/2014/main" id="{4DDAF3E8-CAD7-45BD-AA70-1E58922D4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7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6" name="Oval 3517">
              <a:extLst>
                <a:ext uri="{FF2B5EF4-FFF2-40B4-BE49-F238E27FC236}">
                  <a16:creationId xmlns:a16="http://schemas.microsoft.com/office/drawing/2014/main" id="{1DFF4A5F-C20D-4105-907E-065CBC6E0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98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7" name="Freeform 3518">
              <a:extLst>
                <a:ext uri="{FF2B5EF4-FFF2-40B4-BE49-F238E27FC236}">
                  <a16:creationId xmlns:a16="http://schemas.microsoft.com/office/drawing/2014/main" id="{AF583DB3-5F93-4447-AAF4-7169FFFA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97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Oval 3519">
              <a:extLst>
                <a:ext uri="{FF2B5EF4-FFF2-40B4-BE49-F238E27FC236}">
                  <a16:creationId xmlns:a16="http://schemas.microsoft.com/office/drawing/2014/main" id="{79767710-85A9-48DC-B13F-914716618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5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9" name="Oval 3520">
              <a:extLst>
                <a:ext uri="{FF2B5EF4-FFF2-40B4-BE49-F238E27FC236}">
                  <a16:creationId xmlns:a16="http://schemas.microsoft.com/office/drawing/2014/main" id="{FD37D170-4319-4AE4-AC24-43CA46FF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6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0" name="Oval 3521">
              <a:extLst>
                <a:ext uri="{FF2B5EF4-FFF2-40B4-BE49-F238E27FC236}">
                  <a16:creationId xmlns:a16="http://schemas.microsoft.com/office/drawing/2014/main" id="{CCE780FC-C12C-4251-B0C5-67CF158A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19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1" name="Freeform 3522">
              <a:extLst>
                <a:ext uri="{FF2B5EF4-FFF2-40B4-BE49-F238E27FC236}">
                  <a16:creationId xmlns:a16="http://schemas.microsoft.com/office/drawing/2014/main" id="{700E8E90-B7D2-4225-90B9-F70224808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97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Oval 3523">
              <a:extLst>
                <a:ext uri="{FF2B5EF4-FFF2-40B4-BE49-F238E27FC236}">
                  <a16:creationId xmlns:a16="http://schemas.microsoft.com/office/drawing/2014/main" id="{B0D3364B-26C8-453B-BA4E-660C2779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96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3" name="Oval 3524">
              <a:extLst>
                <a:ext uri="{FF2B5EF4-FFF2-40B4-BE49-F238E27FC236}">
                  <a16:creationId xmlns:a16="http://schemas.microsoft.com/office/drawing/2014/main" id="{900ACFF4-642F-48EF-A203-136D7394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7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4" name="Oval 3525">
              <a:extLst>
                <a:ext uri="{FF2B5EF4-FFF2-40B4-BE49-F238E27FC236}">
                  <a16:creationId xmlns:a16="http://schemas.microsoft.com/office/drawing/2014/main" id="{06A49CD1-82FF-47D9-B048-FF31F6909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98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5" name="Freeform 3526">
              <a:extLst>
                <a:ext uri="{FF2B5EF4-FFF2-40B4-BE49-F238E27FC236}">
                  <a16:creationId xmlns:a16="http://schemas.microsoft.com/office/drawing/2014/main" id="{DD0A8E93-4074-4C2B-AD75-D3D45153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98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Oval 3527">
              <a:extLst>
                <a:ext uri="{FF2B5EF4-FFF2-40B4-BE49-F238E27FC236}">
                  <a16:creationId xmlns:a16="http://schemas.microsoft.com/office/drawing/2014/main" id="{D589EF9D-645D-49DF-B1AD-2EBAD2EF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953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7" name="Oval 3528">
              <a:extLst>
                <a:ext uri="{FF2B5EF4-FFF2-40B4-BE49-F238E27FC236}">
                  <a16:creationId xmlns:a16="http://schemas.microsoft.com/office/drawing/2014/main" id="{6EB796D7-6A7E-4791-90A0-F4E253DE9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97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8" name="Oval 3529">
              <a:extLst>
                <a:ext uri="{FF2B5EF4-FFF2-40B4-BE49-F238E27FC236}">
                  <a16:creationId xmlns:a16="http://schemas.microsoft.com/office/drawing/2014/main" id="{DC29B2E4-DCCF-4597-9753-4BB0042F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9" name="Freeform 3530">
              <a:extLst>
                <a:ext uri="{FF2B5EF4-FFF2-40B4-BE49-F238E27FC236}">
                  <a16:creationId xmlns:a16="http://schemas.microsoft.com/office/drawing/2014/main" id="{E8B95AB0-0A99-4FC0-8977-6C20B5BD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972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Oval 3531">
              <a:extLst>
                <a:ext uri="{FF2B5EF4-FFF2-40B4-BE49-F238E27FC236}">
                  <a16:creationId xmlns:a16="http://schemas.microsoft.com/office/drawing/2014/main" id="{CC73F60C-372B-4C12-A6DE-7C10C7A92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93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1" name="Oval 3532">
              <a:extLst>
                <a:ext uri="{FF2B5EF4-FFF2-40B4-BE49-F238E27FC236}">
                  <a16:creationId xmlns:a16="http://schemas.microsoft.com/office/drawing/2014/main" id="{6C0F1D1D-8C27-4847-9EA7-FBE2B2991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195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2" name="Oval 3533">
              <a:extLst>
                <a:ext uri="{FF2B5EF4-FFF2-40B4-BE49-F238E27FC236}">
                  <a16:creationId xmlns:a16="http://schemas.microsoft.com/office/drawing/2014/main" id="{372422D9-14CC-4DD2-AD1E-D60387AAD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196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3" name="Freeform 3534">
              <a:extLst>
                <a:ext uri="{FF2B5EF4-FFF2-40B4-BE49-F238E27FC236}">
                  <a16:creationId xmlns:a16="http://schemas.microsoft.com/office/drawing/2014/main" id="{7F2AF774-439F-407D-AF49-638E2979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95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Oval 3535">
              <a:extLst>
                <a:ext uri="{FF2B5EF4-FFF2-40B4-BE49-F238E27FC236}">
                  <a16:creationId xmlns:a16="http://schemas.microsoft.com/office/drawing/2014/main" id="{33AE3FFB-BFF9-41CF-9BAA-867326434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194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5" name="Oval 3536">
              <a:extLst>
                <a:ext uri="{FF2B5EF4-FFF2-40B4-BE49-F238E27FC236}">
                  <a16:creationId xmlns:a16="http://schemas.microsoft.com/office/drawing/2014/main" id="{DAD326E0-135B-4B59-88D2-9F1A5D1B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1957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6" name="Oval 3537">
              <a:extLst>
                <a:ext uri="{FF2B5EF4-FFF2-40B4-BE49-F238E27FC236}">
                  <a16:creationId xmlns:a16="http://schemas.microsoft.com/office/drawing/2014/main" id="{C691BC40-7628-42AB-95FF-A867B31C1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96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7" name="Freeform 3538">
              <a:extLst>
                <a:ext uri="{FF2B5EF4-FFF2-40B4-BE49-F238E27FC236}">
                  <a16:creationId xmlns:a16="http://schemas.microsoft.com/office/drawing/2014/main" id="{CD5A4276-1605-4E4B-91F3-2A77ABAC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6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Oval 3539">
              <a:extLst>
                <a:ext uri="{FF2B5EF4-FFF2-40B4-BE49-F238E27FC236}">
                  <a16:creationId xmlns:a16="http://schemas.microsoft.com/office/drawing/2014/main" id="{95702538-726D-4EFD-A1A7-5C819176A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94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9" name="Oval 3540">
              <a:extLst>
                <a:ext uri="{FF2B5EF4-FFF2-40B4-BE49-F238E27FC236}">
                  <a16:creationId xmlns:a16="http://schemas.microsoft.com/office/drawing/2014/main" id="{C2FE6785-2988-447F-942E-1C933FFA3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62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0" name="Oval 3541">
              <a:extLst>
                <a:ext uri="{FF2B5EF4-FFF2-40B4-BE49-F238E27FC236}">
                  <a16:creationId xmlns:a16="http://schemas.microsoft.com/office/drawing/2014/main" id="{78B31070-8DE3-4B43-B068-09D1F7B91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97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1" name="Freeform 3542">
              <a:extLst>
                <a:ext uri="{FF2B5EF4-FFF2-40B4-BE49-F238E27FC236}">
                  <a16:creationId xmlns:a16="http://schemas.microsoft.com/office/drawing/2014/main" id="{6A4AE327-B6D7-42B7-8974-D7479717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965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Oval 3543">
              <a:extLst>
                <a:ext uri="{FF2B5EF4-FFF2-40B4-BE49-F238E27FC236}">
                  <a16:creationId xmlns:a16="http://schemas.microsoft.com/office/drawing/2014/main" id="{0A236692-C54C-4F64-9DD2-2BAB7C63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94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3" name="Oval 3544">
              <a:extLst>
                <a:ext uri="{FF2B5EF4-FFF2-40B4-BE49-F238E27FC236}">
                  <a16:creationId xmlns:a16="http://schemas.microsoft.com/office/drawing/2014/main" id="{11BC808F-25A2-41BD-B4E0-A10F529A6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96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4" name="Oval 3545">
              <a:extLst>
                <a:ext uri="{FF2B5EF4-FFF2-40B4-BE49-F238E27FC236}">
                  <a16:creationId xmlns:a16="http://schemas.microsoft.com/office/drawing/2014/main" id="{8710A311-CB8B-4847-B297-EB52DD20A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97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5" name="Freeform 3546">
              <a:extLst>
                <a:ext uri="{FF2B5EF4-FFF2-40B4-BE49-F238E27FC236}">
                  <a16:creationId xmlns:a16="http://schemas.microsoft.com/office/drawing/2014/main" id="{09715DC8-38A5-43A0-AB12-848F2640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967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39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191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Oval 3547">
              <a:extLst>
                <a:ext uri="{FF2B5EF4-FFF2-40B4-BE49-F238E27FC236}">
                  <a16:creationId xmlns:a16="http://schemas.microsoft.com/office/drawing/2014/main" id="{81201A91-62B7-483A-83D6-DD874E32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945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7" name="Oval 3548">
              <a:extLst>
                <a:ext uri="{FF2B5EF4-FFF2-40B4-BE49-F238E27FC236}">
                  <a16:creationId xmlns:a16="http://schemas.microsoft.com/office/drawing/2014/main" id="{1D895C65-FA9A-451D-BC85-F7447D2AD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96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8" name="Oval 3549">
              <a:extLst>
                <a:ext uri="{FF2B5EF4-FFF2-40B4-BE49-F238E27FC236}">
                  <a16:creationId xmlns:a16="http://schemas.microsoft.com/office/drawing/2014/main" id="{F8FE1C01-895F-4E63-9E73-4C92165C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97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9" name="Freeform 3550">
              <a:extLst>
                <a:ext uri="{FF2B5EF4-FFF2-40B4-BE49-F238E27FC236}">
                  <a16:creationId xmlns:a16="http://schemas.microsoft.com/office/drawing/2014/main" id="{2334499E-3665-45D0-8D80-2F06205B2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Oval 3551">
              <a:extLst>
                <a:ext uri="{FF2B5EF4-FFF2-40B4-BE49-F238E27FC236}">
                  <a16:creationId xmlns:a16="http://schemas.microsoft.com/office/drawing/2014/main" id="{D27614C2-6765-4620-B674-F3397E8F3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95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1" name="Oval 3552">
              <a:extLst>
                <a:ext uri="{FF2B5EF4-FFF2-40B4-BE49-F238E27FC236}">
                  <a16:creationId xmlns:a16="http://schemas.microsoft.com/office/drawing/2014/main" id="{6818DD39-42C7-40F7-A8AC-59426E52B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97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2" name="Oval 3553">
              <a:extLst>
                <a:ext uri="{FF2B5EF4-FFF2-40B4-BE49-F238E27FC236}">
                  <a16:creationId xmlns:a16="http://schemas.microsoft.com/office/drawing/2014/main" id="{E530DFC7-28A1-4BD5-B050-2926FF7D0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98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3" name="Freeform 3554">
              <a:extLst>
                <a:ext uri="{FF2B5EF4-FFF2-40B4-BE49-F238E27FC236}">
                  <a16:creationId xmlns:a16="http://schemas.microsoft.com/office/drawing/2014/main" id="{444BBC06-0041-464F-BF73-A6C18CC1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7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Oval 3555">
              <a:extLst>
                <a:ext uri="{FF2B5EF4-FFF2-40B4-BE49-F238E27FC236}">
                  <a16:creationId xmlns:a16="http://schemas.microsoft.com/office/drawing/2014/main" id="{7F2CF3D9-4595-49C0-99A1-E703C62D1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94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5" name="Oval 3556">
              <a:extLst>
                <a:ext uri="{FF2B5EF4-FFF2-40B4-BE49-F238E27FC236}">
                  <a16:creationId xmlns:a16="http://schemas.microsoft.com/office/drawing/2014/main" id="{8E5B48BF-4936-4572-9BD1-51ABCA198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96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6" name="Oval 3557">
              <a:extLst>
                <a:ext uri="{FF2B5EF4-FFF2-40B4-BE49-F238E27FC236}">
                  <a16:creationId xmlns:a16="http://schemas.microsoft.com/office/drawing/2014/main" id="{F84065A9-B8B9-4B3C-AEB8-F08AEA78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1972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7" name="Freeform 3558">
              <a:extLst>
                <a:ext uri="{FF2B5EF4-FFF2-40B4-BE49-F238E27FC236}">
                  <a16:creationId xmlns:a16="http://schemas.microsoft.com/office/drawing/2014/main" id="{243A2E95-3088-4BD0-B60C-1BAD7F34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Oval 3559">
              <a:extLst>
                <a:ext uri="{FF2B5EF4-FFF2-40B4-BE49-F238E27FC236}">
                  <a16:creationId xmlns:a16="http://schemas.microsoft.com/office/drawing/2014/main" id="{56709CCD-90E7-4CAB-9A55-B6215A62C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950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9" name="Oval 3560">
              <a:extLst>
                <a:ext uri="{FF2B5EF4-FFF2-40B4-BE49-F238E27FC236}">
                  <a16:creationId xmlns:a16="http://schemas.microsoft.com/office/drawing/2014/main" id="{CC89EFB3-4788-428B-AA5B-243F2592F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196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0" name="Oval 3561">
              <a:extLst>
                <a:ext uri="{FF2B5EF4-FFF2-40B4-BE49-F238E27FC236}">
                  <a16:creationId xmlns:a16="http://schemas.microsoft.com/office/drawing/2014/main" id="{613A23DC-98C9-4D4B-99EA-B86DA6BE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9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1" name="Freeform 3562">
              <a:extLst>
                <a:ext uri="{FF2B5EF4-FFF2-40B4-BE49-F238E27FC236}">
                  <a16:creationId xmlns:a16="http://schemas.microsoft.com/office/drawing/2014/main" id="{1B682FDF-67F6-4179-B9C0-D778F67A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9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Oval 3563">
              <a:extLst>
                <a:ext uri="{FF2B5EF4-FFF2-40B4-BE49-F238E27FC236}">
                  <a16:creationId xmlns:a16="http://schemas.microsoft.com/office/drawing/2014/main" id="{D6738E40-80B9-4937-BD8E-AF634FCC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950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3" name="Oval 3564">
              <a:extLst>
                <a:ext uri="{FF2B5EF4-FFF2-40B4-BE49-F238E27FC236}">
                  <a16:creationId xmlns:a16="http://schemas.microsoft.com/office/drawing/2014/main" id="{8E1B115D-D1CE-44AB-AD9D-8F088B99D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96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4" name="Oval 3565">
              <a:extLst>
                <a:ext uri="{FF2B5EF4-FFF2-40B4-BE49-F238E27FC236}">
                  <a16:creationId xmlns:a16="http://schemas.microsoft.com/office/drawing/2014/main" id="{08869CB8-CCC7-4F5F-BAC2-F2149169A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197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5" name="Freeform 3566">
              <a:extLst>
                <a:ext uri="{FF2B5EF4-FFF2-40B4-BE49-F238E27FC236}">
                  <a16:creationId xmlns:a16="http://schemas.microsoft.com/office/drawing/2014/main" id="{22BFAB75-6E48-4E79-8DC4-E41CC46C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97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Oval 3567">
              <a:extLst>
                <a:ext uri="{FF2B5EF4-FFF2-40B4-BE49-F238E27FC236}">
                  <a16:creationId xmlns:a16="http://schemas.microsoft.com/office/drawing/2014/main" id="{8A821EFA-7252-43F3-AC51-3A8B133E5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950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7" name="Oval 3568">
              <a:extLst>
                <a:ext uri="{FF2B5EF4-FFF2-40B4-BE49-F238E27FC236}">
                  <a16:creationId xmlns:a16="http://schemas.microsoft.com/office/drawing/2014/main" id="{EF0099ED-18CF-4A1F-8D17-0DF075C22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1967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8" name="Oval 3569">
              <a:extLst>
                <a:ext uri="{FF2B5EF4-FFF2-40B4-BE49-F238E27FC236}">
                  <a16:creationId xmlns:a16="http://schemas.microsoft.com/office/drawing/2014/main" id="{9B77CBF0-029D-427F-BC91-63DE30AFD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197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9" name="Freeform 3570">
              <a:extLst>
                <a:ext uri="{FF2B5EF4-FFF2-40B4-BE49-F238E27FC236}">
                  <a16:creationId xmlns:a16="http://schemas.microsoft.com/office/drawing/2014/main" id="{B0E41E18-D73B-4365-B78B-06E6D843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97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Oval 3571">
              <a:extLst>
                <a:ext uri="{FF2B5EF4-FFF2-40B4-BE49-F238E27FC236}">
                  <a16:creationId xmlns:a16="http://schemas.microsoft.com/office/drawing/2014/main" id="{EE740224-A006-4A13-A57E-609B35035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1953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1" name="Oval 3572">
              <a:extLst>
                <a:ext uri="{FF2B5EF4-FFF2-40B4-BE49-F238E27FC236}">
                  <a16:creationId xmlns:a16="http://schemas.microsoft.com/office/drawing/2014/main" id="{340420E3-5E27-4062-9CB1-1D150254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970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2" name="Oval 3573">
              <a:extLst>
                <a:ext uri="{FF2B5EF4-FFF2-40B4-BE49-F238E27FC236}">
                  <a16:creationId xmlns:a16="http://schemas.microsoft.com/office/drawing/2014/main" id="{016591E3-C15F-4076-B326-34D00B1DA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3" name="Freeform 3574">
              <a:extLst>
                <a:ext uri="{FF2B5EF4-FFF2-40B4-BE49-F238E27FC236}">
                  <a16:creationId xmlns:a16="http://schemas.microsoft.com/office/drawing/2014/main" id="{1ACFA0E8-1E15-4D83-8352-77F0FDF2E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972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191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Oval 3575">
              <a:extLst>
                <a:ext uri="{FF2B5EF4-FFF2-40B4-BE49-F238E27FC236}">
                  <a16:creationId xmlns:a16="http://schemas.microsoft.com/office/drawing/2014/main" id="{1BAD650F-86E4-4B51-AAF3-8CAE3A98A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04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5" name="Oval 3576">
              <a:extLst>
                <a:ext uri="{FF2B5EF4-FFF2-40B4-BE49-F238E27FC236}">
                  <a16:creationId xmlns:a16="http://schemas.microsoft.com/office/drawing/2014/main" id="{73D1E1C9-7A5B-478A-893D-9E5A9F723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06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6" name="Oval 3577">
              <a:extLst>
                <a:ext uri="{FF2B5EF4-FFF2-40B4-BE49-F238E27FC236}">
                  <a16:creationId xmlns:a16="http://schemas.microsoft.com/office/drawing/2014/main" id="{3B203BA2-5844-4AB1-A3DD-392407AC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207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7" name="Freeform 3578">
              <a:extLst>
                <a:ext uri="{FF2B5EF4-FFF2-40B4-BE49-F238E27FC236}">
                  <a16:creationId xmlns:a16="http://schemas.microsoft.com/office/drawing/2014/main" id="{D6971FE5-9F11-472E-ADA4-94DC3612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6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4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Oval 3579">
              <a:extLst>
                <a:ext uri="{FF2B5EF4-FFF2-40B4-BE49-F238E27FC236}">
                  <a16:creationId xmlns:a16="http://schemas.microsoft.com/office/drawing/2014/main" id="{A8BDA70B-780D-452A-AA59-E9634406F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2042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9" name="Oval 3580">
              <a:extLst>
                <a:ext uri="{FF2B5EF4-FFF2-40B4-BE49-F238E27FC236}">
                  <a16:creationId xmlns:a16="http://schemas.microsoft.com/office/drawing/2014/main" id="{86F3CF93-38D9-4EC9-919E-FD50818B6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2059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0" name="Oval 3581">
              <a:extLst>
                <a:ext uri="{FF2B5EF4-FFF2-40B4-BE49-F238E27FC236}">
                  <a16:creationId xmlns:a16="http://schemas.microsoft.com/office/drawing/2014/main" id="{2D5C3F2D-03E9-49AC-A040-67B672F1D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206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1" name="Freeform 3582">
              <a:extLst>
                <a:ext uri="{FF2B5EF4-FFF2-40B4-BE49-F238E27FC236}">
                  <a16:creationId xmlns:a16="http://schemas.microsoft.com/office/drawing/2014/main" id="{F5DA9D56-9A95-4511-A152-72F93DCF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Oval 3583">
              <a:extLst>
                <a:ext uri="{FF2B5EF4-FFF2-40B4-BE49-F238E27FC236}">
                  <a16:creationId xmlns:a16="http://schemas.microsoft.com/office/drawing/2014/main" id="{26F54EA9-7488-4F33-899E-90195FB9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203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3" name="Oval 3584">
              <a:extLst>
                <a:ext uri="{FF2B5EF4-FFF2-40B4-BE49-F238E27FC236}">
                  <a16:creationId xmlns:a16="http://schemas.microsoft.com/office/drawing/2014/main" id="{A88D2DEE-BE87-4057-AC3B-853A7DF75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052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4" name="Oval 3585">
              <a:extLst>
                <a:ext uri="{FF2B5EF4-FFF2-40B4-BE49-F238E27FC236}">
                  <a16:creationId xmlns:a16="http://schemas.microsoft.com/office/drawing/2014/main" id="{91634AF3-AB26-49FF-A5AD-005EAFBF6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06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5" name="Freeform 3586">
              <a:extLst>
                <a:ext uri="{FF2B5EF4-FFF2-40B4-BE49-F238E27FC236}">
                  <a16:creationId xmlns:a16="http://schemas.microsoft.com/office/drawing/2014/main" id="{58F70C34-CBE3-487F-BB0B-5E68531EC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054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Oval 3587">
              <a:extLst>
                <a:ext uri="{FF2B5EF4-FFF2-40B4-BE49-F238E27FC236}">
                  <a16:creationId xmlns:a16="http://schemas.microsoft.com/office/drawing/2014/main" id="{EA75E20D-C10A-46A3-A459-6BE712E4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1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7" name="Oval 3588">
              <a:extLst>
                <a:ext uri="{FF2B5EF4-FFF2-40B4-BE49-F238E27FC236}">
                  <a16:creationId xmlns:a16="http://schemas.microsoft.com/office/drawing/2014/main" id="{F1015A30-D2C6-4E85-9BB7-BB0DD137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03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8" name="Oval 3589">
              <a:extLst>
                <a:ext uri="{FF2B5EF4-FFF2-40B4-BE49-F238E27FC236}">
                  <a16:creationId xmlns:a16="http://schemas.microsoft.com/office/drawing/2014/main" id="{907EB738-81C8-4003-9452-11B9A7AE8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4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9" name="Freeform 3590">
              <a:extLst>
                <a:ext uri="{FF2B5EF4-FFF2-40B4-BE49-F238E27FC236}">
                  <a16:creationId xmlns:a16="http://schemas.microsoft.com/office/drawing/2014/main" id="{BB8B0081-337F-4E87-A559-F9858F20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03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Oval 3591">
              <a:extLst>
                <a:ext uri="{FF2B5EF4-FFF2-40B4-BE49-F238E27FC236}">
                  <a16:creationId xmlns:a16="http://schemas.microsoft.com/office/drawing/2014/main" id="{AD318CAE-0E98-4FED-B1C0-778AC27B5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017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1" name="Oval 3592">
              <a:extLst>
                <a:ext uri="{FF2B5EF4-FFF2-40B4-BE49-F238E27FC236}">
                  <a16:creationId xmlns:a16="http://schemas.microsoft.com/office/drawing/2014/main" id="{E3277EEE-AC17-448B-9C82-9829E088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035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2" name="Oval 3593">
              <a:extLst>
                <a:ext uri="{FF2B5EF4-FFF2-40B4-BE49-F238E27FC236}">
                  <a16:creationId xmlns:a16="http://schemas.microsoft.com/office/drawing/2014/main" id="{81E03C21-BDF2-440D-9E0A-25FD0149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204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3" name="Freeform 3594">
              <a:extLst>
                <a:ext uri="{FF2B5EF4-FFF2-40B4-BE49-F238E27FC236}">
                  <a16:creationId xmlns:a16="http://schemas.microsoft.com/office/drawing/2014/main" id="{56734175-2F42-4D84-A527-99D476B55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03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Oval 3595">
              <a:extLst>
                <a:ext uri="{FF2B5EF4-FFF2-40B4-BE49-F238E27FC236}">
                  <a16:creationId xmlns:a16="http://schemas.microsoft.com/office/drawing/2014/main" id="{24193F4B-2E4F-4C3C-90BA-E57D41D5C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202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5" name="Oval 3596">
              <a:extLst>
                <a:ext uri="{FF2B5EF4-FFF2-40B4-BE49-F238E27FC236}">
                  <a16:creationId xmlns:a16="http://schemas.microsoft.com/office/drawing/2014/main" id="{A77D7C9D-F4EA-4265-9FA0-359485E88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03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6" name="Oval 3597">
              <a:extLst>
                <a:ext uri="{FF2B5EF4-FFF2-40B4-BE49-F238E27FC236}">
                  <a16:creationId xmlns:a16="http://schemas.microsoft.com/office/drawing/2014/main" id="{9DC86AA1-405B-4E91-93FD-C360394EF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04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7" name="Freeform 3598">
              <a:extLst>
                <a:ext uri="{FF2B5EF4-FFF2-40B4-BE49-F238E27FC236}">
                  <a16:creationId xmlns:a16="http://schemas.microsoft.com/office/drawing/2014/main" id="{8A9CCEFA-9B33-454C-8205-0DF8C087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4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Oval 3599">
              <a:extLst>
                <a:ext uri="{FF2B5EF4-FFF2-40B4-BE49-F238E27FC236}">
                  <a16:creationId xmlns:a16="http://schemas.microsoft.com/office/drawing/2014/main" id="{7CFF0C28-F688-4317-A893-9E132F836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02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9" name="Oval 3600">
              <a:extLst>
                <a:ext uri="{FF2B5EF4-FFF2-40B4-BE49-F238E27FC236}">
                  <a16:creationId xmlns:a16="http://schemas.microsoft.com/office/drawing/2014/main" id="{673A3315-F04A-4E54-9700-184E174AB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042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0" name="Oval 3601">
              <a:extLst>
                <a:ext uri="{FF2B5EF4-FFF2-40B4-BE49-F238E27FC236}">
                  <a16:creationId xmlns:a16="http://schemas.microsoft.com/office/drawing/2014/main" id="{8C071FF0-2902-4CF8-A954-0AA9B440B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05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1" name="Freeform 3602">
              <a:extLst>
                <a:ext uri="{FF2B5EF4-FFF2-40B4-BE49-F238E27FC236}">
                  <a16:creationId xmlns:a16="http://schemas.microsoft.com/office/drawing/2014/main" id="{BEB07E0E-EAEC-4E77-A93F-21AB5424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04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Oval 3603">
              <a:extLst>
                <a:ext uri="{FF2B5EF4-FFF2-40B4-BE49-F238E27FC236}">
                  <a16:creationId xmlns:a16="http://schemas.microsoft.com/office/drawing/2014/main" id="{8DF656FA-8A8E-4D14-BCAD-614EF9EC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2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3" name="Oval 3604">
              <a:extLst>
                <a:ext uri="{FF2B5EF4-FFF2-40B4-BE49-F238E27FC236}">
                  <a16:creationId xmlns:a16="http://schemas.microsoft.com/office/drawing/2014/main" id="{D41DA89C-7E47-42E0-87FB-DF34A7593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04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4" name="Oval 3605">
              <a:extLst>
                <a:ext uri="{FF2B5EF4-FFF2-40B4-BE49-F238E27FC236}">
                  <a16:creationId xmlns:a16="http://schemas.microsoft.com/office/drawing/2014/main" id="{C64F3FCF-B00A-4906-A166-B59EAB58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05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5" name="Freeform 3606">
              <a:extLst>
                <a:ext uri="{FF2B5EF4-FFF2-40B4-BE49-F238E27FC236}">
                  <a16:creationId xmlns:a16="http://schemas.microsoft.com/office/drawing/2014/main" id="{AA2DB702-9247-48C0-8CB6-92E58E57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Oval 3607">
              <a:extLst>
                <a:ext uri="{FF2B5EF4-FFF2-40B4-BE49-F238E27FC236}">
                  <a16:creationId xmlns:a16="http://schemas.microsoft.com/office/drawing/2014/main" id="{1F7C4CE9-2677-4564-87B9-F39D6C749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04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7" name="Oval 3608">
              <a:extLst>
                <a:ext uri="{FF2B5EF4-FFF2-40B4-BE49-F238E27FC236}">
                  <a16:creationId xmlns:a16="http://schemas.microsoft.com/office/drawing/2014/main" id="{8056C62D-CAD2-4A8E-8F88-C1C6B1812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06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8" name="Oval 3609">
              <a:extLst>
                <a:ext uri="{FF2B5EF4-FFF2-40B4-BE49-F238E27FC236}">
                  <a16:creationId xmlns:a16="http://schemas.microsoft.com/office/drawing/2014/main" id="{62CF23A4-58F1-4210-91BC-A1C6C3EEA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207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9" name="Freeform 3610">
              <a:extLst>
                <a:ext uri="{FF2B5EF4-FFF2-40B4-BE49-F238E27FC236}">
                  <a16:creationId xmlns:a16="http://schemas.microsoft.com/office/drawing/2014/main" id="{384FCC49-E612-4AFB-B7E3-F97126DF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06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3611">
              <a:extLst>
                <a:ext uri="{FF2B5EF4-FFF2-40B4-BE49-F238E27FC236}">
                  <a16:creationId xmlns:a16="http://schemas.microsoft.com/office/drawing/2014/main" id="{31FAE412-48E9-445C-A6DF-DB43641D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997"/>
              <a:ext cx="93" cy="100"/>
            </a:xfrm>
            <a:custGeom>
              <a:avLst/>
              <a:gdLst>
                <a:gd name="T0" fmla="*/ 253 w 40"/>
                <a:gd name="T1" fmla="*/ 0 h 40"/>
                <a:gd name="T2" fmla="*/ 0 w 40"/>
                <a:gd name="T3" fmla="*/ 313 h 40"/>
                <a:gd name="T4" fmla="*/ 86 w 40"/>
                <a:gd name="T5" fmla="*/ 563 h 40"/>
                <a:gd name="T6" fmla="*/ 151 w 40"/>
                <a:gd name="T7" fmla="*/ 550 h 40"/>
                <a:gd name="T8" fmla="*/ 314 w 40"/>
                <a:gd name="T9" fmla="*/ 625 h 40"/>
                <a:gd name="T10" fmla="*/ 502 w 40"/>
                <a:gd name="T11" fmla="*/ 313 h 40"/>
                <a:gd name="T12" fmla="*/ 253 w 4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27"/>
                    <a:pt x="2" y="32"/>
                    <a:pt x="7" y="36"/>
                  </a:cubicBezTo>
                  <a:cubicBezTo>
                    <a:pt x="8" y="35"/>
                    <a:pt x="10" y="35"/>
                    <a:pt x="12" y="35"/>
                  </a:cubicBezTo>
                  <a:cubicBezTo>
                    <a:pt x="17" y="35"/>
                    <a:pt x="21" y="37"/>
                    <a:pt x="25" y="40"/>
                  </a:cubicBezTo>
                  <a:cubicBezTo>
                    <a:pt x="33" y="38"/>
                    <a:pt x="40" y="30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Oval 3612">
              <a:extLst>
                <a:ext uri="{FF2B5EF4-FFF2-40B4-BE49-F238E27FC236}">
                  <a16:creationId xmlns:a16="http://schemas.microsoft.com/office/drawing/2014/main" id="{BE2AFDBD-64A1-4757-BF45-0FD2267E8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2015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2" name="Oval 3613">
              <a:extLst>
                <a:ext uri="{FF2B5EF4-FFF2-40B4-BE49-F238E27FC236}">
                  <a16:creationId xmlns:a16="http://schemas.microsoft.com/office/drawing/2014/main" id="{83BAE230-4AAE-4AD1-B8A1-9DA7EF44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02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3" name="Freeform 3614">
              <a:extLst>
                <a:ext uri="{FF2B5EF4-FFF2-40B4-BE49-F238E27FC236}">
                  <a16:creationId xmlns:a16="http://schemas.microsoft.com/office/drawing/2014/main" id="{F117315D-EB1F-4CF0-9603-D2DE1820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017"/>
              <a:ext cx="72" cy="70"/>
            </a:xfrm>
            <a:custGeom>
              <a:avLst/>
              <a:gdLst>
                <a:gd name="T0" fmla="*/ 388 w 31"/>
                <a:gd name="T1" fmla="*/ 188 h 28"/>
                <a:gd name="T2" fmla="*/ 323 w 31"/>
                <a:gd name="T3" fmla="*/ 0 h 28"/>
                <a:gd name="T4" fmla="*/ 351 w 31"/>
                <a:gd name="T5" fmla="*/ 125 h 28"/>
                <a:gd name="T6" fmla="*/ 151 w 31"/>
                <a:gd name="T7" fmla="*/ 375 h 28"/>
                <a:gd name="T8" fmla="*/ 0 w 31"/>
                <a:gd name="T9" fmla="*/ 300 h 28"/>
                <a:gd name="T10" fmla="*/ 77 w 31"/>
                <a:gd name="T11" fmla="*/ 408 h 28"/>
                <a:gd name="T12" fmla="*/ 77 w 31"/>
                <a:gd name="T13" fmla="*/ 408 h 28"/>
                <a:gd name="T14" fmla="*/ 188 w 31"/>
                <a:gd name="T15" fmla="*/ 438 h 28"/>
                <a:gd name="T16" fmla="*/ 388 w 31"/>
                <a:gd name="T17" fmla="*/ 18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31" y="12"/>
                  </a:moveTo>
                  <a:cubicBezTo>
                    <a:pt x="31" y="7"/>
                    <a:pt x="29" y="3"/>
                    <a:pt x="26" y="0"/>
                  </a:cubicBezTo>
                  <a:cubicBezTo>
                    <a:pt x="27" y="2"/>
                    <a:pt x="28" y="5"/>
                    <a:pt x="28" y="8"/>
                  </a:cubicBezTo>
                  <a:cubicBezTo>
                    <a:pt x="28" y="17"/>
                    <a:pt x="23" y="24"/>
                    <a:pt x="12" y="24"/>
                  </a:cubicBezTo>
                  <a:cubicBezTo>
                    <a:pt x="8" y="24"/>
                    <a:pt x="5" y="24"/>
                    <a:pt x="0" y="19"/>
                  </a:cubicBezTo>
                  <a:cubicBezTo>
                    <a:pt x="1" y="22"/>
                    <a:pt x="4" y="24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3" y="27"/>
                    <a:pt x="15" y="28"/>
                  </a:cubicBezTo>
                  <a:cubicBezTo>
                    <a:pt x="24" y="28"/>
                    <a:pt x="31" y="21"/>
                    <a:pt x="31" y="12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3615">
              <a:extLst>
                <a:ext uri="{FF2B5EF4-FFF2-40B4-BE49-F238E27FC236}">
                  <a16:creationId xmlns:a16="http://schemas.microsoft.com/office/drawing/2014/main" id="{11F54112-62C3-4E4D-8AF3-CBDE21002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007"/>
              <a:ext cx="93" cy="100"/>
            </a:xfrm>
            <a:custGeom>
              <a:avLst/>
              <a:gdLst>
                <a:gd name="T0" fmla="*/ 453 w 40"/>
                <a:gd name="T1" fmla="*/ 488 h 40"/>
                <a:gd name="T2" fmla="*/ 453 w 40"/>
                <a:gd name="T3" fmla="*/ 488 h 40"/>
                <a:gd name="T4" fmla="*/ 502 w 40"/>
                <a:gd name="T5" fmla="*/ 313 h 40"/>
                <a:gd name="T6" fmla="*/ 253 w 40"/>
                <a:gd name="T7" fmla="*/ 0 h 40"/>
                <a:gd name="T8" fmla="*/ 0 w 40"/>
                <a:gd name="T9" fmla="*/ 313 h 40"/>
                <a:gd name="T10" fmla="*/ 237 w 40"/>
                <a:gd name="T11" fmla="*/ 625 h 40"/>
                <a:gd name="T12" fmla="*/ 453 w 40"/>
                <a:gd name="T13" fmla="*/ 488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0"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8" y="28"/>
                    <a:pt x="40" y="24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40"/>
                    <a:pt x="19" y="40"/>
                  </a:cubicBezTo>
                  <a:cubicBezTo>
                    <a:pt x="23" y="35"/>
                    <a:pt x="29" y="31"/>
                    <a:pt x="36" y="31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Oval 3616">
              <a:extLst>
                <a:ext uri="{FF2B5EF4-FFF2-40B4-BE49-F238E27FC236}">
                  <a16:creationId xmlns:a16="http://schemas.microsoft.com/office/drawing/2014/main" id="{B6DA055D-0AFE-45FC-92F6-C4A14E45D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202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6" name="Oval 3617">
              <a:extLst>
                <a:ext uri="{FF2B5EF4-FFF2-40B4-BE49-F238E27FC236}">
                  <a16:creationId xmlns:a16="http://schemas.microsoft.com/office/drawing/2014/main" id="{8ADED30E-BD8F-41B3-BE9D-1337E20E0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03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7" name="Freeform 3618">
              <a:extLst>
                <a:ext uri="{FF2B5EF4-FFF2-40B4-BE49-F238E27FC236}">
                  <a16:creationId xmlns:a16="http://schemas.microsoft.com/office/drawing/2014/main" id="{0E2E4D91-0E58-49BD-8744-80A39E66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025"/>
              <a:ext cx="73" cy="72"/>
            </a:xfrm>
            <a:custGeom>
              <a:avLst/>
              <a:gdLst>
                <a:gd name="T0" fmla="*/ 405 w 31"/>
                <a:gd name="T1" fmla="*/ 184 h 29"/>
                <a:gd name="T2" fmla="*/ 327 w 31"/>
                <a:gd name="T3" fmla="*/ 0 h 29"/>
                <a:gd name="T4" fmla="*/ 365 w 31"/>
                <a:gd name="T5" fmla="*/ 124 h 29"/>
                <a:gd name="T6" fmla="*/ 155 w 31"/>
                <a:gd name="T7" fmla="*/ 370 h 29"/>
                <a:gd name="T8" fmla="*/ 0 w 31"/>
                <a:gd name="T9" fmla="*/ 290 h 29"/>
                <a:gd name="T10" fmla="*/ 193 w 31"/>
                <a:gd name="T11" fmla="*/ 444 h 29"/>
                <a:gd name="T12" fmla="*/ 221 w 31"/>
                <a:gd name="T13" fmla="*/ 432 h 29"/>
                <a:gd name="T14" fmla="*/ 356 w 31"/>
                <a:gd name="T15" fmla="*/ 353 h 29"/>
                <a:gd name="T16" fmla="*/ 405 w 31"/>
                <a:gd name="T17" fmla="*/ 184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9">
                  <a:moveTo>
                    <a:pt x="31" y="12"/>
                  </a:moveTo>
                  <a:cubicBezTo>
                    <a:pt x="31" y="7"/>
                    <a:pt x="29" y="3"/>
                    <a:pt x="25" y="0"/>
                  </a:cubicBezTo>
                  <a:cubicBezTo>
                    <a:pt x="27" y="2"/>
                    <a:pt x="28" y="5"/>
                    <a:pt x="28" y="8"/>
                  </a:cubicBezTo>
                  <a:cubicBezTo>
                    <a:pt x="28" y="17"/>
                    <a:pt x="23" y="24"/>
                    <a:pt x="12" y="24"/>
                  </a:cubicBezTo>
                  <a:cubicBezTo>
                    <a:pt x="8" y="24"/>
                    <a:pt x="5" y="24"/>
                    <a:pt x="0" y="19"/>
                  </a:cubicBezTo>
                  <a:cubicBezTo>
                    <a:pt x="2" y="25"/>
                    <a:pt x="8" y="29"/>
                    <a:pt x="15" y="29"/>
                  </a:cubicBezTo>
                  <a:cubicBezTo>
                    <a:pt x="15" y="29"/>
                    <a:pt x="16" y="28"/>
                    <a:pt x="17" y="28"/>
                  </a:cubicBezTo>
                  <a:cubicBezTo>
                    <a:pt x="19" y="26"/>
                    <a:pt x="23" y="24"/>
                    <a:pt x="27" y="23"/>
                  </a:cubicBezTo>
                  <a:cubicBezTo>
                    <a:pt x="29" y="20"/>
                    <a:pt x="31" y="16"/>
                    <a:pt x="31" y="12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Oval 3619">
              <a:extLst>
                <a:ext uri="{FF2B5EF4-FFF2-40B4-BE49-F238E27FC236}">
                  <a16:creationId xmlns:a16="http://schemas.microsoft.com/office/drawing/2014/main" id="{54B9330F-28C5-4458-AF16-94FC41150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01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9" name="Oval 3620">
              <a:extLst>
                <a:ext uri="{FF2B5EF4-FFF2-40B4-BE49-F238E27FC236}">
                  <a16:creationId xmlns:a16="http://schemas.microsoft.com/office/drawing/2014/main" id="{2686C396-6F0C-4C88-B816-0691183F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035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0" name="Oval 3621">
              <a:extLst>
                <a:ext uri="{FF2B5EF4-FFF2-40B4-BE49-F238E27FC236}">
                  <a16:creationId xmlns:a16="http://schemas.microsoft.com/office/drawing/2014/main" id="{600F6AED-E8D4-4094-8118-B0F7A0A4E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04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1" name="Freeform 3622">
              <a:extLst>
                <a:ext uri="{FF2B5EF4-FFF2-40B4-BE49-F238E27FC236}">
                  <a16:creationId xmlns:a16="http://schemas.microsoft.com/office/drawing/2014/main" id="{FA1E2860-7C9B-411E-A4EB-E11A457E9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03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Oval 3623">
              <a:extLst>
                <a:ext uri="{FF2B5EF4-FFF2-40B4-BE49-F238E27FC236}">
                  <a16:creationId xmlns:a16="http://schemas.microsoft.com/office/drawing/2014/main" id="{08ACB416-982A-4DF5-9E0B-1BF228492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02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3" name="Oval 3624">
              <a:extLst>
                <a:ext uri="{FF2B5EF4-FFF2-40B4-BE49-F238E27FC236}">
                  <a16:creationId xmlns:a16="http://schemas.microsoft.com/office/drawing/2014/main" id="{9E426F96-BA39-43B9-8CE1-0F6E78A4E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04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4" name="Oval 3625">
              <a:extLst>
                <a:ext uri="{FF2B5EF4-FFF2-40B4-BE49-F238E27FC236}">
                  <a16:creationId xmlns:a16="http://schemas.microsoft.com/office/drawing/2014/main" id="{9B8DBAD5-DB46-4227-A281-1DBCE5190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05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5" name="Freeform 3626">
              <a:extLst>
                <a:ext uri="{FF2B5EF4-FFF2-40B4-BE49-F238E27FC236}">
                  <a16:creationId xmlns:a16="http://schemas.microsoft.com/office/drawing/2014/main" id="{3C2D0CB9-2AD7-448C-A031-73A51227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Oval 3627">
              <a:extLst>
                <a:ext uri="{FF2B5EF4-FFF2-40B4-BE49-F238E27FC236}">
                  <a16:creationId xmlns:a16="http://schemas.microsoft.com/office/drawing/2014/main" id="{5C744B6A-66F7-417E-83A8-1B92A438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" y="2042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7" name="Oval 3628">
              <a:extLst>
                <a:ext uri="{FF2B5EF4-FFF2-40B4-BE49-F238E27FC236}">
                  <a16:creationId xmlns:a16="http://schemas.microsoft.com/office/drawing/2014/main" id="{7B268461-E945-443A-BAFF-68B275157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205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8" name="Oval 3629">
              <a:extLst>
                <a:ext uri="{FF2B5EF4-FFF2-40B4-BE49-F238E27FC236}">
                  <a16:creationId xmlns:a16="http://schemas.microsoft.com/office/drawing/2014/main" id="{304D55FE-8D28-4F49-944B-021ECCEA8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06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9" name="Freeform 3630">
              <a:extLst>
                <a:ext uri="{FF2B5EF4-FFF2-40B4-BE49-F238E27FC236}">
                  <a16:creationId xmlns:a16="http://schemas.microsoft.com/office/drawing/2014/main" id="{D434E2F3-3F24-4986-BA76-FC62A75A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062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Oval 3631">
              <a:extLst>
                <a:ext uri="{FF2B5EF4-FFF2-40B4-BE49-F238E27FC236}">
                  <a16:creationId xmlns:a16="http://schemas.microsoft.com/office/drawing/2014/main" id="{95D43C19-9475-4F5C-B2DB-6C30FF59C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204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1" name="Oval 3632">
              <a:extLst>
                <a:ext uri="{FF2B5EF4-FFF2-40B4-BE49-F238E27FC236}">
                  <a16:creationId xmlns:a16="http://schemas.microsoft.com/office/drawing/2014/main" id="{85995827-BAE4-4602-89DC-5DABA6703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05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2" name="Oval 3633">
              <a:extLst>
                <a:ext uri="{FF2B5EF4-FFF2-40B4-BE49-F238E27FC236}">
                  <a16:creationId xmlns:a16="http://schemas.microsoft.com/office/drawing/2014/main" id="{2E4698B2-75A8-4531-A7E8-9023E23D6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06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3" name="Freeform 3634">
              <a:extLst>
                <a:ext uri="{FF2B5EF4-FFF2-40B4-BE49-F238E27FC236}">
                  <a16:creationId xmlns:a16="http://schemas.microsoft.com/office/drawing/2014/main" id="{AB561DCA-9FEC-4D23-8FC3-AD05E9EC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59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46 h 29"/>
                <a:gd name="T6" fmla="*/ 321 w 32"/>
                <a:gd name="T7" fmla="*/ 0 h 29"/>
                <a:gd name="T8" fmla="*/ 395 w 32"/>
                <a:gd name="T9" fmla="*/ 209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Oval 3635">
              <a:extLst>
                <a:ext uri="{FF2B5EF4-FFF2-40B4-BE49-F238E27FC236}">
                  <a16:creationId xmlns:a16="http://schemas.microsoft.com/office/drawing/2014/main" id="{DA5201B4-E327-44F2-B341-917D1E1F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204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5" name="Oval 3636">
              <a:extLst>
                <a:ext uri="{FF2B5EF4-FFF2-40B4-BE49-F238E27FC236}">
                  <a16:creationId xmlns:a16="http://schemas.microsoft.com/office/drawing/2014/main" id="{8FA392E6-9409-449A-AA74-72832308E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05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6" name="Oval 3637">
              <a:extLst>
                <a:ext uri="{FF2B5EF4-FFF2-40B4-BE49-F238E27FC236}">
                  <a16:creationId xmlns:a16="http://schemas.microsoft.com/office/drawing/2014/main" id="{7775740E-CE3F-4181-97D6-FB887A0B9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069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7" name="Freeform 3638">
              <a:extLst>
                <a:ext uri="{FF2B5EF4-FFF2-40B4-BE49-F238E27FC236}">
                  <a16:creationId xmlns:a16="http://schemas.microsoft.com/office/drawing/2014/main" id="{D6A960B0-F391-4313-8B62-7435E077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6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Oval 3639">
              <a:extLst>
                <a:ext uri="{FF2B5EF4-FFF2-40B4-BE49-F238E27FC236}">
                  <a16:creationId xmlns:a16="http://schemas.microsoft.com/office/drawing/2014/main" id="{393ABE82-384E-42C2-8EFC-5C1545945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037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9" name="Oval 3640">
              <a:extLst>
                <a:ext uri="{FF2B5EF4-FFF2-40B4-BE49-F238E27FC236}">
                  <a16:creationId xmlns:a16="http://schemas.microsoft.com/office/drawing/2014/main" id="{7272BB6D-0E31-48EB-A1E7-53CBB76C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05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0" name="Oval 3641">
              <a:extLst>
                <a:ext uri="{FF2B5EF4-FFF2-40B4-BE49-F238E27FC236}">
                  <a16:creationId xmlns:a16="http://schemas.microsoft.com/office/drawing/2014/main" id="{47F7B2DC-567A-45C4-A52D-190C9AC7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06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1" name="Freeform 3642">
              <a:extLst>
                <a:ext uri="{FF2B5EF4-FFF2-40B4-BE49-F238E27FC236}">
                  <a16:creationId xmlns:a16="http://schemas.microsoft.com/office/drawing/2014/main" id="{9F220F31-C6BA-4099-BBD2-9A875478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05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Oval 3643">
              <a:extLst>
                <a:ext uri="{FF2B5EF4-FFF2-40B4-BE49-F238E27FC236}">
                  <a16:creationId xmlns:a16="http://schemas.microsoft.com/office/drawing/2014/main" id="{0EC802F8-A8D0-492C-941D-2FF2E1EC5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037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3" name="Oval 3644">
              <a:extLst>
                <a:ext uri="{FF2B5EF4-FFF2-40B4-BE49-F238E27FC236}">
                  <a16:creationId xmlns:a16="http://schemas.microsoft.com/office/drawing/2014/main" id="{DFB6794B-751F-4830-A7FE-8FD6C396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054"/>
              <a:ext cx="37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4" name="Oval 3645">
              <a:extLst>
                <a:ext uri="{FF2B5EF4-FFF2-40B4-BE49-F238E27FC236}">
                  <a16:creationId xmlns:a16="http://schemas.microsoft.com/office/drawing/2014/main" id="{660BC1B6-F171-4E9D-B4DD-75C9F59AD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06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5" name="Freeform 3646">
              <a:extLst>
                <a:ext uri="{FF2B5EF4-FFF2-40B4-BE49-F238E27FC236}">
                  <a16:creationId xmlns:a16="http://schemas.microsoft.com/office/drawing/2014/main" id="{B1284801-94AB-49F0-94D9-B6E7795D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05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Oval 3647">
              <a:extLst>
                <a:ext uri="{FF2B5EF4-FFF2-40B4-BE49-F238E27FC236}">
                  <a16:creationId xmlns:a16="http://schemas.microsoft.com/office/drawing/2014/main" id="{11DB4942-B649-4AA1-BAE0-102F10F02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0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7" name="Oval 3648">
              <a:extLst>
                <a:ext uri="{FF2B5EF4-FFF2-40B4-BE49-F238E27FC236}">
                  <a16:creationId xmlns:a16="http://schemas.microsoft.com/office/drawing/2014/main" id="{AF2D0A11-E01D-4B4C-AB55-27E6EEA9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04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8" name="Oval 3649">
              <a:extLst>
                <a:ext uri="{FF2B5EF4-FFF2-40B4-BE49-F238E27FC236}">
                  <a16:creationId xmlns:a16="http://schemas.microsoft.com/office/drawing/2014/main" id="{B510ECAB-FF61-4DCF-9544-260A9D5FC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059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9" name="Freeform 3650">
              <a:extLst>
                <a:ext uri="{FF2B5EF4-FFF2-40B4-BE49-F238E27FC236}">
                  <a16:creationId xmlns:a16="http://schemas.microsoft.com/office/drawing/2014/main" id="{D292BE26-BB52-4CFF-A766-C962BAF0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5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Oval 3651">
              <a:extLst>
                <a:ext uri="{FF2B5EF4-FFF2-40B4-BE49-F238E27FC236}">
                  <a16:creationId xmlns:a16="http://schemas.microsoft.com/office/drawing/2014/main" id="{95AFCF1B-5E36-4B12-AD00-DB52399A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6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1" name="Oval 3652">
              <a:extLst>
                <a:ext uri="{FF2B5EF4-FFF2-40B4-BE49-F238E27FC236}">
                  <a16:creationId xmlns:a16="http://schemas.microsoft.com/office/drawing/2014/main" id="{EE954FE8-59C6-47AF-A57E-6B46F2FCA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2082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2" name="Oval 3653">
              <a:extLst>
                <a:ext uri="{FF2B5EF4-FFF2-40B4-BE49-F238E27FC236}">
                  <a16:creationId xmlns:a16="http://schemas.microsoft.com/office/drawing/2014/main" id="{8A58BBF7-ECA6-4604-8849-4644A5F3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09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3" name="Freeform 3654">
              <a:extLst>
                <a:ext uri="{FF2B5EF4-FFF2-40B4-BE49-F238E27FC236}">
                  <a16:creationId xmlns:a16="http://schemas.microsoft.com/office/drawing/2014/main" id="{0DC87542-0E3C-48E0-81D1-8FBD272B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08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Oval 3655">
              <a:extLst>
                <a:ext uri="{FF2B5EF4-FFF2-40B4-BE49-F238E27FC236}">
                  <a16:creationId xmlns:a16="http://schemas.microsoft.com/office/drawing/2014/main" id="{044F27E3-1E14-4FA4-B899-ABC83F6B8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2069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5" name="Oval 3656">
              <a:extLst>
                <a:ext uri="{FF2B5EF4-FFF2-40B4-BE49-F238E27FC236}">
                  <a16:creationId xmlns:a16="http://schemas.microsoft.com/office/drawing/2014/main" id="{432B72D3-9381-4E49-843F-80609E277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08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6" name="Oval 3657">
              <a:extLst>
                <a:ext uri="{FF2B5EF4-FFF2-40B4-BE49-F238E27FC236}">
                  <a16:creationId xmlns:a16="http://schemas.microsoft.com/office/drawing/2014/main" id="{B35ADC0B-5C1A-4993-A92C-5C73AB0D2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209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7" name="Freeform 3658">
              <a:extLst>
                <a:ext uri="{FF2B5EF4-FFF2-40B4-BE49-F238E27FC236}">
                  <a16:creationId xmlns:a16="http://schemas.microsoft.com/office/drawing/2014/main" id="{8B3F1BA7-31E0-48DE-A528-1833B8CF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08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Oval 3659">
              <a:extLst>
                <a:ext uri="{FF2B5EF4-FFF2-40B4-BE49-F238E27FC236}">
                  <a16:creationId xmlns:a16="http://schemas.microsoft.com/office/drawing/2014/main" id="{A8884A4F-1D7B-4028-8A6F-DFDD1032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08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9" name="Oval 3660">
              <a:extLst>
                <a:ext uri="{FF2B5EF4-FFF2-40B4-BE49-F238E27FC236}">
                  <a16:creationId xmlns:a16="http://schemas.microsoft.com/office/drawing/2014/main" id="{38786E9D-7CB9-443A-9573-D08366AD7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10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0" name="Oval 3661">
              <a:extLst>
                <a:ext uri="{FF2B5EF4-FFF2-40B4-BE49-F238E27FC236}">
                  <a16:creationId xmlns:a16="http://schemas.microsoft.com/office/drawing/2014/main" id="{2CA7F782-11C9-425B-9BDF-78D1161AB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11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1" name="Freeform 3662">
              <a:extLst>
                <a:ext uri="{FF2B5EF4-FFF2-40B4-BE49-F238E27FC236}">
                  <a16:creationId xmlns:a16="http://schemas.microsoft.com/office/drawing/2014/main" id="{22AC4BBA-082A-4593-8B43-5AC422B8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10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Oval 3663">
              <a:extLst>
                <a:ext uri="{FF2B5EF4-FFF2-40B4-BE49-F238E27FC236}">
                  <a16:creationId xmlns:a16="http://schemas.microsoft.com/office/drawing/2014/main" id="{3890F756-37CC-4252-B2ED-18D57A0A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09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3" name="Oval 3664">
              <a:extLst>
                <a:ext uri="{FF2B5EF4-FFF2-40B4-BE49-F238E27FC236}">
                  <a16:creationId xmlns:a16="http://schemas.microsoft.com/office/drawing/2014/main" id="{BB85AB61-05F2-4AAD-8B4A-5AB7536A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2117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4" name="Oval 3665">
              <a:extLst>
                <a:ext uri="{FF2B5EF4-FFF2-40B4-BE49-F238E27FC236}">
                  <a16:creationId xmlns:a16="http://schemas.microsoft.com/office/drawing/2014/main" id="{D39D5F05-EB36-428B-811C-F3D78FF93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212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5" name="Freeform 3666">
              <a:extLst>
                <a:ext uri="{FF2B5EF4-FFF2-40B4-BE49-F238E27FC236}">
                  <a16:creationId xmlns:a16="http://schemas.microsoft.com/office/drawing/2014/main" id="{C1CB29F0-7CCC-4589-A9AD-62769811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11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Oval 3667">
              <a:extLst>
                <a:ext uri="{FF2B5EF4-FFF2-40B4-BE49-F238E27FC236}">
                  <a16:creationId xmlns:a16="http://schemas.microsoft.com/office/drawing/2014/main" id="{894D9E82-D5BA-490A-A41F-A8564984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11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7" name="Oval 3668">
              <a:extLst>
                <a:ext uri="{FF2B5EF4-FFF2-40B4-BE49-F238E27FC236}">
                  <a16:creationId xmlns:a16="http://schemas.microsoft.com/office/drawing/2014/main" id="{4350A56D-6083-4665-814B-9BF26DAB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12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8" name="Oval 3669">
              <a:extLst>
                <a:ext uri="{FF2B5EF4-FFF2-40B4-BE49-F238E27FC236}">
                  <a16:creationId xmlns:a16="http://schemas.microsoft.com/office/drawing/2014/main" id="{7159602D-6E58-45C0-8E5E-6161FAA21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213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9" name="Freeform 3670">
              <a:extLst>
                <a:ext uri="{FF2B5EF4-FFF2-40B4-BE49-F238E27FC236}">
                  <a16:creationId xmlns:a16="http://schemas.microsoft.com/office/drawing/2014/main" id="{897B4BB9-91FE-49B4-8992-31D1BD18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13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Oval 3671">
              <a:extLst>
                <a:ext uri="{FF2B5EF4-FFF2-40B4-BE49-F238E27FC236}">
                  <a16:creationId xmlns:a16="http://schemas.microsoft.com/office/drawing/2014/main" id="{D80B4EAA-C32C-40BD-AC2E-69E3D2DA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122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1" name="Oval 3672">
              <a:extLst>
                <a:ext uri="{FF2B5EF4-FFF2-40B4-BE49-F238E27FC236}">
                  <a16:creationId xmlns:a16="http://schemas.microsoft.com/office/drawing/2014/main" id="{252FFB37-2941-4ADC-A945-453D9BB6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139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2" name="Oval 3673">
              <a:extLst>
                <a:ext uri="{FF2B5EF4-FFF2-40B4-BE49-F238E27FC236}">
                  <a16:creationId xmlns:a16="http://schemas.microsoft.com/office/drawing/2014/main" id="{4A17D5AE-7267-4327-BBE3-1192A58C0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1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3" name="Freeform 3674">
              <a:extLst>
                <a:ext uri="{FF2B5EF4-FFF2-40B4-BE49-F238E27FC236}">
                  <a16:creationId xmlns:a16="http://schemas.microsoft.com/office/drawing/2014/main" id="{893C521F-C022-424C-9184-D03BE633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42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Oval 3675">
              <a:extLst>
                <a:ext uri="{FF2B5EF4-FFF2-40B4-BE49-F238E27FC236}">
                  <a16:creationId xmlns:a16="http://schemas.microsoft.com/office/drawing/2014/main" id="{14AF897E-9231-4A27-9119-D8ED4D40D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17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5" name="Oval 3676">
              <a:extLst>
                <a:ext uri="{FF2B5EF4-FFF2-40B4-BE49-F238E27FC236}">
                  <a16:creationId xmlns:a16="http://schemas.microsoft.com/office/drawing/2014/main" id="{57B81294-C438-47E8-A473-79046355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3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6" name="Oval 3677">
              <a:extLst>
                <a:ext uri="{FF2B5EF4-FFF2-40B4-BE49-F238E27FC236}">
                  <a16:creationId xmlns:a16="http://schemas.microsoft.com/office/drawing/2014/main" id="{F981574F-8851-4475-A515-48C9FCD8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14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7" name="Freeform 3678">
              <a:extLst>
                <a:ext uri="{FF2B5EF4-FFF2-40B4-BE49-F238E27FC236}">
                  <a16:creationId xmlns:a16="http://schemas.microsoft.com/office/drawing/2014/main" id="{413B5C64-C139-4FC5-A799-59107A74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13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Oval 3679">
              <a:extLst>
                <a:ext uri="{FF2B5EF4-FFF2-40B4-BE49-F238E27FC236}">
                  <a16:creationId xmlns:a16="http://schemas.microsoft.com/office/drawing/2014/main" id="{06920C56-8DF4-4DC3-BD03-96676F37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1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9" name="Oval 3680">
              <a:extLst>
                <a:ext uri="{FF2B5EF4-FFF2-40B4-BE49-F238E27FC236}">
                  <a16:creationId xmlns:a16="http://schemas.microsoft.com/office/drawing/2014/main" id="{77E2C853-03DF-463A-829B-95BB44EDA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132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0" name="Oval 3681">
              <a:extLst>
                <a:ext uri="{FF2B5EF4-FFF2-40B4-BE49-F238E27FC236}">
                  <a16:creationId xmlns:a16="http://schemas.microsoft.com/office/drawing/2014/main" id="{48E34846-4F9A-4A9B-A472-5773A30D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1" name="Freeform 3682">
              <a:extLst>
                <a:ext uri="{FF2B5EF4-FFF2-40B4-BE49-F238E27FC236}">
                  <a16:creationId xmlns:a16="http://schemas.microsoft.com/office/drawing/2014/main" id="{45A46B99-26C7-423A-BF2C-CB811FB5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13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Oval 3683">
              <a:extLst>
                <a:ext uri="{FF2B5EF4-FFF2-40B4-BE49-F238E27FC236}">
                  <a16:creationId xmlns:a16="http://schemas.microsoft.com/office/drawing/2014/main" id="{B79BCE4B-5650-4018-8292-704DC8906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097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3" name="Oval 3684">
              <a:extLst>
                <a:ext uri="{FF2B5EF4-FFF2-40B4-BE49-F238E27FC236}">
                  <a16:creationId xmlns:a16="http://schemas.microsoft.com/office/drawing/2014/main" id="{715CFF6E-31B9-4A78-A085-5A82D3AFF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11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4" name="Oval 3685">
              <a:extLst>
                <a:ext uri="{FF2B5EF4-FFF2-40B4-BE49-F238E27FC236}">
                  <a16:creationId xmlns:a16="http://schemas.microsoft.com/office/drawing/2014/main" id="{6ECC2725-AE18-4AFE-A311-9F77A56A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5" name="Freeform 3686">
              <a:extLst>
                <a:ext uri="{FF2B5EF4-FFF2-40B4-BE49-F238E27FC236}">
                  <a16:creationId xmlns:a16="http://schemas.microsoft.com/office/drawing/2014/main" id="{3F7F29F5-D519-449A-A529-9AF800AB0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11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Oval 3687">
              <a:extLst>
                <a:ext uri="{FF2B5EF4-FFF2-40B4-BE49-F238E27FC236}">
                  <a16:creationId xmlns:a16="http://schemas.microsoft.com/office/drawing/2014/main" id="{1E6ACF3C-5934-43C4-AD96-7E80A3E2D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210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7" name="Oval 3688">
              <a:extLst>
                <a:ext uri="{FF2B5EF4-FFF2-40B4-BE49-F238E27FC236}">
                  <a16:creationId xmlns:a16="http://schemas.microsoft.com/office/drawing/2014/main" id="{14660F22-5625-47D5-93C8-8F98A451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2124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8" name="Oval 3689">
              <a:extLst>
                <a:ext uri="{FF2B5EF4-FFF2-40B4-BE49-F238E27FC236}">
                  <a16:creationId xmlns:a16="http://schemas.microsoft.com/office/drawing/2014/main" id="{AD173A92-4DA6-4AF5-A124-AFB2BCDE8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13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9" name="Freeform 3690">
              <a:extLst>
                <a:ext uri="{FF2B5EF4-FFF2-40B4-BE49-F238E27FC236}">
                  <a16:creationId xmlns:a16="http://schemas.microsoft.com/office/drawing/2014/main" id="{0E41D19C-1BE0-41BE-825E-9C6EFD81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12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Oval 3691">
              <a:extLst>
                <a:ext uri="{FF2B5EF4-FFF2-40B4-BE49-F238E27FC236}">
                  <a16:creationId xmlns:a16="http://schemas.microsoft.com/office/drawing/2014/main" id="{67F3F26A-4FA1-47FA-8B67-5E1C3CEFF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219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1" name="Oval 3692">
              <a:extLst>
                <a:ext uri="{FF2B5EF4-FFF2-40B4-BE49-F238E27FC236}">
                  <a16:creationId xmlns:a16="http://schemas.microsoft.com/office/drawing/2014/main" id="{2D33C7D7-1EFF-452E-B867-E178DA49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2236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2" name="Oval 3693">
              <a:extLst>
                <a:ext uri="{FF2B5EF4-FFF2-40B4-BE49-F238E27FC236}">
                  <a16:creationId xmlns:a16="http://schemas.microsoft.com/office/drawing/2014/main" id="{5EAD9F44-9D55-471C-AF2E-A3D6E1A6A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224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3" name="Freeform 3694">
              <a:extLst>
                <a:ext uri="{FF2B5EF4-FFF2-40B4-BE49-F238E27FC236}">
                  <a16:creationId xmlns:a16="http://schemas.microsoft.com/office/drawing/2014/main" id="{0FCF444C-460A-482F-983A-3D5547D4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238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Oval 3695">
              <a:extLst>
                <a:ext uri="{FF2B5EF4-FFF2-40B4-BE49-F238E27FC236}">
                  <a16:creationId xmlns:a16="http://schemas.microsoft.com/office/drawing/2014/main" id="{08DEC782-379A-41D3-BBFE-059DC8457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2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5" name="Oval 3696">
              <a:extLst>
                <a:ext uri="{FF2B5EF4-FFF2-40B4-BE49-F238E27FC236}">
                  <a16:creationId xmlns:a16="http://schemas.microsoft.com/office/drawing/2014/main" id="{FD6CD29C-4E15-49D2-9DE4-CF4F225E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229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6" name="Oval 3697">
              <a:extLst>
                <a:ext uri="{FF2B5EF4-FFF2-40B4-BE49-F238E27FC236}">
                  <a16:creationId xmlns:a16="http://schemas.microsoft.com/office/drawing/2014/main" id="{3D636B90-EA5F-4221-805A-57B7A905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3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7" name="Freeform 3698">
              <a:extLst>
                <a:ext uri="{FF2B5EF4-FFF2-40B4-BE49-F238E27FC236}">
                  <a16:creationId xmlns:a16="http://schemas.microsoft.com/office/drawing/2014/main" id="{65BA8080-D88B-4D75-98A0-C351FAB82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3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Oval 3699">
              <a:extLst>
                <a:ext uri="{FF2B5EF4-FFF2-40B4-BE49-F238E27FC236}">
                  <a16:creationId xmlns:a16="http://schemas.microsoft.com/office/drawing/2014/main" id="{79600E93-7EEF-4830-9B06-7DDEF7C10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2132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9" name="Oval 3700">
              <a:extLst>
                <a:ext uri="{FF2B5EF4-FFF2-40B4-BE49-F238E27FC236}">
                  <a16:creationId xmlns:a16="http://schemas.microsoft.com/office/drawing/2014/main" id="{923E3613-3BC0-46D7-90E7-C0A468F15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4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0" name="Oval 3701">
              <a:extLst>
                <a:ext uri="{FF2B5EF4-FFF2-40B4-BE49-F238E27FC236}">
                  <a16:creationId xmlns:a16="http://schemas.microsoft.com/office/drawing/2014/main" id="{3CAFF8C8-FF66-489E-8671-C854CA55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21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1" name="Freeform 3702">
              <a:extLst>
                <a:ext uri="{FF2B5EF4-FFF2-40B4-BE49-F238E27FC236}">
                  <a16:creationId xmlns:a16="http://schemas.microsoft.com/office/drawing/2014/main" id="{6056D390-12C1-42D0-8AF6-6BA64424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151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Oval 3703">
              <a:extLst>
                <a:ext uri="{FF2B5EF4-FFF2-40B4-BE49-F238E27FC236}">
                  <a16:creationId xmlns:a16="http://schemas.microsoft.com/office/drawing/2014/main" id="{9D01DCE3-6272-405E-A7FC-792B25D66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11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3" name="Oval 3704">
              <a:extLst>
                <a:ext uri="{FF2B5EF4-FFF2-40B4-BE49-F238E27FC236}">
                  <a16:creationId xmlns:a16="http://schemas.microsoft.com/office/drawing/2014/main" id="{F424F993-60DC-4157-8903-A5C755645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2229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4" name="Oval 3705">
              <a:extLst>
                <a:ext uri="{FF2B5EF4-FFF2-40B4-BE49-F238E27FC236}">
                  <a16:creationId xmlns:a16="http://schemas.microsoft.com/office/drawing/2014/main" id="{08CD7BB5-0FCF-43B8-B094-DDD49C036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23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5" name="Freeform 3706">
              <a:extLst>
                <a:ext uri="{FF2B5EF4-FFF2-40B4-BE49-F238E27FC236}">
                  <a16:creationId xmlns:a16="http://schemas.microsoft.com/office/drawing/2014/main" id="{1F41E4EF-2B84-442C-9E6E-61537F73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231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Oval 3707">
              <a:extLst>
                <a:ext uri="{FF2B5EF4-FFF2-40B4-BE49-F238E27FC236}">
                  <a16:creationId xmlns:a16="http://schemas.microsoft.com/office/drawing/2014/main" id="{37A889AB-D607-492F-BF58-6C1CC9A21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14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7" name="Oval 3708">
              <a:extLst>
                <a:ext uri="{FF2B5EF4-FFF2-40B4-BE49-F238E27FC236}">
                  <a16:creationId xmlns:a16="http://schemas.microsoft.com/office/drawing/2014/main" id="{79612C57-1ACC-4A69-A206-6D7FB518A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2161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8" name="Oval 3709">
              <a:extLst>
                <a:ext uri="{FF2B5EF4-FFF2-40B4-BE49-F238E27FC236}">
                  <a16:creationId xmlns:a16="http://schemas.microsoft.com/office/drawing/2014/main" id="{ACABE25F-AB5E-4043-AD75-054AC6D2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17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9" name="Freeform 3710">
              <a:extLst>
                <a:ext uri="{FF2B5EF4-FFF2-40B4-BE49-F238E27FC236}">
                  <a16:creationId xmlns:a16="http://schemas.microsoft.com/office/drawing/2014/main" id="{D08AAB45-544D-4602-A78F-98F2B976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6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Oval 3711">
              <a:extLst>
                <a:ext uri="{FF2B5EF4-FFF2-40B4-BE49-F238E27FC236}">
                  <a16:creationId xmlns:a16="http://schemas.microsoft.com/office/drawing/2014/main" id="{E38652C5-BA49-4CE7-8A1B-90CDBA4D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216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1" name="Oval 3712">
              <a:extLst>
                <a:ext uri="{FF2B5EF4-FFF2-40B4-BE49-F238E27FC236}">
                  <a16:creationId xmlns:a16="http://schemas.microsoft.com/office/drawing/2014/main" id="{29416B72-3813-428F-A9AA-BDE2DA962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23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2" name="Oval 3713">
              <a:extLst>
                <a:ext uri="{FF2B5EF4-FFF2-40B4-BE49-F238E27FC236}">
                  <a16:creationId xmlns:a16="http://schemas.microsoft.com/office/drawing/2014/main" id="{68A390F1-7397-4D99-B13E-44AEB05E1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24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3" name="Freeform 3714">
              <a:extLst>
                <a:ext uri="{FF2B5EF4-FFF2-40B4-BE49-F238E27FC236}">
                  <a16:creationId xmlns:a16="http://schemas.microsoft.com/office/drawing/2014/main" id="{6F3649AA-54C4-459A-BC92-A438F340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6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Oval 3715">
              <a:extLst>
                <a:ext uri="{FF2B5EF4-FFF2-40B4-BE49-F238E27FC236}">
                  <a16:creationId xmlns:a16="http://schemas.microsoft.com/office/drawing/2014/main" id="{C2D75247-5D56-4457-A813-C41C3483A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2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5" name="Oval 3716">
              <a:extLst>
                <a:ext uri="{FF2B5EF4-FFF2-40B4-BE49-F238E27FC236}">
                  <a16:creationId xmlns:a16="http://schemas.microsoft.com/office/drawing/2014/main" id="{F91A8440-EF3A-461D-9164-142B5D53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222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6" name="Oval 3717">
              <a:extLst>
                <a:ext uri="{FF2B5EF4-FFF2-40B4-BE49-F238E27FC236}">
                  <a16:creationId xmlns:a16="http://schemas.microsoft.com/office/drawing/2014/main" id="{BE64611A-DBB9-4C76-B8A5-1698F22FF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23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7" name="Freeform 3718">
              <a:extLst>
                <a:ext uri="{FF2B5EF4-FFF2-40B4-BE49-F238E27FC236}">
                  <a16:creationId xmlns:a16="http://schemas.microsoft.com/office/drawing/2014/main" id="{0B5A96ED-C49B-4CFF-BD5D-912E3B7E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23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Oval 3719">
              <a:extLst>
                <a:ext uri="{FF2B5EF4-FFF2-40B4-BE49-F238E27FC236}">
                  <a16:creationId xmlns:a16="http://schemas.microsoft.com/office/drawing/2014/main" id="{25271858-BA80-45EE-AA5F-1E29CAF9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206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9" name="Oval 3720">
              <a:extLst>
                <a:ext uri="{FF2B5EF4-FFF2-40B4-BE49-F238E27FC236}">
                  <a16:creationId xmlns:a16="http://schemas.microsoft.com/office/drawing/2014/main" id="{60696157-C488-4329-8A3B-09AEEFB4D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22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0" name="Oval 3721">
              <a:extLst>
                <a:ext uri="{FF2B5EF4-FFF2-40B4-BE49-F238E27FC236}">
                  <a16:creationId xmlns:a16="http://schemas.microsoft.com/office/drawing/2014/main" id="{DA08E0AE-980F-47D9-A9A5-20DACCD32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23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1" name="Freeform 3722">
              <a:extLst>
                <a:ext uri="{FF2B5EF4-FFF2-40B4-BE49-F238E27FC236}">
                  <a16:creationId xmlns:a16="http://schemas.microsoft.com/office/drawing/2014/main" id="{955C7E4D-7536-4D85-93D6-061C1D70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2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62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Oval 3723">
              <a:extLst>
                <a:ext uri="{FF2B5EF4-FFF2-40B4-BE49-F238E27FC236}">
                  <a16:creationId xmlns:a16="http://schemas.microsoft.com/office/drawing/2014/main" id="{597612EC-3228-44FE-836D-BD751660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221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3" name="Oval 3724">
              <a:extLst>
                <a:ext uri="{FF2B5EF4-FFF2-40B4-BE49-F238E27FC236}">
                  <a16:creationId xmlns:a16="http://schemas.microsoft.com/office/drawing/2014/main" id="{5402895B-2650-4942-9B9E-94669D868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23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4" name="Oval 3725">
              <a:extLst>
                <a:ext uri="{FF2B5EF4-FFF2-40B4-BE49-F238E27FC236}">
                  <a16:creationId xmlns:a16="http://schemas.microsoft.com/office/drawing/2014/main" id="{3454D047-B370-41C0-AA75-830BADD76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224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5" name="Freeform 3726">
              <a:extLst>
                <a:ext uri="{FF2B5EF4-FFF2-40B4-BE49-F238E27FC236}">
                  <a16:creationId xmlns:a16="http://schemas.microsoft.com/office/drawing/2014/main" id="{5C6ADB07-13C0-4C4B-A90D-85421741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24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Oval 3727">
              <a:extLst>
                <a:ext uri="{FF2B5EF4-FFF2-40B4-BE49-F238E27FC236}">
                  <a16:creationId xmlns:a16="http://schemas.microsoft.com/office/drawing/2014/main" id="{DB36CA83-AA84-42C4-8E36-37A604728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21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7" name="Oval 3728">
              <a:extLst>
                <a:ext uri="{FF2B5EF4-FFF2-40B4-BE49-F238E27FC236}">
                  <a16:creationId xmlns:a16="http://schemas.microsoft.com/office/drawing/2014/main" id="{2FF75DA8-5EE1-460A-8FA6-7E0B2C21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236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8" name="Oval 3729">
              <a:extLst>
                <a:ext uri="{FF2B5EF4-FFF2-40B4-BE49-F238E27FC236}">
                  <a16:creationId xmlns:a16="http://schemas.microsoft.com/office/drawing/2014/main" id="{B2F362CB-438D-4724-AF69-C2FEFFBB3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24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9" name="Freeform 3730">
              <a:extLst>
                <a:ext uri="{FF2B5EF4-FFF2-40B4-BE49-F238E27FC236}">
                  <a16:creationId xmlns:a16="http://schemas.microsoft.com/office/drawing/2014/main" id="{3FC8F2C7-0629-428B-B7DE-FA85C5D25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238"/>
              <a:ext cx="73" cy="73"/>
            </a:xfrm>
            <a:custGeom>
              <a:avLst/>
              <a:gdLst>
                <a:gd name="T0" fmla="*/ 0 w 31"/>
                <a:gd name="T1" fmla="*/ 305 h 29"/>
                <a:gd name="T2" fmla="*/ 155 w 31"/>
                <a:gd name="T3" fmla="*/ 400 h 29"/>
                <a:gd name="T4" fmla="*/ 365 w 31"/>
                <a:gd name="T5" fmla="*/ 126 h 29"/>
                <a:gd name="T6" fmla="*/ 327 w 31"/>
                <a:gd name="T7" fmla="*/ 0 h 29"/>
                <a:gd name="T8" fmla="*/ 405 w 31"/>
                <a:gd name="T9" fmla="*/ 191 h 29"/>
                <a:gd name="T10" fmla="*/ 184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Oval 3731">
              <a:extLst>
                <a:ext uri="{FF2B5EF4-FFF2-40B4-BE49-F238E27FC236}">
                  <a16:creationId xmlns:a16="http://schemas.microsoft.com/office/drawing/2014/main" id="{B25EE235-1B60-4DCE-B4E5-6766066EE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5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1" name="Oval 3732">
              <a:extLst>
                <a:ext uri="{FF2B5EF4-FFF2-40B4-BE49-F238E27FC236}">
                  <a16:creationId xmlns:a16="http://schemas.microsoft.com/office/drawing/2014/main" id="{A401B294-044F-43A2-A28B-C6CCF40CA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216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2" name="Oval 3733">
              <a:extLst>
                <a:ext uri="{FF2B5EF4-FFF2-40B4-BE49-F238E27FC236}">
                  <a16:creationId xmlns:a16="http://schemas.microsoft.com/office/drawing/2014/main" id="{0B52715C-1461-42DF-8EFA-57DF6668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17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3" name="Freeform 3734">
              <a:extLst>
                <a:ext uri="{FF2B5EF4-FFF2-40B4-BE49-F238E27FC236}">
                  <a16:creationId xmlns:a16="http://schemas.microsoft.com/office/drawing/2014/main" id="{FB53CC04-4D5F-4DD4-B000-8DB08A44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171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Oval 3735">
              <a:extLst>
                <a:ext uri="{FF2B5EF4-FFF2-40B4-BE49-F238E27FC236}">
                  <a16:creationId xmlns:a16="http://schemas.microsoft.com/office/drawing/2014/main" id="{E66AFFC8-CAB9-4DFE-BF7C-2F3F3D5C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166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5" name="Oval 3736">
              <a:extLst>
                <a:ext uri="{FF2B5EF4-FFF2-40B4-BE49-F238E27FC236}">
                  <a16:creationId xmlns:a16="http://schemas.microsoft.com/office/drawing/2014/main" id="{6FDC3A3E-EA29-4307-866A-D8716A01A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2181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6" name="Oval 3737">
              <a:extLst>
                <a:ext uri="{FF2B5EF4-FFF2-40B4-BE49-F238E27FC236}">
                  <a16:creationId xmlns:a16="http://schemas.microsoft.com/office/drawing/2014/main" id="{D78E52C8-0B01-476C-8E7C-9CCBDEA41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219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7" name="Freeform 3738">
              <a:extLst>
                <a:ext uri="{FF2B5EF4-FFF2-40B4-BE49-F238E27FC236}">
                  <a16:creationId xmlns:a16="http://schemas.microsoft.com/office/drawing/2014/main" id="{63DD3195-DAFB-48C4-82E8-7DFE2557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86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Oval 3739">
              <a:extLst>
                <a:ext uri="{FF2B5EF4-FFF2-40B4-BE49-F238E27FC236}">
                  <a16:creationId xmlns:a16="http://schemas.microsoft.com/office/drawing/2014/main" id="{2B37702F-B51C-451A-9513-3A7306C0D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17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9" name="Oval 3740">
              <a:extLst>
                <a:ext uri="{FF2B5EF4-FFF2-40B4-BE49-F238E27FC236}">
                  <a16:creationId xmlns:a16="http://schemas.microsoft.com/office/drawing/2014/main" id="{364912B1-BD9D-4750-BC0D-01533A66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9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0" name="Oval 3741">
              <a:extLst>
                <a:ext uri="{FF2B5EF4-FFF2-40B4-BE49-F238E27FC236}">
                  <a16:creationId xmlns:a16="http://schemas.microsoft.com/office/drawing/2014/main" id="{379AF8B5-9791-473D-9057-C81FA298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220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1" name="Freeform 3742">
              <a:extLst>
                <a:ext uri="{FF2B5EF4-FFF2-40B4-BE49-F238E27FC236}">
                  <a16:creationId xmlns:a16="http://schemas.microsoft.com/office/drawing/2014/main" id="{8EB3F879-A355-4194-A2CC-5451EA6E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199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Oval 3743">
              <a:extLst>
                <a:ext uri="{FF2B5EF4-FFF2-40B4-BE49-F238E27FC236}">
                  <a16:creationId xmlns:a16="http://schemas.microsoft.com/office/drawing/2014/main" id="{EE0EADEE-8C65-4C92-9A4A-3F3F32B4C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191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3" name="Oval 3744">
              <a:extLst>
                <a:ext uri="{FF2B5EF4-FFF2-40B4-BE49-F238E27FC236}">
                  <a16:creationId xmlns:a16="http://schemas.microsoft.com/office/drawing/2014/main" id="{DE8A8412-F7ED-4C7E-A576-FFF147D9E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209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4" name="Oval 3745">
              <a:extLst>
                <a:ext uri="{FF2B5EF4-FFF2-40B4-BE49-F238E27FC236}">
                  <a16:creationId xmlns:a16="http://schemas.microsoft.com/office/drawing/2014/main" id="{D70F218D-2596-4507-AFA6-2AFA25B25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21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5" name="Freeform 3746">
              <a:extLst>
                <a:ext uri="{FF2B5EF4-FFF2-40B4-BE49-F238E27FC236}">
                  <a16:creationId xmlns:a16="http://schemas.microsoft.com/office/drawing/2014/main" id="{901B538B-8F29-4085-B16A-62020F68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21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Oval 3747">
              <a:extLst>
                <a:ext uri="{FF2B5EF4-FFF2-40B4-BE49-F238E27FC236}">
                  <a16:creationId xmlns:a16="http://schemas.microsoft.com/office/drawing/2014/main" id="{73B3321C-31A8-4FE5-AF6D-C0F9A4C9E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196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7" name="Oval 3748">
              <a:extLst>
                <a:ext uri="{FF2B5EF4-FFF2-40B4-BE49-F238E27FC236}">
                  <a16:creationId xmlns:a16="http://schemas.microsoft.com/office/drawing/2014/main" id="{7C8F9E76-85F3-4134-B1BE-8250BF03F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214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8" name="Oval 3749">
              <a:extLst>
                <a:ext uri="{FF2B5EF4-FFF2-40B4-BE49-F238E27FC236}">
                  <a16:creationId xmlns:a16="http://schemas.microsoft.com/office/drawing/2014/main" id="{DE35398D-FD4B-4B17-9AB0-84D46EAF0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222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9" name="Freeform 3750">
              <a:extLst>
                <a:ext uri="{FF2B5EF4-FFF2-40B4-BE49-F238E27FC236}">
                  <a16:creationId xmlns:a16="http://schemas.microsoft.com/office/drawing/2014/main" id="{D336422B-05F1-4EAA-8962-3C25C13D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21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Oval 3751">
              <a:extLst>
                <a:ext uri="{FF2B5EF4-FFF2-40B4-BE49-F238E27FC236}">
                  <a16:creationId xmlns:a16="http://schemas.microsoft.com/office/drawing/2014/main" id="{50FE2550-5B56-49E2-B023-6E9E41BC6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186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1" name="Oval 3752">
              <a:extLst>
                <a:ext uri="{FF2B5EF4-FFF2-40B4-BE49-F238E27FC236}">
                  <a16:creationId xmlns:a16="http://schemas.microsoft.com/office/drawing/2014/main" id="{362F2253-7238-41C4-9BA5-D7AB95C6C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20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2" name="Oval 3753">
              <a:extLst>
                <a:ext uri="{FF2B5EF4-FFF2-40B4-BE49-F238E27FC236}">
                  <a16:creationId xmlns:a16="http://schemas.microsoft.com/office/drawing/2014/main" id="{DCF990D9-23D2-48A9-92CF-E16E99F03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21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3" name="Freeform 3754">
              <a:extLst>
                <a:ext uri="{FF2B5EF4-FFF2-40B4-BE49-F238E27FC236}">
                  <a16:creationId xmlns:a16="http://schemas.microsoft.com/office/drawing/2014/main" id="{C81882DF-94C6-40E6-8A5F-E295984E7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206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Oval 3755">
              <a:extLst>
                <a:ext uri="{FF2B5EF4-FFF2-40B4-BE49-F238E27FC236}">
                  <a16:creationId xmlns:a16="http://schemas.microsoft.com/office/drawing/2014/main" id="{EDF9055C-F949-414C-8398-547D567E0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217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5" name="Oval 3756">
              <a:extLst>
                <a:ext uri="{FF2B5EF4-FFF2-40B4-BE49-F238E27FC236}">
                  <a16:creationId xmlns:a16="http://schemas.microsoft.com/office/drawing/2014/main" id="{D953C2A5-9A1E-4619-9F79-C698096AC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219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6" name="Oval 3757">
              <a:extLst>
                <a:ext uri="{FF2B5EF4-FFF2-40B4-BE49-F238E27FC236}">
                  <a16:creationId xmlns:a16="http://schemas.microsoft.com/office/drawing/2014/main" id="{3AA5A523-D738-4F48-A0D7-BEAD931AA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220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7" name="Freeform 3758">
              <a:extLst>
                <a:ext uri="{FF2B5EF4-FFF2-40B4-BE49-F238E27FC236}">
                  <a16:creationId xmlns:a16="http://schemas.microsoft.com/office/drawing/2014/main" id="{7368619F-E15C-468E-8EDA-A1347C5E4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19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Oval 3759">
              <a:extLst>
                <a:ext uri="{FF2B5EF4-FFF2-40B4-BE49-F238E27FC236}">
                  <a16:creationId xmlns:a16="http://schemas.microsoft.com/office/drawing/2014/main" id="{E09D3C76-CCC0-4807-A786-E53978F44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17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9" name="Oval 3760">
              <a:extLst>
                <a:ext uri="{FF2B5EF4-FFF2-40B4-BE49-F238E27FC236}">
                  <a16:creationId xmlns:a16="http://schemas.microsoft.com/office/drawing/2014/main" id="{8E99A3BF-E425-4401-BC3B-A882BA1B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19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0" name="Oval 3761">
              <a:extLst>
                <a:ext uri="{FF2B5EF4-FFF2-40B4-BE49-F238E27FC236}">
                  <a16:creationId xmlns:a16="http://schemas.microsoft.com/office/drawing/2014/main" id="{58FF30BC-FA02-45FE-836A-EA2701DE1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20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1" name="Freeform 3762">
              <a:extLst>
                <a:ext uri="{FF2B5EF4-FFF2-40B4-BE49-F238E27FC236}">
                  <a16:creationId xmlns:a16="http://schemas.microsoft.com/office/drawing/2014/main" id="{F356C2B5-DBC6-4323-80A1-B74D3AD6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20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14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Oval 3763">
              <a:extLst>
                <a:ext uri="{FF2B5EF4-FFF2-40B4-BE49-F238E27FC236}">
                  <a16:creationId xmlns:a16="http://schemas.microsoft.com/office/drawing/2014/main" id="{BF4D9A08-1D9A-46BA-BCAC-F0F49D59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2219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3" name="Oval 3764">
              <a:extLst>
                <a:ext uri="{FF2B5EF4-FFF2-40B4-BE49-F238E27FC236}">
                  <a16:creationId xmlns:a16="http://schemas.microsoft.com/office/drawing/2014/main" id="{74395D3D-AC79-4083-B352-D64EAAE5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236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4" name="Oval 3765">
              <a:extLst>
                <a:ext uri="{FF2B5EF4-FFF2-40B4-BE49-F238E27FC236}">
                  <a16:creationId xmlns:a16="http://schemas.microsoft.com/office/drawing/2014/main" id="{89C00DE4-92A3-4C69-A813-42ACA7108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22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5" name="Freeform 3766">
              <a:extLst>
                <a:ext uri="{FF2B5EF4-FFF2-40B4-BE49-F238E27FC236}">
                  <a16:creationId xmlns:a16="http://schemas.microsoft.com/office/drawing/2014/main" id="{B25787F2-098C-4144-A64F-CC782C45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38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Oval 3767">
              <a:extLst>
                <a:ext uri="{FF2B5EF4-FFF2-40B4-BE49-F238E27FC236}">
                  <a16:creationId xmlns:a16="http://schemas.microsoft.com/office/drawing/2014/main" id="{50906F70-098C-45EB-8F43-A41B3752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2306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7" name="Oval 3768">
              <a:extLst>
                <a:ext uri="{FF2B5EF4-FFF2-40B4-BE49-F238E27FC236}">
                  <a16:creationId xmlns:a16="http://schemas.microsoft.com/office/drawing/2014/main" id="{29DB5F3A-BC8E-4110-B894-3A3CB688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23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8" name="Oval 3769">
              <a:extLst>
                <a:ext uri="{FF2B5EF4-FFF2-40B4-BE49-F238E27FC236}">
                  <a16:creationId xmlns:a16="http://schemas.microsoft.com/office/drawing/2014/main" id="{E7071A12-2F7C-495F-8445-E679A5FD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233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9" name="Freeform 3770">
              <a:extLst>
                <a:ext uri="{FF2B5EF4-FFF2-40B4-BE49-F238E27FC236}">
                  <a16:creationId xmlns:a16="http://schemas.microsoft.com/office/drawing/2014/main" id="{143C0912-CE57-44B3-AB71-353AFEA2C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Oval 3771">
              <a:extLst>
                <a:ext uri="{FF2B5EF4-FFF2-40B4-BE49-F238E27FC236}">
                  <a16:creationId xmlns:a16="http://schemas.microsoft.com/office/drawing/2014/main" id="{49BFFC0D-8357-430C-8AC4-A8878EF8C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229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1" name="Oval 3772">
              <a:extLst>
                <a:ext uri="{FF2B5EF4-FFF2-40B4-BE49-F238E27FC236}">
                  <a16:creationId xmlns:a16="http://schemas.microsoft.com/office/drawing/2014/main" id="{2CEA90E1-0F17-474C-8DB0-D4086919B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2311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2" name="Oval 3773">
              <a:extLst>
                <a:ext uri="{FF2B5EF4-FFF2-40B4-BE49-F238E27FC236}">
                  <a16:creationId xmlns:a16="http://schemas.microsoft.com/office/drawing/2014/main" id="{D8935119-EEA1-4D63-84CE-9F24903C0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32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3" name="Freeform 3774">
              <a:extLst>
                <a:ext uri="{FF2B5EF4-FFF2-40B4-BE49-F238E27FC236}">
                  <a16:creationId xmlns:a16="http://schemas.microsoft.com/office/drawing/2014/main" id="{EC1005DA-EC26-47E4-A8E7-69E7A33C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313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Oval 3775">
              <a:extLst>
                <a:ext uri="{FF2B5EF4-FFF2-40B4-BE49-F238E27FC236}">
                  <a16:creationId xmlns:a16="http://schemas.microsoft.com/office/drawing/2014/main" id="{A00EEA7E-B971-48E2-85F2-8667A399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28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5" name="Oval 3776">
              <a:extLst>
                <a:ext uri="{FF2B5EF4-FFF2-40B4-BE49-F238E27FC236}">
                  <a16:creationId xmlns:a16="http://schemas.microsoft.com/office/drawing/2014/main" id="{054E2F17-79C7-43BF-9CD7-696030FC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29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6" name="Oval 3777">
              <a:extLst>
                <a:ext uri="{FF2B5EF4-FFF2-40B4-BE49-F238E27FC236}">
                  <a16:creationId xmlns:a16="http://schemas.microsoft.com/office/drawing/2014/main" id="{6B600BB4-970A-4069-B245-7E756633C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30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7" name="Freeform 3778">
              <a:extLst>
                <a:ext uri="{FF2B5EF4-FFF2-40B4-BE49-F238E27FC236}">
                  <a16:creationId xmlns:a16="http://schemas.microsoft.com/office/drawing/2014/main" id="{5C0CA31D-A033-44DF-9DBF-0EE071788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0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Oval 3779">
              <a:extLst>
                <a:ext uri="{FF2B5EF4-FFF2-40B4-BE49-F238E27FC236}">
                  <a16:creationId xmlns:a16="http://schemas.microsoft.com/office/drawing/2014/main" id="{2D273050-75E7-46D3-A7A7-6DA9A5645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222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9" name="Oval 3780">
              <a:extLst>
                <a:ext uri="{FF2B5EF4-FFF2-40B4-BE49-F238E27FC236}">
                  <a16:creationId xmlns:a16="http://schemas.microsoft.com/office/drawing/2014/main" id="{0898D21F-D40F-4F38-810B-C5A1EEE49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24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0" name="Oval 3781">
              <a:extLst>
                <a:ext uri="{FF2B5EF4-FFF2-40B4-BE49-F238E27FC236}">
                  <a16:creationId xmlns:a16="http://schemas.microsoft.com/office/drawing/2014/main" id="{ED81AF0A-7D32-466B-BFE2-D65B7A692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225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1" name="Freeform 3782">
              <a:extLst>
                <a:ext uri="{FF2B5EF4-FFF2-40B4-BE49-F238E27FC236}">
                  <a16:creationId xmlns:a16="http://schemas.microsoft.com/office/drawing/2014/main" id="{59EFC410-12E0-44A6-9AAB-322AF534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248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14 w 31"/>
                <a:gd name="T7" fmla="*/ 0 h 28"/>
                <a:gd name="T8" fmla="*/ 388 w 31"/>
                <a:gd name="T9" fmla="*/ 188 h 28"/>
                <a:gd name="T10" fmla="*/ 179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8"/>
                    <a:pt x="14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Oval 3783">
              <a:extLst>
                <a:ext uri="{FF2B5EF4-FFF2-40B4-BE49-F238E27FC236}">
                  <a16:creationId xmlns:a16="http://schemas.microsoft.com/office/drawing/2014/main" id="{4D473610-0F3D-46E5-B13B-372FA1F9E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243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3" name="Oval 3784">
              <a:extLst>
                <a:ext uri="{FF2B5EF4-FFF2-40B4-BE49-F238E27FC236}">
                  <a16:creationId xmlns:a16="http://schemas.microsoft.com/office/drawing/2014/main" id="{3020EC78-CF35-4518-99E7-8C87799E9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26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4" name="Oval 3785">
              <a:extLst>
                <a:ext uri="{FF2B5EF4-FFF2-40B4-BE49-F238E27FC236}">
                  <a16:creationId xmlns:a16="http://schemas.microsoft.com/office/drawing/2014/main" id="{EC9BE767-0B87-49F5-A73D-A8E61FCC1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27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5" name="Freeform 3786">
              <a:extLst>
                <a:ext uri="{FF2B5EF4-FFF2-40B4-BE49-F238E27FC236}">
                  <a16:creationId xmlns:a16="http://schemas.microsoft.com/office/drawing/2014/main" id="{10327BD7-977F-4AE3-B23B-CF3D7687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6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Oval 3787">
              <a:extLst>
                <a:ext uri="{FF2B5EF4-FFF2-40B4-BE49-F238E27FC236}">
                  <a16:creationId xmlns:a16="http://schemas.microsoft.com/office/drawing/2014/main" id="{4B6949AE-3C7A-4182-883F-0880E91F7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25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7" name="Oval 3788">
              <a:extLst>
                <a:ext uri="{FF2B5EF4-FFF2-40B4-BE49-F238E27FC236}">
                  <a16:creationId xmlns:a16="http://schemas.microsoft.com/office/drawing/2014/main" id="{271C6BE8-0F3A-4EBC-AA68-80025144F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227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8" name="Oval 3789">
              <a:extLst>
                <a:ext uri="{FF2B5EF4-FFF2-40B4-BE49-F238E27FC236}">
                  <a16:creationId xmlns:a16="http://schemas.microsoft.com/office/drawing/2014/main" id="{6A8431A5-0103-4706-A452-3C2959D0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28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9" name="Freeform 3790">
              <a:extLst>
                <a:ext uri="{FF2B5EF4-FFF2-40B4-BE49-F238E27FC236}">
                  <a16:creationId xmlns:a16="http://schemas.microsoft.com/office/drawing/2014/main" id="{34617185-5C9A-4AC4-98C1-344E8FD1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2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Oval 3791">
              <a:extLst>
                <a:ext uri="{FF2B5EF4-FFF2-40B4-BE49-F238E27FC236}">
                  <a16:creationId xmlns:a16="http://schemas.microsoft.com/office/drawing/2014/main" id="{58118400-9560-4980-84EB-AA7BE8B28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23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1" name="Oval 3792">
              <a:extLst>
                <a:ext uri="{FF2B5EF4-FFF2-40B4-BE49-F238E27FC236}">
                  <a16:creationId xmlns:a16="http://schemas.microsoft.com/office/drawing/2014/main" id="{D2AF884E-1641-4FC4-83B8-3D672451A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32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2" name="Oval 3793">
              <a:extLst>
                <a:ext uri="{FF2B5EF4-FFF2-40B4-BE49-F238E27FC236}">
                  <a16:creationId xmlns:a16="http://schemas.microsoft.com/office/drawing/2014/main" id="{B8C3A786-294B-41CA-9BAD-FBFA7040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333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3" name="Freeform 3794">
              <a:extLst>
                <a:ext uri="{FF2B5EF4-FFF2-40B4-BE49-F238E27FC236}">
                  <a16:creationId xmlns:a16="http://schemas.microsoft.com/office/drawing/2014/main" id="{CA018F71-3410-4E89-96A2-FADB50E2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32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Oval 3795">
              <a:extLst>
                <a:ext uri="{FF2B5EF4-FFF2-40B4-BE49-F238E27FC236}">
                  <a16:creationId xmlns:a16="http://schemas.microsoft.com/office/drawing/2014/main" id="{899D5FF2-A0B5-4A4D-84BA-7803199FC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0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5" name="Oval 3796">
              <a:extLst>
                <a:ext uri="{FF2B5EF4-FFF2-40B4-BE49-F238E27FC236}">
                  <a16:creationId xmlns:a16="http://schemas.microsoft.com/office/drawing/2014/main" id="{71FAD519-8900-485F-A3D2-08907968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31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6" name="Oval 3797">
              <a:extLst>
                <a:ext uri="{FF2B5EF4-FFF2-40B4-BE49-F238E27FC236}">
                  <a16:creationId xmlns:a16="http://schemas.microsoft.com/office/drawing/2014/main" id="{3FAD9601-8C37-4123-87ED-C89E080F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32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7" name="Freeform 3798">
              <a:extLst>
                <a:ext uri="{FF2B5EF4-FFF2-40B4-BE49-F238E27FC236}">
                  <a16:creationId xmlns:a16="http://schemas.microsoft.com/office/drawing/2014/main" id="{B7DB1764-06F9-4CC3-9402-00806ACF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2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Oval 3799">
              <a:extLst>
                <a:ext uri="{FF2B5EF4-FFF2-40B4-BE49-F238E27FC236}">
                  <a16:creationId xmlns:a16="http://schemas.microsoft.com/office/drawing/2014/main" id="{1E49631A-70C6-4B2C-AC57-C76EFE01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288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9" name="Oval 3800">
              <a:extLst>
                <a:ext uri="{FF2B5EF4-FFF2-40B4-BE49-F238E27FC236}">
                  <a16:creationId xmlns:a16="http://schemas.microsoft.com/office/drawing/2014/main" id="{8A4D7859-ADA2-4726-A055-012675994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30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0" name="Oval 3801">
              <a:extLst>
                <a:ext uri="{FF2B5EF4-FFF2-40B4-BE49-F238E27FC236}">
                  <a16:creationId xmlns:a16="http://schemas.microsoft.com/office/drawing/2014/main" id="{F1853C52-E16B-4DA6-A02B-31A3EDC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31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1" name="Freeform 3802">
              <a:extLst>
                <a:ext uri="{FF2B5EF4-FFF2-40B4-BE49-F238E27FC236}">
                  <a16:creationId xmlns:a16="http://schemas.microsoft.com/office/drawing/2014/main" id="{B16CB875-0D9C-447F-A740-A69BE001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3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Oval 3803">
              <a:extLst>
                <a:ext uri="{FF2B5EF4-FFF2-40B4-BE49-F238E27FC236}">
                  <a16:creationId xmlns:a16="http://schemas.microsoft.com/office/drawing/2014/main" id="{46F37FB4-01DA-41B1-9A9C-75788D3A3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27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3" name="Oval 3804">
              <a:extLst>
                <a:ext uri="{FF2B5EF4-FFF2-40B4-BE49-F238E27FC236}">
                  <a16:creationId xmlns:a16="http://schemas.microsoft.com/office/drawing/2014/main" id="{6D8A16C6-6C9F-474B-B728-29DBCC493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228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4" name="Oval 3805">
              <a:extLst>
                <a:ext uri="{FF2B5EF4-FFF2-40B4-BE49-F238E27FC236}">
                  <a16:creationId xmlns:a16="http://schemas.microsoft.com/office/drawing/2014/main" id="{6B1F67CC-6938-4712-9605-9DE74202C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29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5" name="Freeform 3806">
              <a:extLst>
                <a:ext uri="{FF2B5EF4-FFF2-40B4-BE49-F238E27FC236}">
                  <a16:creationId xmlns:a16="http://schemas.microsoft.com/office/drawing/2014/main" id="{6BF44A95-410C-43FB-8E06-E644C16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29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Oval 3807">
              <a:extLst>
                <a:ext uri="{FF2B5EF4-FFF2-40B4-BE49-F238E27FC236}">
                  <a16:creationId xmlns:a16="http://schemas.microsoft.com/office/drawing/2014/main" id="{455BDA46-7DFC-488B-AE38-C24E8C534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301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7" name="Oval 3808">
              <a:extLst>
                <a:ext uri="{FF2B5EF4-FFF2-40B4-BE49-F238E27FC236}">
                  <a16:creationId xmlns:a16="http://schemas.microsoft.com/office/drawing/2014/main" id="{2A9B2D9B-D33E-4264-8102-5A7FD4050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318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8" name="Oval 3809">
              <a:extLst>
                <a:ext uri="{FF2B5EF4-FFF2-40B4-BE49-F238E27FC236}">
                  <a16:creationId xmlns:a16="http://schemas.microsoft.com/office/drawing/2014/main" id="{E8C8F288-BAD4-4DE9-9CC0-92B0CE639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2328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9" name="Freeform 3810">
              <a:extLst>
                <a:ext uri="{FF2B5EF4-FFF2-40B4-BE49-F238E27FC236}">
                  <a16:creationId xmlns:a16="http://schemas.microsoft.com/office/drawing/2014/main" id="{B2F4E50F-31B6-4B32-BC19-365FF534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32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Oval 3811">
              <a:extLst>
                <a:ext uri="{FF2B5EF4-FFF2-40B4-BE49-F238E27FC236}">
                  <a16:creationId xmlns:a16="http://schemas.microsoft.com/office/drawing/2014/main" id="{44BC3558-C83B-4E60-9937-B33A29DDE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27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1" name="Oval 3812">
              <a:extLst>
                <a:ext uri="{FF2B5EF4-FFF2-40B4-BE49-F238E27FC236}">
                  <a16:creationId xmlns:a16="http://schemas.microsoft.com/office/drawing/2014/main" id="{C22D5CC8-6403-4106-89DB-88211E55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28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2" name="Oval 3813">
              <a:extLst>
                <a:ext uri="{FF2B5EF4-FFF2-40B4-BE49-F238E27FC236}">
                  <a16:creationId xmlns:a16="http://schemas.microsoft.com/office/drawing/2014/main" id="{739086C3-216A-4BC4-BE44-14EA53605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98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3" name="Freeform 3814">
              <a:extLst>
                <a:ext uri="{FF2B5EF4-FFF2-40B4-BE49-F238E27FC236}">
                  <a16:creationId xmlns:a16="http://schemas.microsoft.com/office/drawing/2014/main" id="{DB39D5E6-C8B8-4C72-9123-47D1E9CB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9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Oval 3815">
              <a:extLst>
                <a:ext uri="{FF2B5EF4-FFF2-40B4-BE49-F238E27FC236}">
                  <a16:creationId xmlns:a16="http://schemas.microsoft.com/office/drawing/2014/main" id="{706D2C08-44F4-4FFD-B7BE-090F91CC1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298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5" name="Oval 3816">
              <a:extLst>
                <a:ext uri="{FF2B5EF4-FFF2-40B4-BE49-F238E27FC236}">
                  <a16:creationId xmlns:a16="http://schemas.microsoft.com/office/drawing/2014/main" id="{845D11B2-80A6-433D-A486-CB8F27F94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316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6" name="Oval 3817">
              <a:extLst>
                <a:ext uri="{FF2B5EF4-FFF2-40B4-BE49-F238E27FC236}">
                  <a16:creationId xmlns:a16="http://schemas.microsoft.com/office/drawing/2014/main" id="{05C80B45-78A1-42C3-8CC6-D91B51A3E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232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7" name="Freeform 3818">
              <a:extLst>
                <a:ext uri="{FF2B5EF4-FFF2-40B4-BE49-F238E27FC236}">
                  <a16:creationId xmlns:a16="http://schemas.microsoft.com/office/drawing/2014/main" id="{8B067FC2-C947-4767-A090-C0C61E02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Oval 3819">
              <a:extLst>
                <a:ext uri="{FF2B5EF4-FFF2-40B4-BE49-F238E27FC236}">
                  <a16:creationId xmlns:a16="http://schemas.microsoft.com/office/drawing/2014/main" id="{D0F8CBD4-425C-440E-9ACC-C1250820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29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9" name="Oval 3820">
              <a:extLst>
                <a:ext uri="{FF2B5EF4-FFF2-40B4-BE49-F238E27FC236}">
                  <a16:creationId xmlns:a16="http://schemas.microsoft.com/office/drawing/2014/main" id="{9BAA91EB-C193-45C0-B93A-79ACDE8B1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31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0" name="Oval 3821">
              <a:extLst>
                <a:ext uri="{FF2B5EF4-FFF2-40B4-BE49-F238E27FC236}">
                  <a16:creationId xmlns:a16="http://schemas.microsoft.com/office/drawing/2014/main" id="{8517B9B7-FC46-4EEC-8E82-273257B8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2321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1" name="Freeform 3822">
              <a:extLst>
                <a:ext uri="{FF2B5EF4-FFF2-40B4-BE49-F238E27FC236}">
                  <a16:creationId xmlns:a16="http://schemas.microsoft.com/office/drawing/2014/main" id="{81966AB2-D6BE-4E32-8D05-7689F54B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31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Oval 3823">
              <a:extLst>
                <a:ext uri="{FF2B5EF4-FFF2-40B4-BE49-F238E27FC236}">
                  <a16:creationId xmlns:a16="http://schemas.microsoft.com/office/drawing/2014/main" id="{19BC6698-07C4-4A21-8432-A42744A43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258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3" name="Oval 3824">
              <a:extLst>
                <a:ext uri="{FF2B5EF4-FFF2-40B4-BE49-F238E27FC236}">
                  <a16:creationId xmlns:a16="http://schemas.microsoft.com/office/drawing/2014/main" id="{D52A221E-4DED-45FF-A0F8-0F6B5EBC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27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4" name="Oval 3825">
              <a:extLst>
                <a:ext uri="{FF2B5EF4-FFF2-40B4-BE49-F238E27FC236}">
                  <a16:creationId xmlns:a16="http://schemas.microsoft.com/office/drawing/2014/main" id="{6C1AAB79-521C-4358-84F1-62151319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28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5" name="Freeform 3826">
              <a:extLst>
                <a:ext uri="{FF2B5EF4-FFF2-40B4-BE49-F238E27FC236}">
                  <a16:creationId xmlns:a16="http://schemas.microsoft.com/office/drawing/2014/main" id="{B645FC65-67EE-4098-91C6-DBCF4690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2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Oval 3827">
              <a:extLst>
                <a:ext uri="{FF2B5EF4-FFF2-40B4-BE49-F238E27FC236}">
                  <a16:creationId xmlns:a16="http://schemas.microsoft.com/office/drawing/2014/main" id="{991378AE-9513-4371-9F6E-F201B32E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26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7" name="Oval 3828">
              <a:extLst>
                <a:ext uri="{FF2B5EF4-FFF2-40B4-BE49-F238E27FC236}">
                  <a16:creationId xmlns:a16="http://schemas.microsoft.com/office/drawing/2014/main" id="{DAFBBC33-026F-4880-B19B-A2BDCC5A0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228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8" name="Oval 3829">
              <a:extLst>
                <a:ext uri="{FF2B5EF4-FFF2-40B4-BE49-F238E27FC236}">
                  <a16:creationId xmlns:a16="http://schemas.microsoft.com/office/drawing/2014/main" id="{13DD5ABF-F0CF-4801-9FC9-0467DBB93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29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9" name="Freeform 3830">
              <a:extLst>
                <a:ext uri="{FF2B5EF4-FFF2-40B4-BE49-F238E27FC236}">
                  <a16:creationId xmlns:a16="http://schemas.microsoft.com/office/drawing/2014/main" id="{21E8DCDA-2088-4DFC-A4EB-971F4448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28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8" name="Text Box 3831">
            <a:extLst>
              <a:ext uri="{FF2B5EF4-FFF2-40B4-BE49-F238E27FC236}">
                <a16:creationId xmlns:a16="http://schemas.microsoft.com/office/drawing/2014/main" id="{4D410F47-0248-4218-BFF3-AFA304BD7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0" y="2328863"/>
            <a:ext cx="1165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Apoprotein</a:t>
            </a:r>
          </a:p>
        </p:txBody>
      </p:sp>
      <p:sp>
        <p:nvSpPr>
          <p:cNvPr id="6149" name="Line 3832">
            <a:extLst>
              <a:ext uri="{FF2B5EF4-FFF2-40B4-BE49-F238E27FC236}">
                <a16:creationId xmlns:a16="http://schemas.microsoft.com/office/drawing/2014/main" id="{7E338CE0-6B3F-4F15-AA97-1D99CD3555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48600" y="2643188"/>
            <a:ext cx="1143000" cy="762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0" name="Text Box 3833">
            <a:extLst>
              <a:ext uri="{FF2B5EF4-FFF2-40B4-BE49-F238E27FC236}">
                <a16:creationId xmlns:a16="http://schemas.microsoft.com/office/drawing/2014/main" id="{EE8C4308-7FEC-48A2-8886-1403C2C30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395788"/>
            <a:ext cx="1444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Phospholipids</a:t>
            </a:r>
          </a:p>
        </p:txBody>
      </p:sp>
      <p:sp>
        <p:nvSpPr>
          <p:cNvPr id="6151" name="Line 3834">
            <a:extLst>
              <a:ext uri="{FF2B5EF4-FFF2-40B4-BE49-F238E27FC236}">
                <a16:creationId xmlns:a16="http://schemas.microsoft.com/office/drawing/2014/main" id="{AEF39645-71B8-4DAF-93FA-59889143A2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48600" y="4624388"/>
            <a:ext cx="914400" cy="381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2" name="Text Box 3835">
            <a:extLst>
              <a:ext uri="{FF2B5EF4-FFF2-40B4-BE49-F238E27FC236}">
                <a16:creationId xmlns:a16="http://schemas.microsoft.com/office/drawing/2014/main" id="{36E0EB4B-EE4E-4B81-9292-F9FDA6FF4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10138"/>
            <a:ext cx="12668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Unesterified</a:t>
            </a:r>
          </a:p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cholesterol</a:t>
            </a:r>
          </a:p>
        </p:txBody>
      </p:sp>
      <p:sp>
        <p:nvSpPr>
          <p:cNvPr id="6153" name="Line 3836">
            <a:extLst>
              <a:ext uri="{FF2B5EF4-FFF2-40B4-BE49-F238E27FC236}">
                <a16:creationId xmlns:a16="http://schemas.microsoft.com/office/drawing/2014/main" id="{EC4695E2-8745-4F33-AB97-684E5D018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5081588"/>
            <a:ext cx="609600" cy="152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4" name="Text Box 3837">
            <a:extLst>
              <a:ext uri="{FF2B5EF4-FFF2-40B4-BE49-F238E27FC236}">
                <a16:creationId xmlns:a16="http://schemas.microsoft.com/office/drawing/2014/main" id="{9E1D9664-7ADA-45D9-A94B-B0687B4D0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1500188"/>
            <a:ext cx="1220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Triglycerids</a:t>
            </a:r>
          </a:p>
        </p:txBody>
      </p:sp>
      <p:sp>
        <p:nvSpPr>
          <p:cNvPr id="6155" name="Line 3838">
            <a:extLst>
              <a:ext uri="{FF2B5EF4-FFF2-40B4-BE49-F238E27FC236}">
                <a16:creationId xmlns:a16="http://schemas.microsoft.com/office/drawing/2014/main" id="{0733A6A1-B747-4961-AA45-6B12DAC85F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1652588"/>
            <a:ext cx="16764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6" name="Text Box 3839">
            <a:extLst>
              <a:ext uri="{FF2B5EF4-FFF2-40B4-BE49-F238E27FC236}">
                <a16:creationId xmlns:a16="http://schemas.microsoft.com/office/drawing/2014/main" id="{EE0BAE8F-376B-4446-B498-19E1895D5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8075" y="2185988"/>
            <a:ext cx="1165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Free</a:t>
            </a:r>
          </a:p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cholesterol</a:t>
            </a:r>
          </a:p>
        </p:txBody>
      </p:sp>
      <p:sp>
        <p:nvSpPr>
          <p:cNvPr id="6157" name="Line 3840">
            <a:extLst>
              <a:ext uri="{FF2B5EF4-FFF2-40B4-BE49-F238E27FC236}">
                <a16:creationId xmlns:a16="http://schemas.microsoft.com/office/drawing/2014/main" id="{5AD38128-8BE2-4DF8-80F5-DBA324C901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2338388"/>
            <a:ext cx="167640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E2C256B2-83C5-4BE4-97FC-5E20729988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Lipoproteins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7CE87AA8-85B0-4642-A9E7-A5164DE024CC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323975"/>
            <a:ext cx="2139950" cy="2274888"/>
            <a:chOff x="3984" y="725"/>
            <a:chExt cx="1348" cy="1433"/>
          </a:xfrm>
        </p:grpSpPr>
        <p:grpSp>
          <p:nvGrpSpPr>
            <p:cNvPr id="53069" name="Group 4">
              <a:extLst>
                <a:ext uri="{FF2B5EF4-FFF2-40B4-BE49-F238E27FC236}">
                  <a16:creationId xmlns:a16="http://schemas.microsoft.com/office/drawing/2014/main" id="{99E29F59-BB85-4C48-9851-6F3CDF5E7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4" y="725"/>
              <a:ext cx="1330" cy="1433"/>
              <a:chOff x="3984" y="725"/>
              <a:chExt cx="1330" cy="1433"/>
            </a:xfrm>
          </p:grpSpPr>
          <p:sp>
            <p:nvSpPr>
              <p:cNvPr id="54136" name="Oval 5">
                <a:extLst>
                  <a:ext uri="{FF2B5EF4-FFF2-40B4-BE49-F238E27FC236}">
                    <a16:creationId xmlns:a16="http://schemas.microsoft.com/office/drawing/2014/main" id="{B5A92F29-9A95-4EC6-A240-2EA414E0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739"/>
                <a:ext cx="1312" cy="1402"/>
              </a:xfrm>
              <a:prstGeom prst="ellipse">
                <a:avLst/>
              </a:prstGeom>
              <a:solidFill>
                <a:srgbClr val="F5BC00"/>
              </a:solidFill>
              <a:ln w="142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7" name="Oval 6">
                <a:extLst>
                  <a:ext uri="{FF2B5EF4-FFF2-40B4-BE49-F238E27FC236}">
                    <a16:creationId xmlns:a16="http://schemas.microsoft.com/office/drawing/2014/main" id="{3825B0EB-5E28-4854-BB01-9FE01482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73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8" name="Oval 7">
                <a:extLst>
                  <a:ext uri="{FF2B5EF4-FFF2-40B4-BE49-F238E27FC236}">
                    <a16:creationId xmlns:a16="http://schemas.microsoft.com/office/drawing/2014/main" id="{45D41CE0-B9A8-4C29-BFA4-E62443A3F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749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9" name="Oval 8">
                <a:extLst>
                  <a:ext uri="{FF2B5EF4-FFF2-40B4-BE49-F238E27FC236}">
                    <a16:creationId xmlns:a16="http://schemas.microsoft.com/office/drawing/2014/main" id="{A3D57130-593C-417B-8B25-8186BBB9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" y="75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0" name="Freeform 9">
                <a:extLst>
                  <a:ext uri="{FF2B5EF4-FFF2-40B4-BE49-F238E27FC236}">
                    <a16:creationId xmlns:a16="http://schemas.microsoft.com/office/drawing/2014/main" id="{CAA1A67C-EE1A-4BC6-90B6-D59DA09FC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75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1" name="Oval 10">
                <a:extLst>
                  <a:ext uri="{FF2B5EF4-FFF2-40B4-BE49-F238E27FC236}">
                    <a16:creationId xmlns:a16="http://schemas.microsoft.com/office/drawing/2014/main" id="{6D16E692-4865-447E-8DC3-76FCE058A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73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2" name="Oval 11">
                <a:extLst>
                  <a:ext uri="{FF2B5EF4-FFF2-40B4-BE49-F238E27FC236}">
                    <a16:creationId xmlns:a16="http://schemas.microsoft.com/office/drawing/2014/main" id="{FFB70D7F-65AD-42E5-95A9-059C251E5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74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3" name="Oval 12">
                <a:extLst>
                  <a:ext uri="{FF2B5EF4-FFF2-40B4-BE49-F238E27FC236}">
                    <a16:creationId xmlns:a16="http://schemas.microsoft.com/office/drawing/2014/main" id="{A8A280E4-3422-4C66-93C2-6B9307EC9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74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4" name="Freeform 13">
                <a:extLst>
                  <a:ext uri="{FF2B5EF4-FFF2-40B4-BE49-F238E27FC236}">
                    <a16:creationId xmlns:a16="http://schemas.microsoft.com/office/drawing/2014/main" id="{796DD3C5-D8D8-4B19-9B92-8AFB8DA6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744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5" name="Oval 14">
                <a:extLst>
                  <a:ext uri="{FF2B5EF4-FFF2-40B4-BE49-F238E27FC236}">
                    <a16:creationId xmlns:a16="http://schemas.microsoft.com/office/drawing/2014/main" id="{3E937C31-AE3C-43AE-A3A3-3ED8729A2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7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6" name="Oval 15">
                <a:extLst>
                  <a:ext uri="{FF2B5EF4-FFF2-40B4-BE49-F238E27FC236}">
                    <a16:creationId xmlns:a16="http://schemas.microsoft.com/office/drawing/2014/main" id="{F970C808-9614-4492-8E86-2F825A6F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7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7" name="Oval 16">
                <a:extLst>
                  <a:ext uri="{FF2B5EF4-FFF2-40B4-BE49-F238E27FC236}">
                    <a16:creationId xmlns:a16="http://schemas.microsoft.com/office/drawing/2014/main" id="{12BA5C01-1F69-49E6-969D-7A4CC54A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7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8" name="Freeform 17">
                <a:extLst>
                  <a:ext uri="{FF2B5EF4-FFF2-40B4-BE49-F238E27FC236}">
                    <a16:creationId xmlns:a16="http://schemas.microsoft.com/office/drawing/2014/main" id="{E8D92ED3-39B2-4FAA-A8A1-186A4C96A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7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9" name="Oval 18">
                <a:extLst>
                  <a:ext uri="{FF2B5EF4-FFF2-40B4-BE49-F238E27FC236}">
                    <a16:creationId xmlns:a16="http://schemas.microsoft.com/office/drawing/2014/main" id="{02141635-F747-4933-BCBA-7A0E725EE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725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0" name="Oval 19">
                <a:extLst>
                  <a:ext uri="{FF2B5EF4-FFF2-40B4-BE49-F238E27FC236}">
                    <a16:creationId xmlns:a16="http://schemas.microsoft.com/office/drawing/2014/main" id="{9E48AFE8-FFB0-417A-991C-E76BB9BAD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734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1" name="Oval 20">
                <a:extLst>
                  <a:ext uri="{FF2B5EF4-FFF2-40B4-BE49-F238E27FC236}">
                    <a16:creationId xmlns:a16="http://schemas.microsoft.com/office/drawing/2014/main" id="{9EDA510E-A3BC-441A-AABE-817BA0419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7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2" name="Freeform 21">
                <a:extLst>
                  <a:ext uri="{FF2B5EF4-FFF2-40B4-BE49-F238E27FC236}">
                    <a16:creationId xmlns:a16="http://schemas.microsoft.com/office/drawing/2014/main" id="{2561C6A0-F757-4BAB-BA6A-0FE6CA34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737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3" name="Oval 22">
                <a:extLst>
                  <a:ext uri="{FF2B5EF4-FFF2-40B4-BE49-F238E27FC236}">
                    <a16:creationId xmlns:a16="http://schemas.microsoft.com/office/drawing/2014/main" id="{893D3495-3385-42F3-B28E-F678BB61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72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4" name="Oval 23">
                <a:extLst>
                  <a:ext uri="{FF2B5EF4-FFF2-40B4-BE49-F238E27FC236}">
                    <a16:creationId xmlns:a16="http://schemas.microsoft.com/office/drawing/2014/main" id="{C3723D2C-9BA5-4E09-B72D-3805721C4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7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5" name="Oval 24">
                <a:extLst>
                  <a:ext uri="{FF2B5EF4-FFF2-40B4-BE49-F238E27FC236}">
                    <a16:creationId xmlns:a16="http://schemas.microsoft.com/office/drawing/2014/main" id="{70B731B8-B148-42C6-AEE8-E161A6D38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74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6" name="Freeform 25">
                <a:extLst>
                  <a:ext uri="{FF2B5EF4-FFF2-40B4-BE49-F238E27FC236}">
                    <a16:creationId xmlns:a16="http://schemas.microsoft.com/office/drawing/2014/main" id="{B58C0CEC-EDB7-439B-BBD7-17EA657F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73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7" name="Oval 26">
                <a:extLst>
                  <a:ext uri="{FF2B5EF4-FFF2-40B4-BE49-F238E27FC236}">
                    <a16:creationId xmlns:a16="http://schemas.microsoft.com/office/drawing/2014/main" id="{D1E505B0-4635-49C6-AF24-4D763BE01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73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8" name="Oval 27">
                <a:extLst>
                  <a:ext uri="{FF2B5EF4-FFF2-40B4-BE49-F238E27FC236}">
                    <a16:creationId xmlns:a16="http://schemas.microsoft.com/office/drawing/2014/main" id="{F07C9080-98AC-4CFD-983F-CCABD216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74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9" name="Oval 28">
                <a:extLst>
                  <a:ext uri="{FF2B5EF4-FFF2-40B4-BE49-F238E27FC236}">
                    <a16:creationId xmlns:a16="http://schemas.microsoft.com/office/drawing/2014/main" id="{F18526D4-8C88-4C43-A0D8-9064F6430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751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0" name="Freeform 29">
                <a:extLst>
                  <a:ext uri="{FF2B5EF4-FFF2-40B4-BE49-F238E27FC236}">
                    <a16:creationId xmlns:a16="http://schemas.microsoft.com/office/drawing/2014/main" id="{0DF7DF6B-2CE3-41DE-B912-B60A0CC26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746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1" name="Oval 30">
                <a:extLst>
                  <a:ext uri="{FF2B5EF4-FFF2-40B4-BE49-F238E27FC236}">
                    <a16:creationId xmlns:a16="http://schemas.microsoft.com/office/drawing/2014/main" id="{D65C5DE4-4530-46C1-8604-440CEC5F4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749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2" name="Oval 31">
                <a:extLst>
                  <a:ext uri="{FF2B5EF4-FFF2-40B4-BE49-F238E27FC236}">
                    <a16:creationId xmlns:a16="http://schemas.microsoft.com/office/drawing/2014/main" id="{CB718C4E-4714-428E-8D42-2FD8E59A4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75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3" name="Oval 32">
                <a:extLst>
                  <a:ext uri="{FF2B5EF4-FFF2-40B4-BE49-F238E27FC236}">
                    <a16:creationId xmlns:a16="http://schemas.microsoft.com/office/drawing/2014/main" id="{724A1428-717D-4E22-BC32-F8DC1F217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76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4" name="Freeform 33">
                <a:extLst>
                  <a:ext uri="{FF2B5EF4-FFF2-40B4-BE49-F238E27FC236}">
                    <a16:creationId xmlns:a16="http://schemas.microsoft.com/office/drawing/2014/main" id="{A59997DE-227D-4441-80D5-EB37C1BF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76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5" name="Oval 34">
                <a:extLst>
                  <a:ext uri="{FF2B5EF4-FFF2-40B4-BE49-F238E27FC236}">
                    <a16:creationId xmlns:a16="http://schemas.microsoft.com/office/drawing/2014/main" id="{B0CBE30E-0026-45B1-8E9A-8990EE5DC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76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6" name="Oval 35">
                <a:extLst>
                  <a:ext uri="{FF2B5EF4-FFF2-40B4-BE49-F238E27FC236}">
                    <a16:creationId xmlns:a16="http://schemas.microsoft.com/office/drawing/2014/main" id="{6BBE8BE6-0368-4B75-947E-2CBBE081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77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7" name="Oval 36">
                <a:extLst>
                  <a:ext uri="{FF2B5EF4-FFF2-40B4-BE49-F238E27FC236}">
                    <a16:creationId xmlns:a16="http://schemas.microsoft.com/office/drawing/2014/main" id="{CBC7301E-3A78-4C07-BD29-6537F958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78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8" name="Freeform 37">
                <a:extLst>
                  <a:ext uri="{FF2B5EF4-FFF2-40B4-BE49-F238E27FC236}">
                    <a16:creationId xmlns:a16="http://schemas.microsoft.com/office/drawing/2014/main" id="{2C0EBB02-D265-4738-A79F-644C99C28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780"/>
                <a:ext cx="40" cy="38"/>
              </a:xfrm>
              <a:custGeom>
                <a:avLst/>
                <a:gdLst>
                  <a:gd name="T0" fmla="*/ 0 w 18"/>
                  <a:gd name="T1" fmla="*/ 147 h 16"/>
                  <a:gd name="T2" fmla="*/ 80 w 18"/>
                  <a:gd name="T3" fmla="*/ 185 h 16"/>
                  <a:gd name="T4" fmla="*/ 178 w 18"/>
                  <a:gd name="T5" fmla="*/ 57 h 16"/>
                  <a:gd name="T6" fmla="*/ 162 w 18"/>
                  <a:gd name="T7" fmla="*/ 0 h 16"/>
                  <a:gd name="T8" fmla="*/ 198 w 18"/>
                  <a:gd name="T9" fmla="*/ 95 h 16"/>
                  <a:gd name="T10" fmla="*/ 89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9" name="Oval 38">
                <a:extLst>
                  <a:ext uri="{FF2B5EF4-FFF2-40B4-BE49-F238E27FC236}">
                    <a16:creationId xmlns:a16="http://schemas.microsoft.com/office/drawing/2014/main" id="{B56CCF8F-12C6-4558-A50A-374B348F9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78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0" name="Oval 39">
                <a:extLst>
                  <a:ext uri="{FF2B5EF4-FFF2-40B4-BE49-F238E27FC236}">
                    <a16:creationId xmlns:a16="http://schemas.microsoft.com/office/drawing/2014/main" id="{83273797-DD76-4C0E-B798-D71E6D2DA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797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1" name="Oval 40">
                <a:extLst>
                  <a:ext uri="{FF2B5EF4-FFF2-40B4-BE49-F238E27FC236}">
                    <a16:creationId xmlns:a16="http://schemas.microsoft.com/office/drawing/2014/main" id="{2C869483-25A8-4A84-8081-BEF2C2C50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80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2" name="Freeform 41">
                <a:extLst>
                  <a:ext uri="{FF2B5EF4-FFF2-40B4-BE49-F238E27FC236}">
                    <a16:creationId xmlns:a16="http://schemas.microsoft.com/office/drawing/2014/main" id="{F2E5D33E-142D-404D-99AC-22927B10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79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3" name="Oval 42">
                <a:extLst>
                  <a:ext uri="{FF2B5EF4-FFF2-40B4-BE49-F238E27FC236}">
                    <a16:creationId xmlns:a16="http://schemas.microsoft.com/office/drawing/2014/main" id="{0E7DC862-C422-4E49-980E-5AFDAA233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81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4" name="Oval 43">
                <a:extLst>
                  <a:ext uri="{FF2B5EF4-FFF2-40B4-BE49-F238E27FC236}">
                    <a16:creationId xmlns:a16="http://schemas.microsoft.com/office/drawing/2014/main" id="{F280FEB3-0C84-4F8E-9E33-D66935BB2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8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5" name="Oval 44">
                <a:extLst>
                  <a:ext uri="{FF2B5EF4-FFF2-40B4-BE49-F238E27FC236}">
                    <a16:creationId xmlns:a16="http://schemas.microsoft.com/office/drawing/2014/main" id="{DD2AF70C-6B24-4F7E-B976-B8503984A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830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6" name="Freeform 45">
                <a:extLst>
                  <a:ext uri="{FF2B5EF4-FFF2-40B4-BE49-F238E27FC236}">
                    <a16:creationId xmlns:a16="http://schemas.microsoft.com/office/drawing/2014/main" id="{A653874A-F6D6-4DB7-B2AF-785739A89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82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7" name="Oval 46">
                <a:extLst>
                  <a:ext uri="{FF2B5EF4-FFF2-40B4-BE49-F238E27FC236}">
                    <a16:creationId xmlns:a16="http://schemas.microsoft.com/office/drawing/2014/main" id="{A0752DB8-F475-4987-99D6-A84AA6667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850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8" name="Oval 47">
                <a:extLst>
                  <a:ext uri="{FF2B5EF4-FFF2-40B4-BE49-F238E27FC236}">
                    <a16:creationId xmlns:a16="http://schemas.microsoft.com/office/drawing/2014/main" id="{920E632E-0677-49DF-A586-5CF07191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85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9" name="Oval 48">
                <a:extLst>
                  <a:ext uri="{FF2B5EF4-FFF2-40B4-BE49-F238E27FC236}">
                    <a16:creationId xmlns:a16="http://schemas.microsoft.com/office/drawing/2014/main" id="{A360258A-E253-451B-841C-9BC5ACDBD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86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0" name="Freeform 49">
                <a:extLst>
                  <a:ext uri="{FF2B5EF4-FFF2-40B4-BE49-F238E27FC236}">
                    <a16:creationId xmlns:a16="http://schemas.microsoft.com/office/drawing/2014/main" id="{3C662379-3230-40D8-BFE6-6F91004B8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85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1" name="Oval 50">
                <a:extLst>
                  <a:ext uri="{FF2B5EF4-FFF2-40B4-BE49-F238E27FC236}">
                    <a16:creationId xmlns:a16="http://schemas.microsoft.com/office/drawing/2014/main" id="{4E72BA38-90DE-4BAC-8CA5-A2BDFBD72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88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2" name="Oval 51">
                <a:extLst>
                  <a:ext uri="{FF2B5EF4-FFF2-40B4-BE49-F238E27FC236}">
                    <a16:creationId xmlns:a16="http://schemas.microsoft.com/office/drawing/2014/main" id="{F5B8F8F7-A4F8-490B-B925-5A73281EB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8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3" name="Oval 52">
                <a:extLst>
                  <a:ext uri="{FF2B5EF4-FFF2-40B4-BE49-F238E27FC236}">
                    <a16:creationId xmlns:a16="http://schemas.microsoft.com/office/drawing/2014/main" id="{4FDA81A5-05B2-4BBE-B8A2-5381DA142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89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4" name="Freeform 53">
                <a:extLst>
                  <a:ext uri="{FF2B5EF4-FFF2-40B4-BE49-F238E27FC236}">
                    <a16:creationId xmlns:a16="http://schemas.microsoft.com/office/drawing/2014/main" id="{550DAA59-4AB5-4E6F-96BC-67BAEB054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893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5" name="Oval 54">
                <a:extLst>
                  <a:ext uri="{FF2B5EF4-FFF2-40B4-BE49-F238E27FC236}">
                    <a16:creationId xmlns:a16="http://schemas.microsoft.com/office/drawing/2014/main" id="{7D82B25B-4702-4D85-B3FB-EE182DD0E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926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6" name="Oval 55">
                <a:extLst>
                  <a:ext uri="{FF2B5EF4-FFF2-40B4-BE49-F238E27FC236}">
                    <a16:creationId xmlns:a16="http://schemas.microsoft.com/office/drawing/2014/main" id="{764AC1A5-D181-4280-ABF4-12B2575D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93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7" name="Oval 56">
                <a:extLst>
                  <a:ext uri="{FF2B5EF4-FFF2-40B4-BE49-F238E27FC236}">
                    <a16:creationId xmlns:a16="http://schemas.microsoft.com/office/drawing/2014/main" id="{D735C397-BDD8-43AA-B792-14B6B50BE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941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8" name="Freeform 57">
                <a:extLst>
                  <a:ext uri="{FF2B5EF4-FFF2-40B4-BE49-F238E27FC236}">
                    <a16:creationId xmlns:a16="http://schemas.microsoft.com/office/drawing/2014/main" id="{2F5AD285-D382-4ABF-9F0D-A6EDE8DB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938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9" name="Oval 58">
                <a:extLst>
                  <a:ext uri="{FF2B5EF4-FFF2-40B4-BE49-F238E27FC236}">
                    <a16:creationId xmlns:a16="http://schemas.microsoft.com/office/drawing/2014/main" id="{A262F3BC-25CB-4C4C-833D-EB32E473D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970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0" name="Oval 59">
                <a:extLst>
                  <a:ext uri="{FF2B5EF4-FFF2-40B4-BE49-F238E27FC236}">
                    <a16:creationId xmlns:a16="http://schemas.microsoft.com/office/drawing/2014/main" id="{A825FD9B-533C-4B6C-85AD-0D213EEA6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6" y="979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1" name="Oval 60">
                <a:extLst>
                  <a:ext uri="{FF2B5EF4-FFF2-40B4-BE49-F238E27FC236}">
                    <a16:creationId xmlns:a16="http://schemas.microsoft.com/office/drawing/2014/main" id="{499086CD-61D6-4E48-B1FF-9A0EE0F46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98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2" name="Freeform 61">
                <a:extLst>
                  <a:ext uri="{FF2B5EF4-FFF2-40B4-BE49-F238E27FC236}">
                    <a16:creationId xmlns:a16="http://schemas.microsoft.com/office/drawing/2014/main" id="{97AD329C-DC73-4612-95AE-5939C02CC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982"/>
                <a:ext cx="40" cy="40"/>
              </a:xfrm>
              <a:custGeom>
                <a:avLst/>
                <a:gdLst>
                  <a:gd name="T0" fmla="*/ 0 w 18"/>
                  <a:gd name="T1" fmla="*/ 144 h 17"/>
                  <a:gd name="T2" fmla="*/ 80 w 18"/>
                  <a:gd name="T3" fmla="*/ 184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98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3" name="Oval 62">
                <a:extLst>
                  <a:ext uri="{FF2B5EF4-FFF2-40B4-BE49-F238E27FC236}">
                    <a16:creationId xmlns:a16="http://schemas.microsoft.com/office/drawing/2014/main" id="{58EA6311-0799-415C-BA09-FB3D1651A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101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4" name="Oval 63">
                <a:extLst>
                  <a:ext uri="{FF2B5EF4-FFF2-40B4-BE49-F238E27FC236}">
                    <a16:creationId xmlns:a16="http://schemas.microsoft.com/office/drawing/2014/main" id="{DA0EE50E-D672-40ED-9806-81CF3F311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102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5" name="Oval 64">
                <a:extLst>
                  <a:ext uri="{FF2B5EF4-FFF2-40B4-BE49-F238E27FC236}">
                    <a16:creationId xmlns:a16="http://schemas.microsoft.com/office/drawing/2014/main" id="{1F42FA39-D56C-4DDF-A850-4133F4E84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103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6" name="Freeform 65">
                <a:extLst>
                  <a:ext uri="{FF2B5EF4-FFF2-40B4-BE49-F238E27FC236}">
                    <a16:creationId xmlns:a16="http://schemas.microsoft.com/office/drawing/2014/main" id="{DF4E94BD-B0E4-495A-A309-8F91E18A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02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7" name="Oval 66">
                <a:extLst>
                  <a:ext uri="{FF2B5EF4-FFF2-40B4-BE49-F238E27FC236}">
                    <a16:creationId xmlns:a16="http://schemas.microsoft.com/office/drawing/2014/main" id="{A00710C0-3F76-4C9D-8482-FF08CCB61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06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8" name="Oval 67">
                <a:extLst>
                  <a:ext uri="{FF2B5EF4-FFF2-40B4-BE49-F238E27FC236}">
                    <a16:creationId xmlns:a16="http://schemas.microsoft.com/office/drawing/2014/main" id="{4263837B-5B7C-418A-9BD7-78C1FCE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07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9" name="Oval 68">
                <a:extLst>
                  <a:ext uri="{FF2B5EF4-FFF2-40B4-BE49-F238E27FC236}">
                    <a16:creationId xmlns:a16="http://schemas.microsoft.com/office/drawing/2014/main" id="{31CFCB5B-632A-43CC-821B-9FEE83250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078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0" name="Freeform 69">
                <a:extLst>
                  <a:ext uri="{FF2B5EF4-FFF2-40B4-BE49-F238E27FC236}">
                    <a16:creationId xmlns:a16="http://schemas.microsoft.com/office/drawing/2014/main" id="{E5251DD3-90D7-4CE6-8201-BF9D4C8D6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073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1" name="Oval 70">
                <a:extLst>
                  <a:ext uri="{FF2B5EF4-FFF2-40B4-BE49-F238E27FC236}">
                    <a16:creationId xmlns:a16="http://schemas.microsoft.com/office/drawing/2014/main" id="{277DE661-C148-4056-94AF-E96FFE3BE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116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2" name="Oval 71">
                <a:extLst>
                  <a:ext uri="{FF2B5EF4-FFF2-40B4-BE49-F238E27FC236}">
                    <a16:creationId xmlns:a16="http://schemas.microsoft.com/office/drawing/2014/main" id="{3A6CE99A-67B1-4A50-BED0-5B06A4B64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11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3" name="Oval 72">
                <a:extLst>
                  <a:ext uri="{FF2B5EF4-FFF2-40B4-BE49-F238E27FC236}">
                    <a16:creationId xmlns:a16="http://schemas.microsoft.com/office/drawing/2014/main" id="{07DC863D-D54D-4FDF-8201-E50040B0E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130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4" name="Freeform 73">
                <a:extLst>
                  <a:ext uri="{FF2B5EF4-FFF2-40B4-BE49-F238E27FC236}">
                    <a16:creationId xmlns:a16="http://schemas.microsoft.com/office/drawing/2014/main" id="{EABEAA17-7F6A-4EF2-87C7-328EE740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12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5" name="Oval 74">
                <a:extLst>
                  <a:ext uri="{FF2B5EF4-FFF2-40B4-BE49-F238E27FC236}">
                    <a16:creationId xmlns:a16="http://schemas.microsoft.com/office/drawing/2014/main" id="{9E778931-0614-4907-A1C8-1575E790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117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6" name="Oval 75">
                <a:extLst>
                  <a:ext uri="{FF2B5EF4-FFF2-40B4-BE49-F238E27FC236}">
                    <a16:creationId xmlns:a16="http://schemas.microsoft.com/office/drawing/2014/main" id="{83FA6E55-F022-424F-9781-8B949FBFA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183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7" name="Oval 76">
                <a:extLst>
                  <a:ext uri="{FF2B5EF4-FFF2-40B4-BE49-F238E27FC236}">
                    <a16:creationId xmlns:a16="http://schemas.microsoft.com/office/drawing/2014/main" id="{43B578E5-B46F-41D8-BBE5-CF5BF6C6A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1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8" name="Freeform 77">
                <a:extLst>
                  <a:ext uri="{FF2B5EF4-FFF2-40B4-BE49-F238E27FC236}">
                    <a16:creationId xmlns:a16="http://schemas.microsoft.com/office/drawing/2014/main" id="{3C7AEE69-32DB-44F6-A95D-2E64D3319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1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9" name="Oval 78">
                <a:extLst>
                  <a:ext uri="{FF2B5EF4-FFF2-40B4-BE49-F238E27FC236}">
                    <a16:creationId xmlns:a16="http://schemas.microsoft.com/office/drawing/2014/main" id="{253EBC48-799E-40ED-B8DF-CFDD36DD1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1229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0" name="Oval 79">
                <a:extLst>
                  <a:ext uri="{FF2B5EF4-FFF2-40B4-BE49-F238E27FC236}">
                    <a16:creationId xmlns:a16="http://schemas.microsoft.com/office/drawing/2014/main" id="{CED7EEDC-901D-48EE-927D-6A67D2E7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23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1" name="Oval 80">
                <a:extLst>
                  <a:ext uri="{FF2B5EF4-FFF2-40B4-BE49-F238E27FC236}">
                    <a16:creationId xmlns:a16="http://schemas.microsoft.com/office/drawing/2014/main" id="{C2EDBEEB-CAB7-4D6B-8C92-023E12DD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1243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2" name="Freeform 81">
                <a:extLst>
                  <a:ext uri="{FF2B5EF4-FFF2-40B4-BE49-F238E27FC236}">
                    <a16:creationId xmlns:a16="http://schemas.microsoft.com/office/drawing/2014/main" id="{ADA1545B-D4EE-4E1D-9E13-32EF32D34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241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3" name="Oval 82">
                <a:extLst>
                  <a:ext uri="{FF2B5EF4-FFF2-40B4-BE49-F238E27FC236}">
                    <a16:creationId xmlns:a16="http://schemas.microsoft.com/office/drawing/2014/main" id="{742CD5EE-7152-4E27-A8D8-3B9AEF7D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128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4" name="Oval 83">
                <a:extLst>
                  <a:ext uri="{FF2B5EF4-FFF2-40B4-BE49-F238E27FC236}">
                    <a16:creationId xmlns:a16="http://schemas.microsoft.com/office/drawing/2014/main" id="{CC95E1BA-9981-4B9B-BCD4-5E6A3EE3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129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5" name="Oval 84">
                <a:extLst>
                  <a:ext uri="{FF2B5EF4-FFF2-40B4-BE49-F238E27FC236}">
                    <a16:creationId xmlns:a16="http://schemas.microsoft.com/office/drawing/2014/main" id="{7FE3789D-1E12-4981-863F-5DA6F5CA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129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6" name="Freeform 85">
                <a:extLst>
                  <a:ext uri="{FF2B5EF4-FFF2-40B4-BE49-F238E27FC236}">
                    <a16:creationId xmlns:a16="http://schemas.microsoft.com/office/drawing/2014/main" id="{97423DC9-1F8D-48AE-B4E7-1337110A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294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7" name="Oval 86">
                <a:extLst>
                  <a:ext uri="{FF2B5EF4-FFF2-40B4-BE49-F238E27FC236}">
                    <a16:creationId xmlns:a16="http://schemas.microsoft.com/office/drawing/2014/main" id="{222B9D5F-3CE2-46A7-99A2-35CBFC718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134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8" name="Oval 87">
                <a:extLst>
                  <a:ext uri="{FF2B5EF4-FFF2-40B4-BE49-F238E27FC236}">
                    <a16:creationId xmlns:a16="http://schemas.microsoft.com/office/drawing/2014/main" id="{BF20823B-AEB0-455E-BFF3-026DBEC7A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135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9" name="Oval 88">
                <a:extLst>
                  <a:ext uri="{FF2B5EF4-FFF2-40B4-BE49-F238E27FC236}">
                    <a16:creationId xmlns:a16="http://schemas.microsoft.com/office/drawing/2014/main" id="{4C8CD150-A693-4E96-A9BC-D4EA2E34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358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0" name="Freeform 89">
                <a:extLst>
                  <a:ext uri="{FF2B5EF4-FFF2-40B4-BE49-F238E27FC236}">
                    <a16:creationId xmlns:a16="http://schemas.microsoft.com/office/drawing/2014/main" id="{4765B8DB-258E-4C1A-A952-C0F4D8C2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354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83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1" name="Oval 90">
                <a:extLst>
                  <a:ext uri="{FF2B5EF4-FFF2-40B4-BE49-F238E27FC236}">
                    <a16:creationId xmlns:a16="http://schemas.microsoft.com/office/drawing/2014/main" id="{8DED02A8-0837-4022-9F53-1839C8BA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1399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2" name="Oval 91">
                <a:extLst>
                  <a:ext uri="{FF2B5EF4-FFF2-40B4-BE49-F238E27FC236}">
                    <a16:creationId xmlns:a16="http://schemas.microsoft.com/office/drawing/2014/main" id="{62644BA5-BFFF-47E1-9A3A-DAF199D86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40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3" name="Oval 92">
                <a:extLst>
                  <a:ext uri="{FF2B5EF4-FFF2-40B4-BE49-F238E27FC236}">
                    <a16:creationId xmlns:a16="http://schemas.microsoft.com/office/drawing/2014/main" id="{1341C925-53B2-4C9D-BACD-F24B47F0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41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4" name="Freeform 93">
                <a:extLst>
                  <a:ext uri="{FF2B5EF4-FFF2-40B4-BE49-F238E27FC236}">
                    <a16:creationId xmlns:a16="http://schemas.microsoft.com/office/drawing/2014/main" id="{A1394720-6724-4A91-8F2E-881361712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411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5" name="Oval 94">
                <a:extLst>
                  <a:ext uri="{FF2B5EF4-FFF2-40B4-BE49-F238E27FC236}">
                    <a16:creationId xmlns:a16="http://schemas.microsoft.com/office/drawing/2014/main" id="{54EA6B57-2AF7-4FB5-B0B8-41315B01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146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6" name="Oval 95">
                <a:extLst>
                  <a:ext uri="{FF2B5EF4-FFF2-40B4-BE49-F238E27FC236}">
                    <a16:creationId xmlns:a16="http://schemas.microsoft.com/office/drawing/2014/main" id="{A3762139-D971-4EF0-AFB5-B5BC0FA9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47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7" name="Oval 96">
                <a:extLst>
                  <a:ext uri="{FF2B5EF4-FFF2-40B4-BE49-F238E27FC236}">
                    <a16:creationId xmlns:a16="http://schemas.microsoft.com/office/drawing/2014/main" id="{E63898AE-658F-4798-B74C-FDBCCA716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147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8" name="Freeform 97">
                <a:extLst>
                  <a:ext uri="{FF2B5EF4-FFF2-40B4-BE49-F238E27FC236}">
                    <a16:creationId xmlns:a16="http://schemas.microsoft.com/office/drawing/2014/main" id="{FAD62668-4CAD-40AF-8912-025C81D78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47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111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9" name="Oval 98">
                <a:extLst>
                  <a:ext uri="{FF2B5EF4-FFF2-40B4-BE49-F238E27FC236}">
                    <a16:creationId xmlns:a16="http://schemas.microsoft.com/office/drawing/2014/main" id="{A00D4AC5-CF3C-4AD7-8BA8-56513F74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52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0" name="Oval 99">
                <a:extLst>
                  <a:ext uri="{FF2B5EF4-FFF2-40B4-BE49-F238E27FC236}">
                    <a16:creationId xmlns:a16="http://schemas.microsoft.com/office/drawing/2014/main" id="{C5B555C6-F54D-4C5C-829D-E2322640A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53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1" name="Oval 100">
                <a:extLst>
                  <a:ext uri="{FF2B5EF4-FFF2-40B4-BE49-F238E27FC236}">
                    <a16:creationId xmlns:a16="http://schemas.microsoft.com/office/drawing/2014/main" id="{412BB3C5-AB99-4D51-81AC-13ABE7CA9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53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2" name="Freeform 101">
                <a:extLst>
                  <a:ext uri="{FF2B5EF4-FFF2-40B4-BE49-F238E27FC236}">
                    <a16:creationId xmlns:a16="http://schemas.microsoft.com/office/drawing/2014/main" id="{5B294D46-8ED3-41B9-99A4-C717A1E0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534"/>
                <a:ext cx="42" cy="40"/>
              </a:xfrm>
              <a:custGeom>
                <a:avLst/>
                <a:gdLst>
                  <a:gd name="T0" fmla="*/ 0 w 19"/>
                  <a:gd name="T1" fmla="*/ 155 h 17"/>
                  <a:gd name="T2" fmla="*/ 73 w 19"/>
                  <a:gd name="T3" fmla="*/ 193 h 17"/>
                  <a:gd name="T4" fmla="*/ 186 w 19"/>
                  <a:gd name="T5" fmla="*/ 66 h 17"/>
                  <a:gd name="T6" fmla="*/ 161 w 19"/>
                  <a:gd name="T7" fmla="*/ 0 h 17"/>
                  <a:gd name="T8" fmla="*/ 206 w 19"/>
                  <a:gd name="T9" fmla="*/ 89 h 17"/>
                  <a:gd name="T10" fmla="*/ 97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3" name="Oval 102">
                <a:extLst>
                  <a:ext uri="{FF2B5EF4-FFF2-40B4-BE49-F238E27FC236}">
                    <a16:creationId xmlns:a16="http://schemas.microsoft.com/office/drawing/2014/main" id="{134B0C0D-A118-4666-9666-D32F4B47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157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4" name="Oval 103">
                <a:extLst>
                  <a:ext uri="{FF2B5EF4-FFF2-40B4-BE49-F238E27FC236}">
                    <a16:creationId xmlns:a16="http://schemas.microsoft.com/office/drawing/2014/main" id="{79F33DCC-2240-402C-8BDB-2527EC75F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5" y="158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5" name="Oval 104">
                <a:extLst>
                  <a:ext uri="{FF2B5EF4-FFF2-40B4-BE49-F238E27FC236}">
                    <a16:creationId xmlns:a16="http://schemas.microsoft.com/office/drawing/2014/main" id="{D460E88A-AD31-4E86-85E7-04B85054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59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6" name="Freeform 105">
                <a:extLst>
                  <a:ext uri="{FF2B5EF4-FFF2-40B4-BE49-F238E27FC236}">
                    <a16:creationId xmlns:a16="http://schemas.microsoft.com/office/drawing/2014/main" id="{5CE20094-85B1-4361-B0A8-66C7AD6B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7" name="Oval 106">
                <a:extLst>
                  <a:ext uri="{FF2B5EF4-FFF2-40B4-BE49-F238E27FC236}">
                    <a16:creationId xmlns:a16="http://schemas.microsoft.com/office/drawing/2014/main" id="{854FB1A1-1E0E-4604-B8BD-A5985453D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63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8" name="Oval 107">
                <a:extLst>
                  <a:ext uri="{FF2B5EF4-FFF2-40B4-BE49-F238E27FC236}">
                    <a16:creationId xmlns:a16="http://schemas.microsoft.com/office/drawing/2014/main" id="{C181C09D-6C7B-4A1D-99F3-6D28807D9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164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9" name="Oval 108">
                <a:extLst>
                  <a:ext uri="{FF2B5EF4-FFF2-40B4-BE49-F238E27FC236}">
                    <a16:creationId xmlns:a16="http://schemas.microsoft.com/office/drawing/2014/main" id="{2898B0D7-0D84-422D-901C-9462830F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656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0" name="Freeform 109">
                <a:extLst>
                  <a:ext uri="{FF2B5EF4-FFF2-40B4-BE49-F238E27FC236}">
                    <a16:creationId xmlns:a16="http://schemas.microsoft.com/office/drawing/2014/main" id="{F957BEAF-0C18-4377-86E6-A213AB5B3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651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88 w 19"/>
                  <a:gd name="T3" fmla="*/ 198 h 17"/>
                  <a:gd name="T4" fmla="*/ 186 w 19"/>
                  <a:gd name="T5" fmla="*/ 70 h 17"/>
                  <a:gd name="T6" fmla="*/ 170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8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1" name="Oval 110">
                <a:extLst>
                  <a:ext uri="{FF2B5EF4-FFF2-40B4-BE49-F238E27FC236}">
                    <a16:creationId xmlns:a16="http://schemas.microsoft.com/office/drawing/2014/main" id="{43C3D961-32C0-465A-B661-6DD11BE10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69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2" name="Oval 111">
                <a:extLst>
                  <a:ext uri="{FF2B5EF4-FFF2-40B4-BE49-F238E27FC236}">
                    <a16:creationId xmlns:a16="http://schemas.microsoft.com/office/drawing/2014/main" id="{86F3FF15-2D2E-4223-BB66-FFEA1D9E0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70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3" name="Oval 112">
                <a:extLst>
                  <a:ext uri="{FF2B5EF4-FFF2-40B4-BE49-F238E27FC236}">
                    <a16:creationId xmlns:a16="http://schemas.microsoft.com/office/drawing/2014/main" id="{9BFC44F6-38FE-4088-A46D-0B0D5102A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170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4" name="Freeform 113">
                <a:extLst>
                  <a:ext uri="{FF2B5EF4-FFF2-40B4-BE49-F238E27FC236}">
                    <a16:creationId xmlns:a16="http://schemas.microsoft.com/office/drawing/2014/main" id="{12AF7815-D25C-4067-A8CD-7FBE7D8C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702"/>
                <a:ext cx="41" cy="40"/>
              </a:xfrm>
              <a:custGeom>
                <a:avLst/>
                <a:gdLst>
                  <a:gd name="T0" fmla="*/ 0 w 18"/>
                  <a:gd name="T1" fmla="*/ 155 h 17"/>
                  <a:gd name="T2" fmla="*/ 82 w 18"/>
                  <a:gd name="T3" fmla="*/ 193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106 h 17"/>
                  <a:gd name="T10" fmla="*/ 93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5" name="Oval 114">
                <a:extLst>
                  <a:ext uri="{FF2B5EF4-FFF2-40B4-BE49-F238E27FC236}">
                    <a16:creationId xmlns:a16="http://schemas.microsoft.com/office/drawing/2014/main" id="{1E611490-1EDE-43F7-962F-BEA840765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742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6" name="Oval 115">
                <a:extLst>
                  <a:ext uri="{FF2B5EF4-FFF2-40B4-BE49-F238E27FC236}">
                    <a16:creationId xmlns:a16="http://schemas.microsoft.com/office/drawing/2014/main" id="{B06E5F0E-4526-40CD-958A-25F3A418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75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7" name="Oval 116">
                <a:extLst>
                  <a:ext uri="{FF2B5EF4-FFF2-40B4-BE49-F238E27FC236}">
                    <a16:creationId xmlns:a16="http://schemas.microsoft.com/office/drawing/2014/main" id="{65755FA4-7B83-4BAB-B28F-64ABA7ED4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175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8" name="Freeform 117">
                <a:extLst>
                  <a:ext uri="{FF2B5EF4-FFF2-40B4-BE49-F238E27FC236}">
                    <a16:creationId xmlns:a16="http://schemas.microsoft.com/office/drawing/2014/main" id="{45A260CE-4257-4E81-8D8C-7383D386D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75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9" name="Oval 118">
                <a:extLst>
                  <a:ext uri="{FF2B5EF4-FFF2-40B4-BE49-F238E27FC236}">
                    <a16:creationId xmlns:a16="http://schemas.microsoft.com/office/drawing/2014/main" id="{614546E5-0C25-44DF-98F9-FDE8B83D5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788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0" name="Oval 119">
                <a:extLst>
                  <a:ext uri="{FF2B5EF4-FFF2-40B4-BE49-F238E27FC236}">
                    <a16:creationId xmlns:a16="http://schemas.microsoft.com/office/drawing/2014/main" id="{921BA5AC-D002-4AD5-941D-866F3A3E0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179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1" name="Oval 120">
                <a:extLst>
                  <a:ext uri="{FF2B5EF4-FFF2-40B4-BE49-F238E27FC236}">
                    <a16:creationId xmlns:a16="http://schemas.microsoft.com/office/drawing/2014/main" id="{CF3A1D7A-AD1A-4656-AF06-74DA5D197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8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2" name="Freeform 121">
                <a:extLst>
                  <a:ext uri="{FF2B5EF4-FFF2-40B4-BE49-F238E27FC236}">
                    <a16:creationId xmlns:a16="http://schemas.microsoft.com/office/drawing/2014/main" id="{EA6A3668-16DE-4610-88EC-94265DD0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800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3" name="Oval 122">
                <a:extLst>
                  <a:ext uri="{FF2B5EF4-FFF2-40B4-BE49-F238E27FC236}">
                    <a16:creationId xmlns:a16="http://schemas.microsoft.com/office/drawing/2014/main" id="{0B71CB3A-28DB-46A1-951C-EB4ECEB6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841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4" name="Oval 123">
                <a:extLst>
                  <a:ext uri="{FF2B5EF4-FFF2-40B4-BE49-F238E27FC236}">
                    <a16:creationId xmlns:a16="http://schemas.microsoft.com/office/drawing/2014/main" id="{24BCF288-63E3-46ED-B6EE-2E6A7C151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85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5" name="Oval 124">
                <a:extLst>
                  <a:ext uri="{FF2B5EF4-FFF2-40B4-BE49-F238E27FC236}">
                    <a16:creationId xmlns:a16="http://schemas.microsoft.com/office/drawing/2014/main" id="{02889CD2-A128-4BCD-9FAC-A5D6BE8A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185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6" name="Freeform 125">
                <a:extLst>
                  <a:ext uri="{FF2B5EF4-FFF2-40B4-BE49-F238E27FC236}">
                    <a16:creationId xmlns:a16="http://schemas.microsoft.com/office/drawing/2014/main" id="{80EF4D99-C6B1-411D-84EF-CEA6EB9C0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853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7" name="Oval 126">
                <a:extLst>
                  <a:ext uri="{FF2B5EF4-FFF2-40B4-BE49-F238E27FC236}">
                    <a16:creationId xmlns:a16="http://schemas.microsoft.com/office/drawing/2014/main" id="{4FCFFD34-AB7F-4426-9B15-8CB459D64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886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8" name="Oval 127">
                <a:extLst>
                  <a:ext uri="{FF2B5EF4-FFF2-40B4-BE49-F238E27FC236}">
                    <a16:creationId xmlns:a16="http://schemas.microsoft.com/office/drawing/2014/main" id="{1D317D73-775D-4AFE-A337-6EBA18953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89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9" name="Oval 128">
                <a:extLst>
                  <a:ext uri="{FF2B5EF4-FFF2-40B4-BE49-F238E27FC236}">
                    <a16:creationId xmlns:a16="http://schemas.microsoft.com/office/drawing/2014/main" id="{5F89DC58-1C46-4B6B-90F0-076988B01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190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0" name="Freeform 129">
                <a:extLst>
                  <a:ext uri="{FF2B5EF4-FFF2-40B4-BE49-F238E27FC236}">
                    <a16:creationId xmlns:a16="http://schemas.microsoft.com/office/drawing/2014/main" id="{29EBFA4D-4BA8-4914-99B8-11961684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896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1" name="Oval 130">
                <a:extLst>
                  <a:ext uri="{FF2B5EF4-FFF2-40B4-BE49-F238E27FC236}">
                    <a16:creationId xmlns:a16="http://schemas.microsoft.com/office/drawing/2014/main" id="{4833C577-7DF3-403D-9C42-5357A07A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9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2" name="Oval 131">
                <a:extLst>
                  <a:ext uri="{FF2B5EF4-FFF2-40B4-BE49-F238E27FC236}">
                    <a16:creationId xmlns:a16="http://schemas.microsoft.com/office/drawing/2014/main" id="{C05DE0B5-3E81-4A67-8B87-62ED3115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93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3" name="Oval 132">
                <a:extLst>
                  <a:ext uri="{FF2B5EF4-FFF2-40B4-BE49-F238E27FC236}">
                    <a16:creationId xmlns:a16="http://schemas.microsoft.com/office/drawing/2014/main" id="{84FA74F1-E2B9-4FA0-AD61-7DDC5B9D6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9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4" name="Freeform 133">
                <a:extLst>
                  <a:ext uri="{FF2B5EF4-FFF2-40B4-BE49-F238E27FC236}">
                    <a16:creationId xmlns:a16="http://schemas.microsoft.com/office/drawing/2014/main" id="{0FEA96DE-AB7E-440D-968C-278DC0005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93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5" name="Oval 134">
                <a:extLst>
                  <a:ext uri="{FF2B5EF4-FFF2-40B4-BE49-F238E27FC236}">
                    <a16:creationId xmlns:a16="http://schemas.microsoft.com/office/drawing/2014/main" id="{6B71FDBE-1A14-4ED3-8328-DD9AFC394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96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6" name="Oval 135">
                <a:extLst>
                  <a:ext uri="{FF2B5EF4-FFF2-40B4-BE49-F238E27FC236}">
                    <a16:creationId xmlns:a16="http://schemas.microsoft.com/office/drawing/2014/main" id="{CFC30808-2805-4869-B733-31FB025F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97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7" name="Oval 136">
                <a:extLst>
                  <a:ext uri="{FF2B5EF4-FFF2-40B4-BE49-F238E27FC236}">
                    <a16:creationId xmlns:a16="http://schemas.microsoft.com/office/drawing/2014/main" id="{7E0A748A-3E99-46F6-B4CF-8D1585EC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98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8" name="Freeform 137">
                <a:extLst>
                  <a:ext uri="{FF2B5EF4-FFF2-40B4-BE49-F238E27FC236}">
                    <a16:creationId xmlns:a16="http://schemas.microsoft.com/office/drawing/2014/main" id="{5F07EC96-0732-4D0A-8D5E-6DDDA896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978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9" name="Oval 138">
                <a:extLst>
                  <a:ext uri="{FF2B5EF4-FFF2-40B4-BE49-F238E27FC236}">
                    <a16:creationId xmlns:a16="http://schemas.microsoft.com/office/drawing/2014/main" id="{D8BB0B1F-7AF9-4D50-8636-8D0CB11D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997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0" name="Oval 139">
                <a:extLst>
                  <a:ext uri="{FF2B5EF4-FFF2-40B4-BE49-F238E27FC236}">
                    <a16:creationId xmlns:a16="http://schemas.microsoft.com/office/drawing/2014/main" id="{DD37953E-6614-40E1-93CF-7FD5497C7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200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1" name="Oval 140">
                <a:extLst>
                  <a:ext uri="{FF2B5EF4-FFF2-40B4-BE49-F238E27FC236}">
                    <a16:creationId xmlns:a16="http://schemas.microsoft.com/office/drawing/2014/main" id="{6BBF2F9D-057B-4FBC-840A-CB254D2B1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0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2" name="Freeform 141">
                <a:extLst>
                  <a:ext uri="{FF2B5EF4-FFF2-40B4-BE49-F238E27FC236}">
                    <a16:creationId xmlns:a16="http://schemas.microsoft.com/office/drawing/2014/main" id="{CD6AA0FE-7AE3-480F-B8BA-903B6AFA8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00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3" name="Oval 142">
                <a:extLst>
                  <a:ext uri="{FF2B5EF4-FFF2-40B4-BE49-F238E27FC236}">
                    <a16:creationId xmlns:a16="http://schemas.microsoft.com/office/drawing/2014/main" id="{DD6014D9-3F16-480B-AF09-F4A77818A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202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4" name="Oval 143">
                <a:extLst>
                  <a:ext uri="{FF2B5EF4-FFF2-40B4-BE49-F238E27FC236}">
                    <a16:creationId xmlns:a16="http://schemas.microsoft.com/office/drawing/2014/main" id="{BA821DF9-B6E6-44B0-9EAD-491B96144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035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5" name="Oval 144">
                <a:extLst>
                  <a:ext uri="{FF2B5EF4-FFF2-40B4-BE49-F238E27FC236}">
                    <a16:creationId xmlns:a16="http://schemas.microsoft.com/office/drawing/2014/main" id="{C0809F39-8682-421A-99B3-DEC537B2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04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6" name="Freeform 145">
                <a:extLst>
                  <a:ext uri="{FF2B5EF4-FFF2-40B4-BE49-F238E27FC236}">
                    <a16:creationId xmlns:a16="http://schemas.microsoft.com/office/drawing/2014/main" id="{6928A0DE-5C4B-4212-A71D-58B71E1A1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38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7" name="Oval 146">
                <a:extLst>
                  <a:ext uri="{FF2B5EF4-FFF2-40B4-BE49-F238E27FC236}">
                    <a16:creationId xmlns:a16="http://schemas.microsoft.com/office/drawing/2014/main" id="{18607949-3DD9-4CEE-90B6-6BAEEF484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050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8" name="Oval 147">
                <a:extLst>
                  <a:ext uri="{FF2B5EF4-FFF2-40B4-BE49-F238E27FC236}">
                    <a16:creationId xmlns:a16="http://schemas.microsoft.com/office/drawing/2014/main" id="{0680630F-171E-4B6C-B070-D470FD25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3" y="2059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9" name="Oval 148">
                <a:extLst>
                  <a:ext uri="{FF2B5EF4-FFF2-40B4-BE49-F238E27FC236}">
                    <a16:creationId xmlns:a16="http://schemas.microsoft.com/office/drawing/2014/main" id="{696D1619-A28F-40F4-BA58-8860FA358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206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0" name="Freeform 149">
                <a:extLst>
                  <a:ext uri="{FF2B5EF4-FFF2-40B4-BE49-F238E27FC236}">
                    <a16:creationId xmlns:a16="http://schemas.microsoft.com/office/drawing/2014/main" id="{3B3DCBE3-FF06-4156-AD95-F2D887C8D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062"/>
                <a:ext cx="41" cy="38"/>
              </a:xfrm>
              <a:custGeom>
                <a:avLst/>
                <a:gdLst>
                  <a:gd name="T0" fmla="*/ 0 w 18"/>
                  <a:gd name="T1" fmla="*/ 147 h 16"/>
                  <a:gd name="T2" fmla="*/ 82 w 18"/>
                  <a:gd name="T3" fmla="*/ 185 h 16"/>
                  <a:gd name="T4" fmla="*/ 203 w 18"/>
                  <a:gd name="T5" fmla="*/ 57 h 16"/>
                  <a:gd name="T6" fmla="*/ 175 w 18"/>
                  <a:gd name="T7" fmla="*/ 0 h 16"/>
                  <a:gd name="T8" fmla="*/ 212 w 18"/>
                  <a:gd name="T9" fmla="*/ 95 h 16"/>
                  <a:gd name="T10" fmla="*/ 109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1" name="Oval 150">
                <a:extLst>
                  <a:ext uri="{FF2B5EF4-FFF2-40B4-BE49-F238E27FC236}">
                    <a16:creationId xmlns:a16="http://schemas.microsoft.com/office/drawing/2014/main" id="{9386F801-E3BC-4776-8FDC-0F1AE1BE3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06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2" name="Oval 151">
                <a:extLst>
                  <a:ext uri="{FF2B5EF4-FFF2-40B4-BE49-F238E27FC236}">
                    <a16:creationId xmlns:a16="http://schemas.microsoft.com/office/drawing/2014/main" id="{C47CD51C-5807-416D-A203-86D796D24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07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3" name="Oval 152">
                <a:extLst>
                  <a:ext uri="{FF2B5EF4-FFF2-40B4-BE49-F238E27FC236}">
                    <a16:creationId xmlns:a16="http://schemas.microsoft.com/office/drawing/2014/main" id="{DB869943-7337-4DE4-B559-688455B75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083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4" name="Freeform 153">
                <a:extLst>
                  <a:ext uri="{FF2B5EF4-FFF2-40B4-BE49-F238E27FC236}">
                    <a16:creationId xmlns:a16="http://schemas.microsoft.com/office/drawing/2014/main" id="{DCD83B2A-09B1-47C9-A535-712ABC8C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078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5" name="Oval 154">
                <a:extLst>
                  <a:ext uri="{FF2B5EF4-FFF2-40B4-BE49-F238E27FC236}">
                    <a16:creationId xmlns:a16="http://schemas.microsoft.com/office/drawing/2014/main" id="{3F2EE2A4-FF5D-4E67-9A94-AB32DB928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08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6" name="Oval 155">
                <a:extLst>
                  <a:ext uri="{FF2B5EF4-FFF2-40B4-BE49-F238E27FC236}">
                    <a16:creationId xmlns:a16="http://schemas.microsoft.com/office/drawing/2014/main" id="{73E8C3A2-D179-4886-ACAA-38ED03C78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5" y="20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7" name="Oval 156">
                <a:extLst>
                  <a:ext uri="{FF2B5EF4-FFF2-40B4-BE49-F238E27FC236}">
                    <a16:creationId xmlns:a16="http://schemas.microsoft.com/office/drawing/2014/main" id="{E7ECB9EC-906F-4CF8-A808-920DD1161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09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8" name="Freeform 157">
                <a:extLst>
                  <a:ext uri="{FF2B5EF4-FFF2-40B4-BE49-F238E27FC236}">
                    <a16:creationId xmlns:a16="http://schemas.microsoft.com/office/drawing/2014/main" id="{564F8E68-033B-4F79-9555-F60E15301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093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9" name="Oval 158">
                <a:extLst>
                  <a:ext uri="{FF2B5EF4-FFF2-40B4-BE49-F238E27FC236}">
                    <a16:creationId xmlns:a16="http://schemas.microsoft.com/office/drawing/2014/main" id="{94A1501E-61C6-4281-9FE7-AB229B583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09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0" name="Oval 159">
                <a:extLst>
                  <a:ext uri="{FF2B5EF4-FFF2-40B4-BE49-F238E27FC236}">
                    <a16:creationId xmlns:a16="http://schemas.microsoft.com/office/drawing/2014/main" id="{77FD6CBB-2C6F-4DD4-8D28-37562E2F3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6" y="210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1" name="Oval 160">
                <a:extLst>
                  <a:ext uri="{FF2B5EF4-FFF2-40B4-BE49-F238E27FC236}">
                    <a16:creationId xmlns:a16="http://schemas.microsoft.com/office/drawing/2014/main" id="{FCB8877C-B4BA-4DEA-A3AB-2DD26220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11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2" name="Freeform 161">
                <a:extLst>
                  <a:ext uri="{FF2B5EF4-FFF2-40B4-BE49-F238E27FC236}">
                    <a16:creationId xmlns:a16="http://schemas.microsoft.com/office/drawing/2014/main" id="{8646B36B-CE8C-455B-9707-F0A8C262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105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3" name="Oval 162">
                <a:extLst>
                  <a:ext uri="{FF2B5EF4-FFF2-40B4-BE49-F238E27FC236}">
                    <a16:creationId xmlns:a16="http://schemas.microsoft.com/office/drawing/2014/main" id="{D51719CC-E350-46BF-8434-B9E2D9D35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2102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4" name="Oval 163">
                <a:extLst>
                  <a:ext uri="{FF2B5EF4-FFF2-40B4-BE49-F238E27FC236}">
                    <a16:creationId xmlns:a16="http://schemas.microsoft.com/office/drawing/2014/main" id="{C236159D-D81F-4736-84D0-320DBD1E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11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5" name="Oval 164">
                <a:extLst>
                  <a:ext uri="{FF2B5EF4-FFF2-40B4-BE49-F238E27FC236}">
                    <a16:creationId xmlns:a16="http://schemas.microsoft.com/office/drawing/2014/main" id="{11D0CA04-D9D0-414E-A0FF-16BA819E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211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6" name="Freeform 165">
                <a:extLst>
                  <a:ext uri="{FF2B5EF4-FFF2-40B4-BE49-F238E27FC236}">
                    <a16:creationId xmlns:a16="http://schemas.microsoft.com/office/drawing/2014/main" id="{B3B56045-565E-4144-A004-DC9ABDB40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114"/>
                <a:ext cx="43" cy="39"/>
              </a:xfrm>
              <a:custGeom>
                <a:avLst/>
                <a:gdLst>
                  <a:gd name="T0" fmla="*/ 0 w 19"/>
                  <a:gd name="T1" fmla="*/ 161 h 16"/>
                  <a:gd name="T2" fmla="*/ 81 w 19"/>
                  <a:gd name="T3" fmla="*/ 202 h 16"/>
                  <a:gd name="T4" fmla="*/ 195 w 19"/>
                  <a:gd name="T5" fmla="*/ 59 h 16"/>
                  <a:gd name="T6" fmla="*/ 174 w 19"/>
                  <a:gd name="T7" fmla="*/ 0 h 16"/>
                  <a:gd name="T8" fmla="*/ 220 w 19"/>
                  <a:gd name="T9" fmla="*/ 100 h 16"/>
                  <a:gd name="T10" fmla="*/ 102 w 19"/>
                  <a:gd name="T11" fmla="*/ 232 h 16"/>
                  <a:gd name="T12" fmla="*/ 0 w 19"/>
                  <a:gd name="T13" fmla="*/ 16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7" name="Oval 166">
                <a:extLst>
                  <a:ext uri="{FF2B5EF4-FFF2-40B4-BE49-F238E27FC236}">
                    <a16:creationId xmlns:a16="http://schemas.microsoft.com/office/drawing/2014/main" id="{67036DBD-0203-4B8B-8A33-CAE11A669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2100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8" name="Oval 167">
                <a:extLst>
                  <a:ext uri="{FF2B5EF4-FFF2-40B4-BE49-F238E27FC236}">
                    <a16:creationId xmlns:a16="http://schemas.microsoft.com/office/drawing/2014/main" id="{8199E194-4B42-453C-9629-C3187394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11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9" name="Oval 168">
                <a:extLst>
                  <a:ext uri="{FF2B5EF4-FFF2-40B4-BE49-F238E27FC236}">
                    <a16:creationId xmlns:a16="http://schemas.microsoft.com/office/drawing/2014/main" id="{B63F0F08-3393-4E4C-833F-A9BE9EA4F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11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0" name="Freeform 169">
                <a:extLst>
                  <a:ext uri="{FF2B5EF4-FFF2-40B4-BE49-F238E27FC236}">
                    <a16:creationId xmlns:a16="http://schemas.microsoft.com/office/drawing/2014/main" id="{3B78031D-DA0F-4988-918D-8B50FD7E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110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1" name="Oval 170">
                <a:extLst>
                  <a:ext uri="{FF2B5EF4-FFF2-40B4-BE49-F238E27FC236}">
                    <a16:creationId xmlns:a16="http://schemas.microsoft.com/office/drawing/2014/main" id="{10EFC78E-3AA6-4141-AD1C-1F9A467B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2098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2" name="Oval 171">
                <a:extLst>
                  <a:ext uri="{FF2B5EF4-FFF2-40B4-BE49-F238E27FC236}">
                    <a16:creationId xmlns:a16="http://schemas.microsoft.com/office/drawing/2014/main" id="{648FF93D-B0B1-4905-87C1-4EF16D789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2107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3" name="Oval 172">
                <a:extLst>
                  <a:ext uri="{FF2B5EF4-FFF2-40B4-BE49-F238E27FC236}">
                    <a16:creationId xmlns:a16="http://schemas.microsoft.com/office/drawing/2014/main" id="{AEB38DA9-3E25-46BB-A146-2D0AE19CE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211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4" name="Freeform 173">
                <a:extLst>
                  <a:ext uri="{FF2B5EF4-FFF2-40B4-BE49-F238E27FC236}">
                    <a16:creationId xmlns:a16="http://schemas.microsoft.com/office/drawing/2014/main" id="{60B9CA07-0F04-41FF-8AF9-873550E4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110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93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5" name="Oval 174">
                <a:extLst>
                  <a:ext uri="{FF2B5EF4-FFF2-40B4-BE49-F238E27FC236}">
                    <a16:creationId xmlns:a16="http://schemas.microsoft.com/office/drawing/2014/main" id="{723B24FB-627D-4D36-B618-0EB8397B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208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6" name="Oval 175">
                <a:extLst>
                  <a:ext uri="{FF2B5EF4-FFF2-40B4-BE49-F238E27FC236}">
                    <a16:creationId xmlns:a16="http://schemas.microsoft.com/office/drawing/2014/main" id="{5BCD919E-B0DA-499E-84E9-6D344C558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209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7" name="Oval 176">
                <a:extLst>
                  <a:ext uri="{FF2B5EF4-FFF2-40B4-BE49-F238E27FC236}">
                    <a16:creationId xmlns:a16="http://schemas.microsoft.com/office/drawing/2014/main" id="{58E717E8-0EC6-420E-92A4-A1C0BC458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210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8" name="Freeform 177">
                <a:extLst>
                  <a:ext uri="{FF2B5EF4-FFF2-40B4-BE49-F238E27FC236}">
                    <a16:creationId xmlns:a16="http://schemas.microsoft.com/office/drawing/2014/main" id="{F502EFBC-9F0E-4BEF-A891-64CEECC9D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100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9" name="Oval 178">
                <a:extLst>
                  <a:ext uri="{FF2B5EF4-FFF2-40B4-BE49-F238E27FC236}">
                    <a16:creationId xmlns:a16="http://schemas.microsoft.com/office/drawing/2014/main" id="{96CE9FB5-37D4-44C7-9C4D-906D44B8A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2074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0" name="Oval 179">
                <a:extLst>
                  <a:ext uri="{FF2B5EF4-FFF2-40B4-BE49-F238E27FC236}">
                    <a16:creationId xmlns:a16="http://schemas.microsoft.com/office/drawing/2014/main" id="{51350FB6-68FC-4B61-85E2-6116C2A6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2083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1" name="Oval 180">
                <a:extLst>
                  <a:ext uri="{FF2B5EF4-FFF2-40B4-BE49-F238E27FC236}">
                    <a16:creationId xmlns:a16="http://schemas.microsoft.com/office/drawing/2014/main" id="{D75E23C1-CBD2-4B09-8A73-013D74A05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20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2" name="Freeform 181">
                <a:extLst>
                  <a:ext uri="{FF2B5EF4-FFF2-40B4-BE49-F238E27FC236}">
                    <a16:creationId xmlns:a16="http://schemas.microsoft.com/office/drawing/2014/main" id="{EA7FE204-41D3-45C6-9647-8B4AD3D3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0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3" name="Oval 182">
                <a:extLst>
                  <a:ext uri="{FF2B5EF4-FFF2-40B4-BE49-F238E27FC236}">
                    <a16:creationId xmlns:a16="http://schemas.microsoft.com/office/drawing/2014/main" id="{354D0DA2-ADF1-44EF-A55E-A6E69ADC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05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4" name="Oval 183">
                <a:extLst>
                  <a:ext uri="{FF2B5EF4-FFF2-40B4-BE49-F238E27FC236}">
                    <a16:creationId xmlns:a16="http://schemas.microsoft.com/office/drawing/2014/main" id="{ADD0C044-0C47-4226-A56C-AB4395F1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206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5" name="Oval 184">
                <a:extLst>
                  <a:ext uri="{FF2B5EF4-FFF2-40B4-BE49-F238E27FC236}">
                    <a16:creationId xmlns:a16="http://schemas.microsoft.com/office/drawing/2014/main" id="{89793F90-A3AC-4076-983B-748C6AD3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207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6" name="Freeform 185">
                <a:extLst>
                  <a:ext uri="{FF2B5EF4-FFF2-40B4-BE49-F238E27FC236}">
                    <a16:creationId xmlns:a16="http://schemas.microsoft.com/office/drawing/2014/main" id="{34A2FD7D-5F1E-4B69-B15A-3069A3EBD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06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7" name="Oval 186">
                <a:extLst>
                  <a:ext uri="{FF2B5EF4-FFF2-40B4-BE49-F238E27FC236}">
                    <a16:creationId xmlns:a16="http://schemas.microsoft.com/office/drawing/2014/main" id="{88C0F0C1-E551-4D88-BDF0-E2B235693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2030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8" name="Oval 187">
                <a:extLst>
                  <a:ext uri="{FF2B5EF4-FFF2-40B4-BE49-F238E27FC236}">
                    <a16:creationId xmlns:a16="http://schemas.microsoft.com/office/drawing/2014/main" id="{DC449786-1B67-4307-A72A-949D66511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2040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9" name="Oval 188">
                <a:extLst>
                  <a:ext uri="{FF2B5EF4-FFF2-40B4-BE49-F238E27FC236}">
                    <a16:creationId xmlns:a16="http://schemas.microsoft.com/office/drawing/2014/main" id="{AE414D82-3F18-41ED-A903-B8E304677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2045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0" name="Freeform 189">
                <a:extLst>
                  <a:ext uri="{FF2B5EF4-FFF2-40B4-BE49-F238E27FC236}">
                    <a16:creationId xmlns:a16="http://schemas.microsoft.com/office/drawing/2014/main" id="{B8A354D0-C682-4CD1-8452-5BB402257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040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1" name="Oval 190">
                <a:extLst>
                  <a:ext uri="{FF2B5EF4-FFF2-40B4-BE49-F238E27FC236}">
                    <a16:creationId xmlns:a16="http://schemas.microsoft.com/office/drawing/2014/main" id="{9077718A-64FA-41B1-8E1A-2F17E492E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200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2" name="Oval 191">
                <a:extLst>
                  <a:ext uri="{FF2B5EF4-FFF2-40B4-BE49-F238E27FC236}">
                    <a16:creationId xmlns:a16="http://schemas.microsoft.com/office/drawing/2014/main" id="{F547EE34-52CA-4B5C-B76E-DF1089A46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201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3" name="Oval 192">
                <a:extLst>
                  <a:ext uri="{FF2B5EF4-FFF2-40B4-BE49-F238E27FC236}">
                    <a16:creationId xmlns:a16="http://schemas.microsoft.com/office/drawing/2014/main" id="{4C7543F4-2329-49D3-8029-B57A158A1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201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4" name="Freeform 193">
                <a:extLst>
                  <a:ext uri="{FF2B5EF4-FFF2-40B4-BE49-F238E27FC236}">
                    <a16:creationId xmlns:a16="http://schemas.microsoft.com/office/drawing/2014/main" id="{1AD56C55-4551-46D2-AC64-1D2787C3C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014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5" name="Oval 194">
                <a:extLst>
                  <a:ext uri="{FF2B5EF4-FFF2-40B4-BE49-F238E27FC236}">
                    <a16:creationId xmlns:a16="http://schemas.microsoft.com/office/drawing/2014/main" id="{3F4D3F35-370F-4992-9B1E-1D20E508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970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6" name="Oval 195">
                <a:extLst>
                  <a:ext uri="{FF2B5EF4-FFF2-40B4-BE49-F238E27FC236}">
                    <a16:creationId xmlns:a16="http://schemas.microsoft.com/office/drawing/2014/main" id="{3D37B193-69CD-47B8-A4B6-52B62C0E0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980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7" name="Oval 196">
                <a:extLst>
                  <a:ext uri="{FF2B5EF4-FFF2-40B4-BE49-F238E27FC236}">
                    <a16:creationId xmlns:a16="http://schemas.microsoft.com/office/drawing/2014/main" id="{0AF32AC0-D626-493A-91F9-4D417EF42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98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8" name="Freeform 197">
                <a:extLst>
                  <a:ext uri="{FF2B5EF4-FFF2-40B4-BE49-F238E27FC236}">
                    <a16:creationId xmlns:a16="http://schemas.microsoft.com/office/drawing/2014/main" id="{6D12272E-C7F4-45E1-BBB7-3E4013C9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98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9" name="Oval 198">
                <a:extLst>
                  <a:ext uri="{FF2B5EF4-FFF2-40B4-BE49-F238E27FC236}">
                    <a16:creationId xmlns:a16="http://schemas.microsoft.com/office/drawing/2014/main" id="{8F827C9F-1BF9-4B49-A133-C81F8310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1937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0" name="Oval 199">
                <a:extLst>
                  <a:ext uri="{FF2B5EF4-FFF2-40B4-BE49-F238E27FC236}">
                    <a16:creationId xmlns:a16="http://schemas.microsoft.com/office/drawing/2014/main" id="{94B38F3B-42E4-4085-B733-7C3207A4C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94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1" name="Oval 200">
                <a:extLst>
                  <a:ext uri="{FF2B5EF4-FFF2-40B4-BE49-F238E27FC236}">
                    <a16:creationId xmlns:a16="http://schemas.microsoft.com/office/drawing/2014/main" id="{A5ADF058-A1CE-46D9-919D-A80B33422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95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2" name="Freeform 201">
                <a:extLst>
                  <a:ext uri="{FF2B5EF4-FFF2-40B4-BE49-F238E27FC236}">
                    <a16:creationId xmlns:a16="http://schemas.microsoft.com/office/drawing/2014/main" id="{2F7468CD-8C71-4ED3-AD4E-E327102A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949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3" name="Oval 202">
                <a:extLst>
                  <a:ext uri="{FF2B5EF4-FFF2-40B4-BE49-F238E27FC236}">
                    <a16:creationId xmlns:a16="http://schemas.microsoft.com/office/drawing/2014/main" id="{7AF7AA7E-09C1-4846-994A-CF5B22D6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189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4" name="Oval 203">
                <a:extLst>
                  <a:ext uri="{FF2B5EF4-FFF2-40B4-BE49-F238E27FC236}">
                    <a16:creationId xmlns:a16="http://schemas.microsoft.com/office/drawing/2014/main" id="{F152C269-6E6A-4A66-9F11-A8294A73A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190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5" name="Oval 204">
                <a:extLst>
                  <a:ext uri="{FF2B5EF4-FFF2-40B4-BE49-F238E27FC236}">
                    <a16:creationId xmlns:a16="http://schemas.microsoft.com/office/drawing/2014/main" id="{321FF259-4410-421E-B11A-F6C78038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191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0" name="Group 205">
              <a:extLst>
                <a:ext uri="{FF2B5EF4-FFF2-40B4-BE49-F238E27FC236}">
                  <a16:creationId xmlns:a16="http://schemas.microsoft.com/office/drawing/2014/main" id="{9D3B3DB3-AF7E-4ADF-9031-761708E44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0" y="754"/>
              <a:ext cx="1312" cy="1195"/>
              <a:chOff x="4020" y="754"/>
              <a:chExt cx="1312" cy="1195"/>
            </a:xfrm>
          </p:grpSpPr>
          <p:sp>
            <p:nvSpPr>
              <p:cNvPr id="53936" name="Freeform 206">
                <a:extLst>
                  <a:ext uri="{FF2B5EF4-FFF2-40B4-BE49-F238E27FC236}">
                    <a16:creationId xmlns:a16="http://schemas.microsoft.com/office/drawing/2014/main" id="{D99ACD82-88CE-4F24-8BF7-CA570E885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908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7" name="Oval 207">
                <a:extLst>
                  <a:ext uri="{FF2B5EF4-FFF2-40B4-BE49-F238E27FC236}">
                    <a16:creationId xmlns:a16="http://schemas.microsoft.com/office/drawing/2014/main" id="{7E2AF22F-A826-49E9-BA2A-894E0DBE1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85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8" name="Oval 208">
                <a:extLst>
                  <a:ext uri="{FF2B5EF4-FFF2-40B4-BE49-F238E27FC236}">
                    <a16:creationId xmlns:a16="http://schemas.microsoft.com/office/drawing/2014/main" id="{9E3D9BAD-0385-442C-B2AC-FE231C4CF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86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9" name="Oval 209">
                <a:extLst>
                  <a:ext uri="{FF2B5EF4-FFF2-40B4-BE49-F238E27FC236}">
                    <a16:creationId xmlns:a16="http://schemas.microsoft.com/office/drawing/2014/main" id="{D3B1C1D1-FDE7-482B-AF67-3CF9980E5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" y="186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0" name="Freeform 210">
                <a:extLst>
                  <a:ext uri="{FF2B5EF4-FFF2-40B4-BE49-F238E27FC236}">
                    <a16:creationId xmlns:a16="http://schemas.microsoft.com/office/drawing/2014/main" id="{979F70E5-051D-47D0-A6E3-A9000DB2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86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1" name="Oval 211">
                <a:extLst>
                  <a:ext uri="{FF2B5EF4-FFF2-40B4-BE49-F238E27FC236}">
                    <a16:creationId xmlns:a16="http://schemas.microsoft.com/office/drawing/2014/main" id="{4990D884-44C1-4C3A-AEF6-D90C80602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80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2" name="Oval 212">
                <a:extLst>
                  <a:ext uri="{FF2B5EF4-FFF2-40B4-BE49-F238E27FC236}">
                    <a16:creationId xmlns:a16="http://schemas.microsoft.com/office/drawing/2014/main" id="{830F1BF5-8895-486F-A2C6-B329A5249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814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3" name="Oval 213">
                <a:extLst>
                  <a:ext uri="{FF2B5EF4-FFF2-40B4-BE49-F238E27FC236}">
                    <a16:creationId xmlns:a16="http://schemas.microsoft.com/office/drawing/2014/main" id="{80E56E49-A6A1-4636-BF76-F35B7709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1819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4" name="Freeform 214">
                <a:extLst>
                  <a:ext uri="{FF2B5EF4-FFF2-40B4-BE49-F238E27FC236}">
                    <a16:creationId xmlns:a16="http://schemas.microsoft.com/office/drawing/2014/main" id="{E61F63B2-7401-4D1F-A3E1-70E2BB88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817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5" name="Oval 215">
                <a:extLst>
                  <a:ext uri="{FF2B5EF4-FFF2-40B4-BE49-F238E27FC236}">
                    <a16:creationId xmlns:a16="http://schemas.microsoft.com/office/drawing/2014/main" id="{7CCBE9ED-998F-4696-A737-AC910ADDB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75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6" name="Oval 216">
                <a:extLst>
                  <a:ext uri="{FF2B5EF4-FFF2-40B4-BE49-F238E27FC236}">
                    <a16:creationId xmlns:a16="http://schemas.microsoft.com/office/drawing/2014/main" id="{5B1C070A-186C-4428-B2F1-57B8310E3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176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7" name="Oval 217">
                <a:extLst>
                  <a:ext uri="{FF2B5EF4-FFF2-40B4-BE49-F238E27FC236}">
                    <a16:creationId xmlns:a16="http://schemas.microsoft.com/office/drawing/2014/main" id="{7FA13D5C-ACB9-4AE8-BCF8-947A5FBB1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177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8" name="Freeform 218">
                <a:extLst>
                  <a:ext uri="{FF2B5EF4-FFF2-40B4-BE49-F238E27FC236}">
                    <a16:creationId xmlns:a16="http://schemas.microsoft.com/office/drawing/2014/main" id="{96408EB0-F415-4BB2-86E7-B2C3AF6C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766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9" name="Oval 219">
                <a:extLst>
                  <a:ext uri="{FF2B5EF4-FFF2-40B4-BE49-F238E27FC236}">
                    <a16:creationId xmlns:a16="http://schemas.microsoft.com/office/drawing/2014/main" id="{661C608E-99E9-48BB-AB75-B73B63B96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1697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0" name="Oval 220">
                <a:extLst>
                  <a:ext uri="{FF2B5EF4-FFF2-40B4-BE49-F238E27FC236}">
                    <a16:creationId xmlns:a16="http://schemas.microsoft.com/office/drawing/2014/main" id="{FA9C97B9-2BD4-403D-BD21-98CEFD8AC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6" y="170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1" name="Oval 221">
                <a:extLst>
                  <a:ext uri="{FF2B5EF4-FFF2-40B4-BE49-F238E27FC236}">
                    <a16:creationId xmlns:a16="http://schemas.microsoft.com/office/drawing/2014/main" id="{AB15431A-A44B-4972-A76E-C1005F6C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7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2" name="Freeform 222">
                <a:extLst>
                  <a:ext uri="{FF2B5EF4-FFF2-40B4-BE49-F238E27FC236}">
                    <a16:creationId xmlns:a16="http://schemas.microsoft.com/office/drawing/2014/main" id="{E26CF0A7-B01B-4FAC-A3CE-756E6EBE7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709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3" name="Oval 223">
                <a:extLst>
                  <a:ext uri="{FF2B5EF4-FFF2-40B4-BE49-F238E27FC236}">
                    <a16:creationId xmlns:a16="http://schemas.microsoft.com/office/drawing/2014/main" id="{B2A63E9D-97C8-45AB-97A9-E6E2C4C25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64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4" name="Oval 224">
                <a:extLst>
                  <a:ext uri="{FF2B5EF4-FFF2-40B4-BE49-F238E27FC236}">
                    <a16:creationId xmlns:a16="http://schemas.microsoft.com/office/drawing/2014/main" id="{E4D15DDE-C1EC-4586-A5D0-7CC6B8E5B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65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5" name="Oval 225">
                <a:extLst>
                  <a:ext uri="{FF2B5EF4-FFF2-40B4-BE49-F238E27FC236}">
                    <a16:creationId xmlns:a16="http://schemas.microsoft.com/office/drawing/2014/main" id="{465FC5E6-D759-4557-BAF1-76BE61EAD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165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6" name="Freeform 226">
                <a:extLst>
                  <a:ext uri="{FF2B5EF4-FFF2-40B4-BE49-F238E27FC236}">
                    <a16:creationId xmlns:a16="http://schemas.microsoft.com/office/drawing/2014/main" id="{C1F0FB5A-8BA4-4A88-9644-048CBB1AE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65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7" name="Oval 227">
                <a:extLst>
                  <a:ext uri="{FF2B5EF4-FFF2-40B4-BE49-F238E27FC236}">
                    <a16:creationId xmlns:a16="http://schemas.microsoft.com/office/drawing/2014/main" id="{47433A8F-6927-4C38-A541-B54A31585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58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8" name="Oval 228">
                <a:extLst>
                  <a:ext uri="{FF2B5EF4-FFF2-40B4-BE49-F238E27FC236}">
                    <a16:creationId xmlns:a16="http://schemas.microsoft.com/office/drawing/2014/main" id="{A2EE9EFE-7C5D-48C5-81D3-EED8254B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591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9" name="Oval 229">
                <a:extLst>
                  <a:ext uri="{FF2B5EF4-FFF2-40B4-BE49-F238E27FC236}">
                    <a16:creationId xmlns:a16="http://schemas.microsoft.com/office/drawing/2014/main" id="{73212A19-FECF-4363-BCBB-4E4B4B6D4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159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0" name="Freeform 230">
                <a:extLst>
                  <a:ext uri="{FF2B5EF4-FFF2-40B4-BE49-F238E27FC236}">
                    <a16:creationId xmlns:a16="http://schemas.microsoft.com/office/drawing/2014/main" id="{139A919B-AA5A-49DB-BB8A-22244801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59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203 w 18"/>
                  <a:gd name="T5" fmla="*/ 49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1" name="Oval 231">
                <a:extLst>
                  <a:ext uri="{FF2B5EF4-FFF2-40B4-BE49-F238E27FC236}">
                    <a16:creationId xmlns:a16="http://schemas.microsoft.com/office/drawing/2014/main" id="{2333DA8F-3F77-41D3-AC00-707CDCECC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19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2" name="Oval 232">
                <a:extLst>
                  <a:ext uri="{FF2B5EF4-FFF2-40B4-BE49-F238E27FC236}">
                    <a16:creationId xmlns:a16="http://schemas.microsoft.com/office/drawing/2014/main" id="{4F4B6079-9200-41EB-9836-2225D367A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1529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3" name="Oval 233">
                <a:extLst>
                  <a:ext uri="{FF2B5EF4-FFF2-40B4-BE49-F238E27FC236}">
                    <a16:creationId xmlns:a16="http://schemas.microsoft.com/office/drawing/2014/main" id="{FF75019A-0AE0-47E0-BACB-FB7AC01E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153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4" name="Freeform 234">
                <a:extLst>
                  <a:ext uri="{FF2B5EF4-FFF2-40B4-BE49-F238E27FC236}">
                    <a16:creationId xmlns:a16="http://schemas.microsoft.com/office/drawing/2014/main" id="{2F8492C5-CC17-4430-A064-6C470E16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52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5" name="Oval 235">
                <a:extLst>
                  <a:ext uri="{FF2B5EF4-FFF2-40B4-BE49-F238E27FC236}">
                    <a16:creationId xmlns:a16="http://schemas.microsoft.com/office/drawing/2014/main" id="{79F10097-C273-42D3-9BAB-9CAF393C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1447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6" name="Oval 236">
                <a:extLst>
                  <a:ext uri="{FF2B5EF4-FFF2-40B4-BE49-F238E27FC236}">
                    <a16:creationId xmlns:a16="http://schemas.microsoft.com/office/drawing/2014/main" id="{07C82125-15EA-4787-AC05-33C1B9E7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1457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7" name="Oval 237">
                <a:extLst>
                  <a:ext uri="{FF2B5EF4-FFF2-40B4-BE49-F238E27FC236}">
                    <a16:creationId xmlns:a16="http://schemas.microsoft.com/office/drawing/2014/main" id="{67FA9D7C-F66A-4503-A0DA-76E05126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9" y="14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8" name="Freeform 238">
                <a:extLst>
                  <a:ext uri="{FF2B5EF4-FFF2-40B4-BE49-F238E27FC236}">
                    <a16:creationId xmlns:a16="http://schemas.microsoft.com/office/drawing/2014/main" id="{68752C53-C869-44E4-B11F-9319D3108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457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9" name="Oval 239">
                <a:extLst>
                  <a:ext uri="{FF2B5EF4-FFF2-40B4-BE49-F238E27FC236}">
                    <a16:creationId xmlns:a16="http://schemas.microsoft.com/office/drawing/2014/main" id="{CC6BE17A-DAA1-48E2-8D91-81C710778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38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0" name="Oval 240">
                <a:extLst>
                  <a:ext uri="{FF2B5EF4-FFF2-40B4-BE49-F238E27FC236}">
                    <a16:creationId xmlns:a16="http://schemas.microsoft.com/office/drawing/2014/main" id="{D8053500-CD8F-4FEC-B463-E509DB1B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7" y="139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1" name="Oval 241">
                <a:extLst>
                  <a:ext uri="{FF2B5EF4-FFF2-40B4-BE49-F238E27FC236}">
                    <a16:creationId xmlns:a16="http://schemas.microsoft.com/office/drawing/2014/main" id="{5BAD37DA-8C00-4755-A85E-217E6FF00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139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2" name="Freeform 242">
                <a:extLst>
                  <a:ext uri="{FF2B5EF4-FFF2-40B4-BE49-F238E27FC236}">
                    <a16:creationId xmlns:a16="http://schemas.microsoft.com/office/drawing/2014/main" id="{85875933-27BF-4BEE-BAFA-50E018F1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39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3" name="Oval 243">
                <a:extLst>
                  <a:ext uri="{FF2B5EF4-FFF2-40B4-BE49-F238E27FC236}">
                    <a16:creationId xmlns:a16="http://schemas.microsoft.com/office/drawing/2014/main" id="{BFEC3038-426D-4297-8F3F-C0FEA9773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32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4" name="Oval 244">
                <a:extLst>
                  <a:ext uri="{FF2B5EF4-FFF2-40B4-BE49-F238E27FC236}">
                    <a16:creationId xmlns:a16="http://schemas.microsoft.com/office/drawing/2014/main" id="{CDE5BA5F-1CDD-4759-8AC6-D3767B0CC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4" y="1332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5" name="Oval 245">
                <a:extLst>
                  <a:ext uri="{FF2B5EF4-FFF2-40B4-BE49-F238E27FC236}">
                    <a16:creationId xmlns:a16="http://schemas.microsoft.com/office/drawing/2014/main" id="{E2686EC3-8AE4-4455-88BD-B0AD0A270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133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6" name="Freeform 246">
                <a:extLst>
                  <a:ext uri="{FF2B5EF4-FFF2-40B4-BE49-F238E27FC236}">
                    <a16:creationId xmlns:a16="http://schemas.microsoft.com/office/drawing/2014/main" id="{F9CC3649-B3E4-4725-89B8-1ED1CC05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33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7" name="Oval 247">
                <a:extLst>
                  <a:ext uri="{FF2B5EF4-FFF2-40B4-BE49-F238E27FC236}">
                    <a16:creationId xmlns:a16="http://schemas.microsoft.com/office/drawing/2014/main" id="{A90E8157-1882-4B18-B89B-2F7EF336C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26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8" name="Oval 248">
                <a:extLst>
                  <a:ext uri="{FF2B5EF4-FFF2-40B4-BE49-F238E27FC236}">
                    <a16:creationId xmlns:a16="http://schemas.microsoft.com/office/drawing/2014/main" id="{3140F138-C1A0-4960-BA6F-8E00769B0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3" y="127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9" name="Oval 249">
                <a:extLst>
                  <a:ext uri="{FF2B5EF4-FFF2-40B4-BE49-F238E27FC236}">
                    <a16:creationId xmlns:a16="http://schemas.microsoft.com/office/drawing/2014/main" id="{7F12D46D-D47B-4939-A055-DB91E3A9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2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0" name="Freeform 250">
                <a:extLst>
                  <a:ext uri="{FF2B5EF4-FFF2-40B4-BE49-F238E27FC236}">
                    <a16:creationId xmlns:a16="http://schemas.microsoft.com/office/drawing/2014/main" id="{B2B39DE1-558A-4F42-AC0B-23796C003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27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1" name="Oval 251">
                <a:extLst>
                  <a:ext uri="{FF2B5EF4-FFF2-40B4-BE49-F238E27FC236}">
                    <a16:creationId xmlns:a16="http://schemas.microsoft.com/office/drawing/2014/main" id="{05318145-D630-44A6-B7CA-9C225C51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120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2" name="Oval 252">
                <a:extLst>
                  <a:ext uri="{FF2B5EF4-FFF2-40B4-BE49-F238E27FC236}">
                    <a16:creationId xmlns:a16="http://schemas.microsoft.com/office/drawing/2014/main" id="{465C34E1-95C6-47BB-919C-BC4365FAD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217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3" name="Oval 253">
                <a:extLst>
                  <a:ext uri="{FF2B5EF4-FFF2-40B4-BE49-F238E27FC236}">
                    <a16:creationId xmlns:a16="http://schemas.microsoft.com/office/drawing/2014/main" id="{8461954A-4B83-4045-BB38-8DB0447B0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22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4" name="Freeform 254">
                <a:extLst>
                  <a:ext uri="{FF2B5EF4-FFF2-40B4-BE49-F238E27FC236}">
                    <a16:creationId xmlns:a16="http://schemas.microsoft.com/office/drawing/2014/main" id="{AAF289B6-B44F-4537-80C0-FBEF658EE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" y="121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5" name="Oval 255">
                <a:extLst>
                  <a:ext uri="{FF2B5EF4-FFF2-40B4-BE49-F238E27FC236}">
                    <a16:creationId xmlns:a16="http://schemas.microsoft.com/office/drawing/2014/main" id="{52AF1720-52E0-49CF-8C3A-1CA0E3EB7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6" y="114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6" name="Oval 256">
                <a:extLst>
                  <a:ext uri="{FF2B5EF4-FFF2-40B4-BE49-F238E27FC236}">
                    <a16:creationId xmlns:a16="http://schemas.microsoft.com/office/drawing/2014/main" id="{89E7E0D2-EF74-4995-98DE-72B7E75E9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115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7" name="Oval 257">
                <a:extLst>
                  <a:ext uri="{FF2B5EF4-FFF2-40B4-BE49-F238E27FC236}">
                    <a16:creationId xmlns:a16="http://schemas.microsoft.com/office/drawing/2014/main" id="{9E359DBE-887D-4E6E-B036-2C3375658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9" y="1164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8" name="Freeform 258">
                <a:extLst>
                  <a:ext uri="{FF2B5EF4-FFF2-40B4-BE49-F238E27FC236}">
                    <a16:creationId xmlns:a16="http://schemas.microsoft.com/office/drawing/2014/main" id="{2034DB89-722D-408D-8BD5-39F6E485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1159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9" name="Oval 259">
                <a:extLst>
                  <a:ext uri="{FF2B5EF4-FFF2-40B4-BE49-F238E27FC236}">
                    <a16:creationId xmlns:a16="http://schemas.microsoft.com/office/drawing/2014/main" id="{71C600B1-8A53-44F4-B230-037408979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090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0" name="Oval 260">
                <a:extLst>
                  <a:ext uri="{FF2B5EF4-FFF2-40B4-BE49-F238E27FC236}">
                    <a16:creationId xmlns:a16="http://schemas.microsoft.com/office/drawing/2014/main" id="{DBA96284-E165-4A1F-8458-BCFA1BFEF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2" y="1102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1" name="Oval 261">
                <a:extLst>
                  <a:ext uri="{FF2B5EF4-FFF2-40B4-BE49-F238E27FC236}">
                    <a16:creationId xmlns:a16="http://schemas.microsoft.com/office/drawing/2014/main" id="{4DE518F2-46FC-4FD8-B372-80521C11C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110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2" name="Freeform 262">
                <a:extLst>
                  <a:ext uri="{FF2B5EF4-FFF2-40B4-BE49-F238E27FC236}">
                    <a16:creationId xmlns:a16="http://schemas.microsoft.com/office/drawing/2014/main" id="{AB122232-43F6-471C-B93F-7D622717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102"/>
                <a:ext cx="41" cy="40"/>
              </a:xfrm>
              <a:custGeom>
                <a:avLst/>
                <a:gdLst>
                  <a:gd name="T0" fmla="*/ 0 w 18"/>
                  <a:gd name="T1" fmla="*/ 155 h 17"/>
                  <a:gd name="T2" fmla="*/ 82 w 18"/>
                  <a:gd name="T3" fmla="*/ 193 h 17"/>
                  <a:gd name="T4" fmla="*/ 203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3" name="Oval 263">
                <a:extLst>
                  <a:ext uri="{FF2B5EF4-FFF2-40B4-BE49-F238E27FC236}">
                    <a16:creationId xmlns:a16="http://schemas.microsoft.com/office/drawing/2014/main" id="{0EB6C36F-7C22-441E-8D21-7959DB5C8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" y="1037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4" name="Oval 264">
                <a:extLst>
                  <a:ext uri="{FF2B5EF4-FFF2-40B4-BE49-F238E27FC236}">
                    <a16:creationId xmlns:a16="http://schemas.microsoft.com/office/drawing/2014/main" id="{9AA5CACE-451E-496B-B537-B7F9D1C4C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1046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5" name="Oval 265">
                <a:extLst>
                  <a:ext uri="{FF2B5EF4-FFF2-40B4-BE49-F238E27FC236}">
                    <a16:creationId xmlns:a16="http://schemas.microsoft.com/office/drawing/2014/main" id="{1F22391D-2145-4381-853C-103F2CC4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051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6" name="Freeform 266">
                <a:extLst>
                  <a:ext uri="{FF2B5EF4-FFF2-40B4-BE49-F238E27FC236}">
                    <a16:creationId xmlns:a16="http://schemas.microsoft.com/office/drawing/2014/main" id="{504BE023-5391-40F9-AAD3-F1BB4B89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04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7" name="Oval 267">
                <a:extLst>
                  <a:ext uri="{FF2B5EF4-FFF2-40B4-BE49-F238E27FC236}">
                    <a16:creationId xmlns:a16="http://schemas.microsoft.com/office/drawing/2014/main" id="{90B127CF-6BF4-4214-AF78-C839F7211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979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8" name="Oval 268">
                <a:extLst>
                  <a:ext uri="{FF2B5EF4-FFF2-40B4-BE49-F238E27FC236}">
                    <a16:creationId xmlns:a16="http://schemas.microsoft.com/office/drawing/2014/main" id="{24305FC8-685C-4320-ACA2-D1C9B5474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98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9" name="Oval 269">
                <a:extLst>
                  <a:ext uri="{FF2B5EF4-FFF2-40B4-BE49-F238E27FC236}">
                    <a16:creationId xmlns:a16="http://schemas.microsoft.com/office/drawing/2014/main" id="{4528955C-31A7-40ED-B631-F5086050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99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0" name="Freeform 270">
                <a:extLst>
                  <a:ext uri="{FF2B5EF4-FFF2-40B4-BE49-F238E27FC236}">
                    <a16:creationId xmlns:a16="http://schemas.microsoft.com/office/drawing/2014/main" id="{72EFE836-4830-4C4F-B5EE-4BADC481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99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1" name="Oval 271">
                <a:extLst>
                  <a:ext uri="{FF2B5EF4-FFF2-40B4-BE49-F238E27FC236}">
                    <a16:creationId xmlns:a16="http://schemas.microsoft.com/office/drawing/2014/main" id="{EFF912A2-7985-432F-935E-25424D0E8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93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2" name="Oval 272">
                <a:extLst>
                  <a:ext uri="{FF2B5EF4-FFF2-40B4-BE49-F238E27FC236}">
                    <a16:creationId xmlns:a16="http://schemas.microsoft.com/office/drawing/2014/main" id="{81A0F3C7-92D9-462C-98CF-5FCA1D6A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94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3" name="Oval 273">
                <a:extLst>
                  <a:ext uri="{FF2B5EF4-FFF2-40B4-BE49-F238E27FC236}">
                    <a16:creationId xmlns:a16="http://schemas.microsoft.com/office/drawing/2014/main" id="{2C967350-6869-409F-92AE-D94D4867D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9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4" name="Freeform 274">
                <a:extLst>
                  <a:ext uri="{FF2B5EF4-FFF2-40B4-BE49-F238E27FC236}">
                    <a16:creationId xmlns:a16="http://schemas.microsoft.com/office/drawing/2014/main" id="{A6303C1D-64FC-449F-A4CA-DB236D89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948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5" name="Oval 275">
                <a:extLst>
                  <a:ext uri="{FF2B5EF4-FFF2-40B4-BE49-F238E27FC236}">
                    <a16:creationId xmlns:a16="http://schemas.microsoft.com/office/drawing/2014/main" id="{4C394D41-393B-4D9E-9D29-18DB5EF37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893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6" name="Oval 276">
                <a:extLst>
                  <a:ext uri="{FF2B5EF4-FFF2-40B4-BE49-F238E27FC236}">
                    <a16:creationId xmlns:a16="http://schemas.microsoft.com/office/drawing/2014/main" id="{00A96F58-A72D-4C3E-99EC-9DC7B9F71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90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7" name="Oval 277">
                <a:extLst>
                  <a:ext uri="{FF2B5EF4-FFF2-40B4-BE49-F238E27FC236}">
                    <a16:creationId xmlns:a16="http://schemas.microsoft.com/office/drawing/2014/main" id="{A21460AD-478F-4F9A-B00C-748D57224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91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8" name="Freeform 278">
                <a:extLst>
                  <a:ext uri="{FF2B5EF4-FFF2-40B4-BE49-F238E27FC236}">
                    <a16:creationId xmlns:a16="http://schemas.microsoft.com/office/drawing/2014/main" id="{DB79B531-B69B-4A08-8949-6A335229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90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9" name="Oval 279">
                <a:extLst>
                  <a:ext uri="{FF2B5EF4-FFF2-40B4-BE49-F238E27FC236}">
                    <a16:creationId xmlns:a16="http://schemas.microsoft.com/office/drawing/2014/main" id="{F4123320-D9EC-4DFB-9AA6-7CCD327F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86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0" name="Oval 280">
                <a:extLst>
                  <a:ext uri="{FF2B5EF4-FFF2-40B4-BE49-F238E27FC236}">
                    <a16:creationId xmlns:a16="http://schemas.microsoft.com/office/drawing/2014/main" id="{1ABE9936-F2E0-4AF1-8A24-4231B7182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87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1" name="Oval 281">
                <a:extLst>
                  <a:ext uri="{FF2B5EF4-FFF2-40B4-BE49-F238E27FC236}">
                    <a16:creationId xmlns:a16="http://schemas.microsoft.com/office/drawing/2014/main" id="{5CA92797-B843-4F45-9E13-2F78A472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87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2" name="Freeform 282">
                <a:extLst>
                  <a:ext uri="{FF2B5EF4-FFF2-40B4-BE49-F238E27FC236}">
                    <a16:creationId xmlns:a16="http://schemas.microsoft.com/office/drawing/2014/main" id="{828A295E-FBC5-486B-84EA-0A47E8FF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7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111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3" name="Oval 283">
                <a:extLst>
                  <a:ext uri="{FF2B5EF4-FFF2-40B4-BE49-F238E27FC236}">
                    <a16:creationId xmlns:a16="http://schemas.microsoft.com/office/drawing/2014/main" id="{136CB3E2-2204-4EB0-BC21-BB898B77C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82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4" name="Oval 284">
                <a:extLst>
                  <a:ext uri="{FF2B5EF4-FFF2-40B4-BE49-F238E27FC236}">
                    <a16:creationId xmlns:a16="http://schemas.microsoft.com/office/drawing/2014/main" id="{D1F6B3E9-5397-4017-9184-3C135BAF9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83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5" name="Oval 285">
                <a:extLst>
                  <a:ext uri="{FF2B5EF4-FFF2-40B4-BE49-F238E27FC236}">
                    <a16:creationId xmlns:a16="http://schemas.microsoft.com/office/drawing/2014/main" id="{5CAECE01-87C2-4293-8F1C-32409ACC0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" y="84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6" name="Freeform 286">
                <a:extLst>
                  <a:ext uri="{FF2B5EF4-FFF2-40B4-BE49-F238E27FC236}">
                    <a16:creationId xmlns:a16="http://schemas.microsoft.com/office/drawing/2014/main" id="{DA30BBE5-7951-4DA6-BE6E-659FE9BA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838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7" name="Oval 287">
                <a:extLst>
                  <a:ext uri="{FF2B5EF4-FFF2-40B4-BE49-F238E27FC236}">
                    <a16:creationId xmlns:a16="http://schemas.microsoft.com/office/drawing/2014/main" id="{C94196BF-5E5C-4F0C-8530-8EE440BEB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79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8" name="Oval 288">
                <a:extLst>
                  <a:ext uri="{FF2B5EF4-FFF2-40B4-BE49-F238E27FC236}">
                    <a16:creationId xmlns:a16="http://schemas.microsoft.com/office/drawing/2014/main" id="{BD1158CD-BB45-4E8C-A721-87F47E9F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809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9" name="Oval 289">
                <a:extLst>
                  <a:ext uri="{FF2B5EF4-FFF2-40B4-BE49-F238E27FC236}">
                    <a16:creationId xmlns:a16="http://schemas.microsoft.com/office/drawing/2014/main" id="{5D9386CE-56A1-47E8-AACC-88E5B55D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81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0" name="Freeform 290">
                <a:extLst>
                  <a:ext uri="{FF2B5EF4-FFF2-40B4-BE49-F238E27FC236}">
                    <a16:creationId xmlns:a16="http://schemas.microsoft.com/office/drawing/2014/main" id="{A06AE302-808B-49E9-AADE-A0F63ED66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80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1" name="Oval 291">
                <a:extLst>
                  <a:ext uri="{FF2B5EF4-FFF2-40B4-BE49-F238E27FC236}">
                    <a16:creationId xmlns:a16="http://schemas.microsoft.com/office/drawing/2014/main" id="{0C1FAA0B-D880-495D-91F2-85D531D33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773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2" name="Oval 292">
                <a:extLst>
                  <a:ext uri="{FF2B5EF4-FFF2-40B4-BE49-F238E27FC236}">
                    <a16:creationId xmlns:a16="http://schemas.microsoft.com/office/drawing/2014/main" id="{F6CE34C5-C99C-44DA-9199-D21120424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78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3" name="Oval 293">
                <a:extLst>
                  <a:ext uri="{FF2B5EF4-FFF2-40B4-BE49-F238E27FC236}">
                    <a16:creationId xmlns:a16="http://schemas.microsoft.com/office/drawing/2014/main" id="{3D06AB4F-42EC-4B12-BB77-627BCA23B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78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4" name="Freeform 294">
                <a:extLst>
                  <a:ext uri="{FF2B5EF4-FFF2-40B4-BE49-F238E27FC236}">
                    <a16:creationId xmlns:a16="http://schemas.microsoft.com/office/drawing/2014/main" id="{758D3A24-C9D4-4AC0-9013-50ED8E00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78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5" name="Oval 295">
                <a:extLst>
                  <a:ext uri="{FF2B5EF4-FFF2-40B4-BE49-F238E27FC236}">
                    <a16:creationId xmlns:a16="http://schemas.microsoft.com/office/drawing/2014/main" id="{DCAAE9E3-9088-42AE-BA44-24D68F337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75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6" name="Oval 296">
                <a:extLst>
                  <a:ext uri="{FF2B5EF4-FFF2-40B4-BE49-F238E27FC236}">
                    <a16:creationId xmlns:a16="http://schemas.microsoft.com/office/drawing/2014/main" id="{FAE78194-B43E-4801-8E9A-848E8F62E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76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7" name="Oval 297">
                <a:extLst>
                  <a:ext uri="{FF2B5EF4-FFF2-40B4-BE49-F238E27FC236}">
                    <a16:creationId xmlns:a16="http://schemas.microsoft.com/office/drawing/2014/main" id="{87F46B7D-002F-443D-BE85-4C6879F14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76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8" name="Freeform 298">
                <a:extLst>
                  <a:ext uri="{FF2B5EF4-FFF2-40B4-BE49-F238E27FC236}">
                    <a16:creationId xmlns:a16="http://schemas.microsoft.com/office/drawing/2014/main" id="{F335A55A-7877-4D74-A0EE-269B5E0AC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766"/>
                <a:ext cx="40" cy="40"/>
              </a:xfrm>
              <a:custGeom>
                <a:avLst/>
                <a:gdLst>
                  <a:gd name="T0" fmla="*/ 0 w 18"/>
                  <a:gd name="T1" fmla="*/ 144 h 17"/>
                  <a:gd name="T2" fmla="*/ 80 w 18"/>
                  <a:gd name="T3" fmla="*/ 184 h 17"/>
                  <a:gd name="T4" fmla="*/ 178 w 18"/>
                  <a:gd name="T5" fmla="*/ 49 h 17"/>
                  <a:gd name="T6" fmla="*/ 162 w 18"/>
                  <a:gd name="T7" fmla="*/ 0 h 17"/>
                  <a:gd name="T8" fmla="*/ 198 w 18"/>
                  <a:gd name="T9" fmla="*/ 89 h 17"/>
                  <a:gd name="T10" fmla="*/ 8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9" name="Oval 299">
                <a:extLst>
                  <a:ext uri="{FF2B5EF4-FFF2-40B4-BE49-F238E27FC236}">
                    <a16:creationId xmlns:a16="http://schemas.microsoft.com/office/drawing/2014/main" id="{7E836C09-0F3F-4354-A61C-5A1F49146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113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0" name="Oval 300">
                <a:extLst>
                  <a:ext uri="{FF2B5EF4-FFF2-40B4-BE49-F238E27FC236}">
                    <a16:creationId xmlns:a16="http://schemas.microsoft.com/office/drawing/2014/main" id="{929B501D-9960-4436-B153-5C9781C4F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1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1" name="Oval 301">
                <a:extLst>
                  <a:ext uri="{FF2B5EF4-FFF2-40B4-BE49-F238E27FC236}">
                    <a16:creationId xmlns:a16="http://schemas.microsoft.com/office/drawing/2014/main" id="{1EB3CB46-DB54-4ADB-AD37-E45184DAE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15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2" name="Freeform 302">
                <a:extLst>
                  <a:ext uri="{FF2B5EF4-FFF2-40B4-BE49-F238E27FC236}">
                    <a16:creationId xmlns:a16="http://schemas.microsoft.com/office/drawing/2014/main" id="{DC279635-6ACF-45F2-8267-C7CE2E757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152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3" name="Oval 303">
                <a:extLst>
                  <a:ext uri="{FF2B5EF4-FFF2-40B4-BE49-F238E27FC236}">
                    <a16:creationId xmlns:a16="http://schemas.microsoft.com/office/drawing/2014/main" id="{42DB186B-FF9E-4F89-8707-FA3CC0E78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107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4" name="Oval 304">
                <a:extLst>
                  <a:ext uri="{FF2B5EF4-FFF2-40B4-BE49-F238E27FC236}">
                    <a16:creationId xmlns:a16="http://schemas.microsoft.com/office/drawing/2014/main" id="{D8EE9427-9C7F-4E30-8BF3-1AAD16ACC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109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5" name="Oval 305">
                <a:extLst>
                  <a:ext uri="{FF2B5EF4-FFF2-40B4-BE49-F238E27FC236}">
                    <a16:creationId xmlns:a16="http://schemas.microsoft.com/office/drawing/2014/main" id="{8C53DF96-67D2-430A-8931-DD3B1C650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09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6" name="Freeform 306">
                <a:extLst>
                  <a:ext uri="{FF2B5EF4-FFF2-40B4-BE49-F238E27FC236}">
                    <a16:creationId xmlns:a16="http://schemas.microsoft.com/office/drawing/2014/main" id="{2A81CE40-6907-46C0-9D71-FD12BE0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109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7" name="Oval 307">
                <a:extLst>
                  <a:ext uri="{FF2B5EF4-FFF2-40B4-BE49-F238E27FC236}">
                    <a16:creationId xmlns:a16="http://schemas.microsoft.com/office/drawing/2014/main" id="{574BA093-346C-45A7-9121-10D6943CE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022"/>
                <a:ext cx="65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8" name="Oval 308">
                <a:extLst>
                  <a:ext uri="{FF2B5EF4-FFF2-40B4-BE49-F238E27FC236}">
                    <a16:creationId xmlns:a16="http://schemas.microsoft.com/office/drawing/2014/main" id="{85F12883-4B57-4B9D-82B6-7EA31DBE1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03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9" name="Oval 309">
                <a:extLst>
                  <a:ext uri="{FF2B5EF4-FFF2-40B4-BE49-F238E27FC236}">
                    <a16:creationId xmlns:a16="http://schemas.microsoft.com/office/drawing/2014/main" id="{C49F61CF-766E-4BB8-AFDB-2426A9364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" y="10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0" name="Freeform 310">
                <a:extLst>
                  <a:ext uri="{FF2B5EF4-FFF2-40B4-BE49-F238E27FC236}">
                    <a16:creationId xmlns:a16="http://schemas.microsoft.com/office/drawing/2014/main" id="{939BAAE6-A002-448F-8AC5-C95F2B560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03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1" name="Oval 311">
                <a:extLst>
                  <a:ext uri="{FF2B5EF4-FFF2-40B4-BE49-F238E27FC236}">
                    <a16:creationId xmlns:a16="http://schemas.microsoft.com/office/drawing/2014/main" id="{9DA846EC-54B1-46F7-936B-5CB601556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965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2" name="Oval 312">
                <a:extLst>
                  <a:ext uri="{FF2B5EF4-FFF2-40B4-BE49-F238E27FC236}">
                    <a16:creationId xmlns:a16="http://schemas.microsoft.com/office/drawing/2014/main" id="{537FFCA2-D0B9-4FC9-9A33-FAD80F35A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97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3" name="Oval 313">
                <a:extLst>
                  <a:ext uri="{FF2B5EF4-FFF2-40B4-BE49-F238E27FC236}">
                    <a16:creationId xmlns:a16="http://schemas.microsoft.com/office/drawing/2014/main" id="{734D5873-DE73-4291-A427-1C3CBAF4C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9" y="98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4" name="Freeform 314">
                <a:extLst>
                  <a:ext uri="{FF2B5EF4-FFF2-40B4-BE49-F238E27FC236}">
                    <a16:creationId xmlns:a16="http://schemas.microsoft.com/office/drawing/2014/main" id="{2A7009F9-20A4-46E8-A1BF-610EF2F7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97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5" name="Oval 315">
                <a:extLst>
                  <a:ext uri="{FF2B5EF4-FFF2-40B4-BE49-F238E27FC236}">
                    <a16:creationId xmlns:a16="http://schemas.microsoft.com/office/drawing/2014/main" id="{AA52E8D5-095F-421F-BF56-CA81C3905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92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6" name="Oval 316">
                <a:extLst>
                  <a:ext uri="{FF2B5EF4-FFF2-40B4-BE49-F238E27FC236}">
                    <a16:creationId xmlns:a16="http://schemas.microsoft.com/office/drawing/2014/main" id="{1936AEB5-9856-489E-B836-C565EB98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93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7" name="Oval 317">
                <a:extLst>
                  <a:ext uri="{FF2B5EF4-FFF2-40B4-BE49-F238E27FC236}">
                    <a16:creationId xmlns:a16="http://schemas.microsoft.com/office/drawing/2014/main" id="{BFF6C04C-EFC0-4C90-A90E-13A479972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93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8" name="Freeform 318">
                <a:extLst>
                  <a:ext uri="{FF2B5EF4-FFF2-40B4-BE49-F238E27FC236}">
                    <a16:creationId xmlns:a16="http://schemas.microsoft.com/office/drawing/2014/main" id="{059B7389-99A7-44A5-9C44-E7AC8B05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934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9" name="Oval 319">
                <a:extLst>
                  <a:ext uri="{FF2B5EF4-FFF2-40B4-BE49-F238E27FC236}">
                    <a16:creationId xmlns:a16="http://schemas.microsoft.com/office/drawing/2014/main" id="{0EB55333-36F4-402E-B4D0-F50514FD5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87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0" name="Oval 320">
                <a:extLst>
                  <a:ext uri="{FF2B5EF4-FFF2-40B4-BE49-F238E27FC236}">
                    <a16:creationId xmlns:a16="http://schemas.microsoft.com/office/drawing/2014/main" id="{22FF4A47-A4C8-4E9A-AE12-5E2D1E483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888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1" name="Oval 321">
                <a:extLst>
                  <a:ext uri="{FF2B5EF4-FFF2-40B4-BE49-F238E27FC236}">
                    <a16:creationId xmlns:a16="http://schemas.microsoft.com/office/drawing/2014/main" id="{8730DA87-3EE2-440F-BE9E-6A9B93093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89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2" name="Freeform 322">
                <a:extLst>
                  <a:ext uri="{FF2B5EF4-FFF2-40B4-BE49-F238E27FC236}">
                    <a16:creationId xmlns:a16="http://schemas.microsoft.com/office/drawing/2014/main" id="{092D8975-206F-405B-B2B2-5BE0CB45A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890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3" name="Oval 323">
                <a:extLst>
                  <a:ext uri="{FF2B5EF4-FFF2-40B4-BE49-F238E27FC236}">
                    <a16:creationId xmlns:a16="http://schemas.microsoft.com/office/drawing/2014/main" id="{A4BEA7D4-D73C-455D-BEC8-4110A00B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84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4" name="Oval 324">
                <a:extLst>
                  <a:ext uri="{FF2B5EF4-FFF2-40B4-BE49-F238E27FC236}">
                    <a16:creationId xmlns:a16="http://schemas.microsoft.com/office/drawing/2014/main" id="{500693E0-1277-4116-AEF2-E1096E80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85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5" name="Oval 325">
                <a:extLst>
                  <a:ext uri="{FF2B5EF4-FFF2-40B4-BE49-F238E27FC236}">
                    <a16:creationId xmlns:a16="http://schemas.microsoft.com/office/drawing/2014/main" id="{C7B3C02D-444E-4B87-933E-75D5E4BD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85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6" name="Freeform 326">
                <a:extLst>
                  <a:ext uri="{FF2B5EF4-FFF2-40B4-BE49-F238E27FC236}">
                    <a16:creationId xmlns:a16="http://schemas.microsoft.com/office/drawing/2014/main" id="{24BDC7E7-AD98-4F05-AA35-67B4A8AC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85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7" name="Oval 327">
                <a:extLst>
                  <a:ext uri="{FF2B5EF4-FFF2-40B4-BE49-F238E27FC236}">
                    <a16:creationId xmlns:a16="http://schemas.microsoft.com/office/drawing/2014/main" id="{0792AEB9-D542-4205-8A13-C3E9F8FE1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80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8" name="Oval 328">
                <a:extLst>
                  <a:ext uri="{FF2B5EF4-FFF2-40B4-BE49-F238E27FC236}">
                    <a16:creationId xmlns:a16="http://schemas.microsoft.com/office/drawing/2014/main" id="{67C91D3E-6E82-4F3E-8DB6-E7C0F8C7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8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9" name="Oval 329">
                <a:extLst>
                  <a:ext uri="{FF2B5EF4-FFF2-40B4-BE49-F238E27FC236}">
                    <a16:creationId xmlns:a16="http://schemas.microsoft.com/office/drawing/2014/main" id="{225F5C21-A0C6-47DD-B073-378D4CAD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8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0" name="Freeform 330">
                <a:extLst>
                  <a:ext uri="{FF2B5EF4-FFF2-40B4-BE49-F238E27FC236}">
                    <a16:creationId xmlns:a16="http://schemas.microsoft.com/office/drawing/2014/main" id="{D5DFC16D-B3B6-4C24-8304-4508F34A8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82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1" name="Oval 331">
                <a:extLst>
                  <a:ext uri="{FF2B5EF4-FFF2-40B4-BE49-F238E27FC236}">
                    <a16:creationId xmlns:a16="http://schemas.microsoft.com/office/drawing/2014/main" id="{C6E136E2-D04B-42CC-8DDB-B5D170B40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78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2" name="Oval 332">
                <a:extLst>
                  <a:ext uri="{FF2B5EF4-FFF2-40B4-BE49-F238E27FC236}">
                    <a16:creationId xmlns:a16="http://schemas.microsoft.com/office/drawing/2014/main" id="{C2B71BCE-55A3-4DDC-B407-100BCE754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794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3" name="Oval 333">
                <a:extLst>
                  <a:ext uri="{FF2B5EF4-FFF2-40B4-BE49-F238E27FC236}">
                    <a16:creationId xmlns:a16="http://schemas.microsoft.com/office/drawing/2014/main" id="{34BAEC78-AFA0-46E1-B1AC-A3EC110B1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799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4" name="Freeform 334">
                <a:extLst>
                  <a:ext uri="{FF2B5EF4-FFF2-40B4-BE49-F238E27FC236}">
                    <a16:creationId xmlns:a16="http://schemas.microsoft.com/office/drawing/2014/main" id="{50A70C8C-F324-4773-96DA-E5CA8BF3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794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100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5" name="Oval 335">
                <a:extLst>
                  <a:ext uri="{FF2B5EF4-FFF2-40B4-BE49-F238E27FC236}">
                    <a16:creationId xmlns:a16="http://schemas.microsoft.com/office/drawing/2014/main" id="{C3ABF447-E631-4351-B5FB-90DB01C48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76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6" name="Oval 336">
                <a:extLst>
                  <a:ext uri="{FF2B5EF4-FFF2-40B4-BE49-F238E27FC236}">
                    <a16:creationId xmlns:a16="http://schemas.microsoft.com/office/drawing/2014/main" id="{C4A3D8EB-7414-43AE-A342-B7C333850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0" y="7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7" name="Oval 337">
                <a:extLst>
                  <a:ext uri="{FF2B5EF4-FFF2-40B4-BE49-F238E27FC236}">
                    <a16:creationId xmlns:a16="http://schemas.microsoft.com/office/drawing/2014/main" id="{407F3E63-141B-4528-B003-B956D7A0F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7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8" name="Freeform 338">
                <a:extLst>
                  <a:ext uri="{FF2B5EF4-FFF2-40B4-BE49-F238E27FC236}">
                    <a16:creationId xmlns:a16="http://schemas.microsoft.com/office/drawing/2014/main" id="{5BB10055-31DF-45F3-BEDF-A0DE5511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78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9" name="Oval 339">
                <a:extLst>
                  <a:ext uri="{FF2B5EF4-FFF2-40B4-BE49-F238E27FC236}">
                    <a16:creationId xmlns:a16="http://schemas.microsoft.com/office/drawing/2014/main" id="{438D2700-1CAD-4337-BDD6-553C66A17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763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0" name="Oval 340">
                <a:extLst>
                  <a:ext uri="{FF2B5EF4-FFF2-40B4-BE49-F238E27FC236}">
                    <a16:creationId xmlns:a16="http://schemas.microsoft.com/office/drawing/2014/main" id="{F849F0A5-DE21-4F62-BC7B-B876FDE2C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77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1" name="Oval 341">
                <a:extLst>
                  <a:ext uri="{FF2B5EF4-FFF2-40B4-BE49-F238E27FC236}">
                    <a16:creationId xmlns:a16="http://schemas.microsoft.com/office/drawing/2014/main" id="{FDCF1205-B33C-4B80-AEEF-CF926C924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78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2" name="Freeform 342">
                <a:extLst>
                  <a:ext uri="{FF2B5EF4-FFF2-40B4-BE49-F238E27FC236}">
                    <a16:creationId xmlns:a16="http://schemas.microsoft.com/office/drawing/2014/main" id="{2475046C-9611-479E-A4D8-C1878612D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77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3" name="Oval 343">
                <a:extLst>
                  <a:ext uri="{FF2B5EF4-FFF2-40B4-BE49-F238E27FC236}">
                    <a16:creationId xmlns:a16="http://schemas.microsoft.com/office/drawing/2014/main" id="{DAE0B676-AB50-422E-92C7-07E406B85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76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4" name="Oval 344">
                <a:extLst>
                  <a:ext uri="{FF2B5EF4-FFF2-40B4-BE49-F238E27FC236}">
                    <a16:creationId xmlns:a16="http://schemas.microsoft.com/office/drawing/2014/main" id="{7C0E9513-1636-4688-A92B-06D2B807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775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5" name="Oval 345">
                <a:extLst>
                  <a:ext uri="{FF2B5EF4-FFF2-40B4-BE49-F238E27FC236}">
                    <a16:creationId xmlns:a16="http://schemas.microsoft.com/office/drawing/2014/main" id="{93C39905-AC41-48FE-AC47-E1EE97683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78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6" name="Freeform 346">
                <a:extLst>
                  <a:ext uri="{FF2B5EF4-FFF2-40B4-BE49-F238E27FC236}">
                    <a16:creationId xmlns:a16="http://schemas.microsoft.com/office/drawing/2014/main" id="{83C654DF-A7BB-482E-9504-C5EE0377D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77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102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30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7" name="Oval 347">
                <a:extLst>
                  <a:ext uri="{FF2B5EF4-FFF2-40B4-BE49-F238E27FC236}">
                    <a16:creationId xmlns:a16="http://schemas.microsoft.com/office/drawing/2014/main" id="{2D3B765A-D321-456C-A804-1843E912F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76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8" name="Oval 348">
                <a:extLst>
                  <a:ext uri="{FF2B5EF4-FFF2-40B4-BE49-F238E27FC236}">
                    <a16:creationId xmlns:a16="http://schemas.microsoft.com/office/drawing/2014/main" id="{547DFF24-BDFE-4443-880C-EF88B8528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7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9" name="Oval 349">
                <a:extLst>
                  <a:ext uri="{FF2B5EF4-FFF2-40B4-BE49-F238E27FC236}">
                    <a16:creationId xmlns:a16="http://schemas.microsoft.com/office/drawing/2014/main" id="{02DB50C0-D9BC-4861-B694-2635741E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7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0" name="Freeform 350">
                <a:extLst>
                  <a:ext uri="{FF2B5EF4-FFF2-40B4-BE49-F238E27FC236}">
                    <a16:creationId xmlns:a16="http://schemas.microsoft.com/office/drawing/2014/main" id="{B755527C-5B64-4978-A993-5D5805DFF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78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1" name="Oval 351">
                <a:extLst>
                  <a:ext uri="{FF2B5EF4-FFF2-40B4-BE49-F238E27FC236}">
                    <a16:creationId xmlns:a16="http://schemas.microsoft.com/office/drawing/2014/main" id="{ADA64CF3-896B-45C9-A26F-8DB508F20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78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2" name="Oval 352">
                <a:extLst>
                  <a:ext uri="{FF2B5EF4-FFF2-40B4-BE49-F238E27FC236}">
                    <a16:creationId xmlns:a16="http://schemas.microsoft.com/office/drawing/2014/main" id="{F1EFC916-BAE5-4A02-820E-F15AEA139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79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3" name="Oval 353">
                <a:extLst>
                  <a:ext uri="{FF2B5EF4-FFF2-40B4-BE49-F238E27FC236}">
                    <a16:creationId xmlns:a16="http://schemas.microsoft.com/office/drawing/2014/main" id="{4CD2CE7B-F1EC-4865-8501-165385E60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799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4" name="Freeform 354">
                <a:extLst>
                  <a:ext uri="{FF2B5EF4-FFF2-40B4-BE49-F238E27FC236}">
                    <a16:creationId xmlns:a16="http://schemas.microsoft.com/office/drawing/2014/main" id="{1E6130A6-05BB-4021-B0C2-FC01BF5E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794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5" name="Oval 355">
                <a:extLst>
                  <a:ext uri="{FF2B5EF4-FFF2-40B4-BE49-F238E27FC236}">
                    <a16:creationId xmlns:a16="http://schemas.microsoft.com/office/drawing/2014/main" id="{26A01810-2846-424D-A6E6-B0CD93FDD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79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6" name="Oval 356">
                <a:extLst>
                  <a:ext uri="{FF2B5EF4-FFF2-40B4-BE49-F238E27FC236}">
                    <a16:creationId xmlns:a16="http://schemas.microsoft.com/office/drawing/2014/main" id="{9D88EF04-6994-4096-9388-DF78A51A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81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7" name="Oval 357">
                <a:extLst>
                  <a:ext uri="{FF2B5EF4-FFF2-40B4-BE49-F238E27FC236}">
                    <a16:creationId xmlns:a16="http://schemas.microsoft.com/office/drawing/2014/main" id="{B556BBE9-4D79-4C14-A964-25E60CF61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81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8" name="Freeform 358">
                <a:extLst>
                  <a:ext uri="{FF2B5EF4-FFF2-40B4-BE49-F238E27FC236}">
                    <a16:creationId xmlns:a16="http://schemas.microsoft.com/office/drawing/2014/main" id="{3C15BBE2-E1FA-46A9-A058-07F5E29C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81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9" name="Oval 359">
                <a:extLst>
                  <a:ext uri="{FF2B5EF4-FFF2-40B4-BE49-F238E27FC236}">
                    <a16:creationId xmlns:a16="http://schemas.microsoft.com/office/drawing/2014/main" id="{2F794095-E162-4A3C-A47B-01EBCBE1D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8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0" name="Oval 360">
                <a:extLst>
                  <a:ext uri="{FF2B5EF4-FFF2-40B4-BE49-F238E27FC236}">
                    <a16:creationId xmlns:a16="http://schemas.microsoft.com/office/drawing/2014/main" id="{08350343-D20F-4BC4-9BD0-B6185AE50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84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1" name="Oval 361">
                <a:extLst>
                  <a:ext uri="{FF2B5EF4-FFF2-40B4-BE49-F238E27FC236}">
                    <a16:creationId xmlns:a16="http://schemas.microsoft.com/office/drawing/2014/main" id="{516545BC-DEAF-4038-94BA-A6063F6E5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85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2" name="Freeform 362">
                <a:extLst>
                  <a:ext uri="{FF2B5EF4-FFF2-40B4-BE49-F238E27FC236}">
                    <a16:creationId xmlns:a16="http://schemas.microsoft.com/office/drawing/2014/main" id="{E1DE06F5-1B4B-4BEF-9D3D-3E01D9DF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847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3" name="Oval 363">
                <a:extLst>
                  <a:ext uri="{FF2B5EF4-FFF2-40B4-BE49-F238E27FC236}">
                    <a16:creationId xmlns:a16="http://schemas.microsoft.com/office/drawing/2014/main" id="{4A424A23-84A0-45C8-BD33-BFC945FE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8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4" name="Oval 364">
                <a:extLst>
                  <a:ext uri="{FF2B5EF4-FFF2-40B4-BE49-F238E27FC236}">
                    <a16:creationId xmlns:a16="http://schemas.microsoft.com/office/drawing/2014/main" id="{C0741B58-18C2-4EC7-A00E-9DF256A7E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87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5" name="Oval 365">
                <a:extLst>
                  <a:ext uri="{FF2B5EF4-FFF2-40B4-BE49-F238E27FC236}">
                    <a16:creationId xmlns:a16="http://schemas.microsoft.com/office/drawing/2014/main" id="{2C750519-20D5-45F8-B2DB-FDD4B26A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8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6" name="Freeform 366">
                <a:extLst>
                  <a:ext uri="{FF2B5EF4-FFF2-40B4-BE49-F238E27FC236}">
                    <a16:creationId xmlns:a16="http://schemas.microsoft.com/office/drawing/2014/main" id="{A0A271E1-49F9-429D-8C6F-C1DC644D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878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7" name="Oval 367">
                <a:extLst>
                  <a:ext uri="{FF2B5EF4-FFF2-40B4-BE49-F238E27FC236}">
                    <a16:creationId xmlns:a16="http://schemas.microsoft.com/office/drawing/2014/main" id="{4ED38A51-D2E1-4668-A67F-AB13C232E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91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8" name="Oval 368">
                <a:extLst>
                  <a:ext uri="{FF2B5EF4-FFF2-40B4-BE49-F238E27FC236}">
                    <a16:creationId xmlns:a16="http://schemas.microsoft.com/office/drawing/2014/main" id="{46F015A7-2A7F-4FC2-8405-836540484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92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9" name="Oval 369">
                <a:extLst>
                  <a:ext uri="{FF2B5EF4-FFF2-40B4-BE49-F238E27FC236}">
                    <a16:creationId xmlns:a16="http://schemas.microsoft.com/office/drawing/2014/main" id="{6603BC3B-C6F0-4E3A-BE4B-FB3C06786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93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0" name="Freeform 370">
                <a:extLst>
                  <a:ext uri="{FF2B5EF4-FFF2-40B4-BE49-F238E27FC236}">
                    <a16:creationId xmlns:a16="http://schemas.microsoft.com/office/drawing/2014/main" id="{7CB1DE31-7EFF-4349-A965-043C4285F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92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09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1" name="Oval 371">
                <a:extLst>
                  <a:ext uri="{FF2B5EF4-FFF2-40B4-BE49-F238E27FC236}">
                    <a16:creationId xmlns:a16="http://schemas.microsoft.com/office/drawing/2014/main" id="{26FCB534-9641-4427-A0DE-02CD4DBEA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5" y="95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2" name="Oval 372">
                <a:extLst>
                  <a:ext uri="{FF2B5EF4-FFF2-40B4-BE49-F238E27FC236}">
                    <a16:creationId xmlns:a16="http://schemas.microsoft.com/office/drawing/2014/main" id="{ACA8461A-2140-4F27-9365-363B7832C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96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3" name="Oval 373">
                <a:extLst>
                  <a:ext uri="{FF2B5EF4-FFF2-40B4-BE49-F238E27FC236}">
                    <a16:creationId xmlns:a16="http://schemas.microsoft.com/office/drawing/2014/main" id="{2BD37113-0C06-4B28-9F31-80E7085A9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97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4" name="Freeform 374">
                <a:extLst>
                  <a:ext uri="{FF2B5EF4-FFF2-40B4-BE49-F238E27FC236}">
                    <a16:creationId xmlns:a16="http://schemas.microsoft.com/office/drawing/2014/main" id="{2FF414B0-5DE9-436E-ABCA-3FFB26CB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970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5" name="Oval 375">
                <a:extLst>
                  <a:ext uri="{FF2B5EF4-FFF2-40B4-BE49-F238E27FC236}">
                    <a16:creationId xmlns:a16="http://schemas.microsoft.com/office/drawing/2014/main" id="{C16A3CCD-C1D8-4FEC-B46D-604F5E7E2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00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6" name="Oval 376">
                <a:extLst>
                  <a:ext uri="{FF2B5EF4-FFF2-40B4-BE49-F238E27FC236}">
                    <a16:creationId xmlns:a16="http://schemas.microsoft.com/office/drawing/2014/main" id="{1E3E6D8A-5301-4200-B214-7E2FA91DA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15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7" name="Oval 377">
                <a:extLst>
                  <a:ext uri="{FF2B5EF4-FFF2-40B4-BE49-F238E27FC236}">
                    <a16:creationId xmlns:a16="http://schemas.microsoft.com/office/drawing/2014/main" id="{E3DB2748-D63A-40B2-BE4F-7A17FB2CC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02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8" name="Freeform 378">
                <a:extLst>
                  <a:ext uri="{FF2B5EF4-FFF2-40B4-BE49-F238E27FC236}">
                    <a16:creationId xmlns:a16="http://schemas.microsoft.com/office/drawing/2014/main" id="{6A84CE0A-ED75-411F-9149-B8F4BB518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102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30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7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9" name="Oval 379">
                <a:extLst>
                  <a:ext uri="{FF2B5EF4-FFF2-40B4-BE49-F238E27FC236}">
                    <a16:creationId xmlns:a16="http://schemas.microsoft.com/office/drawing/2014/main" id="{CFF4AD4B-2F6B-4745-A9D3-FAB4CB191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05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0" name="Oval 380">
                <a:extLst>
                  <a:ext uri="{FF2B5EF4-FFF2-40B4-BE49-F238E27FC236}">
                    <a16:creationId xmlns:a16="http://schemas.microsoft.com/office/drawing/2014/main" id="{9B7E0441-8BBA-40C0-8D6D-5239FFF6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3" y="107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1" name="Oval 381">
                <a:extLst>
                  <a:ext uri="{FF2B5EF4-FFF2-40B4-BE49-F238E27FC236}">
                    <a16:creationId xmlns:a16="http://schemas.microsoft.com/office/drawing/2014/main" id="{121A13F3-5FB8-40A1-8919-974F18578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107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2" name="Freeform 382">
                <a:extLst>
                  <a:ext uri="{FF2B5EF4-FFF2-40B4-BE49-F238E27FC236}">
                    <a16:creationId xmlns:a16="http://schemas.microsoft.com/office/drawing/2014/main" id="{3D061DDA-80E0-4929-AE13-D2C16C34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070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23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13" name="Oval 383">
                <a:extLst>
                  <a:ext uri="{FF2B5EF4-FFF2-40B4-BE49-F238E27FC236}">
                    <a16:creationId xmlns:a16="http://schemas.microsoft.com/office/drawing/2014/main" id="{7F73208E-8D12-4184-B0B9-E34A515D2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111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4" name="Oval 384">
                <a:extLst>
                  <a:ext uri="{FF2B5EF4-FFF2-40B4-BE49-F238E27FC236}">
                    <a16:creationId xmlns:a16="http://schemas.microsoft.com/office/drawing/2014/main" id="{980D586B-07BD-4DF2-8241-1A88058A8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1130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5" name="Oval 385">
                <a:extLst>
                  <a:ext uri="{FF2B5EF4-FFF2-40B4-BE49-F238E27FC236}">
                    <a16:creationId xmlns:a16="http://schemas.microsoft.com/office/drawing/2014/main" id="{3D1A65F4-F3C5-4CC1-B8F8-B52EA6DBD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13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6" name="Freeform 386">
                <a:extLst>
                  <a:ext uri="{FF2B5EF4-FFF2-40B4-BE49-F238E27FC236}">
                    <a16:creationId xmlns:a16="http://schemas.microsoft.com/office/drawing/2014/main" id="{EE971CF1-9326-442D-83F3-A57A0AE7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133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17" name="Oval 387">
                <a:extLst>
                  <a:ext uri="{FF2B5EF4-FFF2-40B4-BE49-F238E27FC236}">
                    <a16:creationId xmlns:a16="http://schemas.microsoft.com/office/drawing/2014/main" id="{A6287F1A-DA93-49D6-B8D6-1E9BE723F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118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8" name="Oval 388">
                <a:extLst>
                  <a:ext uri="{FF2B5EF4-FFF2-40B4-BE49-F238E27FC236}">
                    <a16:creationId xmlns:a16="http://schemas.microsoft.com/office/drawing/2014/main" id="{FE9FD085-F4E1-41D6-83A1-18B134947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119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9" name="Oval 389">
                <a:extLst>
                  <a:ext uri="{FF2B5EF4-FFF2-40B4-BE49-F238E27FC236}">
                    <a16:creationId xmlns:a16="http://schemas.microsoft.com/office/drawing/2014/main" id="{D5851508-83BB-4254-9029-B372B0621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2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0" name="Freeform 390">
                <a:extLst>
                  <a:ext uri="{FF2B5EF4-FFF2-40B4-BE49-F238E27FC236}">
                    <a16:creationId xmlns:a16="http://schemas.microsoft.com/office/drawing/2014/main" id="{A946F1FE-CDE4-457A-98F4-8FC9406A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19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1" name="Oval 391">
                <a:extLst>
                  <a:ext uri="{FF2B5EF4-FFF2-40B4-BE49-F238E27FC236}">
                    <a16:creationId xmlns:a16="http://schemas.microsoft.com/office/drawing/2014/main" id="{FAA47210-B59B-4D70-9F15-FDFA34E6E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125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2" name="Oval 392">
                <a:extLst>
                  <a:ext uri="{FF2B5EF4-FFF2-40B4-BE49-F238E27FC236}">
                    <a16:creationId xmlns:a16="http://schemas.microsoft.com/office/drawing/2014/main" id="{878605EB-3C42-4CF1-8419-D23FD96DD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126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3" name="Oval 393">
                <a:extLst>
                  <a:ext uri="{FF2B5EF4-FFF2-40B4-BE49-F238E27FC236}">
                    <a16:creationId xmlns:a16="http://schemas.microsoft.com/office/drawing/2014/main" id="{9B27B5AC-BDCA-46C5-A3D6-8ED1C6A5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127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4" name="Freeform 394">
                <a:extLst>
                  <a:ext uri="{FF2B5EF4-FFF2-40B4-BE49-F238E27FC236}">
                    <a16:creationId xmlns:a16="http://schemas.microsoft.com/office/drawing/2014/main" id="{514DC6DA-634F-4CE4-98C7-2C72CEB9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6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5" name="Oval 395">
                <a:extLst>
                  <a:ext uri="{FF2B5EF4-FFF2-40B4-BE49-F238E27FC236}">
                    <a16:creationId xmlns:a16="http://schemas.microsoft.com/office/drawing/2014/main" id="{4F85A84F-C628-43FA-8CB0-F009C2175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32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6" name="Oval 396">
                <a:extLst>
                  <a:ext uri="{FF2B5EF4-FFF2-40B4-BE49-F238E27FC236}">
                    <a16:creationId xmlns:a16="http://schemas.microsoft.com/office/drawing/2014/main" id="{E3D70EC6-4556-4BEC-8CD9-E4E029749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3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7" name="Oval 397">
                <a:extLst>
                  <a:ext uri="{FF2B5EF4-FFF2-40B4-BE49-F238E27FC236}">
                    <a16:creationId xmlns:a16="http://schemas.microsoft.com/office/drawing/2014/main" id="{7C57A70E-9BCA-4E37-89B3-6162D43B0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133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8" name="Freeform 398">
                <a:extLst>
                  <a:ext uri="{FF2B5EF4-FFF2-40B4-BE49-F238E27FC236}">
                    <a16:creationId xmlns:a16="http://schemas.microsoft.com/office/drawing/2014/main" id="{BBE091B3-C20B-474B-A84A-BEA7B6C0D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33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9" name="Oval 399">
                <a:extLst>
                  <a:ext uri="{FF2B5EF4-FFF2-40B4-BE49-F238E27FC236}">
                    <a16:creationId xmlns:a16="http://schemas.microsoft.com/office/drawing/2014/main" id="{75C0F67F-E643-48D4-BF1B-1C1BB03DD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392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0" name="Oval 400">
                <a:extLst>
                  <a:ext uri="{FF2B5EF4-FFF2-40B4-BE49-F238E27FC236}">
                    <a16:creationId xmlns:a16="http://schemas.microsoft.com/office/drawing/2014/main" id="{74CD67AF-2D11-4894-833C-4B22263E5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40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1" name="Oval 401">
                <a:extLst>
                  <a:ext uri="{FF2B5EF4-FFF2-40B4-BE49-F238E27FC236}">
                    <a16:creationId xmlns:a16="http://schemas.microsoft.com/office/drawing/2014/main" id="{00A075EC-3C74-4F37-8E54-B2F27DF90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141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2" name="Freeform 402">
                <a:extLst>
                  <a:ext uri="{FF2B5EF4-FFF2-40B4-BE49-F238E27FC236}">
                    <a16:creationId xmlns:a16="http://schemas.microsoft.com/office/drawing/2014/main" id="{77071B5E-DE97-45B9-8B18-8FB9BEC6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40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33" name="Oval 403">
                <a:extLst>
                  <a:ext uri="{FF2B5EF4-FFF2-40B4-BE49-F238E27FC236}">
                    <a16:creationId xmlns:a16="http://schemas.microsoft.com/office/drawing/2014/main" id="{EB26FC2E-923C-41DA-9DC3-F79712E8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" y="146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4" name="Oval 404">
                <a:extLst>
                  <a:ext uri="{FF2B5EF4-FFF2-40B4-BE49-F238E27FC236}">
                    <a16:creationId xmlns:a16="http://schemas.microsoft.com/office/drawing/2014/main" id="{8BD4F70B-194F-4101-B798-75FABED5F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47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5" name="Oval 405">
                <a:extLst>
                  <a:ext uri="{FF2B5EF4-FFF2-40B4-BE49-F238E27FC236}">
                    <a16:creationId xmlns:a16="http://schemas.microsoft.com/office/drawing/2014/main" id="{6F1448D2-F408-405E-93A1-A04CFF4F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4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1" name="Group 406">
              <a:extLst>
                <a:ext uri="{FF2B5EF4-FFF2-40B4-BE49-F238E27FC236}">
                  <a16:creationId xmlns:a16="http://schemas.microsoft.com/office/drawing/2014/main" id="{CA3D1CFF-6BC0-457C-B3A7-DD1460C9AD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1" y="948"/>
              <a:ext cx="1269" cy="1166"/>
              <a:chOff x="4031" y="948"/>
              <a:chExt cx="1269" cy="1166"/>
            </a:xfrm>
          </p:grpSpPr>
          <p:sp>
            <p:nvSpPr>
              <p:cNvPr id="53736" name="Freeform 407">
                <a:extLst>
                  <a:ext uri="{FF2B5EF4-FFF2-40B4-BE49-F238E27FC236}">
                    <a16:creationId xmlns:a16="http://schemas.microsoft.com/office/drawing/2014/main" id="{3BC0EE01-161B-4A8B-9598-673D110A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76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7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7" name="Oval 408">
                <a:extLst>
                  <a:ext uri="{FF2B5EF4-FFF2-40B4-BE49-F238E27FC236}">
                    <a16:creationId xmlns:a16="http://schemas.microsoft.com/office/drawing/2014/main" id="{F621220A-2388-462A-9F97-8750273A7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53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8" name="Oval 409">
                <a:extLst>
                  <a:ext uri="{FF2B5EF4-FFF2-40B4-BE49-F238E27FC236}">
                    <a16:creationId xmlns:a16="http://schemas.microsoft.com/office/drawing/2014/main" id="{7297DD7D-4258-4575-9843-F41E7E863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154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9" name="Oval 410">
                <a:extLst>
                  <a:ext uri="{FF2B5EF4-FFF2-40B4-BE49-F238E27FC236}">
                    <a16:creationId xmlns:a16="http://schemas.microsoft.com/office/drawing/2014/main" id="{6FDBEB06-F44E-4555-9B87-CB25F5A2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55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0" name="Freeform 411">
                <a:extLst>
                  <a:ext uri="{FF2B5EF4-FFF2-40B4-BE49-F238E27FC236}">
                    <a16:creationId xmlns:a16="http://schemas.microsoft.com/office/drawing/2014/main" id="{902C0CB7-E009-4EF1-9E74-B075C114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546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1" name="Oval 412">
                <a:extLst>
                  <a:ext uri="{FF2B5EF4-FFF2-40B4-BE49-F238E27FC236}">
                    <a16:creationId xmlns:a16="http://schemas.microsoft.com/office/drawing/2014/main" id="{1BC5DB51-A609-408C-BF2C-A0662DF4F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1598"/>
                <a:ext cx="66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2" name="Oval 413">
                <a:extLst>
                  <a:ext uri="{FF2B5EF4-FFF2-40B4-BE49-F238E27FC236}">
                    <a16:creationId xmlns:a16="http://schemas.microsoft.com/office/drawing/2014/main" id="{A2984CF7-2D25-433B-B2D8-BDD7AFC88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1610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3" name="Oval 414">
                <a:extLst>
                  <a:ext uri="{FF2B5EF4-FFF2-40B4-BE49-F238E27FC236}">
                    <a16:creationId xmlns:a16="http://schemas.microsoft.com/office/drawing/2014/main" id="{B1EC9C4D-3718-47E5-B92E-121B983F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6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4" name="Freeform 415">
                <a:extLst>
                  <a:ext uri="{FF2B5EF4-FFF2-40B4-BE49-F238E27FC236}">
                    <a16:creationId xmlns:a16="http://schemas.microsoft.com/office/drawing/2014/main" id="{315F1B42-A8CA-481F-AB6C-14681D69C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613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5" name="Oval 416">
                <a:extLst>
                  <a:ext uri="{FF2B5EF4-FFF2-40B4-BE49-F238E27FC236}">
                    <a16:creationId xmlns:a16="http://schemas.microsoft.com/office/drawing/2014/main" id="{583E4D07-856A-4704-98DA-C8C5A4EE7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166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6" name="Oval 417">
                <a:extLst>
                  <a:ext uri="{FF2B5EF4-FFF2-40B4-BE49-F238E27FC236}">
                    <a16:creationId xmlns:a16="http://schemas.microsoft.com/office/drawing/2014/main" id="{0D1329F9-3AB5-46AF-8504-5AE5A075A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67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7" name="Oval 418">
                <a:extLst>
                  <a:ext uri="{FF2B5EF4-FFF2-40B4-BE49-F238E27FC236}">
                    <a16:creationId xmlns:a16="http://schemas.microsoft.com/office/drawing/2014/main" id="{E04EA1C4-687C-400F-A923-3AFF26BF1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168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8" name="Freeform 419">
                <a:extLst>
                  <a:ext uri="{FF2B5EF4-FFF2-40B4-BE49-F238E27FC236}">
                    <a16:creationId xmlns:a16="http://schemas.microsoft.com/office/drawing/2014/main" id="{25385D19-37A1-4F1F-9B60-3638F326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67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9" name="Oval 420">
                <a:extLst>
                  <a:ext uri="{FF2B5EF4-FFF2-40B4-BE49-F238E27FC236}">
                    <a16:creationId xmlns:a16="http://schemas.microsoft.com/office/drawing/2014/main" id="{4B94460A-A345-4EB5-8658-BC7A1F5CC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721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0" name="Oval 421">
                <a:extLst>
                  <a:ext uri="{FF2B5EF4-FFF2-40B4-BE49-F238E27FC236}">
                    <a16:creationId xmlns:a16="http://schemas.microsoft.com/office/drawing/2014/main" id="{26CAC194-08E4-4F49-B13A-E929C0E79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73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1" name="Oval 422">
                <a:extLst>
                  <a:ext uri="{FF2B5EF4-FFF2-40B4-BE49-F238E27FC236}">
                    <a16:creationId xmlns:a16="http://schemas.microsoft.com/office/drawing/2014/main" id="{A62BF818-BC84-4B25-BBEB-1090300B8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174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2" name="Freeform 423">
                <a:extLst>
                  <a:ext uri="{FF2B5EF4-FFF2-40B4-BE49-F238E27FC236}">
                    <a16:creationId xmlns:a16="http://schemas.microsoft.com/office/drawing/2014/main" id="{E32AD6F6-5AA2-49CE-B20F-530B57AE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73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3" name="Oval 424">
                <a:extLst>
                  <a:ext uri="{FF2B5EF4-FFF2-40B4-BE49-F238E27FC236}">
                    <a16:creationId xmlns:a16="http://schemas.microsoft.com/office/drawing/2014/main" id="{D7FFC40C-EE50-403A-B71D-9D257F024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78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4" name="Oval 425">
                <a:extLst>
                  <a:ext uri="{FF2B5EF4-FFF2-40B4-BE49-F238E27FC236}">
                    <a16:creationId xmlns:a16="http://schemas.microsoft.com/office/drawing/2014/main" id="{568C4F1F-D07A-473E-9DDC-202E4BD7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6" y="179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5" name="Oval 426">
                <a:extLst>
                  <a:ext uri="{FF2B5EF4-FFF2-40B4-BE49-F238E27FC236}">
                    <a16:creationId xmlns:a16="http://schemas.microsoft.com/office/drawing/2014/main" id="{41ED63DB-D98B-4FD9-B6AD-92D2D38D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18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6" name="Freeform 427">
                <a:extLst>
                  <a:ext uri="{FF2B5EF4-FFF2-40B4-BE49-F238E27FC236}">
                    <a16:creationId xmlns:a16="http://schemas.microsoft.com/office/drawing/2014/main" id="{C416ABF7-E94C-459F-8CA4-BFD3D178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795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7" name="Oval 428">
                <a:extLst>
                  <a:ext uri="{FF2B5EF4-FFF2-40B4-BE49-F238E27FC236}">
                    <a16:creationId xmlns:a16="http://schemas.microsoft.com/office/drawing/2014/main" id="{D5043AC9-1B72-4BFD-A7B7-B86957A70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83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8" name="Oval 429">
                <a:extLst>
                  <a:ext uri="{FF2B5EF4-FFF2-40B4-BE49-F238E27FC236}">
                    <a16:creationId xmlns:a16="http://schemas.microsoft.com/office/drawing/2014/main" id="{F050160C-7722-4F26-A4B4-1DFBC090A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184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9" name="Oval 430">
                <a:extLst>
                  <a:ext uri="{FF2B5EF4-FFF2-40B4-BE49-F238E27FC236}">
                    <a16:creationId xmlns:a16="http://schemas.microsoft.com/office/drawing/2014/main" id="{D6E9D5EF-E051-4700-ACC1-1B2BF509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185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0" name="Freeform 431">
                <a:extLst>
                  <a:ext uri="{FF2B5EF4-FFF2-40B4-BE49-F238E27FC236}">
                    <a16:creationId xmlns:a16="http://schemas.microsoft.com/office/drawing/2014/main" id="{56AA5FD0-8953-4BBA-B51F-07291213C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84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1" name="Oval 432">
                <a:extLst>
                  <a:ext uri="{FF2B5EF4-FFF2-40B4-BE49-F238E27FC236}">
                    <a16:creationId xmlns:a16="http://schemas.microsoft.com/office/drawing/2014/main" id="{2AAB3C90-9113-41B1-A32B-69B174FA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8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2" name="Oval 433">
                <a:extLst>
                  <a:ext uri="{FF2B5EF4-FFF2-40B4-BE49-F238E27FC236}">
                    <a16:creationId xmlns:a16="http://schemas.microsoft.com/office/drawing/2014/main" id="{E8343096-8BBE-4E41-8917-123ACAAC3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89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3" name="Oval 434">
                <a:extLst>
                  <a:ext uri="{FF2B5EF4-FFF2-40B4-BE49-F238E27FC236}">
                    <a16:creationId xmlns:a16="http://schemas.microsoft.com/office/drawing/2014/main" id="{8507F8EC-8436-46A4-862A-F962A463E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8" y="1898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4" name="Freeform 435">
                <a:extLst>
                  <a:ext uri="{FF2B5EF4-FFF2-40B4-BE49-F238E27FC236}">
                    <a16:creationId xmlns:a16="http://schemas.microsoft.com/office/drawing/2014/main" id="{1D787E57-29D4-4AD4-9AA8-5C507969A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94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5" name="Oval 436">
                <a:extLst>
                  <a:ext uri="{FF2B5EF4-FFF2-40B4-BE49-F238E27FC236}">
                    <a16:creationId xmlns:a16="http://schemas.microsoft.com/office/drawing/2014/main" id="{AC999A90-42AE-4D13-88F3-B5AB400AB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925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6" name="Oval 437">
                <a:extLst>
                  <a:ext uri="{FF2B5EF4-FFF2-40B4-BE49-F238E27FC236}">
                    <a16:creationId xmlns:a16="http://schemas.microsoft.com/office/drawing/2014/main" id="{401FADBA-28A9-468F-A1C1-68B7F0352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193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7" name="Oval 438">
                <a:extLst>
                  <a:ext uri="{FF2B5EF4-FFF2-40B4-BE49-F238E27FC236}">
                    <a16:creationId xmlns:a16="http://schemas.microsoft.com/office/drawing/2014/main" id="{73A1E181-83D0-4E6D-B012-F2E58E82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194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8" name="Freeform 439">
                <a:extLst>
                  <a:ext uri="{FF2B5EF4-FFF2-40B4-BE49-F238E27FC236}">
                    <a16:creationId xmlns:a16="http://schemas.microsoft.com/office/drawing/2014/main" id="{9BFF4FDA-D33F-4574-AC82-6A649DBC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93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9" name="Oval 440">
                <a:extLst>
                  <a:ext uri="{FF2B5EF4-FFF2-40B4-BE49-F238E27FC236}">
                    <a16:creationId xmlns:a16="http://schemas.microsoft.com/office/drawing/2014/main" id="{40229321-852D-480C-A9C0-3C247782A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9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0" name="Oval 441">
                <a:extLst>
                  <a:ext uri="{FF2B5EF4-FFF2-40B4-BE49-F238E27FC236}">
                    <a16:creationId xmlns:a16="http://schemas.microsoft.com/office/drawing/2014/main" id="{87E6D015-C854-4367-99FB-9CD591C8B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19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1" name="Oval 442">
                <a:extLst>
                  <a:ext uri="{FF2B5EF4-FFF2-40B4-BE49-F238E27FC236}">
                    <a16:creationId xmlns:a16="http://schemas.microsoft.com/office/drawing/2014/main" id="{EE8A38A5-30C8-45D4-9665-34151BB54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9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2" name="Freeform 443">
                <a:extLst>
                  <a:ext uri="{FF2B5EF4-FFF2-40B4-BE49-F238E27FC236}">
                    <a16:creationId xmlns:a16="http://schemas.microsoft.com/office/drawing/2014/main" id="{EC047F28-CCB7-4156-B6B1-E4127C97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982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23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3" name="Oval 444">
                <a:extLst>
                  <a:ext uri="{FF2B5EF4-FFF2-40B4-BE49-F238E27FC236}">
                    <a16:creationId xmlns:a16="http://schemas.microsoft.com/office/drawing/2014/main" id="{FACB3E76-942E-45F3-A6A6-F14A725BB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3" y="1994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4" name="Oval 445">
                <a:extLst>
                  <a:ext uri="{FF2B5EF4-FFF2-40B4-BE49-F238E27FC236}">
                    <a16:creationId xmlns:a16="http://schemas.microsoft.com/office/drawing/2014/main" id="{12A876AC-1FD5-4828-90FF-579E5B70E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006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5" name="Oval 446">
                <a:extLst>
                  <a:ext uri="{FF2B5EF4-FFF2-40B4-BE49-F238E27FC236}">
                    <a16:creationId xmlns:a16="http://schemas.microsoft.com/office/drawing/2014/main" id="{6D535451-756F-45A2-AC77-5B7D75B0E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01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6" name="Freeform 447">
                <a:extLst>
                  <a:ext uri="{FF2B5EF4-FFF2-40B4-BE49-F238E27FC236}">
                    <a16:creationId xmlns:a16="http://schemas.microsoft.com/office/drawing/2014/main" id="{4A1E1A16-D368-47A8-8776-09CAF29E6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009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7" name="Oval 448">
                <a:extLst>
                  <a:ext uri="{FF2B5EF4-FFF2-40B4-BE49-F238E27FC236}">
                    <a16:creationId xmlns:a16="http://schemas.microsoft.com/office/drawing/2014/main" id="{13D19B87-CC30-4A8A-96D2-5E8B99D20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02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8" name="Oval 449">
                <a:extLst>
                  <a:ext uri="{FF2B5EF4-FFF2-40B4-BE49-F238E27FC236}">
                    <a16:creationId xmlns:a16="http://schemas.microsoft.com/office/drawing/2014/main" id="{FC313AA5-C987-4918-8620-7DC8834B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03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9" name="Oval 450">
                <a:extLst>
                  <a:ext uri="{FF2B5EF4-FFF2-40B4-BE49-F238E27FC236}">
                    <a16:creationId xmlns:a16="http://schemas.microsoft.com/office/drawing/2014/main" id="{D9408578-4B4C-4C4A-962D-29F804678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0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0" name="Freeform 451">
                <a:extLst>
                  <a:ext uri="{FF2B5EF4-FFF2-40B4-BE49-F238E27FC236}">
                    <a16:creationId xmlns:a16="http://schemas.microsoft.com/office/drawing/2014/main" id="{91444F27-D6AF-4B58-9B4E-05D18A19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03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1" name="Oval 452">
                <a:extLst>
                  <a:ext uri="{FF2B5EF4-FFF2-40B4-BE49-F238E27FC236}">
                    <a16:creationId xmlns:a16="http://schemas.microsoft.com/office/drawing/2014/main" id="{9A597D4F-1254-468E-98C8-0DEEFC25F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2038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2" name="Oval 453">
                <a:extLst>
                  <a:ext uri="{FF2B5EF4-FFF2-40B4-BE49-F238E27FC236}">
                    <a16:creationId xmlns:a16="http://schemas.microsoft.com/office/drawing/2014/main" id="{B2F8BA31-8A89-4593-8DE4-8B57B3D9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0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3" name="Oval 454">
                <a:extLst>
                  <a:ext uri="{FF2B5EF4-FFF2-40B4-BE49-F238E27FC236}">
                    <a16:creationId xmlns:a16="http://schemas.microsoft.com/office/drawing/2014/main" id="{825A393A-7572-48A3-BC01-6932B2AC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5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4" name="Freeform 455">
                <a:extLst>
                  <a:ext uri="{FF2B5EF4-FFF2-40B4-BE49-F238E27FC236}">
                    <a16:creationId xmlns:a16="http://schemas.microsoft.com/office/drawing/2014/main" id="{27C01D4C-63FA-4095-8367-6CDCAEABB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05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5" name="Oval 456">
                <a:extLst>
                  <a:ext uri="{FF2B5EF4-FFF2-40B4-BE49-F238E27FC236}">
                    <a16:creationId xmlns:a16="http://schemas.microsoft.com/office/drawing/2014/main" id="{8632C923-F199-4470-A2C6-947BD252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04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6" name="Oval 457">
                <a:extLst>
                  <a:ext uri="{FF2B5EF4-FFF2-40B4-BE49-F238E27FC236}">
                    <a16:creationId xmlns:a16="http://schemas.microsoft.com/office/drawing/2014/main" id="{A43C35CF-41A9-476C-B591-EA85BAC0D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059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7" name="Oval 458">
                <a:extLst>
                  <a:ext uri="{FF2B5EF4-FFF2-40B4-BE49-F238E27FC236}">
                    <a16:creationId xmlns:a16="http://schemas.microsoft.com/office/drawing/2014/main" id="{701BE061-B4CC-4871-B6D9-FC76547AC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06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8" name="Freeform 459">
                <a:extLst>
                  <a:ext uri="{FF2B5EF4-FFF2-40B4-BE49-F238E27FC236}">
                    <a16:creationId xmlns:a16="http://schemas.microsoft.com/office/drawing/2014/main" id="{41875598-9BAA-4B3F-B73A-E93D65643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9" name="Oval 460">
                <a:extLst>
                  <a:ext uri="{FF2B5EF4-FFF2-40B4-BE49-F238E27FC236}">
                    <a16:creationId xmlns:a16="http://schemas.microsoft.com/office/drawing/2014/main" id="{C5C0A3BD-1D26-440B-A55F-0DA4EF00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204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0" name="Oval 461">
                <a:extLst>
                  <a:ext uri="{FF2B5EF4-FFF2-40B4-BE49-F238E27FC236}">
                    <a16:creationId xmlns:a16="http://schemas.microsoft.com/office/drawing/2014/main" id="{CFD757A5-761D-423B-AF2C-E8565C55B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059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1" name="Oval 462">
                <a:extLst>
                  <a:ext uri="{FF2B5EF4-FFF2-40B4-BE49-F238E27FC236}">
                    <a16:creationId xmlns:a16="http://schemas.microsoft.com/office/drawing/2014/main" id="{E680F713-B1CE-4DF5-8962-68AACFE77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206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2" name="Freeform 463">
                <a:extLst>
                  <a:ext uri="{FF2B5EF4-FFF2-40B4-BE49-F238E27FC236}">
                    <a16:creationId xmlns:a16="http://schemas.microsoft.com/office/drawing/2014/main" id="{9FB7C79D-0BC2-4DC8-ABEA-C2E97B71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3" name="Oval 464">
                <a:extLst>
                  <a:ext uri="{FF2B5EF4-FFF2-40B4-BE49-F238E27FC236}">
                    <a16:creationId xmlns:a16="http://schemas.microsoft.com/office/drawing/2014/main" id="{906093F7-36ED-4859-91B9-E60EBA5C0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204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4" name="Oval 465">
                <a:extLst>
                  <a:ext uri="{FF2B5EF4-FFF2-40B4-BE49-F238E27FC236}">
                    <a16:creationId xmlns:a16="http://schemas.microsoft.com/office/drawing/2014/main" id="{901A7219-6349-4259-8D96-DE02243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54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5" name="Oval 466">
                <a:extLst>
                  <a:ext uri="{FF2B5EF4-FFF2-40B4-BE49-F238E27FC236}">
                    <a16:creationId xmlns:a16="http://schemas.microsoft.com/office/drawing/2014/main" id="{9DE556D9-B283-46FB-9B28-668614020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206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6" name="Freeform 467">
                <a:extLst>
                  <a:ext uri="{FF2B5EF4-FFF2-40B4-BE49-F238E27FC236}">
                    <a16:creationId xmlns:a16="http://schemas.microsoft.com/office/drawing/2014/main" id="{CBC76E32-23E7-44D9-A2FF-FCD1B6EF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57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7" name="Oval 468">
                <a:extLst>
                  <a:ext uri="{FF2B5EF4-FFF2-40B4-BE49-F238E27FC236}">
                    <a16:creationId xmlns:a16="http://schemas.microsoft.com/office/drawing/2014/main" id="{BEDFA9E2-100E-49A1-B94D-7DC7A5DFA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4" y="2033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8" name="Oval 469">
                <a:extLst>
                  <a:ext uri="{FF2B5EF4-FFF2-40B4-BE49-F238E27FC236}">
                    <a16:creationId xmlns:a16="http://schemas.microsoft.com/office/drawing/2014/main" id="{2B2124D6-4448-41CC-959B-58CCF3DF9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204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9" name="Oval 470">
                <a:extLst>
                  <a:ext uri="{FF2B5EF4-FFF2-40B4-BE49-F238E27FC236}">
                    <a16:creationId xmlns:a16="http://schemas.microsoft.com/office/drawing/2014/main" id="{4E340685-BEBC-4D81-B938-DCE7922B4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" y="205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0" name="Freeform 471">
                <a:extLst>
                  <a:ext uri="{FF2B5EF4-FFF2-40B4-BE49-F238E27FC236}">
                    <a16:creationId xmlns:a16="http://schemas.microsoft.com/office/drawing/2014/main" id="{2AB9E55E-89CC-4800-9583-0C909237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4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1" name="Oval 472">
                <a:extLst>
                  <a:ext uri="{FF2B5EF4-FFF2-40B4-BE49-F238E27FC236}">
                    <a16:creationId xmlns:a16="http://schemas.microsoft.com/office/drawing/2014/main" id="{2E0B2311-E25F-41B9-B500-B70532A07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1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2" name="Oval 473">
                <a:extLst>
                  <a:ext uri="{FF2B5EF4-FFF2-40B4-BE49-F238E27FC236}">
                    <a16:creationId xmlns:a16="http://schemas.microsoft.com/office/drawing/2014/main" id="{F4EF8162-EF83-4A49-B99F-6BD0555C6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02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3" name="Oval 474">
                <a:extLst>
                  <a:ext uri="{FF2B5EF4-FFF2-40B4-BE49-F238E27FC236}">
                    <a16:creationId xmlns:a16="http://schemas.microsoft.com/office/drawing/2014/main" id="{D164C97D-73A7-4AE0-8289-B76CCF154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03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4" name="Freeform 475">
                <a:extLst>
                  <a:ext uri="{FF2B5EF4-FFF2-40B4-BE49-F238E27FC236}">
                    <a16:creationId xmlns:a16="http://schemas.microsoft.com/office/drawing/2014/main" id="{C806DD3D-A7A2-48D5-B974-74AC12B4E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02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5" name="Oval 476">
                <a:extLst>
                  <a:ext uri="{FF2B5EF4-FFF2-40B4-BE49-F238E27FC236}">
                    <a16:creationId xmlns:a16="http://schemas.microsoft.com/office/drawing/2014/main" id="{91C71DF6-4201-4D0D-8D1C-7EB85B6C2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198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6" name="Oval 477">
                <a:extLst>
                  <a:ext uri="{FF2B5EF4-FFF2-40B4-BE49-F238E27FC236}">
                    <a16:creationId xmlns:a16="http://schemas.microsoft.com/office/drawing/2014/main" id="{E431F331-05C2-4388-A1B0-B22574F17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99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7" name="Oval 478">
                <a:extLst>
                  <a:ext uri="{FF2B5EF4-FFF2-40B4-BE49-F238E27FC236}">
                    <a16:creationId xmlns:a16="http://schemas.microsoft.com/office/drawing/2014/main" id="{8FE2C23D-2B22-4722-8B4E-D4E568C30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200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8" name="Freeform 479">
                <a:extLst>
                  <a:ext uri="{FF2B5EF4-FFF2-40B4-BE49-F238E27FC236}">
                    <a16:creationId xmlns:a16="http://schemas.microsoft.com/office/drawing/2014/main" id="{DDF27ED1-B29B-4241-A413-A65538C4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0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9" name="Oval 480">
                <a:extLst>
                  <a:ext uri="{FF2B5EF4-FFF2-40B4-BE49-F238E27FC236}">
                    <a16:creationId xmlns:a16="http://schemas.microsoft.com/office/drawing/2014/main" id="{E1B130D1-B740-42DA-9245-4A9260B8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195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0" name="Oval 481">
                <a:extLst>
                  <a:ext uri="{FF2B5EF4-FFF2-40B4-BE49-F238E27FC236}">
                    <a16:creationId xmlns:a16="http://schemas.microsoft.com/office/drawing/2014/main" id="{91E2D90F-4582-451B-9D0A-FD479362A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196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1" name="Oval 482">
                <a:extLst>
                  <a:ext uri="{FF2B5EF4-FFF2-40B4-BE49-F238E27FC236}">
                    <a16:creationId xmlns:a16="http://schemas.microsoft.com/office/drawing/2014/main" id="{89592BE4-B273-459C-8331-A5E73EF47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97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2" name="Freeform 483">
                <a:extLst>
                  <a:ext uri="{FF2B5EF4-FFF2-40B4-BE49-F238E27FC236}">
                    <a16:creationId xmlns:a16="http://schemas.microsoft.com/office/drawing/2014/main" id="{22E634B3-7DEC-4338-8B97-95840B7D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96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3" name="Oval 484">
                <a:extLst>
                  <a:ext uri="{FF2B5EF4-FFF2-40B4-BE49-F238E27FC236}">
                    <a16:creationId xmlns:a16="http://schemas.microsoft.com/office/drawing/2014/main" id="{4593A3C0-A20E-4624-AD39-F0B0B7221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91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4" name="Oval 485">
                <a:extLst>
                  <a:ext uri="{FF2B5EF4-FFF2-40B4-BE49-F238E27FC236}">
                    <a16:creationId xmlns:a16="http://schemas.microsoft.com/office/drawing/2014/main" id="{1BF9528C-D0B4-495E-A7FD-52AE1DF32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92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5" name="Oval 486">
                <a:extLst>
                  <a:ext uri="{FF2B5EF4-FFF2-40B4-BE49-F238E27FC236}">
                    <a16:creationId xmlns:a16="http://schemas.microsoft.com/office/drawing/2014/main" id="{A8FFDC2F-C219-4181-AF16-1CEF2FE17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193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6" name="Freeform 487">
                <a:extLst>
                  <a:ext uri="{FF2B5EF4-FFF2-40B4-BE49-F238E27FC236}">
                    <a16:creationId xmlns:a16="http://schemas.microsoft.com/office/drawing/2014/main" id="{CCD4BE48-4979-46D7-9C47-94EA8E3F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925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7" name="Oval 488">
                <a:extLst>
                  <a:ext uri="{FF2B5EF4-FFF2-40B4-BE49-F238E27FC236}">
                    <a16:creationId xmlns:a16="http://schemas.microsoft.com/office/drawing/2014/main" id="{FE29F246-0120-4391-95C5-8B117C639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862"/>
                <a:ext cx="66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8" name="Oval 489">
                <a:extLst>
                  <a:ext uri="{FF2B5EF4-FFF2-40B4-BE49-F238E27FC236}">
                    <a16:creationId xmlns:a16="http://schemas.microsoft.com/office/drawing/2014/main" id="{950C5679-7CD7-4660-847B-140EDEA7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4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9" name="Oval 490">
                <a:extLst>
                  <a:ext uri="{FF2B5EF4-FFF2-40B4-BE49-F238E27FC236}">
                    <a16:creationId xmlns:a16="http://schemas.microsoft.com/office/drawing/2014/main" id="{E8356A1C-0ED7-49FE-87B3-AB74F7FFE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8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0" name="Freeform 491">
                <a:extLst>
                  <a:ext uri="{FF2B5EF4-FFF2-40B4-BE49-F238E27FC236}">
                    <a16:creationId xmlns:a16="http://schemas.microsoft.com/office/drawing/2014/main" id="{D85B6FB7-0108-49FA-BAAC-F31437AC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7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1" name="Oval 492">
                <a:extLst>
                  <a:ext uri="{FF2B5EF4-FFF2-40B4-BE49-F238E27FC236}">
                    <a16:creationId xmlns:a16="http://schemas.microsoft.com/office/drawing/2014/main" id="{AAE02A10-9954-4C42-8B9E-5762C4165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81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2" name="Oval 493">
                <a:extLst>
                  <a:ext uri="{FF2B5EF4-FFF2-40B4-BE49-F238E27FC236}">
                    <a16:creationId xmlns:a16="http://schemas.microsoft.com/office/drawing/2014/main" id="{1E381E14-B6C5-4327-8ACB-A7884C7A9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81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3" name="Oval 494">
                <a:extLst>
                  <a:ext uri="{FF2B5EF4-FFF2-40B4-BE49-F238E27FC236}">
                    <a16:creationId xmlns:a16="http://schemas.microsoft.com/office/drawing/2014/main" id="{9C43939D-CA03-4A97-9A0F-97BE8888A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826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4" name="Freeform 495">
                <a:extLst>
                  <a:ext uri="{FF2B5EF4-FFF2-40B4-BE49-F238E27FC236}">
                    <a16:creationId xmlns:a16="http://schemas.microsoft.com/office/drawing/2014/main" id="{8CEECA08-083E-4B1B-B7B7-34BC1EA6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822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5" name="Oval 496">
                <a:extLst>
                  <a:ext uri="{FF2B5EF4-FFF2-40B4-BE49-F238E27FC236}">
                    <a16:creationId xmlns:a16="http://schemas.microsoft.com/office/drawing/2014/main" id="{C5A64076-2CB1-4642-8100-090169827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1754"/>
                <a:ext cx="66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6" name="Oval 497">
                <a:extLst>
                  <a:ext uri="{FF2B5EF4-FFF2-40B4-BE49-F238E27FC236}">
                    <a16:creationId xmlns:a16="http://schemas.microsoft.com/office/drawing/2014/main" id="{4E0F83D1-7887-447F-96F8-ECE71FAA7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76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7" name="Oval 498">
                <a:extLst>
                  <a:ext uri="{FF2B5EF4-FFF2-40B4-BE49-F238E27FC236}">
                    <a16:creationId xmlns:a16="http://schemas.microsoft.com/office/drawing/2014/main" id="{46F1266F-DFD2-42EA-938B-D9D5CFCF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77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8" name="Freeform 499">
                <a:extLst>
                  <a:ext uri="{FF2B5EF4-FFF2-40B4-BE49-F238E27FC236}">
                    <a16:creationId xmlns:a16="http://schemas.microsoft.com/office/drawing/2014/main" id="{81099A47-73AB-4654-ACC1-044B4A43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766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47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9" name="Oval 500">
                <a:extLst>
                  <a:ext uri="{FF2B5EF4-FFF2-40B4-BE49-F238E27FC236}">
                    <a16:creationId xmlns:a16="http://schemas.microsoft.com/office/drawing/2014/main" id="{A53E5F38-E2F8-475C-8A43-33655265E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" y="169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0" name="Oval 501">
                <a:extLst>
                  <a:ext uri="{FF2B5EF4-FFF2-40B4-BE49-F238E27FC236}">
                    <a16:creationId xmlns:a16="http://schemas.microsoft.com/office/drawing/2014/main" id="{BFBF209C-D12C-4D42-9F0C-6AF25DFD1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70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1" name="Oval 502">
                <a:extLst>
                  <a:ext uri="{FF2B5EF4-FFF2-40B4-BE49-F238E27FC236}">
                    <a16:creationId xmlns:a16="http://schemas.microsoft.com/office/drawing/2014/main" id="{507E5840-647C-4FFF-BF6C-DBE59BC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71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2" name="Freeform 503">
                <a:extLst>
                  <a:ext uri="{FF2B5EF4-FFF2-40B4-BE49-F238E27FC236}">
                    <a16:creationId xmlns:a16="http://schemas.microsoft.com/office/drawing/2014/main" id="{FB9DAAAE-4B99-4A2D-A3DE-30D1CEC9C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" y="1704"/>
                <a:ext cx="48" cy="50"/>
              </a:xfrm>
              <a:custGeom>
                <a:avLst/>
                <a:gdLst>
                  <a:gd name="T0" fmla="*/ 0 w 21"/>
                  <a:gd name="T1" fmla="*/ 188 h 21"/>
                  <a:gd name="T2" fmla="*/ 94 w 21"/>
                  <a:gd name="T3" fmla="*/ 243 h 21"/>
                  <a:gd name="T4" fmla="*/ 224 w 21"/>
                  <a:gd name="T5" fmla="*/ 79 h 21"/>
                  <a:gd name="T6" fmla="*/ 215 w 21"/>
                  <a:gd name="T7" fmla="*/ 0 h 21"/>
                  <a:gd name="T8" fmla="*/ 251 w 21"/>
                  <a:gd name="T9" fmla="*/ 119 h 21"/>
                  <a:gd name="T10" fmla="*/ 121 w 21"/>
                  <a:gd name="T11" fmla="*/ 283 h 21"/>
                  <a:gd name="T12" fmla="*/ 0 w 21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1" y="6"/>
                      <a:pt x="21" y="9"/>
                    </a:cubicBezTo>
                    <a:cubicBezTo>
                      <a:pt x="21" y="16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3" name="Oval 504">
                <a:extLst>
                  <a:ext uri="{FF2B5EF4-FFF2-40B4-BE49-F238E27FC236}">
                    <a16:creationId xmlns:a16="http://schemas.microsoft.com/office/drawing/2014/main" id="{9323612A-2A63-42AE-A889-E758333DF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625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4" name="Oval 505">
                <a:extLst>
                  <a:ext uri="{FF2B5EF4-FFF2-40B4-BE49-F238E27FC236}">
                    <a16:creationId xmlns:a16="http://schemas.microsoft.com/office/drawing/2014/main" id="{D3603251-4C8D-4964-9943-9046F7FB0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637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5" name="Oval 506">
                <a:extLst>
                  <a:ext uri="{FF2B5EF4-FFF2-40B4-BE49-F238E27FC236}">
                    <a16:creationId xmlns:a16="http://schemas.microsoft.com/office/drawing/2014/main" id="{23638B2B-0AC8-488C-BA37-C482C120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2" y="1644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6" name="Freeform 507">
                <a:extLst>
                  <a:ext uri="{FF2B5EF4-FFF2-40B4-BE49-F238E27FC236}">
                    <a16:creationId xmlns:a16="http://schemas.microsoft.com/office/drawing/2014/main" id="{44D7AFCF-6593-41BD-8CFD-EED57FCA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63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7" name="Oval 508">
                <a:extLst>
                  <a:ext uri="{FF2B5EF4-FFF2-40B4-BE49-F238E27FC236}">
                    <a16:creationId xmlns:a16="http://schemas.microsoft.com/office/drawing/2014/main" id="{BCC9F287-32F9-4A28-BD49-255C3B21F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55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8" name="Oval 509">
                <a:extLst>
                  <a:ext uri="{FF2B5EF4-FFF2-40B4-BE49-F238E27FC236}">
                    <a16:creationId xmlns:a16="http://schemas.microsoft.com/office/drawing/2014/main" id="{2BD7ADFE-4490-41DF-AD2C-FD3A32411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56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9" name="Oval 510">
                <a:extLst>
                  <a:ext uri="{FF2B5EF4-FFF2-40B4-BE49-F238E27FC236}">
                    <a16:creationId xmlns:a16="http://schemas.microsoft.com/office/drawing/2014/main" id="{FF2CF287-C222-469E-9E7C-AB0C1C4BE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57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0" name="Freeform 511">
                <a:extLst>
                  <a:ext uri="{FF2B5EF4-FFF2-40B4-BE49-F238E27FC236}">
                    <a16:creationId xmlns:a16="http://schemas.microsoft.com/office/drawing/2014/main" id="{7734F785-4C41-48A7-AE63-2005DE7E5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56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1" name="Oval 512">
                <a:extLst>
                  <a:ext uri="{FF2B5EF4-FFF2-40B4-BE49-F238E27FC236}">
                    <a16:creationId xmlns:a16="http://schemas.microsoft.com/office/drawing/2014/main" id="{823960A1-D021-4325-B70A-0EF8060E3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47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2" name="Oval 513">
                <a:extLst>
                  <a:ext uri="{FF2B5EF4-FFF2-40B4-BE49-F238E27FC236}">
                    <a16:creationId xmlns:a16="http://schemas.microsoft.com/office/drawing/2014/main" id="{BE6D3393-C6A2-405A-B0B8-5360AF3B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9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3" name="Oval 514">
                <a:extLst>
                  <a:ext uri="{FF2B5EF4-FFF2-40B4-BE49-F238E27FC236}">
                    <a16:creationId xmlns:a16="http://schemas.microsoft.com/office/drawing/2014/main" id="{FD947177-6274-41A6-9517-E6864951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149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4" name="Freeform 515">
                <a:extLst>
                  <a:ext uri="{FF2B5EF4-FFF2-40B4-BE49-F238E27FC236}">
                    <a16:creationId xmlns:a16="http://schemas.microsoft.com/office/drawing/2014/main" id="{D5E9FE89-F999-4E83-85AE-8A5B8418E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493"/>
                <a:ext cx="47" cy="48"/>
              </a:xfrm>
              <a:custGeom>
                <a:avLst/>
                <a:gdLst>
                  <a:gd name="T0" fmla="*/ 0 w 21"/>
                  <a:gd name="T1" fmla="*/ 197 h 20"/>
                  <a:gd name="T2" fmla="*/ 90 w 21"/>
                  <a:gd name="T3" fmla="*/ 235 h 20"/>
                  <a:gd name="T4" fmla="*/ 215 w 21"/>
                  <a:gd name="T5" fmla="*/ 82 h 20"/>
                  <a:gd name="T6" fmla="*/ 201 w 21"/>
                  <a:gd name="T7" fmla="*/ 0 h 20"/>
                  <a:gd name="T8" fmla="*/ 235 w 21"/>
                  <a:gd name="T9" fmla="*/ 127 h 20"/>
                  <a:gd name="T10" fmla="*/ 110 w 21"/>
                  <a:gd name="T11" fmla="*/ 276 h 20"/>
                  <a:gd name="T12" fmla="*/ 0 w 21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5" name="Oval 516">
                <a:extLst>
                  <a:ext uri="{FF2B5EF4-FFF2-40B4-BE49-F238E27FC236}">
                    <a16:creationId xmlns:a16="http://schemas.microsoft.com/office/drawing/2014/main" id="{13DEFB6F-961A-409F-994A-BF6E6497D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40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6" name="Oval 517">
                <a:extLst>
                  <a:ext uri="{FF2B5EF4-FFF2-40B4-BE49-F238E27FC236}">
                    <a16:creationId xmlns:a16="http://schemas.microsoft.com/office/drawing/2014/main" id="{E4B1D752-8040-4CEF-BCEE-E2D21B1D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7" name="Oval 518">
                <a:extLst>
                  <a:ext uri="{FF2B5EF4-FFF2-40B4-BE49-F238E27FC236}">
                    <a16:creationId xmlns:a16="http://schemas.microsoft.com/office/drawing/2014/main" id="{E03B77DB-73D8-42ED-8660-20246E2F2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14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8" name="Freeform 519">
                <a:extLst>
                  <a:ext uri="{FF2B5EF4-FFF2-40B4-BE49-F238E27FC236}">
                    <a16:creationId xmlns:a16="http://schemas.microsoft.com/office/drawing/2014/main" id="{DF3D1435-6EDB-409B-82B5-783A0B946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421"/>
                <a:ext cx="47" cy="48"/>
              </a:xfrm>
              <a:custGeom>
                <a:avLst/>
                <a:gdLst>
                  <a:gd name="T0" fmla="*/ 0 w 21"/>
                  <a:gd name="T1" fmla="*/ 178 h 20"/>
                  <a:gd name="T2" fmla="*/ 90 w 21"/>
                  <a:gd name="T3" fmla="*/ 235 h 20"/>
                  <a:gd name="T4" fmla="*/ 215 w 21"/>
                  <a:gd name="T5" fmla="*/ 70 h 20"/>
                  <a:gd name="T6" fmla="*/ 201 w 21"/>
                  <a:gd name="T7" fmla="*/ 0 h 20"/>
                  <a:gd name="T8" fmla="*/ 235 w 21"/>
                  <a:gd name="T9" fmla="*/ 110 h 20"/>
                  <a:gd name="T10" fmla="*/ 110 w 21"/>
                  <a:gd name="T11" fmla="*/ 276 h 20"/>
                  <a:gd name="T12" fmla="*/ 0 w 21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9" name="Oval 520">
                <a:extLst>
                  <a:ext uri="{FF2B5EF4-FFF2-40B4-BE49-F238E27FC236}">
                    <a16:creationId xmlns:a16="http://schemas.microsoft.com/office/drawing/2014/main" id="{06D07E96-D793-41C0-9ADC-8C421539C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332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0" name="Oval 521">
                <a:extLst>
                  <a:ext uri="{FF2B5EF4-FFF2-40B4-BE49-F238E27FC236}">
                    <a16:creationId xmlns:a16="http://schemas.microsoft.com/office/drawing/2014/main" id="{BE41A2F0-186A-4721-84E3-4FB7F5BE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2" y="134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1" name="Oval 522">
                <a:extLst>
                  <a:ext uri="{FF2B5EF4-FFF2-40B4-BE49-F238E27FC236}">
                    <a16:creationId xmlns:a16="http://schemas.microsoft.com/office/drawing/2014/main" id="{5EE7E8D2-4000-4D3E-86B3-30F053834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135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2" name="Freeform 523">
                <a:extLst>
                  <a:ext uri="{FF2B5EF4-FFF2-40B4-BE49-F238E27FC236}">
                    <a16:creationId xmlns:a16="http://schemas.microsoft.com/office/drawing/2014/main" id="{796BB0A3-FF40-4B80-A593-C14D4738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1346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3" name="Oval 524">
                <a:extLst>
                  <a:ext uri="{FF2B5EF4-FFF2-40B4-BE49-F238E27FC236}">
                    <a16:creationId xmlns:a16="http://schemas.microsoft.com/office/drawing/2014/main" id="{EABF8B3C-73B7-4420-804E-40D149791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26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4" name="Oval 525">
                <a:extLst>
                  <a:ext uri="{FF2B5EF4-FFF2-40B4-BE49-F238E27FC236}">
                    <a16:creationId xmlns:a16="http://schemas.microsoft.com/office/drawing/2014/main" id="{2B11A2A9-6FC7-4674-BDE5-42733A0DB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27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5" name="Oval 526">
                <a:extLst>
                  <a:ext uri="{FF2B5EF4-FFF2-40B4-BE49-F238E27FC236}">
                    <a16:creationId xmlns:a16="http://schemas.microsoft.com/office/drawing/2014/main" id="{D5B2D158-D730-4377-82DE-553D7375D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28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6" name="Freeform 527">
                <a:extLst>
                  <a:ext uri="{FF2B5EF4-FFF2-40B4-BE49-F238E27FC236}">
                    <a16:creationId xmlns:a16="http://schemas.microsoft.com/office/drawing/2014/main" id="{3CAE5BCB-D8DE-47EC-B049-A2EAC444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277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23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6" y="18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7" name="Oval 528">
                <a:extLst>
                  <a:ext uri="{FF2B5EF4-FFF2-40B4-BE49-F238E27FC236}">
                    <a16:creationId xmlns:a16="http://schemas.microsoft.com/office/drawing/2014/main" id="{58343E59-4581-4889-AC8E-82241DBE0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19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8" name="Oval 529">
                <a:extLst>
                  <a:ext uri="{FF2B5EF4-FFF2-40B4-BE49-F238E27FC236}">
                    <a16:creationId xmlns:a16="http://schemas.microsoft.com/office/drawing/2014/main" id="{CC8FE211-6BEA-4F93-94A1-03481E75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1210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9" name="Oval 530">
                <a:extLst>
                  <a:ext uri="{FF2B5EF4-FFF2-40B4-BE49-F238E27FC236}">
                    <a16:creationId xmlns:a16="http://schemas.microsoft.com/office/drawing/2014/main" id="{CF554636-482B-4A0F-99E6-1CB8A60B2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214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0" name="Freeform 531">
                <a:extLst>
                  <a:ext uri="{FF2B5EF4-FFF2-40B4-BE49-F238E27FC236}">
                    <a16:creationId xmlns:a16="http://schemas.microsoft.com/office/drawing/2014/main" id="{188C6E49-6881-4C50-8C8E-DA54471A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210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1" name="Oval 532">
                <a:extLst>
                  <a:ext uri="{FF2B5EF4-FFF2-40B4-BE49-F238E27FC236}">
                    <a16:creationId xmlns:a16="http://schemas.microsoft.com/office/drawing/2014/main" id="{EFF43D9C-2CC4-4021-8B26-856A32C67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94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2" name="Oval 533">
                <a:extLst>
                  <a:ext uri="{FF2B5EF4-FFF2-40B4-BE49-F238E27FC236}">
                    <a16:creationId xmlns:a16="http://schemas.microsoft.com/office/drawing/2014/main" id="{D8E24674-155E-4DAB-BD05-1DBF871E6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96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3" name="Oval 534">
                <a:extLst>
                  <a:ext uri="{FF2B5EF4-FFF2-40B4-BE49-F238E27FC236}">
                    <a16:creationId xmlns:a16="http://schemas.microsoft.com/office/drawing/2014/main" id="{A57D72C3-544C-4293-9C37-462082F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97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4" name="Freeform 535">
                <a:extLst>
                  <a:ext uri="{FF2B5EF4-FFF2-40B4-BE49-F238E27FC236}">
                    <a16:creationId xmlns:a16="http://schemas.microsoft.com/office/drawing/2014/main" id="{E9C83609-3B9C-41F5-AB36-CA1DD772E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96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5" name="Oval 536">
                <a:extLst>
                  <a:ext uri="{FF2B5EF4-FFF2-40B4-BE49-F238E27FC236}">
                    <a16:creationId xmlns:a16="http://schemas.microsoft.com/office/drawing/2014/main" id="{15FEC4DC-EE1A-4486-8138-9F4D80E13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99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6" name="Oval 537">
                <a:extLst>
                  <a:ext uri="{FF2B5EF4-FFF2-40B4-BE49-F238E27FC236}">
                    <a16:creationId xmlns:a16="http://schemas.microsoft.com/office/drawing/2014/main" id="{F2DCDEC6-F835-4726-BF39-0DE6E78F3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00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7" name="Oval 538">
                <a:extLst>
                  <a:ext uri="{FF2B5EF4-FFF2-40B4-BE49-F238E27FC236}">
                    <a16:creationId xmlns:a16="http://schemas.microsoft.com/office/drawing/2014/main" id="{60CF0021-CA47-42B0-9606-14662C376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1013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8" name="Freeform 539">
                <a:extLst>
                  <a:ext uri="{FF2B5EF4-FFF2-40B4-BE49-F238E27FC236}">
                    <a16:creationId xmlns:a16="http://schemas.microsoft.com/office/drawing/2014/main" id="{9CCB90C1-50B3-4583-AF83-D6A4F187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006"/>
                <a:ext cx="57" cy="55"/>
              </a:xfrm>
              <a:custGeom>
                <a:avLst/>
                <a:gdLst>
                  <a:gd name="T0" fmla="*/ 0 w 25"/>
                  <a:gd name="T1" fmla="*/ 206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9" name="Oval 540">
                <a:extLst>
                  <a:ext uri="{FF2B5EF4-FFF2-40B4-BE49-F238E27FC236}">
                    <a16:creationId xmlns:a16="http://schemas.microsoft.com/office/drawing/2014/main" id="{A6B53CBD-C2E0-401C-944D-1AD6C1103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04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0" name="Oval 541">
                <a:extLst>
                  <a:ext uri="{FF2B5EF4-FFF2-40B4-BE49-F238E27FC236}">
                    <a16:creationId xmlns:a16="http://schemas.microsoft.com/office/drawing/2014/main" id="{3039D838-2428-41E3-9196-686F74340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1056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1" name="Oval 542">
                <a:extLst>
                  <a:ext uri="{FF2B5EF4-FFF2-40B4-BE49-F238E27FC236}">
                    <a16:creationId xmlns:a16="http://schemas.microsoft.com/office/drawing/2014/main" id="{635461FF-A9A5-4F52-B3BA-7EC0C2B05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1063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2" name="Freeform 543">
                <a:extLst>
                  <a:ext uri="{FF2B5EF4-FFF2-40B4-BE49-F238E27FC236}">
                    <a16:creationId xmlns:a16="http://schemas.microsoft.com/office/drawing/2014/main" id="{F720737D-7262-47A4-AE7F-BE06DD53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05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3" name="Oval 544">
                <a:extLst>
                  <a:ext uri="{FF2B5EF4-FFF2-40B4-BE49-F238E27FC236}">
                    <a16:creationId xmlns:a16="http://schemas.microsoft.com/office/drawing/2014/main" id="{1F9ED0A8-DE97-4A5C-803F-D8332F1B0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11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4" name="Oval 545">
                <a:extLst>
                  <a:ext uri="{FF2B5EF4-FFF2-40B4-BE49-F238E27FC236}">
                    <a16:creationId xmlns:a16="http://schemas.microsoft.com/office/drawing/2014/main" id="{656BED9A-BB78-4CE9-B7DE-B534F58F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111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5" name="Oval 546">
                <a:extLst>
                  <a:ext uri="{FF2B5EF4-FFF2-40B4-BE49-F238E27FC236}">
                    <a16:creationId xmlns:a16="http://schemas.microsoft.com/office/drawing/2014/main" id="{66436EC4-3C62-424A-97EA-9D1C1D4B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112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6" name="Freeform 547">
                <a:extLst>
                  <a:ext uri="{FF2B5EF4-FFF2-40B4-BE49-F238E27FC236}">
                    <a16:creationId xmlns:a16="http://schemas.microsoft.com/office/drawing/2014/main" id="{D0B5ACBC-D7EA-45FB-B299-254BD27B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118"/>
                <a:ext cx="54" cy="56"/>
              </a:xfrm>
              <a:custGeom>
                <a:avLst/>
                <a:gdLst>
                  <a:gd name="T0" fmla="*/ 0 w 24"/>
                  <a:gd name="T1" fmla="*/ 231 h 23"/>
                  <a:gd name="T2" fmla="*/ 101 w 24"/>
                  <a:gd name="T3" fmla="*/ 290 h 23"/>
                  <a:gd name="T4" fmla="*/ 254 w 24"/>
                  <a:gd name="T5" fmla="*/ 100 h 23"/>
                  <a:gd name="T6" fmla="*/ 227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7" name="Oval 548">
                <a:extLst>
                  <a:ext uri="{FF2B5EF4-FFF2-40B4-BE49-F238E27FC236}">
                    <a16:creationId xmlns:a16="http://schemas.microsoft.com/office/drawing/2014/main" id="{4CA61837-4E74-4CD1-8D5B-E93A53262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17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8" name="Oval 549">
                <a:extLst>
                  <a:ext uri="{FF2B5EF4-FFF2-40B4-BE49-F238E27FC236}">
                    <a16:creationId xmlns:a16="http://schemas.microsoft.com/office/drawing/2014/main" id="{756819CE-F6E0-4A85-9FD0-B55EE66ED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" y="118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9" name="Oval 550">
                <a:extLst>
                  <a:ext uri="{FF2B5EF4-FFF2-40B4-BE49-F238E27FC236}">
                    <a16:creationId xmlns:a16="http://schemas.microsoft.com/office/drawing/2014/main" id="{1510DE7B-FCA7-476B-96FC-B9B97F87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193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0" name="Freeform 551">
                <a:extLst>
                  <a:ext uri="{FF2B5EF4-FFF2-40B4-BE49-F238E27FC236}">
                    <a16:creationId xmlns:a16="http://schemas.microsoft.com/office/drawing/2014/main" id="{375DF9F5-181B-4DE1-BC5D-0F09CC507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186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1" name="Oval 552">
                <a:extLst>
                  <a:ext uri="{FF2B5EF4-FFF2-40B4-BE49-F238E27FC236}">
                    <a16:creationId xmlns:a16="http://schemas.microsoft.com/office/drawing/2014/main" id="{57DB549F-DAEF-479A-8A17-D9B3ECDD4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24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2" name="Oval 553">
                <a:extLst>
                  <a:ext uri="{FF2B5EF4-FFF2-40B4-BE49-F238E27FC236}">
                    <a16:creationId xmlns:a16="http://schemas.microsoft.com/office/drawing/2014/main" id="{7BF133CB-7482-47D9-AC8D-B5708819D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125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3" name="Oval 554">
                <a:extLst>
                  <a:ext uri="{FF2B5EF4-FFF2-40B4-BE49-F238E27FC236}">
                    <a16:creationId xmlns:a16="http://schemas.microsoft.com/office/drawing/2014/main" id="{84503A08-C898-495E-8A1A-03057560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5" y="12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4" name="Freeform 555">
                <a:extLst>
                  <a:ext uri="{FF2B5EF4-FFF2-40B4-BE49-F238E27FC236}">
                    <a16:creationId xmlns:a16="http://schemas.microsoft.com/office/drawing/2014/main" id="{95EED2BD-0203-40B3-96FD-16CEBA168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25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5" name="Oval 556">
                <a:extLst>
                  <a:ext uri="{FF2B5EF4-FFF2-40B4-BE49-F238E27FC236}">
                    <a16:creationId xmlns:a16="http://schemas.microsoft.com/office/drawing/2014/main" id="{60DECF23-6751-4DBD-BBCE-98BB6CA56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31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6" name="Oval 557">
                <a:extLst>
                  <a:ext uri="{FF2B5EF4-FFF2-40B4-BE49-F238E27FC236}">
                    <a16:creationId xmlns:a16="http://schemas.microsoft.com/office/drawing/2014/main" id="{54548B68-60DD-48AE-817E-BE83443DA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32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7" name="Oval 558">
                <a:extLst>
                  <a:ext uri="{FF2B5EF4-FFF2-40B4-BE49-F238E27FC236}">
                    <a16:creationId xmlns:a16="http://schemas.microsoft.com/office/drawing/2014/main" id="{040A797E-4854-4FEF-9F6F-C3976F8E0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133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8" name="Freeform 559">
                <a:extLst>
                  <a:ext uri="{FF2B5EF4-FFF2-40B4-BE49-F238E27FC236}">
                    <a16:creationId xmlns:a16="http://schemas.microsoft.com/office/drawing/2014/main" id="{77FD6094-9807-4EE5-BEF3-42931154E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32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9" name="Oval 560">
                <a:extLst>
                  <a:ext uri="{FF2B5EF4-FFF2-40B4-BE49-F238E27FC236}">
                    <a16:creationId xmlns:a16="http://schemas.microsoft.com/office/drawing/2014/main" id="{CC4EE2CE-5DD8-4D43-B118-191919F73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138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0" name="Oval 561">
                <a:extLst>
                  <a:ext uri="{FF2B5EF4-FFF2-40B4-BE49-F238E27FC236}">
                    <a16:creationId xmlns:a16="http://schemas.microsoft.com/office/drawing/2014/main" id="{89087252-D20A-4BC2-B24C-4C10E66E3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402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1" name="Oval 562">
                <a:extLst>
                  <a:ext uri="{FF2B5EF4-FFF2-40B4-BE49-F238E27FC236}">
                    <a16:creationId xmlns:a16="http://schemas.microsoft.com/office/drawing/2014/main" id="{D688E2A5-AD5A-48E0-BAA8-2F8AC61FE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40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2" name="Freeform 563">
                <a:extLst>
                  <a:ext uri="{FF2B5EF4-FFF2-40B4-BE49-F238E27FC236}">
                    <a16:creationId xmlns:a16="http://schemas.microsoft.com/office/drawing/2014/main" id="{3013BEB6-5C3F-4467-9F5B-CD93B718D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40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3" name="Oval 564">
                <a:extLst>
                  <a:ext uri="{FF2B5EF4-FFF2-40B4-BE49-F238E27FC236}">
                    <a16:creationId xmlns:a16="http://schemas.microsoft.com/office/drawing/2014/main" id="{5F96E346-483C-4814-BD1E-48A70B391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462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4" name="Oval 565">
                <a:extLst>
                  <a:ext uri="{FF2B5EF4-FFF2-40B4-BE49-F238E27FC236}">
                    <a16:creationId xmlns:a16="http://schemas.microsoft.com/office/drawing/2014/main" id="{A5EF9253-2E52-473B-842D-1250FF35A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47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5" name="Oval 566">
                <a:extLst>
                  <a:ext uri="{FF2B5EF4-FFF2-40B4-BE49-F238E27FC236}">
                    <a16:creationId xmlns:a16="http://schemas.microsoft.com/office/drawing/2014/main" id="{CE98CF44-EDBB-48C6-944F-BDD34E45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148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6" name="Freeform 567">
                <a:extLst>
                  <a:ext uri="{FF2B5EF4-FFF2-40B4-BE49-F238E27FC236}">
                    <a16:creationId xmlns:a16="http://schemas.microsoft.com/office/drawing/2014/main" id="{16DB9C55-7277-4A99-8511-FF985530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478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5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7" name="Oval 568">
                <a:extLst>
                  <a:ext uri="{FF2B5EF4-FFF2-40B4-BE49-F238E27FC236}">
                    <a16:creationId xmlns:a16="http://schemas.microsoft.com/office/drawing/2014/main" id="{F59CC8F2-510D-448B-AAE6-0B74CDD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53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8" name="Oval 569">
                <a:extLst>
                  <a:ext uri="{FF2B5EF4-FFF2-40B4-BE49-F238E27FC236}">
                    <a16:creationId xmlns:a16="http://schemas.microsoft.com/office/drawing/2014/main" id="{2CAD0B34-92AF-44C5-B816-18CEF8FB7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54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9" name="Oval 570">
                <a:extLst>
                  <a:ext uri="{FF2B5EF4-FFF2-40B4-BE49-F238E27FC236}">
                    <a16:creationId xmlns:a16="http://schemas.microsoft.com/office/drawing/2014/main" id="{5B405D1A-10B4-43A1-A6A0-597C9EEB1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555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0" name="Freeform 571">
                <a:extLst>
                  <a:ext uri="{FF2B5EF4-FFF2-40B4-BE49-F238E27FC236}">
                    <a16:creationId xmlns:a16="http://schemas.microsoft.com/office/drawing/2014/main" id="{FE0695DA-C17C-46A6-99EE-7F2D4D3C7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55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1" name="Oval 572">
                <a:extLst>
                  <a:ext uri="{FF2B5EF4-FFF2-40B4-BE49-F238E27FC236}">
                    <a16:creationId xmlns:a16="http://schemas.microsoft.com/office/drawing/2014/main" id="{805382F2-7E1E-4DC5-9215-59120EB09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60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2" name="Oval 573">
                <a:extLst>
                  <a:ext uri="{FF2B5EF4-FFF2-40B4-BE49-F238E27FC236}">
                    <a16:creationId xmlns:a16="http://schemas.microsoft.com/office/drawing/2014/main" id="{29C66A6C-956B-444A-A5A4-E2EE3553A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161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3" name="Oval 574">
                <a:extLst>
                  <a:ext uri="{FF2B5EF4-FFF2-40B4-BE49-F238E27FC236}">
                    <a16:creationId xmlns:a16="http://schemas.microsoft.com/office/drawing/2014/main" id="{7F8F92A0-AAA9-4807-A7F3-428FC13E8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162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4" name="Freeform 575">
                <a:extLst>
                  <a:ext uri="{FF2B5EF4-FFF2-40B4-BE49-F238E27FC236}">
                    <a16:creationId xmlns:a16="http://schemas.microsoft.com/office/drawing/2014/main" id="{4663ADA0-423D-46BD-96D7-8360ECA7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620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5" name="Oval 576">
                <a:extLst>
                  <a:ext uri="{FF2B5EF4-FFF2-40B4-BE49-F238E27FC236}">
                    <a16:creationId xmlns:a16="http://schemas.microsoft.com/office/drawing/2014/main" id="{12CDA5A4-F5FB-440E-8CE9-D8C918372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1673"/>
                <a:ext cx="70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6" name="Oval 577">
                <a:extLst>
                  <a:ext uri="{FF2B5EF4-FFF2-40B4-BE49-F238E27FC236}">
                    <a16:creationId xmlns:a16="http://schemas.microsoft.com/office/drawing/2014/main" id="{B19F07A4-04DF-466D-AB94-B51271DB7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687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7" name="Oval 578">
                <a:extLst>
                  <a:ext uri="{FF2B5EF4-FFF2-40B4-BE49-F238E27FC236}">
                    <a16:creationId xmlns:a16="http://schemas.microsoft.com/office/drawing/2014/main" id="{6EEAAA66-7548-4C52-8E0F-1292D5F9C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694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8" name="Freeform 579">
                <a:extLst>
                  <a:ext uri="{FF2B5EF4-FFF2-40B4-BE49-F238E27FC236}">
                    <a16:creationId xmlns:a16="http://schemas.microsoft.com/office/drawing/2014/main" id="{A9758B4B-7E3A-4194-9BEB-4E550B33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690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9" name="Oval 580">
                <a:extLst>
                  <a:ext uri="{FF2B5EF4-FFF2-40B4-BE49-F238E27FC236}">
                    <a16:creationId xmlns:a16="http://schemas.microsoft.com/office/drawing/2014/main" id="{AF58DAAF-0A90-4CC9-9C95-D408364C7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4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0" name="Oval 581">
                <a:extLst>
                  <a:ext uri="{FF2B5EF4-FFF2-40B4-BE49-F238E27FC236}">
                    <a16:creationId xmlns:a16="http://schemas.microsoft.com/office/drawing/2014/main" id="{D1ED9B9F-E068-4CDC-AF3B-21301DAE4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7" y="175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1" name="Oval 582">
                <a:extLst>
                  <a:ext uri="{FF2B5EF4-FFF2-40B4-BE49-F238E27FC236}">
                    <a16:creationId xmlns:a16="http://schemas.microsoft.com/office/drawing/2014/main" id="{137DD679-3F23-48AC-BDE6-50201E97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1759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2" name="Freeform 583">
                <a:extLst>
                  <a:ext uri="{FF2B5EF4-FFF2-40B4-BE49-F238E27FC236}">
                    <a16:creationId xmlns:a16="http://schemas.microsoft.com/office/drawing/2014/main" id="{C0538626-53E1-4E59-89DB-E1370439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75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3" name="Oval 584">
                <a:extLst>
                  <a:ext uri="{FF2B5EF4-FFF2-40B4-BE49-F238E27FC236}">
                    <a16:creationId xmlns:a16="http://schemas.microsoft.com/office/drawing/2014/main" id="{FAAFB3C9-2C8B-4134-8CDC-ACA9CA188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180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4" name="Oval 585">
                <a:extLst>
                  <a:ext uri="{FF2B5EF4-FFF2-40B4-BE49-F238E27FC236}">
                    <a16:creationId xmlns:a16="http://schemas.microsoft.com/office/drawing/2014/main" id="{E790D51A-B013-4B71-A8FF-64F1F0E77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1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5" name="Oval 586">
                <a:extLst>
                  <a:ext uri="{FF2B5EF4-FFF2-40B4-BE49-F238E27FC236}">
                    <a16:creationId xmlns:a16="http://schemas.microsoft.com/office/drawing/2014/main" id="{B3261D0C-D89A-4719-91D9-9DDFAA0C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182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6" name="Freeform 587">
                <a:extLst>
                  <a:ext uri="{FF2B5EF4-FFF2-40B4-BE49-F238E27FC236}">
                    <a16:creationId xmlns:a16="http://schemas.microsoft.com/office/drawing/2014/main" id="{9CB4461C-53AC-445F-9AD9-FCAE745E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814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39 w 24"/>
                  <a:gd name="T5" fmla="*/ 100 h 23"/>
                  <a:gd name="T6" fmla="*/ 218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7" name="Oval 588">
                <a:extLst>
                  <a:ext uri="{FF2B5EF4-FFF2-40B4-BE49-F238E27FC236}">
                    <a16:creationId xmlns:a16="http://schemas.microsoft.com/office/drawing/2014/main" id="{16F2AF38-5EFD-4C51-84B5-4576E2922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85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8" name="Oval 589">
                <a:extLst>
                  <a:ext uri="{FF2B5EF4-FFF2-40B4-BE49-F238E27FC236}">
                    <a16:creationId xmlns:a16="http://schemas.microsoft.com/office/drawing/2014/main" id="{1BA17F26-333D-4A13-8FC9-74D3663B9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86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9" name="Oval 590">
                <a:extLst>
                  <a:ext uri="{FF2B5EF4-FFF2-40B4-BE49-F238E27FC236}">
                    <a16:creationId xmlns:a16="http://schemas.microsoft.com/office/drawing/2014/main" id="{584658A1-1654-4674-B67D-4D458B159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187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0" name="Freeform 591">
                <a:extLst>
                  <a:ext uri="{FF2B5EF4-FFF2-40B4-BE49-F238E27FC236}">
                    <a16:creationId xmlns:a16="http://schemas.microsoft.com/office/drawing/2014/main" id="{027ABF58-0956-48F2-A9E9-A6A22190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86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1" name="Oval 592">
                <a:extLst>
                  <a:ext uri="{FF2B5EF4-FFF2-40B4-BE49-F238E27FC236}">
                    <a16:creationId xmlns:a16="http://schemas.microsoft.com/office/drawing/2014/main" id="{0A856777-E370-4093-974C-DB4140C1B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6" y="190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2" name="Oval 593">
                <a:extLst>
                  <a:ext uri="{FF2B5EF4-FFF2-40B4-BE49-F238E27FC236}">
                    <a16:creationId xmlns:a16="http://schemas.microsoft.com/office/drawing/2014/main" id="{29B4D38D-18CC-4476-BAA5-0714ACEE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91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3" name="Oval 594">
                <a:extLst>
                  <a:ext uri="{FF2B5EF4-FFF2-40B4-BE49-F238E27FC236}">
                    <a16:creationId xmlns:a16="http://schemas.microsoft.com/office/drawing/2014/main" id="{1492856B-6071-47C9-A4DD-154CFA182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92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4" name="Freeform 595">
                <a:extLst>
                  <a:ext uri="{FF2B5EF4-FFF2-40B4-BE49-F238E27FC236}">
                    <a16:creationId xmlns:a16="http://schemas.microsoft.com/office/drawing/2014/main" id="{4FAEFBB4-6449-4B35-885C-221590D19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1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5" name="Oval 596">
                <a:extLst>
                  <a:ext uri="{FF2B5EF4-FFF2-40B4-BE49-F238E27FC236}">
                    <a16:creationId xmlns:a16="http://schemas.microsoft.com/office/drawing/2014/main" id="{0962C13A-CABB-4753-AA7A-7EE60E9B5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1939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6" name="Oval 597">
                <a:extLst>
                  <a:ext uri="{FF2B5EF4-FFF2-40B4-BE49-F238E27FC236}">
                    <a16:creationId xmlns:a16="http://schemas.microsoft.com/office/drawing/2014/main" id="{88D4C85E-5731-4FFE-8862-08BE34AE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95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7" name="Oval 598">
                <a:extLst>
                  <a:ext uri="{FF2B5EF4-FFF2-40B4-BE49-F238E27FC236}">
                    <a16:creationId xmlns:a16="http://schemas.microsoft.com/office/drawing/2014/main" id="{2C38A796-BCFE-46B8-ABE7-41B477C0C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196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8" name="Freeform 599">
                <a:extLst>
                  <a:ext uri="{FF2B5EF4-FFF2-40B4-BE49-F238E27FC236}">
                    <a16:creationId xmlns:a16="http://schemas.microsoft.com/office/drawing/2014/main" id="{67513BEF-FBCA-41CF-991A-BD5343606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954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9" name="Oval 600">
                <a:extLst>
                  <a:ext uri="{FF2B5EF4-FFF2-40B4-BE49-F238E27FC236}">
                    <a16:creationId xmlns:a16="http://schemas.microsoft.com/office/drawing/2014/main" id="{DA207B4D-27C3-4800-A969-B38065A51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196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0" name="Oval 601">
                <a:extLst>
                  <a:ext uri="{FF2B5EF4-FFF2-40B4-BE49-F238E27FC236}">
                    <a16:creationId xmlns:a16="http://schemas.microsoft.com/office/drawing/2014/main" id="{54EE3014-EA59-44F5-9ACB-7120B291D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97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1" name="Oval 602">
                <a:extLst>
                  <a:ext uri="{FF2B5EF4-FFF2-40B4-BE49-F238E27FC236}">
                    <a16:creationId xmlns:a16="http://schemas.microsoft.com/office/drawing/2014/main" id="{75DF154F-C465-441C-9EB0-080DD670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98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2" name="Freeform 603">
                <a:extLst>
                  <a:ext uri="{FF2B5EF4-FFF2-40B4-BE49-F238E27FC236}">
                    <a16:creationId xmlns:a16="http://schemas.microsoft.com/office/drawing/2014/main" id="{B2155E4A-FEF5-4006-8F4B-EFB6A7EB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978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17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3" name="Oval 604">
                <a:extLst>
                  <a:ext uri="{FF2B5EF4-FFF2-40B4-BE49-F238E27FC236}">
                    <a16:creationId xmlns:a16="http://schemas.microsoft.com/office/drawing/2014/main" id="{1479C336-F220-412F-9AC1-82754A25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198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4" name="Oval 605">
                <a:extLst>
                  <a:ext uri="{FF2B5EF4-FFF2-40B4-BE49-F238E27FC236}">
                    <a16:creationId xmlns:a16="http://schemas.microsoft.com/office/drawing/2014/main" id="{8D5841CF-4FA5-4E7E-92EC-225D4607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199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5" name="Oval 606">
                <a:extLst>
                  <a:ext uri="{FF2B5EF4-FFF2-40B4-BE49-F238E27FC236}">
                    <a16:creationId xmlns:a16="http://schemas.microsoft.com/office/drawing/2014/main" id="{E053BB35-D5A1-4DB5-AE5F-1D278494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006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2" name="Group 607">
              <a:extLst>
                <a:ext uri="{FF2B5EF4-FFF2-40B4-BE49-F238E27FC236}">
                  <a16:creationId xmlns:a16="http://schemas.microsoft.com/office/drawing/2014/main" id="{FBECB67B-4780-4CDD-99C3-906AF56E4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8" y="809"/>
              <a:ext cx="1125" cy="1262"/>
              <a:chOff x="4128" y="809"/>
              <a:chExt cx="1125" cy="1262"/>
            </a:xfrm>
          </p:grpSpPr>
          <p:sp>
            <p:nvSpPr>
              <p:cNvPr id="53536" name="Freeform 608">
                <a:extLst>
                  <a:ext uri="{FF2B5EF4-FFF2-40B4-BE49-F238E27FC236}">
                    <a16:creationId xmlns:a16="http://schemas.microsoft.com/office/drawing/2014/main" id="{4E2F11E5-179C-4346-BE9F-2B0339CA5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002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7" name="Oval 609">
                <a:extLst>
                  <a:ext uri="{FF2B5EF4-FFF2-40B4-BE49-F238E27FC236}">
                    <a16:creationId xmlns:a16="http://schemas.microsoft.com/office/drawing/2014/main" id="{32BE5209-D757-40FD-9039-F9A4A9BC9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199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8" name="Oval 610">
                <a:extLst>
                  <a:ext uri="{FF2B5EF4-FFF2-40B4-BE49-F238E27FC236}">
                    <a16:creationId xmlns:a16="http://schemas.microsoft.com/office/drawing/2014/main" id="{FCF5F502-9BF1-4134-A322-CF1CD462A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011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9" name="Oval 611">
                <a:extLst>
                  <a:ext uri="{FF2B5EF4-FFF2-40B4-BE49-F238E27FC236}">
                    <a16:creationId xmlns:a16="http://schemas.microsoft.com/office/drawing/2014/main" id="{FF82898C-082A-44EC-A8EA-95AAACBD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20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0" name="Freeform 612">
                <a:extLst>
                  <a:ext uri="{FF2B5EF4-FFF2-40B4-BE49-F238E27FC236}">
                    <a16:creationId xmlns:a16="http://schemas.microsoft.com/office/drawing/2014/main" id="{E0E12B06-6432-4D30-91A3-CA89F64D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011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1" name="Oval 613">
                <a:extLst>
                  <a:ext uri="{FF2B5EF4-FFF2-40B4-BE49-F238E27FC236}">
                    <a16:creationId xmlns:a16="http://schemas.microsoft.com/office/drawing/2014/main" id="{7D8A9271-AF5E-4FC9-B94D-E1C3D9EF8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199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2" name="Oval 614">
                <a:extLst>
                  <a:ext uri="{FF2B5EF4-FFF2-40B4-BE49-F238E27FC236}">
                    <a16:creationId xmlns:a16="http://schemas.microsoft.com/office/drawing/2014/main" id="{9DF108C5-5733-43DE-A4D4-14FDE4A10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200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3" name="Oval 615">
                <a:extLst>
                  <a:ext uri="{FF2B5EF4-FFF2-40B4-BE49-F238E27FC236}">
                    <a16:creationId xmlns:a16="http://schemas.microsoft.com/office/drawing/2014/main" id="{A7E62E98-8DDD-4961-87B9-D24E07679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2014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4" name="Freeform 616">
                <a:extLst>
                  <a:ext uri="{FF2B5EF4-FFF2-40B4-BE49-F238E27FC236}">
                    <a16:creationId xmlns:a16="http://schemas.microsoft.com/office/drawing/2014/main" id="{551387EA-F978-4889-9C0B-CBCFA813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006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54 w 24"/>
                  <a:gd name="T5" fmla="*/ 100 h 23"/>
                  <a:gd name="T6" fmla="*/ 227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5" name="Oval 617">
                <a:extLst>
                  <a:ext uri="{FF2B5EF4-FFF2-40B4-BE49-F238E27FC236}">
                    <a16:creationId xmlns:a16="http://schemas.microsoft.com/office/drawing/2014/main" id="{32C09E2D-3018-4CD5-9638-F30B2E4AC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98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6" name="Oval 618">
                <a:extLst>
                  <a:ext uri="{FF2B5EF4-FFF2-40B4-BE49-F238E27FC236}">
                    <a16:creationId xmlns:a16="http://schemas.microsoft.com/office/drawing/2014/main" id="{7214C506-0845-4830-B439-45F3DAE25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4" y="199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7" name="Oval 619">
                <a:extLst>
                  <a:ext uri="{FF2B5EF4-FFF2-40B4-BE49-F238E27FC236}">
                    <a16:creationId xmlns:a16="http://schemas.microsoft.com/office/drawing/2014/main" id="{A9D09ED2-7FF8-47DB-8392-7F2B97F8C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2006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8" name="Freeform 620">
                <a:extLst>
                  <a:ext uri="{FF2B5EF4-FFF2-40B4-BE49-F238E27FC236}">
                    <a16:creationId xmlns:a16="http://schemas.microsoft.com/office/drawing/2014/main" id="{E3535FF0-CA8A-4985-A68F-945752AAF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002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9" name="Oval 621">
                <a:extLst>
                  <a:ext uri="{FF2B5EF4-FFF2-40B4-BE49-F238E27FC236}">
                    <a16:creationId xmlns:a16="http://schemas.microsoft.com/office/drawing/2014/main" id="{CF68704B-4315-4385-9499-73E491CF3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196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0" name="Oval 622">
                <a:extLst>
                  <a:ext uri="{FF2B5EF4-FFF2-40B4-BE49-F238E27FC236}">
                    <a16:creationId xmlns:a16="http://schemas.microsoft.com/office/drawing/2014/main" id="{C4B8E329-2727-4589-9081-025F6435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97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1" name="Oval 623">
                <a:extLst>
                  <a:ext uri="{FF2B5EF4-FFF2-40B4-BE49-F238E27FC236}">
                    <a16:creationId xmlns:a16="http://schemas.microsoft.com/office/drawing/2014/main" id="{02053D09-BF40-4CCD-BA0F-6D6CFF01D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982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2" name="Freeform 624">
                <a:extLst>
                  <a:ext uri="{FF2B5EF4-FFF2-40B4-BE49-F238E27FC236}">
                    <a16:creationId xmlns:a16="http://schemas.microsoft.com/office/drawing/2014/main" id="{C91DF297-80BC-4E87-AC37-94E340C2E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7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3" name="Oval 625">
                <a:extLst>
                  <a:ext uri="{FF2B5EF4-FFF2-40B4-BE49-F238E27FC236}">
                    <a16:creationId xmlns:a16="http://schemas.microsoft.com/office/drawing/2014/main" id="{526BB49E-877C-4E42-9993-FA311E4D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1934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4" name="Oval 626">
                <a:extLst>
                  <a:ext uri="{FF2B5EF4-FFF2-40B4-BE49-F238E27FC236}">
                    <a16:creationId xmlns:a16="http://schemas.microsoft.com/office/drawing/2014/main" id="{C34D4089-30B0-4C9B-8F96-E49B14A59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94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5" name="Oval 627">
                <a:extLst>
                  <a:ext uri="{FF2B5EF4-FFF2-40B4-BE49-F238E27FC236}">
                    <a16:creationId xmlns:a16="http://schemas.microsoft.com/office/drawing/2014/main" id="{C9C1F852-3DAF-4B23-A3B9-F559928C2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95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6" name="Freeform 628">
                <a:extLst>
                  <a:ext uri="{FF2B5EF4-FFF2-40B4-BE49-F238E27FC236}">
                    <a16:creationId xmlns:a16="http://schemas.microsoft.com/office/drawing/2014/main" id="{9A0CBA5E-1F6D-412C-9ABA-15AE00C67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95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7" name="Oval 629">
                <a:extLst>
                  <a:ext uri="{FF2B5EF4-FFF2-40B4-BE49-F238E27FC236}">
                    <a16:creationId xmlns:a16="http://schemas.microsoft.com/office/drawing/2014/main" id="{D2D13916-4D6C-4C0B-883D-BE8C7E4AF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189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8" name="Oval 630">
                <a:extLst>
                  <a:ext uri="{FF2B5EF4-FFF2-40B4-BE49-F238E27FC236}">
                    <a16:creationId xmlns:a16="http://schemas.microsoft.com/office/drawing/2014/main" id="{AFDDFA21-0113-4501-918B-4725FE51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90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9" name="Oval 631">
                <a:extLst>
                  <a:ext uri="{FF2B5EF4-FFF2-40B4-BE49-F238E27FC236}">
                    <a16:creationId xmlns:a16="http://schemas.microsoft.com/office/drawing/2014/main" id="{2AC55CDD-8960-4C1E-BFD2-91ADD7838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915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0" name="Freeform 632">
                <a:extLst>
                  <a:ext uri="{FF2B5EF4-FFF2-40B4-BE49-F238E27FC236}">
                    <a16:creationId xmlns:a16="http://schemas.microsoft.com/office/drawing/2014/main" id="{4AF5AFCC-A306-4FA5-A0A0-DD6C8F692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91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1" name="Oval 633">
                <a:extLst>
                  <a:ext uri="{FF2B5EF4-FFF2-40B4-BE49-F238E27FC236}">
                    <a16:creationId xmlns:a16="http://schemas.microsoft.com/office/drawing/2014/main" id="{9356AEE0-910E-405A-86B5-00AEE52E9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184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2" name="Oval 634">
                <a:extLst>
                  <a:ext uri="{FF2B5EF4-FFF2-40B4-BE49-F238E27FC236}">
                    <a16:creationId xmlns:a16="http://schemas.microsoft.com/office/drawing/2014/main" id="{60331609-11C4-45B5-B900-25A2CA4A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85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3" name="Oval 635">
                <a:extLst>
                  <a:ext uri="{FF2B5EF4-FFF2-40B4-BE49-F238E27FC236}">
                    <a16:creationId xmlns:a16="http://schemas.microsoft.com/office/drawing/2014/main" id="{63EDD15F-EE14-4C16-A704-E76DA331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86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4" name="Freeform 636">
                <a:extLst>
                  <a:ext uri="{FF2B5EF4-FFF2-40B4-BE49-F238E27FC236}">
                    <a16:creationId xmlns:a16="http://schemas.microsoft.com/office/drawing/2014/main" id="{0AA99758-6958-407B-9FB5-28ADFC99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86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5" name="Oval 637">
                <a:extLst>
                  <a:ext uri="{FF2B5EF4-FFF2-40B4-BE49-F238E27FC236}">
                    <a16:creationId xmlns:a16="http://schemas.microsoft.com/office/drawing/2014/main" id="{83BBF7B2-3333-43DD-A74D-22504A1CB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78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6" name="Oval 638">
                <a:extLst>
                  <a:ext uri="{FF2B5EF4-FFF2-40B4-BE49-F238E27FC236}">
                    <a16:creationId xmlns:a16="http://schemas.microsoft.com/office/drawing/2014/main" id="{2CB11017-DC9E-4095-82BB-D47D3A320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79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7" name="Oval 639">
                <a:extLst>
                  <a:ext uri="{FF2B5EF4-FFF2-40B4-BE49-F238E27FC236}">
                    <a16:creationId xmlns:a16="http://schemas.microsoft.com/office/drawing/2014/main" id="{ACB1F8D1-31EB-4AFC-B2AE-A0A8DAA0A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0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8" name="Freeform 640">
                <a:extLst>
                  <a:ext uri="{FF2B5EF4-FFF2-40B4-BE49-F238E27FC236}">
                    <a16:creationId xmlns:a16="http://schemas.microsoft.com/office/drawing/2014/main" id="{03001AD8-48C9-4066-B0FC-87059596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79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9" name="Oval 641">
                <a:extLst>
                  <a:ext uri="{FF2B5EF4-FFF2-40B4-BE49-F238E27FC236}">
                    <a16:creationId xmlns:a16="http://schemas.microsoft.com/office/drawing/2014/main" id="{0C10D6D4-B407-4919-8E68-7693976BA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172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0" name="Oval 642">
                <a:extLst>
                  <a:ext uri="{FF2B5EF4-FFF2-40B4-BE49-F238E27FC236}">
                    <a16:creationId xmlns:a16="http://schemas.microsoft.com/office/drawing/2014/main" id="{5FC74BCB-7372-4EE3-A657-7210D41FB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174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1" name="Oval 643">
                <a:extLst>
                  <a:ext uri="{FF2B5EF4-FFF2-40B4-BE49-F238E27FC236}">
                    <a16:creationId xmlns:a16="http://schemas.microsoft.com/office/drawing/2014/main" id="{780E8567-D06B-4F25-BF50-620B86740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75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2" name="Freeform 644">
                <a:extLst>
                  <a:ext uri="{FF2B5EF4-FFF2-40B4-BE49-F238E27FC236}">
                    <a16:creationId xmlns:a16="http://schemas.microsoft.com/office/drawing/2014/main" id="{02F05119-3546-44D9-BFEE-A5F6ED88E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742"/>
                <a:ext cx="57" cy="56"/>
              </a:xfrm>
              <a:custGeom>
                <a:avLst/>
                <a:gdLst>
                  <a:gd name="T0" fmla="*/ 0 w 25"/>
                  <a:gd name="T1" fmla="*/ 219 h 23"/>
                  <a:gd name="T2" fmla="*/ 119 w 25"/>
                  <a:gd name="T3" fmla="*/ 273 h 23"/>
                  <a:gd name="T4" fmla="*/ 260 w 25"/>
                  <a:gd name="T5" fmla="*/ 90 h 23"/>
                  <a:gd name="T6" fmla="*/ 239 w 25"/>
                  <a:gd name="T7" fmla="*/ 0 h 23"/>
                  <a:gd name="T8" fmla="*/ 296 w 25"/>
                  <a:gd name="T9" fmla="*/ 141 h 23"/>
                  <a:gd name="T10" fmla="*/ 141 w 25"/>
                  <a:gd name="T11" fmla="*/ 331 h 23"/>
                  <a:gd name="T12" fmla="*/ 0 w 25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3" name="Oval 645">
                <a:extLst>
                  <a:ext uri="{FF2B5EF4-FFF2-40B4-BE49-F238E27FC236}">
                    <a16:creationId xmlns:a16="http://schemas.microsoft.com/office/drawing/2014/main" id="{E298E60F-49BE-4195-917C-594EE22E6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65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4" name="Oval 646">
                <a:extLst>
                  <a:ext uri="{FF2B5EF4-FFF2-40B4-BE49-F238E27FC236}">
                    <a16:creationId xmlns:a16="http://schemas.microsoft.com/office/drawing/2014/main" id="{FBE6252F-A72B-4EF0-8879-FD3938E77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1" y="166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5" name="Oval 647">
                <a:extLst>
                  <a:ext uri="{FF2B5EF4-FFF2-40B4-BE49-F238E27FC236}">
                    <a16:creationId xmlns:a16="http://schemas.microsoft.com/office/drawing/2014/main" id="{31D866B3-DB08-49AE-9AF9-280AE742F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" y="167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6" name="Freeform 648">
                <a:extLst>
                  <a:ext uri="{FF2B5EF4-FFF2-40B4-BE49-F238E27FC236}">
                    <a16:creationId xmlns:a16="http://schemas.microsoft.com/office/drawing/2014/main" id="{A25F7318-ABFF-4831-B2A5-A6D7306C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67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7" name="Oval 649">
                <a:extLst>
                  <a:ext uri="{FF2B5EF4-FFF2-40B4-BE49-F238E27FC236}">
                    <a16:creationId xmlns:a16="http://schemas.microsoft.com/office/drawing/2014/main" id="{268ED24E-8DF2-4913-8830-0EB1EDA76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" y="157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8" name="Oval 650">
                <a:extLst>
                  <a:ext uri="{FF2B5EF4-FFF2-40B4-BE49-F238E27FC236}">
                    <a16:creationId xmlns:a16="http://schemas.microsoft.com/office/drawing/2014/main" id="{045E803F-215E-4B0D-992A-AA6EBD213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59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9" name="Oval 651">
                <a:extLst>
                  <a:ext uri="{FF2B5EF4-FFF2-40B4-BE49-F238E27FC236}">
                    <a16:creationId xmlns:a16="http://schemas.microsoft.com/office/drawing/2014/main" id="{05F1D8E8-3A36-44E7-A7EC-6768FDA1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7" y="1601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0" name="Freeform 652">
                <a:extLst>
                  <a:ext uri="{FF2B5EF4-FFF2-40B4-BE49-F238E27FC236}">
                    <a16:creationId xmlns:a16="http://schemas.microsoft.com/office/drawing/2014/main" id="{C9C9AAB8-D355-472E-BC20-38AF26BA6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1594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1" name="Oval 653">
                <a:extLst>
                  <a:ext uri="{FF2B5EF4-FFF2-40B4-BE49-F238E27FC236}">
                    <a16:creationId xmlns:a16="http://schemas.microsoft.com/office/drawing/2014/main" id="{FCAE83CA-5CC3-47B3-AAAD-1F542CBF8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502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2" name="Oval 654">
                <a:extLst>
                  <a:ext uri="{FF2B5EF4-FFF2-40B4-BE49-F238E27FC236}">
                    <a16:creationId xmlns:a16="http://schemas.microsoft.com/office/drawing/2014/main" id="{A11B0A14-567C-44D2-AB95-4B7EB2DAF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1514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3" name="Oval 655">
                <a:extLst>
                  <a:ext uri="{FF2B5EF4-FFF2-40B4-BE49-F238E27FC236}">
                    <a16:creationId xmlns:a16="http://schemas.microsoft.com/office/drawing/2014/main" id="{D32A1E09-CEB2-4EBB-84A5-DCD13F758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52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4" name="Freeform 656">
                <a:extLst>
                  <a:ext uri="{FF2B5EF4-FFF2-40B4-BE49-F238E27FC236}">
                    <a16:creationId xmlns:a16="http://schemas.microsoft.com/office/drawing/2014/main" id="{AB2557C1-8BAF-491C-914C-CEEFBDCA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51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5" name="Oval 657">
                <a:extLst>
                  <a:ext uri="{FF2B5EF4-FFF2-40B4-BE49-F238E27FC236}">
                    <a16:creationId xmlns:a16="http://schemas.microsoft.com/office/drawing/2014/main" id="{0A86111B-7DA4-4F4F-BD0A-140CD42A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142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6" name="Oval 658">
                <a:extLst>
                  <a:ext uri="{FF2B5EF4-FFF2-40B4-BE49-F238E27FC236}">
                    <a16:creationId xmlns:a16="http://schemas.microsoft.com/office/drawing/2014/main" id="{B5870F1E-BA21-429D-844A-E4F5A55F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43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7" name="Oval 659">
                <a:extLst>
                  <a:ext uri="{FF2B5EF4-FFF2-40B4-BE49-F238E27FC236}">
                    <a16:creationId xmlns:a16="http://schemas.microsoft.com/office/drawing/2014/main" id="{089E119F-1A52-4603-BB62-77786E401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144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8" name="Freeform 660">
                <a:extLst>
                  <a:ext uri="{FF2B5EF4-FFF2-40B4-BE49-F238E27FC236}">
                    <a16:creationId xmlns:a16="http://schemas.microsoft.com/office/drawing/2014/main" id="{D046086C-C34E-42A0-86FA-A2FC5C292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435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9" name="Oval 661">
                <a:extLst>
                  <a:ext uri="{FF2B5EF4-FFF2-40B4-BE49-F238E27FC236}">
                    <a16:creationId xmlns:a16="http://schemas.microsoft.com/office/drawing/2014/main" id="{50EAD208-B2B4-4EAF-BA0D-F041203E2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134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0" name="Oval 662">
                <a:extLst>
                  <a:ext uri="{FF2B5EF4-FFF2-40B4-BE49-F238E27FC236}">
                    <a16:creationId xmlns:a16="http://schemas.microsoft.com/office/drawing/2014/main" id="{3589DE55-CA21-4527-81C9-13BEA4FBA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35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1" name="Oval 663">
                <a:extLst>
                  <a:ext uri="{FF2B5EF4-FFF2-40B4-BE49-F238E27FC236}">
                    <a16:creationId xmlns:a16="http://schemas.microsoft.com/office/drawing/2014/main" id="{360DA5AB-EAF4-43C8-9208-68F195CA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1363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2" name="Freeform 664">
                <a:extLst>
                  <a:ext uri="{FF2B5EF4-FFF2-40B4-BE49-F238E27FC236}">
                    <a16:creationId xmlns:a16="http://schemas.microsoft.com/office/drawing/2014/main" id="{03A01622-FF1F-4F2D-A0A8-C3220038A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135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3" name="Oval 665">
                <a:extLst>
                  <a:ext uri="{FF2B5EF4-FFF2-40B4-BE49-F238E27FC236}">
                    <a16:creationId xmlns:a16="http://schemas.microsoft.com/office/drawing/2014/main" id="{AF72F929-1BB5-482D-BB68-21D7A67D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26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4" name="Oval 666">
                <a:extLst>
                  <a:ext uri="{FF2B5EF4-FFF2-40B4-BE49-F238E27FC236}">
                    <a16:creationId xmlns:a16="http://schemas.microsoft.com/office/drawing/2014/main" id="{3B5434D6-75B2-47D2-ACAF-11DF6F819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127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5" name="Oval 667">
                <a:extLst>
                  <a:ext uri="{FF2B5EF4-FFF2-40B4-BE49-F238E27FC236}">
                    <a16:creationId xmlns:a16="http://schemas.microsoft.com/office/drawing/2014/main" id="{9FACD7CC-A2CA-4A34-A20C-9023C57D0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28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6" name="Freeform 668">
                <a:extLst>
                  <a:ext uri="{FF2B5EF4-FFF2-40B4-BE49-F238E27FC236}">
                    <a16:creationId xmlns:a16="http://schemas.microsoft.com/office/drawing/2014/main" id="{23A32187-5BB7-4372-9D47-9A487C74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279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7" name="Oval 669">
                <a:extLst>
                  <a:ext uri="{FF2B5EF4-FFF2-40B4-BE49-F238E27FC236}">
                    <a16:creationId xmlns:a16="http://schemas.microsoft.com/office/drawing/2014/main" id="{EEB7F66B-CE37-4D83-877B-9063C816D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119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8" name="Oval 670">
                <a:extLst>
                  <a:ext uri="{FF2B5EF4-FFF2-40B4-BE49-F238E27FC236}">
                    <a16:creationId xmlns:a16="http://schemas.microsoft.com/office/drawing/2014/main" id="{AC39BCB2-7E36-4E16-B022-1EAB817F9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120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9" name="Oval 671">
                <a:extLst>
                  <a:ext uri="{FF2B5EF4-FFF2-40B4-BE49-F238E27FC236}">
                    <a16:creationId xmlns:a16="http://schemas.microsoft.com/office/drawing/2014/main" id="{56C7EA22-2261-46D2-965B-08939ACFF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21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0" name="Freeform 672">
                <a:extLst>
                  <a:ext uri="{FF2B5EF4-FFF2-40B4-BE49-F238E27FC236}">
                    <a16:creationId xmlns:a16="http://schemas.microsoft.com/office/drawing/2014/main" id="{8385920B-4081-4528-9001-E0A61328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120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1" name="Oval 673">
                <a:extLst>
                  <a:ext uri="{FF2B5EF4-FFF2-40B4-BE49-F238E27FC236}">
                    <a16:creationId xmlns:a16="http://schemas.microsoft.com/office/drawing/2014/main" id="{5E478447-5B66-40E8-A4A3-C4B0360A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12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2" name="Oval 674">
                <a:extLst>
                  <a:ext uri="{FF2B5EF4-FFF2-40B4-BE49-F238E27FC236}">
                    <a16:creationId xmlns:a16="http://schemas.microsoft.com/office/drawing/2014/main" id="{E74099D2-B5A2-403B-B04C-D43CA8F2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13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3" name="Oval 675">
                <a:extLst>
                  <a:ext uri="{FF2B5EF4-FFF2-40B4-BE49-F238E27FC236}">
                    <a16:creationId xmlns:a16="http://schemas.microsoft.com/office/drawing/2014/main" id="{1636E917-BC5A-4FD5-B946-CD929856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1" y="11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4" name="Freeform 676">
                <a:extLst>
                  <a:ext uri="{FF2B5EF4-FFF2-40B4-BE49-F238E27FC236}">
                    <a16:creationId xmlns:a16="http://schemas.microsoft.com/office/drawing/2014/main" id="{D69051EF-572B-4390-92D6-63EE9781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135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75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5" name="Oval 677">
                <a:extLst>
                  <a:ext uri="{FF2B5EF4-FFF2-40B4-BE49-F238E27FC236}">
                    <a16:creationId xmlns:a16="http://schemas.microsoft.com/office/drawing/2014/main" id="{C68FE441-8929-4B67-8608-406820630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05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6" name="Oval 678">
                <a:extLst>
                  <a:ext uri="{FF2B5EF4-FFF2-40B4-BE49-F238E27FC236}">
                    <a16:creationId xmlns:a16="http://schemas.microsoft.com/office/drawing/2014/main" id="{F2411CF9-796A-4380-8A7D-C9F19024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106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7" name="Oval 679">
                <a:extLst>
                  <a:ext uri="{FF2B5EF4-FFF2-40B4-BE49-F238E27FC236}">
                    <a16:creationId xmlns:a16="http://schemas.microsoft.com/office/drawing/2014/main" id="{4793C741-89FE-4E5A-87C2-DF2DCDD5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10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8" name="Freeform 680">
                <a:extLst>
                  <a:ext uri="{FF2B5EF4-FFF2-40B4-BE49-F238E27FC236}">
                    <a16:creationId xmlns:a16="http://schemas.microsoft.com/office/drawing/2014/main" id="{287BD112-6576-4737-8C1A-7B06E50CE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068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9" name="Oval 681">
                <a:extLst>
                  <a:ext uri="{FF2B5EF4-FFF2-40B4-BE49-F238E27FC236}">
                    <a16:creationId xmlns:a16="http://schemas.microsoft.com/office/drawing/2014/main" id="{03D91B86-2DE5-44D5-A6AC-994906B96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99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0" name="Oval 682">
                <a:extLst>
                  <a:ext uri="{FF2B5EF4-FFF2-40B4-BE49-F238E27FC236}">
                    <a16:creationId xmlns:a16="http://schemas.microsoft.com/office/drawing/2014/main" id="{3DF9F1EC-07FD-49F5-8C84-381E93985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006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1" name="Oval 683">
                <a:extLst>
                  <a:ext uri="{FF2B5EF4-FFF2-40B4-BE49-F238E27FC236}">
                    <a16:creationId xmlns:a16="http://schemas.microsoft.com/office/drawing/2014/main" id="{CC7F4BBA-1F34-41AC-BC5E-9872779FF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101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2" name="Freeform 684">
                <a:extLst>
                  <a:ext uri="{FF2B5EF4-FFF2-40B4-BE49-F238E27FC236}">
                    <a16:creationId xmlns:a16="http://schemas.microsoft.com/office/drawing/2014/main" id="{34BFE26D-4A72-4793-A047-85826E004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008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3" name="Oval 685">
                <a:extLst>
                  <a:ext uri="{FF2B5EF4-FFF2-40B4-BE49-F238E27FC236}">
                    <a16:creationId xmlns:a16="http://schemas.microsoft.com/office/drawing/2014/main" id="{323B258F-FB3A-4AB0-8B8A-BA890FB9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943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4" name="Oval 686">
                <a:extLst>
                  <a:ext uri="{FF2B5EF4-FFF2-40B4-BE49-F238E27FC236}">
                    <a16:creationId xmlns:a16="http://schemas.microsoft.com/office/drawing/2014/main" id="{8204500D-F674-4D9E-80B2-E22E2630D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95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5" name="Oval 687">
                <a:extLst>
                  <a:ext uri="{FF2B5EF4-FFF2-40B4-BE49-F238E27FC236}">
                    <a16:creationId xmlns:a16="http://schemas.microsoft.com/office/drawing/2014/main" id="{F1DD3845-AC77-4E5C-ABD0-609D9F9D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96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6" name="Freeform 688">
                <a:extLst>
                  <a:ext uri="{FF2B5EF4-FFF2-40B4-BE49-F238E27FC236}">
                    <a16:creationId xmlns:a16="http://schemas.microsoft.com/office/drawing/2014/main" id="{9DE28A00-9AC7-42F9-A40C-C11160E8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958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7" name="Oval 689">
                <a:extLst>
                  <a:ext uri="{FF2B5EF4-FFF2-40B4-BE49-F238E27FC236}">
                    <a16:creationId xmlns:a16="http://schemas.microsoft.com/office/drawing/2014/main" id="{DB59F234-A4DF-4A9F-9EE1-BD8D23740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89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8" name="Oval 690">
                <a:extLst>
                  <a:ext uri="{FF2B5EF4-FFF2-40B4-BE49-F238E27FC236}">
                    <a16:creationId xmlns:a16="http://schemas.microsoft.com/office/drawing/2014/main" id="{80B5CFD3-F5F0-4850-8D85-F8B9594EB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90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9" name="Oval 691">
                <a:extLst>
                  <a:ext uri="{FF2B5EF4-FFF2-40B4-BE49-F238E27FC236}">
                    <a16:creationId xmlns:a16="http://schemas.microsoft.com/office/drawing/2014/main" id="{C8509DE5-0643-4F95-849F-95328BF3E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914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0" name="Freeform 692">
                <a:extLst>
                  <a:ext uri="{FF2B5EF4-FFF2-40B4-BE49-F238E27FC236}">
                    <a16:creationId xmlns:a16="http://schemas.microsoft.com/office/drawing/2014/main" id="{3BDD7966-C145-49ED-A708-2C999783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90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1" name="Oval 693">
                <a:extLst>
                  <a:ext uri="{FF2B5EF4-FFF2-40B4-BE49-F238E27FC236}">
                    <a16:creationId xmlns:a16="http://schemas.microsoft.com/office/drawing/2014/main" id="{88198946-6BBB-43C3-8133-EF5040F8C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862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2" name="Oval 694">
                <a:extLst>
                  <a:ext uri="{FF2B5EF4-FFF2-40B4-BE49-F238E27FC236}">
                    <a16:creationId xmlns:a16="http://schemas.microsoft.com/office/drawing/2014/main" id="{8F54E5A2-6F81-43D9-804F-533410FD9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87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3" name="Oval 695">
                <a:extLst>
                  <a:ext uri="{FF2B5EF4-FFF2-40B4-BE49-F238E27FC236}">
                    <a16:creationId xmlns:a16="http://schemas.microsoft.com/office/drawing/2014/main" id="{DCBE70FB-3AE4-4BF4-B4D9-CD9909D31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88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4" name="Freeform 696">
                <a:extLst>
                  <a:ext uri="{FF2B5EF4-FFF2-40B4-BE49-F238E27FC236}">
                    <a16:creationId xmlns:a16="http://schemas.microsoft.com/office/drawing/2014/main" id="{5756AF3C-F528-40B5-BE99-7F034CC90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87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5" name="Oval 697">
                <a:extLst>
                  <a:ext uri="{FF2B5EF4-FFF2-40B4-BE49-F238E27FC236}">
                    <a16:creationId xmlns:a16="http://schemas.microsoft.com/office/drawing/2014/main" id="{16EC4AD4-74B2-4716-99B6-813EDC23C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89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6" name="Oval 698">
                <a:extLst>
                  <a:ext uri="{FF2B5EF4-FFF2-40B4-BE49-F238E27FC236}">
                    <a16:creationId xmlns:a16="http://schemas.microsoft.com/office/drawing/2014/main" id="{3340BE98-8052-40CB-A37E-34175EC2F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91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7" name="Oval 699">
                <a:extLst>
                  <a:ext uri="{FF2B5EF4-FFF2-40B4-BE49-F238E27FC236}">
                    <a16:creationId xmlns:a16="http://schemas.microsoft.com/office/drawing/2014/main" id="{692CEB1E-1A0A-4C2A-809B-FFE8235B3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9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8" name="Freeform 700">
                <a:extLst>
                  <a:ext uri="{FF2B5EF4-FFF2-40B4-BE49-F238E27FC236}">
                    <a16:creationId xmlns:a16="http://schemas.microsoft.com/office/drawing/2014/main" id="{705884DE-F113-409E-A003-88CFA6CA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912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9" name="Oval 701">
                <a:extLst>
                  <a:ext uri="{FF2B5EF4-FFF2-40B4-BE49-F238E27FC236}">
                    <a16:creationId xmlns:a16="http://schemas.microsoft.com/office/drawing/2014/main" id="{EB65689D-6D91-48F6-9A25-90B5FAE7A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85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0" name="Oval 702">
                <a:extLst>
                  <a:ext uri="{FF2B5EF4-FFF2-40B4-BE49-F238E27FC236}">
                    <a16:creationId xmlns:a16="http://schemas.microsoft.com/office/drawing/2014/main" id="{7547F716-2A31-4CAD-A8BC-E7153EEF2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87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1" name="Oval 703">
                <a:extLst>
                  <a:ext uri="{FF2B5EF4-FFF2-40B4-BE49-F238E27FC236}">
                    <a16:creationId xmlns:a16="http://schemas.microsoft.com/office/drawing/2014/main" id="{BB8EA0DF-9E5E-4E75-A283-300FB381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88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2" name="Freeform 704">
                <a:extLst>
                  <a:ext uri="{FF2B5EF4-FFF2-40B4-BE49-F238E27FC236}">
                    <a16:creationId xmlns:a16="http://schemas.microsoft.com/office/drawing/2014/main" id="{D1E933F4-4A16-4024-9842-6D9717467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874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3" name="Oval 705">
                <a:extLst>
                  <a:ext uri="{FF2B5EF4-FFF2-40B4-BE49-F238E27FC236}">
                    <a16:creationId xmlns:a16="http://schemas.microsoft.com/office/drawing/2014/main" id="{F8B28B33-E2DF-4164-A402-FC63E6B31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" y="83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4" name="Oval 706">
                <a:extLst>
                  <a:ext uri="{FF2B5EF4-FFF2-40B4-BE49-F238E27FC236}">
                    <a16:creationId xmlns:a16="http://schemas.microsoft.com/office/drawing/2014/main" id="{42F4FF58-2414-4CF8-B83F-8D807882D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84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5" name="Oval 707">
                <a:extLst>
                  <a:ext uri="{FF2B5EF4-FFF2-40B4-BE49-F238E27FC236}">
                    <a16:creationId xmlns:a16="http://schemas.microsoft.com/office/drawing/2014/main" id="{80B04CE1-3C67-4A37-A5A4-A9DDF6F54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85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6" name="Freeform 708">
                <a:extLst>
                  <a:ext uri="{FF2B5EF4-FFF2-40B4-BE49-F238E27FC236}">
                    <a16:creationId xmlns:a16="http://schemas.microsoft.com/office/drawing/2014/main" id="{B2F03941-7ECC-4CC5-9CB0-6DFA6249D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84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7" name="Oval 709">
                <a:extLst>
                  <a:ext uri="{FF2B5EF4-FFF2-40B4-BE49-F238E27FC236}">
                    <a16:creationId xmlns:a16="http://schemas.microsoft.com/office/drawing/2014/main" id="{75CCB774-1341-4333-A617-92CEB624E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81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8" name="Oval 710">
                <a:extLst>
                  <a:ext uri="{FF2B5EF4-FFF2-40B4-BE49-F238E27FC236}">
                    <a16:creationId xmlns:a16="http://schemas.microsoft.com/office/drawing/2014/main" id="{1C12E68F-62CD-4147-8EEB-515207F8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83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9" name="Oval 711">
                <a:extLst>
                  <a:ext uri="{FF2B5EF4-FFF2-40B4-BE49-F238E27FC236}">
                    <a16:creationId xmlns:a16="http://schemas.microsoft.com/office/drawing/2014/main" id="{2B5B63B7-52EE-45DA-BB9B-7806943CD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8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0" name="Freeform 712">
                <a:extLst>
                  <a:ext uri="{FF2B5EF4-FFF2-40B4-BE49-F238E27FC236}">
                    <a16:creationId xmlns:a16="http://schemas.microsoft.com/office/drawing/2014/main" id="{50EB99E0-1D22-48A6-A3C9-291754F98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83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1" name="Oval 713">
                <a:extLst>
                  <a:ext uri="{FF2B5EF4-FFF2-40B4-BE49-F238E27FC236}">
                    <a16:creationId xmlns:a16="http://schemas.microsoft.com/office/drawing/2014/main" id="{C942BA9E-E1EC-441B-8821-C2FFFAB60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80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2" name="Oval 714">
                <a:extLst>
                  <a:ext uri="{FF2B5EF4-FFF2-40B4-BE49-F238E27FC236}">
                    <a16:creationId xmlns:a16="http://schemas.microsoft.com/office/drawing/2014/main" id="{2D49FD3B-46C9-4BCD-8838-BFA27D855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82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3" name="Oval 715">
                <a:extLst>
                  <a:ext uri="{FF2B5EF4-FFF2-40B4-BE49-F238E27FC236}">
                    <a16:creationId xmlns:a16="http://schemas.microsoft.com/office/drawing/2014/main" id="{49EB5010-AAD9-41AE-8955-7488B1679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82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4" name="Freeform 716">
                <a:extLst>
                  <a:ext uri="{FF2B5EF4-FFF2-40B4-BE49-F238E27FC236}">
                    <a16:creationId xmlns:a16="http://schemas.microsoft.com/office/drawing/2014/main" id="{5D31C222-ED46-4547-8211-AE54770AB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823"/>
                <a:ext cx="57" cy="53"/>
              </a:xfrm>
              <a:custGeom>
                <a:avLst/>
                <a:gdLst>
                  <a:gd name="T0" fmla="*/ 0 w 25"/>
                  <a:gd name="T1" fmla="*/ 210 h 22"/>
                  <a:gd name="T2" fmla="*/ 119 w 25"/>
                  <a:gd name="T3" fmla="*/ 267 h 22"/>
                  <a:gd name="T4" fmla="*/ 260 w 25"/>
                  <a:gd name="T5" fmla="*/ 82 h 22"/>
                  <a:gd name="T6" fmla="*/ 239 w 25"/>
                  <a:gd name="T7" fmla="*/ 0 h 22"/>
                  <a:gd name="T8" fmla="*/ 296 w 25"/>
                  <a:gd name="T9" fmla="*/ 140 h 22"/>
                  <a:gd name="T10" fmla="*/ 141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5" name="Oval 717">
                <a:extLst>
                  <a:ext uri="{FF2B5EF4-FFF2-40B4-BE49-F238E27FC236}">
                    <a16:creationId xmlns:a16="http://schemas.microsoft.com/office/drawing/2014/main" id="{0E551EAF-297F-410A-939A-BCAD8F0B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81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6" name="Oval 718">
                <a:extLst>
                  <a:ext uri="{FF2B5EF4-FFF2-40B4-BE49-F238E27FC236}">
                    <a16:creationId xmlns:a16="http://schemas.microsoft.com/office/drawing/2014/main" id="{B52D5774-9E5C-4D53-A8AC-9E9946860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82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7" name="Oval 719">
                <a:extLst>
                  <a:ext uri="{FF2B5EF4-FFF2-40B4-BE49-F238E27FC236}">
                    <a16:creationId xmlns:a16="http://schemas.microsoft.com/office/drawing/2014/main" id="{71BB3FDB-7760-4F7B-A0EA-EC5F34E21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830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8" name="Freeform 720">
                <a:extLst>
                  <a:ext uri="{FF2B5EF4-FFF2-40B4-BE49-F238E27FC236}">
                    <a16:creationId xmlns:a16="http://schemas.microsoft.com/office/drawing/2014/main" id="{7A561C6E-373E-4336-BC77-5E68B3DA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826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9" name="Oval 721">
                <a:extLst>
                  <a:ext uri="{FF2B5EF4-FFF2-40B4-BE49-F238E27FC236}">
                    <a16:creationId xmlns:a16="http://schemas.microsoft.com/office/drawing/2014/main" id="{6D4000D4-F119-464E-8A70-5B38F653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81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0" name="Oval 722">
                <a:extLst>
                  <a:ext uri="{FF2B5EF4-FFF2-40B4-BE49-F238E27FC236}">
                    <a16:creationId xmlns:a16="http://schemas.microsoft.com/office/drawing/2014/main" id="{8704AE67-6F21-42BD-BC57-A5FE12F6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83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1" name="Oval 723">
                <a:extLst>
                  <a:ext uri="{FF2B5EF4-FFF2-40B4-BE49-F238E27FC236}">
                    <a16:creationId xmlns:a16="http://schemas.microsoft.com/office/drawing/2014/main" id="{999C6D77-B4EF-43A1-B83F-0FCC83229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84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2" name="Freeform 724">
                <a:extLst>
                  <a:ext uri="{FF2B5EF4-FFF2-40B4-BE49-F238E27FC236}">
                    <a16:creationId xmlns:a16="http://schemas.microsoft.com/office/drawing/2014/main" id="{9E442811-66C6-430F-8B8D-55A00051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833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3" name="Oval 725">
                <a:extLst>
                  <a:ext uri="{FF2B5EF4-FFF2-40B4-BE49-F238E27FC236}">
                    <a16:creationId xmlns:a16="http://schemas.microsoft.com/office/drawing/2014/main" id="{4ED4670B-5826-42ED-9690-78EF8DC62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83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4" name="Oval 726">
                <a:extLst>
                  <a:ext uri="{FF2B5EF4-FFF2-40B4-BE49-F238E27FC236}">
                    <a16:creationId xmlns:a16="http://schemas.microsoft.com/office/drawing/2014/main" id="{9FF3A972-CC24-4AA9-AAA4-AF16814E1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85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5" name="Oval 727">
                <a:extLst>
                  <a:ext uri="{FF2B5EF4-FFF2-40B4-BE49-F238E27FC236}">
                    <a16:creationId xmlns:a16="http://schemas.microsoft.com/office/drawing/2014/main" id="{DD5AFE68-6B8B-4932-A234-82D51C23F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85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6" name="Freeform 728">
                <a:extLst>
                  <a:ext uri="{FF2B5EF4-FFF2-40B4-BE49-F238E27FC236}">
                    <a16:creationId xmlns:a16="http://schemas.microsoft.com/office/drawing/2014/main" id="{14496FF6-34A0-4CE1-8ADC-4E72F87A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852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6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7" name="Oval 729">
                <a:extLst>
                  <a:ext uri="{FF2B5EF4-FFF2-40B4-BE49-F238E27FC236}">
                    <a16:creationId xmlns:a16="http://schemas.microsoft.com/office/drawing/2014/main" id="{48C92621-C48A-45D5-8C76-550A49650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88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8" name="Oval 730">
                <a:extLst>
                  <a:ext uri="{FF2B5EF4-FFF2-40B4-BE49-F238E27FC236}">
                    <a16:creationId xmlns:a16="http://schemas.microsoft.com/office/drawing/2014/main" id="{97321E7C-BBD9-4A41-840E-1365C631D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895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9" name="Oval 731">
                <a:extLst>
                  <a:ext uri="{FF2B5EF4-FFF2-40B4-BE49-F238E27FC236}">
                    <a16:creationId xmlns:a16="http://schemas.microsoft.com/office/drawing/2014/main" id="{C1469B79-1F95-459C-9127-6668B33A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9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0" name="Freeform 732">
                <a:extLst>
                  <a:ext uri="{FF2B5EF4-FFF2-40B4-BE49-F238E27FC236}">
                    <a16:creationId xmlns:a16="http://schemas.microsoft.com/office/drawing/2014/main" id="{5F556309-FCD5-4C6B-A63C-C1DE33788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898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1" name="Oval 733">
                <a:extLst>
                  <a:ext uri="{FF2B5EF4-FFF2-40B4-BE49-F238E27FC236}">
                    <a16:creationId xmlns:a16="http://schemas.microsoft.com/office/drawing/2014/main" id="{EC292C56-3BF1-4A08-B01E-285DF257E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87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2" name="Oval 734">
                <a:extLst>
                  <a:ext uri="{FF2B5EF4-FFF2-40B4-BE49-F238E27FC236}">
                    <a16:creationId xmlns:a16="http://schemas.microsoft.com/office/drawing/2014/main" id="{4518416A-5B0C-4F69-9AF5-321AA98A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3" y="88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3" name="Oval 735">
                <a:extLst>
                  <a:ext uri="{FF2B5EF4-FFF2-40B4-BE49-F238E27FC236}">
                    <a16:creationId xmlns:a16="http://schemas.microsoft.com/office/drawing/2014/main" id="{C7299764-73A3-457A-BB9A-45F3BB0D5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89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4" name="Freeform 736">
                <a:extLst>
                  <a:ext uri="{FF2B5EF4-FFF2-40B4-BE49-F238E27FC236}">
                    <a16:creationId xmlns:a16="http://schemas.microsoft.com/office/drawing/2014/main" id="{1A2C3074-8A32-463E-871C-B2D62EED7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88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5" name="Oval 737">
                <a:extLst>
                  <a:ext uri="{FF2B5EF4-FFF2-40B4-BE49-F238E27FC236}">
                    <a16:creationId xmlns:a16="http://schemas.microsoft.com/office/drawing/2014/main" id="{59E9E23F-91BF-425F-88CE-84F4A4F9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878"/>
                <a:ext cx="75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6" name="Oval 738">
                <a:extLst>
                  <a:ext uri="{FF2B5EF4-FFF2-40B4-BE49-F238E27FC236}">
                    <a16:creationId xmlns:a16="http://schemas.microsoft.com/office/drawing/2014/main" id="{82B441FE-5603-4EC9-880C-44E4691DC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8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7" name="Oval 739">
                <a:extLst>
                  <a:ext uri="{FF2B5EF4-FFF2-40B4-BE49-F238E27FC236}">
                    <a16:creationId xmlns:a16="http://schemas.microsoft.com/office/drawing/2014/main" id="{719B0EFB-ECC3-4E25-B60D-58AEEECD3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3" y="9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8" name="Freeform 740">
                <a:extLst>
                  <a:ext uri="{FF2B5EF4-FFF2-40B4-BE49-F238E27FC236}">
                    <a16:creationId xmlns:a16="http://schemas.microsoft.com/office/drawing/2014/main" id="{7F28DEE3-F39E-4660-94ED-4B6AFEA19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895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80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40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9" name="Oval 741">
                <a:extLst>
                  <a:ext uri="{FF2B5EF4-FFF2-40B4-BE49-F238E27FC236}">
                    <a16:creationId xmlns:a16="http://schemas.microsoft.com/office/drawing/2014/main" id="{1CB53949-3CFC-4F17-84F2-59EB3773B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893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0" name="Oval 742">
                <a:extLst>
                  <a:ext uri="{FF2B5EF4-FFF2-40B4-BE49-F238E27FC236}">
                    <a16:creationId xmlns:a16="http://schemas.microsoft.com/office/drawing/2014/main" id="{1A6605F2-AE12-4004-A2A5-4B7D2206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5" y="9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1" name="Oval 743">
                <a:extLst>
                  <a:ext uri="{FF2B5EF4-FFF2-40B4-BE49-F238E27FC236}">
                    <a16:creationId xmlns:a16="http://schemas.microsoft.com/office/drawing/2014/main" id="{E47BDD32-6EC6-49A4-8B8A-531A0A0BD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91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2" name="Freeform 744">
                <a:extLst>
                  <a:ext uri="{FF2B5EF4-FFF2-40B4-BE49-F238E27FC236}">
                    <a16:creationId xmlns:a16="http://schemas.microsoft.com/office/drawing/2014/main" id="{48AEE2BA-6BF3-451B-97F7-876462738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910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79 w 26"/>
                  <a:gd name="T5" fmla="*/ 79 h 23"/>
                  <a:gd name="T6" fmla="*/ 256 w 26"/>
                  <a:gd name="T7" fmla="*/ 0 h 23"/>
                  <a:gd name="T8" fmla="*/ 304 w 26"/>
                  <a:gd name="T9" fmla="*/ 136 h 23"/>
                  <a:gd name="T10" fmla="*/ 15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3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3" name="Oval 745">
                <a:extLst>
                  <a:ext uri="{FF2B5EF4-FFF2-40B4-BE49-F238E27FC236}">
                    <a16:creationId xmlns:a16="http://schemas.microsoft.com/office/drawing/2014/main" id="{6AD6779B-1BD2-4323-AF64-3CBF826B6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926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4" name="Oval 746">
                <a:extLst>
                  <a:ext uri="{FF2B5EF4-FFF2-40B4-BE49-F238E27FC236}">
                    <a16:creationId xmlns:a16="http://schemas.microsoft.com/office/drawing/2014/main" id="{6C155F1C-3369-4280-BECF-F16A82F3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938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5" name="Oval 747">
                <a:extLst>
                  <a:ext uri="{FF2B5EF4-FFF2-40B4-BE49-F238E27FC236}">
                    <a16:creationId xmlns:a16="http://schemas.microsoft.com/office/drawing/2014/main" id="{D4D1BA27-22E3-48FE-A864-D9EB13795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94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6" name="Freeform 748">
                <a:extLst>
                  <a:ext uri="{FF2B5EF4-FFF2-40B4-BE49-F238E27FC236}">
                    <a16:creationId xmlns:a16="http://schemas.microsoft.com/office/drawing/2014/main" id="{8CD8D09A-5AB0-47E3-9B04-CE6873AB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941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7" name="Oval 749">
                <a:extLst>
                  <a:ext uri="{FF2B5EF4-FFF2-40B4-BE49-F238E27FC236}">
                    <a16:creationId xmlns:a16="http://schemas.microsoft.com/office/drawing/2014/main" id="{8C39196E-E119-4607-9392-FD855E6A3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965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8" name="Oval 750">
                <a:extLst>
                  <a:ext uri="{FF2B5EF4-FFF2-40B4-BE49-F238E27FC236}">
                    <a16:creationId xmlns:a16="http://schemas.microsoft.com/office/drawing/2014/main" id="{EA4C8521-1912-4D83-98DC-B5DDA99E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97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9" name="Oval 751">
                <a:extLst>
                  <a:ext uri="{FF2B5EF4-FFF2-40B4-BE49-F238E27FC236}">
                    <a16:creationId xmlns:a16="http://schemas.microsoft.com/office/drawing/2014/main" id="{E8C44944-9E23-4945-A545-B2770D245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986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0" name="Freeform 752">
                <a:extLst>
                  <a:ext uri="{FF2B5EF4-FFF2-40B4-BE49-F238E27FC236}">
                    <a16:creationId xmlns:a16="http://schemas.microsoft.com/office/drawing/2014/main" id="{679778C2-C173-4FD4-B6EC-577FE56AA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979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1" name="Oval 753">
                <a:extLst>
                  <a:ext uri="{FF2B5EF4-FFF2-40B4-BE49-F238E27FC236}">
                    <a16:creationId xmlns:a16="http://schemas.microsoft.com/office/drawing/2014/main" id="{ACA2A707-EE6E-4BA3-9F4E-F6FC21910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015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2" name="Oval 754">
                <a:extLst>
                  <a:ext uri="{FF2B5EF4-FFF2-40B4-BE49-F238E27FC236}">
                    <a16:creationId xmlns:a16="http://schemas.microsoft.com/office/drawing/2014/main" id="{9C744D7F-55F3-43DE-84A8-E7EC29D1C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03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3" name="Oval 755">
                <a:extLst>
                  <a:ext uri="{FF2B5EF4-FFF2-40B4-BE49-F238E27FC236}">
                    <a16:creationId xmlns:a16="http://schemas.microsoft.com/office/drawing/2014/main" id="{D4ABBF4E-2708-4988-B39B-4A481352A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037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4" name="Freeform 756">
                <a:extLst>
                  <a:ext uri="{FF2B5EF4-FFF2-40B4-BE49-F238E27FC236}">
                    <a16:creationId xmlns:a16="http://schemas.microsoft.com/office/drawing/2014/main" id="{3C277060-72A4-4E70-BEB8-6574A85DB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03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02 w 26"/>
                  <a:gd name="T3" fmla="*/ 280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5" name="Oval 757">
                <a:extLst>
                  <a:ext uri="{FF2B5EF4-FFF2-40B4-BE49-F238E27FC236}">
                    <a16:creationId xmlns:a16="http://schemas.microsoft.com/office/drawing/2014/main" id="{6101D3BC-FA88-4144-9897-F87804913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078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6" name="Oval 758">
                <a:extLst>
                  <a:ext uri="{FF2B5EF4-FFF2-40B4-BE49-F238E27FC236}">
                    <a16:creationId xmlns:a16="http://schemas.microsoft.com/office/drawing/2014/main" id="{7DAA837E-3CD9-45B2-92AD-BA328237C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109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7" name="Oval 759">
                <a:extLst>
                  <a:ext uri="{FF2B5EF4-FFF2-40B4-BE49-F238E27FC236}">
                    <a16:creationId xmlns:a16="http://schemas.microsoft.com/office/drawing/2014/main" id="{A585C9A5-32CF-4101-9526-6884EF4C8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110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8" name="Freeform 760">
                <a:extLst>
                  <a:ext uri="{FF2B5EF4-FFF2-40B4-BE49-F238E27FC236}">
                    <a16:creationId xmlns:a16="http://schemas.microsoft.com/office/drawing/2014/main" id="{4D10623E-54A8-4FFF-8213-588A5D89E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09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5"/>
                      <a:pt x="23" y="2"/>
                      <a:pt x="22" y="0"/>
                    </a:cubicBezTo>
                    <a:cubicBezTo>
                      <a:pt x="25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9" name="Oval 761">
                <a:extLst>
                  <a:ext uri="{FF2B5EF4-FFF2-40B4-BE49-F238E27FC236}">
                    <a16:creationId xmlns:a16="http://schemas.microsoft.com/office/drawing/2014/main" id="{5265A6DC-3693-4A89-ACAA-6F2D51643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1150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0" name="Oval 762">
                <a:extLst>
                  <a:ext uri="{FF2B5EF4-FFF2-40B4-BE49-F238E27FC236}">
                    <a16:creationId xmlns:a16="http://schemas.microsoft.com/office/drawing/2014/main" id="{E96A07E0-CDEE-4B53-8121-CB96C09DA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16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1" name="Oval 763">
                <a:extLst>
                  <a:ext uri="{FF2B5EF4-FFF2-40B4-BE49-F238E27FC236}">
                    <a16:creationId xmlns:a16="http://schemas.microsoft.com/office/drawing/2014/main" id="{694062E4-2CCC-4AFE-AE76-2D182F2F2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117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2" name="Freeform 764">
                <a:extLst>
                  <a:ext uri="{FF2B5EF4-FFF2-40B4-BE49-F238E27FC236}">
                    <a16:creationId xmlns:a16="http://schemas.microsoft.com/office/drawing/2014/main" id="{00A282BC-D0D2-44BA-99AF-A9182F21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164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3" name="Oval 765">
                <a:extLst>
                  <a:ext uri="{FF2B5EF4-FFF2-40B4-BE49-F238E27FC236}">
                    <a16:creationId xmlns:a16="http://schemas.microsoft.com/office/drawing/2014/main" id="{1A633CF0-529E-4C01-829A-80B05493B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122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4" name="Oval 766">
                <a:extLst>
                  <a:ext uri="{FF2B5EF4-FFF2-40B4-BE49-F238E27FC236}">
                    <a16:creationId xmlns:a16="http://schemas.microsoft.com/office/drawing/2014/main" id="{D7956A40-7F88-42AA-AC24-F36D2358D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23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5" name="Oval 767">
                <a:extLst>
                  <a:ext uri="{FF2B5EF4-FFF2-40B4-BE49-F238E27FC236}">
                    <a16:creationId xmlns:a16="http://schemas.microsoft.com/office/drawing/2014/main" id="{F2AFE345-980C-4345-A63D-ED94FA8D4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24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6" name="Freeform 768">
                <a:extLst>
                  <a:ext uri="{FF2B5EF4-FFF2-40B4-BE49-F238E27FC236}">
                    <a16:creationId xmlns:a16="http://schemas.microsoft.com/office/drawing/2014/main" id="{B43F5716-044E-4E3E-9409-E5D31688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3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7" name="Oval 769">
                <a:extLst>
                  <a:ext uri="{FF2B5EF4-FFF2-40B4-BE49-F238E27FC236}">
                    <a16:creationId xmlns:a16="http://schemas.microsoft.com/office/drawing/2014/main" id="{F71BB969-1CD4-403F-AB4F-E72B52D18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298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8" name="Oval 770">
                <a:extLst>
                  <a:ext uri="{FF2B5EF4-FFF2-40B4-BE49-F238E27FC236}">
                    <a16:creationId xmlns:a16="http://schemas.microsoft.com/office/drawing/2014/main" id="{6FC9A039-AB35-4536-A5FB-FB374902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310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9" name="Oval 771">
                <a:extLst>
                  <a:ext uri="{FF2B5EF4-FFF2-40B4-BE49-F238E27FC236}">
                    <a16:creationId xmlns:a16="http://schemas.microsoft.com/office/drawing/2014/main" id="{B159F2A4-F292-46C5-A389-26B6418E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13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0" name="Freeform 772">
                <a:extLst>
                  <a:ext uri="{FF2B5EF4-FFF2-40B4-BE49-F238E27FC236}">
                    <a16:creationId xmlns:a16="http://schemas.microsoft.com/office/drawing/2014/main" id="{9317B03B-2A37-4614-B74A-3F7A5F7D1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313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1" name="Oval 773">
                <a:extLst>
                  <a:ext uri="{FF2B5EF4-FFF2-40B4-BE49-F238E27FC236}">
                    <a16:creationId xmlns:a16="http://schemas.microsoft.com/office/drawing/2014/main" id="{67FF3B06-7A91-4DFE-81B0-0F424BB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375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2" name="Oval 774">
                <a:extLst>
                  <a:ext uri="{FF2B5EF4-FFF2-40B4-BE49-F238E27FC236}">
                    <a16:creationId xmlns:a16="http://schemas.microsoft.com/office/drawing/2014/main" id="{E1C7E9DA-B5CE-4167-839B-374474BF1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39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3" name="Oval 775">
                <a:extLst>
                  <a:ext uri="{FF2B5EF4-FFF2-40B4-BE49-F238E27FC236}">
                    <a16:creationId xmlns:a16="http://schemas.microsoft.com/office/drawing/2014/main" id="{6A436495-620A-46F0-BF18-A02AE9DE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3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4" name="Freeform 776">
                <a:extLst>
                  <a:ext uri="{FF2B5EF4-FFF2-40B4-BE49-F238E27FC236}">
                    <a16:creationId xmlns:a16="http://schemas.microsoft.com/office/drawing/2014/main" id="{8E0CE9AB-56B9-44B4-87A2-2A2F9991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392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5" name="Oval 777">
                <a:extLst>
                  <a:ext uri="{FF2B5EF4-FFF2-40B4-BE49-F238E27FC236}">
                    <a16:creationId xmlns:a16="http://schemas.microsoft.com/office/drawing/2014/main" id="{3F47AABF-67CB-4111-9E38-F697C4E87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454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6" name="Oval 778">
                <a:extLst>
                  <a:ext uri="{FF2B5EF4-FFF2-40B4-BE49-F238E27FC236}">
                    <a16:creationId xmlns:a16="http://schemas.microsoft.com/office/drawing/2014/main" id="{CDE73769-0679-45FE-B3F3-8393C196D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466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7" name="Oval 779">
                <a:extLst>
                  <a:ext uri="{FF2B5EF4-FFF2-40B4-BE49-F238E27FC236}">
                    <a16:creationId xmlns:a16="http://schemas.microsoft.com/office/drawing/2014/main" id="{E9B25160-D855-4323-8ABC-A196B33F2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47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8" name="Freeform 780">
                <a:extLst>
                  <a:ext uri="{FF2B5EF4-FFF2-40B4-BE49-F238E27FC236}">
                    <a16:creationId xmlns:a16="http://schemas.microsoft.com/office/drawing/2014/main" id="{75A1CB6A-D6DC-4053-BA48-F8F4ABD6D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469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9" name="Oval 781">
                <a:extLst>
                  <a:ext uri="{FF2B5EF4-FFF2-40B4-BE49-F238E27FC236}">
                    <a16:creationId xmlns:a16="http://schemas.microsoft.com/office/drawing/2014/main" id="{1C9C92C8-C643-488F-97E2-CC0BCDC8C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534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0" name="Oval 782">
                <a:extLst>
                  <a:ext uri="{FF2B5EF4-FFF2-40B4-BE49-F238E27FC236}">
                    <a16:creationId xmlns:a16="http://schemas.microsoft.com/office/drawing/2014/main" id="{9EC02184-4699-40A2-BAA3-80EEF4535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1548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1" name="Oval 783">
                <a:extLst>
                  <a:ext uri="{FF2B5EF4-FFF2-40B4-BE49-F238E27FC236}">
                    <a16:creationId xmlns:a16="http://schemas.microsoft.com/office/drawing/2014/main" id="{B2EDCD0C-FD14-40D8-BF79-5D392BBC0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5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2" name="Freeform 784">
                <a:extLst>
                  <a:ext uri="{FF2B5EF4-FFF2-40B4-BE49-F238E27FC236}">
                    <a16:creationId xmlns:a16="http://schemas.microsoft.com/office/drawing/2014/main" id="{2863B5DC-7D9F-467A-942E-3FF6CE79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550"/>
                <a:ext cx="59" cy="56"/>
              </a:xfrm>
              <a:custGeom>
                <a:avLst/>
                <a:gdLst>
                  <a:gd name="T0" fmla="*/ 0 w 26"/>
                  <a:gd name="T1" fmla="*/ 231 h 23"/>
                  <a:gd name="T2" fmla="*/ 118 w 26"/>
                  <a:gd name="T3" fmla="*/ 290 h 23"/>
                  <a:gd name="T4" fmla="*/ 268 w 26"/>
                  <a:gd name="T5" fmla="*/ 90 h 23"/>
                  <a:gd name="T6" fmla="*/ 247 w 26"/>
                  <a:gd name="T7" fmla="*/ 0 h 23"/>
                  <a:gd name="T8" fmla="*/ 304 w 26"/>
                  <a:gd name="T9" fmla="*/ 141 h 23"/>
                  <a:gd name="T10" fmla="*/ 138 w 26"/>
                  <a:gd name="T11" fmla="*/ 331 h 23"/>
                  <a:gd name="T12" fmla="*/ 0 w 26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3" name="Oval 785">
                <a:extLst>
                  <a:ext uri="{FF2B5EF4-FFF2-40B4-BE49-F238E27FC236}">
                    <a16:creationId xmlns:a16="http://schemas.microsoft.com/office/drawing/2014/main" id="{BB3C4A57-9123-488A-AAEF-54E954BC6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606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4" name="Oval 786">
                <a:extLst>
                  <a:ext uri="{FF2B5EF4-FFF2-40B4-BE49-F238E27FC236}">
                    <a16:creationId xmlns:a16="http://schemas.microsoft.com/office/drawing/2014/main" id="{67F84F99-B065-4700-A1E8-8B45FEE98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61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5" name="Oval 787">
                <a:extLst>
                  <a:ext uri="{FF2B5EF4-FFF2-40B4-BE49-F238E27FC236}">
                    <a16:creationId xmlns:a16="http://schemas.microsoft.com/office/drawing/2014/main" id="{7CDE03BF-1FAD-4722-863D-5B1F20DF6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162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6" name="Freeform 788">
                <a:extLst>
                  <a:ext uri="{FF2B5EF4-FFF2-40B4-BE49-F238E27FC236}">
                    <a16:creationId xmlns:a16="http://schemas.microsoft.com/office/drawing/2014/main" id="{6A5CE6B0-79AD-414C-8864-3226A8232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1620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7" name="Oval 789">
                <a:extLst>
                  <a:ext uri="{FF2B5EF4-FFF2-40B4-BE49-F238E27FC236}">
                    <a16:creationId xmlns:a16="http://schemas.microsoft.com/office/drawing/2014/main" id="{DF4CC5EF-D664-4F89-9979-3CB134E7B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75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8" name="Oval 790">
                <a:extLst>
                  <a:ext uri="{FF2B5EF4-FFF2-40B4-BE49-F238E27FC236}">
                    <a16:creationId xmlns:a16="http://schemas.microsoft.com/office/drawing/2014/main" id="{99B0D147-EACA-4A44-8BC6-6BDA09B5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690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9" name="Oval 791">
                <a:extLst>
                  <a:ext uri="{FF2B5EF4-FFF2-40B4-BE49-F238E27FC236}">
                    <a16:creationId xmlns:a16="http://schemas.microsoft.com/office/drawing/2014/main" id="{5C2074D3-0B8B-430F-9339-A3445A6E0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6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0" name="Freeform 792">
                <a:extLst>
                  <a:ext uri="{FF2B5EF4-FFF2-40B4-BE49-F238E27FC236}">
                    <a16:creationId xmlns:a16="http://schemas.microsoft.com/office/drawing/2014/main" id="{7C8C500D-184F-43EC-934F-59C759A6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9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1" name="Oval 793">
                <a:extLst>
                  <a:ext uri="{FF2B5EF4-FFF2-40B4-BE49-F238E27FC236}">
                    <a16:creationId xmlns:a16="http://schemas.microsoft.com/office/drawing/2014/main" id="{C0A01C03-7CC9-445B-9245-76D67B0E4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173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2" name="Oval 794">
                <a:extLst>
                  <a:ext uri="{FF2B5EF4-FFF2-40B4-BE49-F238E27FC236}">
                    <a16:creationId xmlns:a16="http://schemas.microsoft.com/office/drawing/2014/main" id="{547320A4-2041-406E-B189-4F0545F09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175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3" name="Oval 795">
                <a:extLst>
                  <a:ext uri="{FF2B5EF4-FFF2-40B4-BE49-F238E27FC236}">
                    <a16:creationId xmlns:a16="http://schemas.microsoft.com/office/drawing/2014/main" id="{4CD488C3-FF38-4F9F-8FFB-64AD8FA60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1759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4" name="Freeform 796">
                <a:extLst>
                  <a:ext uri="{FF2B5EF4-FFF2-40B4-BE49-F238E27FC236}">
                    <a16:creationId xmlns:a16="http://schemas.microsoft.com/office/drawing/2014/main" id="{277B20C7-5C4D-4FC5-83A6-5183A630D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75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2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5" name="Oval 797">
                <a:extLst>
                  <a:ext uri="{FF2B5EF4-FFF2-40B4-BE49-F238E27FC236}">
                    <a16:creationId xmlns:a16="http://schemas.microsoft.com/office/drawing/2014/main" id="{A3F06CE3-2B38-4D52-B3A4-AADEAC20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793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6" name="Oval 798">
                <a:extLst>
                  <a:ext uri="{FF2B5EF4-FFF2-40B4-BE49-F238E27FC236}">
                    <a16:creationId xmlns:a16="http://schemas.microsoft.com/office/drawing/2014/main" id="{E893E503-6B8B-4519-A7B7-BB1031780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8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7" name="Oval 799">
                <a:extLst>
                  <a:ext uri="{FF2B5EF4-FFF2-40B4-BE49-F238E27FC236}">
                    <a16:creationId xmlns:a16="http://schemas.microsoft.com/office/drawing/2014/main" id="{D8072810-B85B-4FFD-A8A7-81A75385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1817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8" name="Freeform 800">
                <a:extLst>
                  <a:ext uri="{FF2B5EF4-FFF2-40B4-BE49-F238E27FC236}">
                    <a16:creationId xmlns:a16="http://schemas.microsoft.com/office/drawing/2014/main" id="{C062BF6E-F0AF-4884-9D53-F3C6479DB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810"/>
                <a:ext cx="56" cy="57"/>
              </a:xfrm>
              <a:custGeom>
                <a:avLst/>
                <a:gdLst>
                  <a:gd name="T0" fmla="*/ 0 w 25"/>
                  <a:gd name="T1" fmla="*/ 214 h 24"/>
                  <a:gd name="T2" fmla="*/ 101 w 25"/>
                  <a:gd name="T3" fmla="*/ 283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35 h 24"/>
                  <a:gd name="T10" fmla="*/ 134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9" name="Oval 801">
                <a:extLst>
                  <a:ext uri="{FF2B5EF4-FFF2-40B4-BE49-F238E27FC236}">
                    <a16:creationId xmlns:a16="http://schemas.microsoft.com/office/drawing/2014/main" id="{EAAA0B61-8D89-49B6-8EA1-45B8396CD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838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0" name="Oval 802">
                <a:extLst>
                  <a:ext uri="{FF2B5EF4-FFF2-40B4-BE49-F238E27FC236}">
                    <a16:creationId xmlns:a16="http://schemas.microsoft.com/office/drawing/2014/main" id="{95950BF5-0C4E-4D92-9261-84C2540C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1853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1" name="Oval 803">
                <a:extLst>
                  <a:ext uri="{FF2B5EF4-FFF2-40B4-BE49-F238E27FC236}">
                    <a16:creationId xmlns:a16="http://schemas.microsoft.com/office/drawing/2014/main" id="{ED907B03-8ABC-4668-942B-AFDD7C51A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4" y="18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2" name="Freeform 804">
                <a:extLst>
                  <a:ext uri="{FF2B5EF4-FFF2-40B4-BE49-F238E27FC236}">
                    <a16:creationId xmlns:a16="http://schemas.microsoft.com/office/drawing/2014/main" id="{53E94EDA-29B2-4F9C-A541-FA3C1696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55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3" name="Oval 805">
                <a:extLst>
                  <a:ext uri="{FF2B5EF4-FFF2-40B4-BE49-F238E27FC236}">
                    <a16:creationId xmlns:a16="http://schemas.microsoft.com/office/drawing/2014/main" id="{84707C22-936E-44D3-A6FB-997181EA8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877"/>
                <a:ext cx="74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4" name="Oval 806">
                <a:extLst>
                  <a:ext uri="{FF2B5EF4-FFF2-40B4-BE49-F238E27FC236}">
                    <a16:creationId xmlns:a16="http://schemas.microsoft.com/office/drawing/2014/main" id="{400E2D66-F9CD-40BE-AB9F-C293A5C0B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891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5" name="Oval 807">
                <a:extLst>
                  <a:ext uri="{FF2B5EF4-FFF2-40B4-BE49-F238E27FC236}">
                    <a16:creationId xmlns:a16="http://schemas.microsoft.com/office/drawing/2014/main" id="{70AFC584-AA56-480B-9E86-731CACC22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19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3" name="Group 808">
              <a:extLst>
                <a:ext uri="{FF2B5EF4-FFF2-40B4-BE49-F238E27FC236}">
                  <a16:creationId xmlns:a16="http://schemas.microsoft.com/office/drawing/2014/main" id="{575B83CC-9AB7-4D4B-B90E-E07C1B21E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3" y="907"/>
              <a:ext cx="990" cy="1095"/>
              <a:chOff x="4193" y="907"/>
              <a:chExt cx="990" cy="1095"/>
            </a:xfrm>
          </p:grpSpPr>
          <p:sp>
            <p:nvSpPr>
              <p:cNvPr id="53336" name="Freeform 809">
                <a:extLst>
                  <a:ext uri="{FF2B5EF4-FFF2-40B4-BE49-F238E27FC236}">
                    <a16:creationId xmlns:a16="http://schemas.microsoft.com/office/drawing/2014/main" id="{F932DC4A-78DE-4D04-A84C-7109499A5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94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68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7" name="Oval 810">
                <a:extLst>
                  <a:ext uri="{FF2B5EF4-FFF2-40B4-BE49-F238E27FC236}">
                    <a16:creationId xmlns:a16="http://schemas.microsoft.com/office/drawing/2014/main" id="{2BD7CA2A-9A03-41B4-B1C2-EA3C67326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190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8" name="Oval 811">
                <a:extLst>
                  <a:ext uri="{FF2B5EF4-FFF2-40B4-BE49-F238E27FC236}">
                    <a16:creationId xmlns:a16="http://schemas.microsoft.com/office/drawing/2014/main" id="{791ECCB2-1FAD-4FB1-AD21-AC8348B26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19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9" name="Oval 812">
                <a:extLst>
                  <a:ext uri="{FF2B5EF4-FFF2-40B4-BE49-F238E27FC236}">
                    <a16:creationId xmlns:a16="http://schemas.microsoft.com/office/drawing/2014/main" id="{88036586-5B94-4DA9-B11B-A78A524DD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193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0" name="Freeform 813">
                <a:extLst>
                  <a:ext uri="{FF2B5EF4-FFF2-40B4-BE49-F238E27FC236}">
                    <a16:creationId xmlns:a16="http://schemas.microsoft.com/office/drawing/2014/main" id="{A84B91B1-03D6-4D60-8B0E-9EA2E9C2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92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1" name="Oval 814">
                <a:extLst>
                  <a:ext uri="{FF2B5EF4-FFF2-40B4-BE49-F238E27FC236}">
                    <a16:creationId xmlns:a16="http://schemas.microsoft.com/office/drawing/2014/main" id="{4A1992B8-6A3C-45F2-9645-F4E47CE32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1920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2" name="Oval 815">
                <a:extLst>
                  <a:ext uri="{FF2B5EF4-FFF2-40B4-BE49-F238E27FC236}">
                    <a16:creationId xmlns:a16="http://schemas.microsoft.com/office/drawing/2014/main" id="{C1680A86-17E2-444B-A5F7-BFCAEC8AB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1934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3" name="Oval 816">
                <a:extLst>
                  <a:ext uri="{FF2B5EF4-FFF2-40B4-BE49-F238E27FC236}">
                    <a16:creationId xmlns:a16="http://schemas.microsoft.com/office/drawing/2014/main" id="{0FD0504F-E746-491C-89A5-466AF1B78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94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4" name="Freeform 817">
                <a:extLst>
                  <a:ext uri="{FF2B5EF4-FFF2-40B4-BE49-F238E27FC236}">
                    <a16:creationId xmlns:a16="http://schemas.microsoft.com/office/drawing/2014/main" id="{BB0FE0A9-59C6-4C53-8A31-5A3159163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1937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5" name="Oval 818">
                <a:extLst>
                  <a:ext uri="{FF2B5EF4-FFF2-40B4-BE49-F238E27FC236}">
                    <a16:creationId xmlns:a16="http://schemas.microsoft.com/office/drawing/2014/main" id="{F16F697A-B3D3-4119-A52B-434C8153D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1922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6" name="Oval 819">
                <a:extLst>
                  <a:ext uri="{FF2B5EF4-FFF2-40B4-BE49-F238E27FC236}">
                    <a16:creationId xmlns:a16="http://schemas.microsoft.com/office/drawing/2014/main" id="{E33A177D-38E3-49CB-B5FE-3A52EFC4F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1934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7" name="Oval 820">
                <a:extLst>
                  <a:ext uri="{FF2B5EF4-FFF2-40B4-BE49-F238E27FC236}">
                    <a16:creationId xmlns:a16="http://schemas.microsoft.com/office/drawing/2014/main" id="{F6482DF9-4F2F-4E96-B9A2-E513C1CA9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94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8" name="Freeform 821">
                <a:extLst>
                  <a:ext uri="{FF2B5EF4-FFF2-40B4-BE49-F238E27FC236}">
                    <a16:creationId xmlns:a16="http://schemas.microsoft.com/office/drawing/2014/main" id="{C026330E-7275-4DAB-B241-75D2EC538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937"/>
                <a:ext cx="57" cy="57"/>
              </a:xfrm>
              <a:custGeom>
                <a:avLst/>
                <a:gdLst>
                  <a:gd name="T0" fmla="*/ 0 w 25"/>
                  <a:gd name="T1" fmla="*/ 214 h 24"/>
                  <a:gd name="T2" fmla="*/ 109 w 25"/>
                  <a:gd name="T3" fmla="*/ 283 h 24"/>
                  <a:gd name="T4" fmla="*/ 271 w 25"/>
                  <a:gd name="T5" fmla="*/ 95 h 24"/>
                  <a:gd name="T6" fmla="*/ 249 w 25"/>
                  <a:gd name="T7" fmla="*/ 0 h 24"/>
                  <a:gd name="T8" fmla="*/ 296 w 25"/>
                  <a:gd name="T9" fmla="*/ 147 h 24"/>
                  <a:gd name="T10" fmla="*/ 141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9" name="Oval 822">
                <a:extLst>
                  <a:ext uri="{FF2B5EF4-FFF2-40B4-BE49-F238E27FC236}">
                    <a16:creationId xmlns:a16="http://schemas.microsoft.com/office/drawing/2014/main" id="{1B111412-5C37-4E0B-9A22-95012200E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906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0" name="Oval 823">
                <a:extLst>
                  <a:ext uri="{FF2B5EF4-FFF2-40B4-BE49-F238E27FC236}">
                    <a16:creationId xmlns:a16="http://schemas.microsoft.com/office/drawing/2014/main" id="{84222918-932A-444A-90F9-B77D801CD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19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1" name="Oval 824">
                <a:extLst>
                  <a:ext uri="{FF2B5EF4-FFF2-40B4-BE49-F238E27FC236}">
                    <a16:creationId xmlns:a16="http://schemas.microsoft.com/office/drawing/2014/main" id="{B79EB1B4-F551-4DCB-BC0A-610ED4E46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92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2" name="Freeform 825">
                <a:extLst>
                  <a:ext uri="{FF2B5EF4-FFF2-40B4-BE49-F238E27FC236}">
                    <a16:creationId xmlns:a16="http://schemas.microsoft.com/office/drawing/2014/main" id="{96BD3882-CB04-4E33-8676-E3B0C22C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92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54 w 26"/>
                  <a:gd name="T5" fmla="*/ 87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3" name="Oval 826">
                <a:extLst>
                  <a:ext uri="{FF2B5EF4-FFF2-40B4-BE49-F238E27FC236}">
                    <a16:creationId xmlns:a16="http://schemas.microsoft.com/office/drawing/2014/main" id="{08EBB5EF-BC83-48FC-A101-C966C3059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879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4" name="Oval 827">
                <a:extLst>
                  <a:ext uri="{FF2B5EF4-FFF2-40B4-BE49-F238E27FC236}">
                    <a16:creationId xmlns:a16="http://schemas.microsoft.com/office/drawing/2014/main" id="{070A587D-A5FC-4A02-A393-171A45132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1894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5" name="Oval 828">
                <a:extLst>
                  <a:ext uri="{FF2B5EF4-FFF2-40B4-BE49-F238E27FC236}">
                    <a16:creationId xmlns:a16="http://schemas.microsoft.com/office/drawing/2014/main" id="{F9B42398-04C7-4F16-B30E-CB5C10428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190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6" name="Freeform 829">
                <a:extLst>
                  <a:ext uri="{FF2B5EF4-FFF2-40B4-BE49-F238E27FC236}">
                    <a16:creationId xmlns:a16="http://schemas.microsoft.com/office/drawing/2014/main" id="{23430E75-18C2-48BC-AFD7-46DCD56D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896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7" name="Oval 830">
                <a:extLst>
                  <a:ext uri="{FF2B5EF4-FFF2-40B4-BE49-F238E27FC236}">
                    <a16:creationId xmlns:a16="http://schemas.microsoft.com/office/drawing/2014/main" id="{B866B70C-14FA-4182-BFE4-1D5A81668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843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8" name="Oval 831">
                <a:extLst>
                  <a:ext uri="{FF2B5EF4-FFF2-40B4-BE49-F238E27FC236}">
                    <a16:creationId xmlns:a16="http://schemas.microsoft.com/office/drawing/2014/main" id="{71DC814E-B94D-4620-BEE6-BF43E2634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185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9" name="Oval 832">
                <a:extLst>
                  <a:ext uri="{FF2B5EF4-FFF2-40B4-BE49-F238E27FC236}">
                    <a16:creationId xmlns:a16="http://schemas.microsoft.com/office/drawing/2014/main" id="{475552E9-1444-4AAF-9FCF-3024C455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7" y="186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0" name="Freeform 833">
                <a:extLst>
                  <a:ext uri="{FF2B5EF4-FFF2-40B4-BE49-F238E27FC236}">
                    <a16:creationId xmlns:a16="http://schemas.microsoft.com/office/drawing/2014/main" id="{1D5E483B-75DE-46E5-B378-0193CA6AF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860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01 w 25"/>
                  <a:gd name="T3" fmla="*/ 275 h 23"/>
                  <a:gd name="T4" fmla="*/ 260 w 25"/>
                  <a:gd name="T5" fmla="*/ 79 h 23"/>
                  <a:gd name="T6" fmla="*/ 235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1" name="Oval 834">
                <a:extLst>
                  <a:ext uri="{FF2B5EF4-FFF2-40B4-BE49-F238E27FC236}">
                    <a16:creationId xmlns:a16="http://schemas.microsoft.com/office/drawing/2014/main" id="{7392FF23-4E8F-4CE3-89ED-CBDE1192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795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2" name="Oval 835">
                <a:extLst>
                  <a:ext uri="{FF2B5EF4-FFF2-40B4-BE49-F238E27FC236}">
                    <a16:creationId xmlns:a16="http://schemas.microsoft.com/office/drawing/2014/main" id="{87E39C85-682D-4C99-9779-E99069449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81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3" name="Oval 836">
                <a:extLst>
                  <a:ext uri="{FF2B5EF4-FFF2-40B4-BE49-F238E27FC236}">
                    <a16:creationId xmlns:a16="http://schemas.microsoft.com/office/drawing/2014/main" id="{01AD1EDE-C828-4AAB-8802-B6907026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8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4" name="Freeform 837">
                <a:extLst>
                  <a:ext uri="{FF2B5EF4-FFF2-40B4-BE49-F238E27FC236}">
                    <a16:creationId xmlns:a16="http://schemas.microsoft.com/office/drawing/2014/main" id="{853FA0AF-EC8A-4BD5-9450-B36E8C22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81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54 w 26"/>
                  <a:gd name="T5" fmla="*/ 87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Oval 838">
                <a:extLst>
                  <a:ext uri="{FF2B5EF4-FFF2-40B4-BE49-F238E27FC236}">
                    <a16:creationId xmlns:a16="http://schemas.microsoft.com/office/drawing/2014/main" id="{380D2ACC-2EFF-4182-98CB-177D037C5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735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6" name="Oval 839">
                <a:extLst>
                  <a:ext uri="{FF2B5EF4-FFF2-40B4-BE49-F238E27FC236}">
                    <a16:creationId xmlns:a16="http://schemas.microsoft.com/office/drawing/2014/main" id="{B8E30CE0-78EE-4BAE-9232-D0E188406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750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7" name="Oval 840">
                <a:extLst>
                  <a:ext uri="{FF2B5EF4-FFF2-40B4-BE49-F238E27FC236}">
                    <a16:creationId xmlns:a16="http://schemas.microsoft.com/office/drawing/2014/main" id="{7E5429AB-CF33-4742-B8FF-E9BC2385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175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8" name="Freeform 841">
                <a:extLst>
                  <a:ext uri="{FF2B5EF4-FFF2-40B4-BE49-F238E27FC236}">
                    <a16:creationId xmlns:a16="http://schemas.microsoft.com/office/drawing/2014/main" id="{FA8D0B91-8F70-4DC7-B478-F5D7AA1F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175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Oval 842">
                <a:extLst>
                  <a:ext uri="{FF2B5EF4-FFF2-40B4-BE49-F238E27FC236}">
                    <a16:creationId xmlns:a16="http://schemas.microsoft.com/office/drawing/2014/main" id="{69CB2507-1539-4E08-BE50-9C9154703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666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0" name="Oval 843">
                <a:extLst>
                  <a:ext uri="{FF2B5EF4-FFF2-40B4-BE49-F238E27FC236}">
                    <a16:creationId xmlns:a16="http://schemas.microsoft.com/office/drawing/2014/main" id="{B984C97C-CC57-400E-8131-8C28DD9D7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68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1" name="Oval 844">
                <a:extLst>
                  <a:ext uri="{FF2B5EF4-FFF2-40B4-BE49-F238E27FC236}">
                    <a16:creationId xmlns:a16="http://schemas.microsoft.com/office/drawing/2014/main" id="{17C7F49E-1F7C-49DE-B609-F8B8AFD66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687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2" name="Freeform 845">
                <a:extLst>
                  <a:ext uri="{FF2B5EF4-FFF2-40B4-BE49-F238E27FC236}">
                    <a16:creationId xmlns:a16="http://schemas.microsoft.com/office/drawing/2014/main" id="{5C2EEA1C-7295-458A-A00B-12A71411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68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5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Oval 846">
                <a:extLst>
                  <a:ext uri="{FF2B5EF4-FFF2-40B4-BE49-F238E27FC236}">
                    <a16:creationId xmlns:a16="http://schemas.microsoft.com/office/drawing/2014/main" id="{9FFF290C-8174-46AF-860A-F56B5246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9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4" name="Oval 847">
                <a:extLst>
                  <a:ext uri="{FF2B5EF4-FFF2-40B4-BE49-F238E27FC236}">
                    <a16:creationId xmlns:a16="http://schemas.microsoft.com/office/drawing/2014/main" id="{C605F4DF-4A82-4318-8586-F101C37BF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160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5" name="Oval 848">
                <a:extLst>
                  <a:ext uri="{FF2B5EF4-FFF2-40B4-BE49-F238E27FC236}">
                    <a16:creationId xmlns:a16="http://schemas.microsoft.com/office/drawing/2014/main" id="{8FE00AF4-B051-4FF6-A3A2-B793EDC4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6" name="Freeform 849">
                <a:extLst>
                  <a:ext uri="{FF2B5EF4-FFF2-40B4-BE49-F238E27FC236}">
                    <a16:creationId xmlns:a16="http://schemas.microsoft.com/office/drawing/2014/main" id="{420AAAF1-4271-4494-A109-345997ADE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60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4"/>
                      <a:pt x="22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7" name="Oval 850">
                <a:extLst>
                  <a:ext uri="{FF2B5EF4-FFF2-40B4-BE49-F238E27FC236}">
                    <a16:creationId xmlns:a16="http://schemas.microsoft.com/office/drawing/2014/main" id="{9FD6CE71-03B9-4FA6-B11F-CE7D77CBD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510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8" name="Oval 851">
                <a:extLst>
                  <a:ext uri="{FF2B5EF4-FFF2-40B4-BE49-F238E27FC236}">
                    <a16:creationId xmlns:a16="http://schemas.microsoft.com/office/drawing/2014/main" id="{A699C6C5-D0A8-4DC0-AC36-646B56829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524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9" name="Oval 852">
                <a:extLst>
                  <a:ext uri="{FF2B5EF4-FFF2-40B4-BE49-F238E27FC236}">
                    <a16:creationId xmlns:a16="http://schemas.microsoft.com/office/drawing/2014/main" id="{05294265-EAA6-4A1C-A668-5CE061BD0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53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0" name="Freeform 853">
                <a:extLst>
                  <a:ext uri="{FF2B5EF4-FFF2-40B4-BE49-F238E27FC236}">
                    <a16:creationId xmlns:a16="http://schemas.microsoft.com/office/drawing/2014/main" id="{FFCB5B7C-CA1E-4393-BF7B-F9E3684A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526"/>
                <a:ext cx="59" cy="56"/>
              </a:xfrm>
              <a:custGeom>
                <a:avLst/>
                <a:gdLst>
                  <a:gd name="T0" fmla="*/ 0 w 26"/>
                  <a:gd name="T1" fmla="*/ 231 h 23"/>
                  <a:gd name="T2" fmla="*/ 118 w 26"/>
                  <a:gd name="T3" fmla="*/ 290 h 23"/>
                  <a:gd name="T4" fmla="*/ 279 w 26"/>
                  <a:gd name="T5" fmla="*/ 90 h 23"/>
                  <a:gd name="T6" fmla="*/ 247 w 26"/>
                  <a:gd name="T7" fmla="*/ 0 h 23"/>
                  <a:gd name="T8" fmla="*/ 304 w 26"/>
                  <a:gd name="T9" fmla="*/ 141 h 23"/>
                  <a:gd name="T10" fmla="*/ 138 w 26"/>
                  <a:gd name="T11" fmla="*/ 331 h 23"/>
                  <a:gd name="T12" fmla="*/ 0 w 26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1" name="Oval 854">
                <a:extLst>
                  <a:ext uri="{FF2B5EF4-FFF2-40B4-BE49-F238E27FC236}">
                    <a16:creationId xmlns:a16="http://schemas.microsoft.com/office/drawing/2014/main" id="{6B526605-91AC-433A-97A2-2EDCAFCE1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142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2" name="Oval 855">
                <a:extLst>
                  <a:ext uri="{FF2B5EF4-FFF2-40B4-BE49-F238E27FC236}">
                    <a16:creationId xmlns:a16="http://schemas.microsoft.com/office/drawing/2014/main" id="{FB98046C-A43E-4536-874E-8E1939D57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44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3" name="Oval 856">
                <a:extLst>
                  <a:ext uri="{FF2B5EF4-FFF2-40B4-BE49-F238E27FC236}">
                    <a16:creationId xmlns:a16="http://schemas.microsoft.com/office/drawing/2014/main" id="{11437F50-1C4B-47C4-BF8A-8A5D4EA2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45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4" name="Freeform 857">
                <a:extLst>
                  <a:ext uri="{FF2B5EF4-FFF2-40B4-BE49-F238E27FC236}">
                    <a16:creationId xmlns:a16="http://schemas.microsoft.com/office/drawing/2014/main" id="{0CFCF556-1D82-45EC-AC3E-ADFB7DD3A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445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68 w 26"/>
                  <a:gd name="T5" fmla="*/ 78 h 24"/>
                  <a:gd name="T6" fmla="*/ 243 w 26"/>
                  <a:gd name="T7" fmla="*/ 0 h 24"/>
                  <a:gd name="T8" fmla="*/ 288 w 26"/>
                  <a:gd name="T9" fmla="*/ 135 h 24"/>
                  <a:gd name="T10" fmla="*/ 145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3" y="24"/>
                    </a:cubicBezTo>
                    <a:cubicBezTo>
                      <a:pt x="7" y="24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5" name="Oval 858">
                <a:extLst>
                  <a:ext uri="{FF2B5EF4-FFF2-40B4-BE49-F238E27FC236}">
                    <a16:creationId xmlns:a16="http://schemas.microsoft.com/office/drawing/2014/main" id="{2D0B0601-8EF9-4FAC-917E-6A8AC19C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49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6" name="Oval 859">
                <a:extLst>
                  <a:ext uri="{FF2B5EF4-FFF2-40B4-BE49-F238E27FC236}">
                    <a16:creationId xmlns:a16="http://schemas.microsoft.com/office/drawing/2014/main" id="{06C628E5-4D2A-4D31-A318-557FCE0A9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363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7" name="Oval 860">
                <a:extLst>
                  <a:ext uri="{FF2B5EF4-FFF2-40B4-BE49-F238E27FC236}">
                    <a16:creationId xmlns:a16="http://schemas.microsoft.com/office/drawing/2014/main" id="{3D73FB28-6640-4916-A540-D7BEAAE95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1370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8" name="Freeform 861">
                <a:extLst>
                  <a:ext uri="{FF2B5EF4-FFF2-40B4-BE49-F238E27FC236}">
                    <a16:creationId xmlns:a16="http://schemas.microsoft.com/office/drawing/2014/main" id="{44208583-7678-4A60-B8F1-D9AB55316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363"/>
                <a:ext cx="56" cy="58"/>
              </a:xfrm>
              <a:custGeom>
                <a:avLst/>
                <a:gdLst>
                  <a:gd name="T0" fmla="*/ 0 w 25"/>
                  <a:gd name="T1" fmla="*/ 239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57 h 24"/>
                  <a:gd name="T10" fmla="*/ 134 w 25"/>
                  <a:gd name="T11" fmla="*/ 338 h 24"/>
                  <a:gd name="T12" fmla="*/ 0 w 25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4" y="21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7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9" name="Oval 862">
                <a:extLst>
                  <a:ext uri="{FF2B5EF4-FFF2-40B4-BE49-F238E27FC236}">
                    <a16:creationId xmlns:a16="http://schemas.microsoft.com/office/drawing/2014/main" id="{AB48D086-B324-430F-A909-B93D5530A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27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0" name="Oval 863">
                <a:extLst>
                  <a:ext uri="{FF2B5EF4-FFF2-40B4-BE49-F238E27FC236}">
                    <a16:creationId xmlns:a16="http://schemas.microsoft.com/office/drawing/2014/main" id="{FA2745D5-5933-4A2F-915F-5FC6AC3A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284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1" name="Oval 864">
                <a:extLst>
                  <a:ext uri="{FF2B5EF4-FFF2-40B4-BE49-F238E27FC236}">
                    <a16:creationId xmlns:a16="http://schemas.microsoft.com/office/drawing/2014/main" id="{47987C97-8D90-4668-A89F-A523D789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29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2" name="Freeform 865">
                <a:extLst>
                  <a:ext uri="{FF2B5EF4-FFF2-40B4-BE49-F238E27FC236}">
                    <a16:creationId xmlns:a16="http://schemas.microsoft.com/office/drawing/2014/main" id="{63796952-068F-4F5A-8B2E-C323AA603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1286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68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5" y="21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3" name="Oval 866">
                <a:extLst>
                  <a:ext uri="{FF2B5EF4-FFF2-40B4-BE49-F238E27FC236}">
                    <a16:creationId xmlns:a16="http://schemas.microsoft.com/office/drawing/2014/main" id="{00FFF210-E52C-4332-B75D-12E5E6020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190"/>
                <a:ext cx="75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4" name="Oval 867">
                <a:extLst>
                  <a:ext uri="{FF2B5EF4-FFF2-40B4-BE49-F238E27FC236}">
                    <a16:creationId xmlns:a16="http://schemas.microsoft.com/office/drawing/2014/main" id="{D6A19269-C73B-4FD1-998D-5C33BB450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20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5" name="Oval 868">
                <a:extLst>
                  <a:ext uri="{FF2B5EF4-FFF2-40B4-BE49-F238E27FC236}">
                    <a16:creationId xmlns:a16="http://schemas.microsoft.com/office/drawing/2014/main" id="{B472FE6C-A03E-47E1-B3E6-9D71576E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9" y="121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6" name="Freeform 869">
                <a:extLst>
                  <a:ext uri="{FF2B5EF4-FFF2-40B4-BE49-F238E27FC236}">
                    <a16:creationId xmlns:a16="http://schemas.microsoft.com/office/drawing/2014/main" id="{31301F1C-7E37-44D3-9A42-919B11EF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1207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7" name="Oval 870">
                <a:extLst>
                  <a:ext uri="{FF2B5EF4-FFF2-40B4-BE49-F238E27FC236}">
                    <a16:creationId xmlns:a16="http://schemas.microsoft.com/office/drawing/2014/main" id="{D31C851A-85F4-4F40-93FE-83FEC9014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1116"/>
                <a:ext cx="75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8" name="Oval 871">
                <a:extLst>
                  <a:ext uri="{FF2B5EF4-FFF2-40B4-BE49-F238E27FC236}">
                    <a16:creationId xmlns:a16="http://schemas.microsoft.com/office/drawing/2014/main" id="{96C351B6-7867-46CC-9598-E51714661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130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9" name="Oval 872">
                <a:extLst>
                  <a:ext uri="{FF2B5EF4-FFF2-40B4-BE49-F238E27FC236}">
                    <a16:creationId xmlns:a16="http://schemas.microsoft.com/office/drawing/2014/main" id="{005D4120-0848-4C50-8D11-0877D1D93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14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0" name="Freeform 873">
                <a:extLst>
                  <a:ext uri="{FF2B5EF4-FFF2-40B4-BE49-F238E27FC236}">
                    <a16:creationId xmlns:a16="http://schemas.microsoft.com/office/drawing/2014/main" id="{6389D281-A589-498D-A1E3-B177E4B26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133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79 w 26"/>
                  <a:gd name="T5" fmla="*/ 95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1" name="Oval 874">
                <a:extLst>
                  <a:ext uri="{FF2B5EF4-FFF2-40B4-BE49-F238E27FC236}">
                    <a16:creationId xmlns:a16="http://schemas.microsoft.com/office/drawing/2014/main" id="{908492E3-82E5-45A9-AD6E-C6EA8E4B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1046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2" name="Oval 875">
                <a:extLst>
                  <a:ext uri="{FF2B5EF4-FFF2-40B4-BE49-F238E27FC236}">
                    <a16:creationId xmlns:a16="http://schemas.microsoft.com/office/drawing/2014/main" id="{E152A0A9-DFAE-4C59-AA7F-B7F081E54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06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3" name="Oval 876">
                <a:extLst>
                  <a:ext uri="{FF2B5EF4-FFF2-40B4-BE49-F238E27FC236}">
                    <a16:creationId xmlns:a16="http://schemas.microsoft.com/office/drawing/2014/main" id="{39608D27-E4FB-4CFB-827F-575EFE579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106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4" name="Freeform 877">
                <a:extLst>
                  <a:ext uri="{FF2B5EF4-FFF2-40B4-BE49-F238E27FC236}">
                    <a16:creationId xmlns:a16="http://schemas.microsoft.com/office/drawing/2014/main" id="{6F135F54-5DD4-4B9F-9FB2-F7D4C9CDF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063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5" name="Oval 878">
                <a:extLst>
                  <a:ext uri="{FF2B5EF4-FFF2-40B4-BE49-F238E27FC236}">
                    <a16:creationId xmlns:a16="http://schemas.microsoft.com/office/drawing/2014/main" id="{45952364-43D4-41FB-943D-A4B9AD326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99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6" name="Oval 879">
                <a:extLst>
                  <a:ext uri="{FF2B5EF4-FFF2-40B4-BE49-F238E27FC236}">
                    <a16:creationId xmlns:a16="http://schemas.microsoft.com/office/drawing/2014/main" id="{18FA583B-7E21-4CDF-B9B8-BB0601BEB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00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7" name="Oval 880">
                <a:extLst>
                  <a:ext uri="{FF2B5EF4-FFF2-40B4-BE49-F238E27FC236}">
                    <a16:creationId xmlns:a16="http://schemas.microsoft.com/office/drawing/2014/main" id="{A23CDB91-286E-4E12-8322-86923E603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0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8" name="Freeform 881">
                <a:extLst>
                  <a:ext uri="{FF2B5EF4-FFF2-40B4-BE49-F238E27FC236}">
                    <a16:creationId xmlns:a16="http://schemas.microsoft.com/office/drawing/2014/main" id="{CF81A5E4-D965-43AA-B5BE-E041126F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006"/>
                <a:ext cx="58" cy="57"/>
              </a:xfrm>
              <a:custGeom>
                <a:avLst/>
                <a:gdLst>
                  <a:gd name="T0" fmla="*/ 0 w 26"/>
                  <a:gd name="T1" fmla="*/ 226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47 h 24"/>
                  <a:gd name="T10" fmla="*/ 134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9" name="Oval 882">
                <a:extLst>
                  <a:ext uri="{FF2B5EF4-FFF2-40B4-BE49-F238E27FC236}">
                    <a16:creationId xmlns:a16="http://schemas.microsoft.com/office/drawing/2014/main" id="{BD1508A2-A617-4A7F-95BC-4FE887E25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94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0" name="Oval 883">
                <a:extLst>
                  <a:ext uri="{FF2B5EF4-FFF2-40B4-BE49-F238E27FC236}">
                    <a16:creationId xmlns:a16="http://schemas.microsoft.com/office/drawing/2014/main" id="{CAB9C3A8-B335-4E89-AC4D-B4D82C5D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96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1" name="Oval 884">
                <a:extLst>
                  <a:ext uri="{FF2B5EF4-FFF2-40B4-BE49-F238E27FC236}">
                    <a16:creationId xmlns:a16="http://schemas.microsoft.com/office/drawing/2014/main" id="{55EA0892-67DB-4C92-BFEB-30A48C29F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97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2" name="Freeform 885">
                <a:extLst>
                  <a:ext uri="{FF2B5EF4-FFF2-40B4-BE49-F238E27FC236}">
                    <a16:creationId xmlns:a16="http://schemas.microsoft.com/office/drawing/2014/main" id="{B429E9CC-7C65-4642-A22F-5115F3FBF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965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3" name="Oval 886">
                <a:extLst>
                  <a:ext uri="{FF2B5EF4-FFF2-40B4-BE49-F238E27FC236}">
                    <a16:creationId xmlns:a16="http://schemas.microsoft.com/office/drawing/2014/main" id="{B984AE54-5D31-45E7-B01A-44231FC0F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6" y="907"/>
                <a:ext cx="77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4" name="Oval 887">
                <a:extLst>
                  <a:ext uri="{FF2B5EF4-FFF2-40B4-BE49-F238E27FC236}">
                    <a16:creationId xmlns:a16="http://schemas.microsoft.com/office/drawing/2014/main" id="{4EBB8261-04B2-474F-AFA2-B68C19912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922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5" name="Oval 888">
                <a:extLst>
                  <a:ext uri="{FF2B5EF4-FFF2-40B4-BE49-F238E27FC236}">
                    <a16:creationId xmlns:a16="http://schemas.microsoft.com/office/drawing/2014/main" id="{4CEAA900-10CC-4CBD-B842-8A7C9FE6F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93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6" name="Freeform 889">
                <a:extLst>
                  <a:ext uri="{FF2B5EF4-FFF2-40B4-BE49-F238E27FC236}">
                    <a16:creationId xmlns:a16="http://schemas.microsoft.com/office/drawing/2014/main" id="{FD3A050D-0BAA-48DB-B85E-4EFD8709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92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7" name="Oval 890">
                <a:extLst>
                  <a:ext uri="{FF2B5EF4-FFF2-40B4-BE49-F238E27FC236}">
                    <a16:creationId xmlns:a16="http://schemas.microsoft.com/office/drawing/2014/main" id="{A8DCFFF0-3164-4B3D-97FC-1B6455EDB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965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8" name="Oval 891">
                <a:extLst>
                  <a:ext uri="{FF2B5EF4-FFF2-40B4-BE49-F238E27FC236}">
                    <a16:creationId xmlns:a16="http://schemas.microsoft.com/office/drawing/2014/main" id="{9F03E721-3F48-44B3-AB65-22E27D7BD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979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9" name="Oval 892">
                <a:extLst>
                  <a:ext uri="{FF2B5EF4-FFF2-40B4-BE49-F238E27FC236}">
                    <a16:creationId xmlns:a16="http://schemas.microsoft.com/office/drawing/2014/main" id="{D95EDBB4-4F13-4DFD-8600-89E0FB1A0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989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0" name="Freeform 893">
                <a:extLst>
                  <a:ext uri="{FF2B5EF4-FFF2-40B4-BE49-F238E27FC236}">
                    <a16:creationId xmlns:a16="http://schemas.microsoft.com/office/drawing/2014/main" id="{035ADD82-15FD-446B-9F6F-58C410284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98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1" name="Oval 894">
                <a:extLst>
                  <a:ext uri="{FF2B5EF4-FFF2-40B4-BE49-F238E27FC236}">
                    <a16:creationId xmlns:a16="http://schemas.microsoft.com/office/drawing/2014/main" id="{BB409066-9645-48EA-A1F7-464321EB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998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2" name="Oval 895">
                <a:extLst>
                  <a:ext uri="{FF2B5EF4-FFF2-40B4-BE49-F238E27FC236}">
                    <a16:creationId xmlns:a16="http://schemas.microsoft.com/office/drawing/2014/main" id="{0C7B2105-A8B1-468E-8AAE-715AFD06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101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3" name="Oval 896">
                <a:extLst>
                  <a:ext uri="{FF2B5EF4-FFF2-40B4-BE49-F238E27FC236}">
                    <a16:creationId xmlns:a16="http://schemas.microsoft.com/office/drawing/2014/main" id="{7712D56B-BF67-420B-88A1-2EDA93F87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02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4" name="Freeform 897">
                <a:extLst>
                  <a:ext uri="{FF2B5EF4-FFF2-40B4-BE49-F238E27FC236}">
                    <a16:creationId xmlns:a16="http://schemas.microsoft.com/office/drawing/2014/main" id="{6E5E22A8-3516-4CA5-84A6-48A18D729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1015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10 h 26"/>
                  <a:gd name="T4" fmla="*/ 305 w 29"/>
                  <a:gd name="T5" fmla="*/ 99 h 26"/>
                  <a:gd name="T6" fmla="*/ 269 w 29"/>
                  <a:gd name="T7" fmla="*/ 0 h 26"/>
                  <a:gd name="T8" fmla="*/ 341 w 29"/>
                  <a:gd name="T9" fmla="*/ 158 h 26"/>
                  <a:gd name="T10" fmla="*/ 166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5" name="Oval 898">
                <a:extLst>
                  <a:ext uri="{FF2B5EF4-FFF2-40B4-BE49-F238E27FC236}">
                    <a16:creationId xmlns:a16="http://schemas.microsoft.com/office/drawing/2014/main" id="{CD94056F-9BCA-41F0-AC49-5FF12B8FB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049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6" name="Oval 899">
                <a:extLst>
                  <a:ext uri="{FF2B5EF4-FFF2-40B4-BE49-F238E27FC236}">
                    <a16:creationId xmlns:a16="http://schemas.microsoft.com/office/drawing/2014/main" id="{3A452E28-23F6-44E4-83D7-639545141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3" y="1063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7" name="Oval 900">
                <a:extLst>
                  <a:ext uri="{FF2B5EF4-FFF2-40B4-BE49-F238E27FC236}">
                    <a16:creationId xmlns:a16="http://schemas.microsoft.com/office/drawing/2014/main" id="{FCC9232B-B3D2-44C3-8EFE-C951415A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073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8" name="Freeform 901">
                <a:extLst>
                  <a:ext uri="{FF2B5EF4-FFF2-40B4-BE49-F238E27FC236}">
                    <a16:creationId xmlns:a16="http://schemas.microsoft.com/office/drawing/2014/main" id="{53D65325-346F-43BC-A58F-92698561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06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9" name="Oval 902">
                <a:extLst>
                  <a:ext uri="{FF2B5EF4-FFF2-40B4-BE49-F238E27FC236}">
                    <a16:creationId xmlns:a16="http://schemas.microsoft.com/office/drawing/2014/main" id="{6C87DF61-154C-421D-94D8-887E6152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111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0" name="Oval 903">
                <a:extLst>
                  <a:ext uri="{FF2B5EF4-FFF2-40B4-BE49-F238E27FC236}">
                    <a16:creationId xmlns:a16="http://schemas.microsoft.com/office/drawing/2014/main" id="{809AC18D-487E-4998-A74F-AE28083D1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130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1" name="Oval 904">
                <a:extLst>
                  <a:ext uri="{FF2B5EF4-FFF2-40B4-BE49-F238E27FC236}">
                    <a16:creationId xmlns:a16="http://schemas.microsoft.com/office/drawing/2014/main" id="{2FEC1704-B517-4660-AD45-D273CA2C4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14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2" name="Freeform 905">
                <a:extLst>
                  <a:ext uri="{FF2B5EF4-FFF2-40B4-BE49-F238E27FC236}">
                    <a16:creationId xmlns:a16="http://schemas.microsoft.com/office/drawing/2014/main" id="{FA4E8A05-09E8-467C-819F-78829D570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135"/>
                <a:ext cx="65" cy="63"/>
              </a:xfrm>
              <a:custGeom>
                <a:avLst/>
                <a:gdLst>
                  <a:gd name="T0" fmla="*/ 0 w 29"/>
                  <a:gd name="T1" fmla="*/ 240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4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2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3" name="Oval 906">
                <a:extLst>
                  <a:ext uri="{FF2B5EF4-FFF2-40B4-BE49-F238E27FC236}">
                    <a16:creationId xmlns:a16="http://schemas.microsoft.com/office/drawing/2014/main" id="{D4EF8BEA-C606-483D-985C-D1A0266A9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1195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4" name="Oval 907">
                <a:extLst>
                  <a:ext uri="{FF2B5EF4-FFF2-40B4-BE49-F238E27FC236}">
                    <a16:creationId xmlns:a16="http://schemas.microsoft.com/office/drawing/2014/main" id="{07704B6F-3818-47F6-B15F-7478D1CAC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210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5" name="Oval 908">
                <a:extLst>
                  <a:ext uri="{FF2B5EF4-FFF2-40B4-BE49-F238E27FC236}">
                    <a16:creationId xmlns:a16="http://schemas.microsoft.com/office/drawing/2014/main" id="{B5B4178A-0AE8-4CEC-B481-EAD50C714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219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6" name="Freeform 909">
                <a:extLst>
                  <a:ext uri="{FF2B5EF4-FFF2-40B4-BE49-F238E27FC236}">
                    <a16:creationId xmlns:a16="http://schemas.microsoft.com/office/drawing/2014/main" id="{524CD4CD-98CE-4197-9A60-12570437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21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7" name="Oval 910">
                <a:extLst>
                  <a:ext uri="{FF2B5EF4-FFF2-40B4-BE49-F238E27FC236}">
                    <a16:creationId xmlns:a16="http://schemas.microsoft.com/office/drawing/2014/main" id="{1E8ECFC4-2674-4615-BBCA-CC006FFD2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1282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8" name="Oval 911">
                <a:extLst>
                  <a:ext uri="{FF2B5EF4-FFF2-40B4-BE49-F238E27FC236}">
                    <a16:creationId xmlns:a16="http://schemas.microsoft.com/office/drawing/2014/main" id="{3255B8E4-AA07-4588-9A35-83D1AC13C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129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9" name="Oval 912">
                <a:extLst>
                  <a:ext uri="{FF2B5EF4-FFF2-40B4-BE49-F238E27FC236}">
                    <a16:creationId xmlns:a16="http://schemas.microsoft.com/office/drawing/2014/main" id="{07C34EE7-C43F-4733-8D85-A8DDBC410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0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0" name="Freeform 913">
                <a:extLst>
                  <a:ext uri="{FF2B5EF4-FFF2-40B4-BE49-F238E27FC236}">
                    <a16:creationId xmlns:a16="http://schemas.microsoft.com/office/drawing/2014/main" id="{959440BF-7FD5-4729-A222-FB31339C0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298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1" name="Oval 914">
                <a:extLst>
                  <a:ext uri="{FF2B5EF4-FFF2-40B4-BE49-F238E27FC236}">
                    <a16:creationId xmlns:a16="http://schemas.microsoft.com/office/drawing/2014/main" id="{FF43791A-BD6A-4A8A-A618-873D8790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1373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2" name="Oval 915">
                <a:extLst>
                  <a:ext uri="{FF2B5EF4-FFF2-40B4-BE49-F238E27FC236}">
                    <a16:creationId xmlns:a16="http://schemas.microsoft.com/office/drawing/2014/main" id="{592BD87E-5922-4B52-8278-4E938F532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87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3" name="Oval 916">
                <a:extLst>
                  <a:ext uri="{FF2B5EF4-FFF2-40B4-BE49-F238E27FC236}">
                    <a16:creationId xmlns:a16="http://schemas.microsoft.com/office/drawing/2014/main" id="{1E029FE2-0380-42DC-A72A-504B9356C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3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4" name="Freeform 917">
                <a:extLst>
                  <a:ext uri="{FF2B5EF4-FFF2-40B4-BE49-F238E27FC236}">
                    <a16:creationId xmlns:a16="http://schemas.microsoft.com/office/drawing/2014/main" id="{081232E0-9288-4474-A994-1E708284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390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17 w 28"/>
                  <a:gd name="T3" fmla="*/ 296 h 26"/>
                  <a:gd name="T4" fmla="*/ 284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0" y="22"/>
                    </a:cubicBezTo>
                    <a:cubicBezTo>
                      <a:pt x="21" y="22"/>
                      <a:pt x="25" y="16"/>
                      <a:pt x="25" y="7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5" name="Oval 918">
                <a:extLst>
                  <a:ext uri="{FF2B5EF4-FFF2-40B4-BE49-F238E27FC236}">
                    <a16:creationId xmlns:a16="http://schemas.microsoft.com/office/drawing/2014/main" id="{AAD8CF46-5961-4B0D-8D35-7EF1DE23A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1464"/>
                <a:ext cx="84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6" name="Oval 919">
                <a:extLst>
                  <a:ext uri="{FF2B5EF4-FFF2-40B4-BE49-F238E27FC236}">
                    <a16:creationId xmlns:a16="http://schemas.microsoft.com/office/drawing/2014/main" id="{D9599051-F12A-40A4-8CC7-D4C84661D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478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7" name="Oval 920">
                <a:extLst>
                  <a:ext uri="{FF2B5EF4-FFF2-40B4-BE49-F238E27FC236}">
                    <a16:creationId xmlns:a16="http://schemas.microsoft.com/office/drawing/2014/main" id="{16F1FF30-5C98-4324-B361-8CE32D3B0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4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8" name="Freeform 921">
                <a:extLst>
                  <a:ext uri="{FF2B5EF4-FFF2-40B4-BE49-F238E27FC236}">
                    <a16:creationId xmlns:a16="http://schemas.microsoft.com/office/drawing/2014/main" id="{3D9D84E7-CD22-4559-A43C-6C22C241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481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9" name="Oval 922">
                <a:extLst>
                  <a:ext uri="{FF2B5EF4-FFF2-40B4-BE49-F238E27FC236}">
                    <a16:creationId xmlns:a16="http://schemas.microsoft.com/office/drawing/2014/main" id="{9A960835-6988-4134-AF34-E06342675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546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0" name="Oval 923">
                <a:extLst>
                  <a:ext uri="{FF2B5EF4-FFF2-40B4-BE49-F238E27FC236}">
                    <a16:creationId xmlns:a16="http://schemas.microsoft.com/office/drawing/2014/main" id="{6DE1C9DB-EEA8-4B9A-9797-9D232897A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1562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1" name="Oval 924">
                <a:extLst>
                  <a:ext uri="{FF2B5EF4-FFF2-40B4-BE49-F238E27FC236}">
                    <a16:creationId xmlns:a16="http://schemas.microsoft.com/office/drawing/2014/main" id="{B8AECF1F-69AA-4230-A3CA-4E66E8B90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7" y="1570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2" name="Freeform 925">
                <a:extLst>
                  <a:ext uri="{FF2B5EF4-FFF2-40B4-BE49-F238E27FC236}">
                    <a16:creationId xmlns:a16="http://schemas.microsoft.com/office/drawing/2014/main" id="{62FA953B-779A-4678-9A25-2E0B6DA3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565"/>
                <a:ext cx="63" cy="62"/>
              </a:xfrm>
              <a:custGeom>
                <a:avLst/>
                <a:gdLst>
                  <a:gd name="T0" fmla="*/ 0 w 28"/>
                  <a:gd name="T1" fmla="*/ 234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Oval 926">
                <a:extLst>
                  <a:ext uri="{FF2B5EF4-FFF2-40B4-BE49-F238E27FC236}">
                    <a16:creationId xmlns:a16="http://schemas.microsoft.com/office/drawing/2014/main" id="{5802CD7F-BBE3-4609-AB06-C4E8C80A4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1625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4" name="Oval 927">
                <a:extLst>
                  <a:ext uri="{FF2B5EF4-FFF2-40B4-BE49-F238E27FC236}">
                    <a16:creationId xmlns:a16="http://schemas.microsoft.com/office/drawing/2014/main" id="{ADC7671F-5D52-4A41-BB6C-485BA3FF6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1639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5" name="Oval 928">
                <a:extLst>
                  <a:ext uri="{FF2B5EF4-FFF2-40B4-BE49-F238E27FC236}">
                    <a16:creationId xmlns:a16="http://schemas.microsoft.com/office/drawing/2014/main" id="{64240BB6-D036-41C9-B40C-72357F55C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1649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6" name="Freeform 929">
                <a:extLst>
                  <a:ext uri="{FF2B5EF4-FFF2-40B4-BE49-F238E27FC236}">
                    <a16:creationId xmlns:a16="http://schemas.microsoft.com/office/drawing/2014/main" id="{9536930A-2B8C-4B37-833A-CB67A1F6F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42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7" name="Oval 930">
                <a:extLst>
                  <a:ext uri="{FF2B5EF4-FFF2-40B4-BE49-F238E27FC236}">
                    <a16:creationId xmlns:a16="http://schemas.microsoft.com/office/drawing/2014/main" id="{74C51D81-B94B-4A38-866C-2FDD26BD0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1702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8" name="Oval 931">
                <a:extLst>
                  <a:ext uri="{FF2B5EF4-FFF2-40B4-BE49-F238E27FC236}">
                    <a16:creationId xmlns:a16="http://schemas.microsoft.com/office/drawing/2014/main" id="{C7E10689-6E25-41AD-A067-3DF0C865F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171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9" name="Oval 932">
                <a:extLst>
                  <a:ext uri="{FF2B5EF4-FFF2-40B4-BE49-F238E27FC236}">
                    <a16:creationId xmlns:a16="http://schemas.microsoft.com/office/drawing/2014/main" id="{FA53E54A-B7DB-4FC3-BB7F-73F4B2F26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72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0" name="Freeform 933">
                <a:extLst>
                  <a:ext uri="{FF2B5EF4-FFF2-40B4-BE49-F238E27FC236}">
                    <a16:creationId xmlns:a16="http://schemas.microsoft.com/office/drawing/2014/main" id="{804C7256-2291-4254-BAB1-1ABC7C1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718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1" name="Oval 934">
                <a:extLst>
                  <a:ext uri="{FF2B5EF4-FFF2-40B4-BE49-F238E27FC236}">
                    <a16:creationId xmlns:a16="http://schemas.microsoft.com/office/drawing/2014/main" id="{F216AB10-A12B-4BAF-AEF8-15E0D2C63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757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2" name="Oval 935">
                <a:extLst>
                  <a:ext uri="{FF2B5EF4-FFF2-40B4-BE49-F238E27FC236}">
                    <a16:creationId xmlns:a16="http://schemas.microsoft.com/office/drawing/2014/main" id="{418ED25A-309B-4EBC-BF24-B62BAC201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1774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3" name="Oval 936">
                <a:extLst>
                  <a:ext uri="{FF2B5EF4-FFF2-40B4-BE49-F238E27FC236}">
                    <a16:creationId xmlns:a16="http://schemas.microsoft.com/office/drawing/2014/main" id="{DAC3E964-68A9-4002-9D49-1D0AA71A4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78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4" name="Freeform 937">
                <a:extLst>
                  <a:ext uri="{FF2B5EF4-FFF2-40B4-BE49-F238E27FC236}">
                    <a16:creationId xmlns:a16="http://schemas.microsoft.com/office/drawing/2014/main" id="{4E6E5321-E30B-4C24-BAD2-1CA264CE8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77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5" name="Oval 938">
                <a:extLst>
                  <a:ext uri="{FF2B5EF4-FFF2-40B4-BE49-F238E27FC236}">
                    <a16:creationId xmlns:a16="http://schemas.microsoft.com/office/drawing/2014/main" id="{E7226B27-77EF-488A-BF9F-2580D62F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1802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6" name="Oval 939">
                <a:extLst>
                  <a:ext uri="{FF2B5EF4-FFF2-40B4-BE49-F238E27FC236}">
                    <a16:creationId xmlns:a16="http://schemas.microsoft.com/office/drawing/2014/main" id="{211C20DF-A73A-4A81-B7DC-36A101751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817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7" name="Oval 940">
                <a:extLst>
                  <a:ext uri="{FF2B5EF4-FFF2-40B4-BE49-F238E27FC236}">
                    <a16:creationId xmlns:a16="http://schemas.microsoft.com/office/drawing/2014/main" id="{E29DD773-EFA3-481B-9D1F-6ED75C06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826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8" name="Freeform 941">
                <a:extLst>
                  <a:ext uri="{FF2B5EF4-FFF2-40B4-BE49-F238E27FC236}">
                    <a16:creationId xmlns:a16="http://schemas.microsoft.com/office/drawing/2014/main" id="{C4673684-6B18-47FF-9799-C0F533C8C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819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9" name="Oval 942">
                <a:extLst>
                  <a:ext uri="{FF2B5EF4-FFF2-40B4-BE49-F238E27FC236}">
                    <a16:creationId xmlns:a16="http://schemas.microsoft.com/office/drawing/2014/main" id="{E86CE432-5607-472D-8ACF-20F4F7A5F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829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0" name="Oval 943">
                <a:extLst>
                  <a:ext uri="{FF2B5EF4-FFF2-40B4-BE49-F238E27FC236}">
                    <a16:creationId xmlns:a16="http://schemas.microsoft.com/office/drawing/2014/main" id="{80142EF9-BFF5-4E15-AA2E-226CD6EB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843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1" name="Oval 944">
                <a:extLst>
                  <a:ext uri="{FF2B5EF4-FFF2-40B4-BE49-F238E27FC236}">
                    <a16:creationId xmlns:a16="http://schemas.microsoft.com/office/drawing/2014/main" id="{B6531D22-AB9C-4CA6-ABF0-0D3037932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4" y="185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2" name="Freeform 945">
                <a:extLst>
                  <a:ext uri="{FF2B5EF4-FFF2-40B4-BE49-F238E27FC236}">
                    <a16:creationId xmlns:a16="http://schemas.microsoft.com/office/drawing/2014/main" id="{86F5E29A-58F2-4FB0-A80A-15DB29E26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846"/>
                <a:ext cx="63" cy="64"/>
              </a:xfrm>
              <a:custGeom>
                <a:avLst/>
                <a:gdLst>
                  <a:gd name="T0" fmla="*/ 0 w 28"/>
                  <a:gd name="T1" fmla="*/ 242 h 27"/>
                  <a:gd name="T2" fmla="*/ 126 w 28"/>
                  <a:gd name="T3" fmla="*/ 308 h 27"/>
                  <a:gd name="T4" fmla="*/ 284 w 28"/>
                  <a:gd name="T5" fmla="*/ 107 h 27"/>
                  <a:gd name="T6" fmla="*/ 263 w 28"/>
                  <a:gd name="T7" fmla="*/ 0 h 27"/>
                  <a:gd name="T8" fmla="*/ 320 w 28"/>
                  <a:gd name="T9" fmla="*/ 156 h 27"/>
                  <a:gd name="T10" fmla="*/ 146 w 28"/>
                  <a:gd name="T11" fmla="*/ 360 h 27"/>
                  <a:gd name="T12" fmla="*/ 0 w 28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5" y="16"/>
                      <a:pt x="25" y="8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1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3" name="Oval 946">
                <a:extLst>
                  <a:ext uri="{FF2B5EF4-FFF2-40B4-BE49-F238E27FC236}">
                    <a16:creationId xmlns:a16="http://schemas.microsoft.com/office/drawing/2014/main" id="{BB789609-467F-4605-9699-5FDCC7932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1846"/>
                <a:ext cx="84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4" name="Oval 947">
                <a:extLst>
                  <a:ext uri="{FF2B5EF4-FFF2-40B4-BE49-F238E27FC236}">
                    <a16:creationId xmlns:a16="http://schemas.microsoft.com/office/drawing/2014/main" id="{1B84417E-83AD-4A79-BD9D-22C311F1F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860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5" name="Oval 948">
                <a:extLst>
                  <a:ext uri="{FF2B5EF4-FFF2-40B4-BE49-F238E27FC236}">
                    <a16:creationId xmlns:a16="http://schemas.microsoft.com/office/drawing/2014/main" id="{33EFB090-6C14-4A74-8A20-BCFDE5D5C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187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6" name="Freeform 949">
                <a:extLst>
                  <a:ext uri="{FF2B5EF4-FFF2-40B4-BE49-F238E27FC236}">
                    <a16:creationId xmlns:a16="http://schemas.microsoft.com/office/drawing/2014/main" id="{FFD66209-FFC6-4D6F-B658-E12696AF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862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3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7" name="Oval 950">
                <a:extLst>
                  <a:ext uri="{FF2B5EF4-FFF2-40B4-BE49-F238E27FC236}">
                    <a16:creationId xmlns:a16="http://schemas.microsoft.com/office/drawing/2014/main" id="{0970DBE8-5F65-4D6A-B0DC-11E9A48DF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1841"/>
                <a:ext cx="84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8" name="Oval 951">
                <a:extLst>
                  <a:ext uri="{FF2B5EF4-FFF2-40B4-BE49-F238E27FC236}">
                    <a16:creationId xmlns:a16="http://schemas.microsoft.com/office/drawing/2014/main" id="{8809DE7E-307A-44F9-A656-BE8AE14F6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855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9" name="Oval 952">
                <a:extLst>
                  <a:ext uri="{FF2B5EF4-FFF2-40B4-BE49-F238E27FC236}">
                    <a16:creationId xmlns:a16="http://schemas.microsoft.com/office/drawing/2014/main" id="{85EDD652-847C-40E9-86CE-946E26491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186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0" name="Freeform 953">
                <a:extLst>
                  <a:ext uri="{FF2B5EF4-FFF2-40B4-BE49-F238E27FC236}">
                    <a16:creationId xmlns:a16="http://schemas.microsoft.com/office/drawing/2014/main" id="{0329724C-5174-49B0-BDF7-EA848946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858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62 w 29"/>
                  <a:gd name="T7" fmla="*/ 0 h 27"/>
                  <a:gd name="T8" fmla="*/ 327 w 29"/>
                  <a:gd name="T9" fmla="*/ 156 h 27"/>
                  <a:gd name="T10" fmla="*/ 155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1" name="Oval 954">
                <a:extLst>
                  <a:ext uri="{FF2B5EF4-FFF2-40B4-BE49-F238E27FC236}">
                    <a16:creationId xmlns:a16="http://schemas.microsoft.com/office/drawing/2014/main" id="{55B577A0-AE7B-44C1-8093-D2F2E10C6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24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2" name="Oval 955">
                <a:extLst>
                  <a:ext uri="{FF2B5EF4-FFF2-40B4-BE49-F238E27FC236}">
                    <a16:creationId xmlns:a16="http://schemas.microsoft.com/office/drawing/2014/main" id="{7EDFCFF7-33D5-4EC8-BDD5-719181EAA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1838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3" name="Oval 956">
                <a:extLst>
                  <a:ext uri="{FF2B5EF4-FFF2-40B4-BE49-F238E27FC236}">
                    <a16:creationId xmlns:a16="http://schemas.microsoft.com/office/drawing/2014/main" id="{494E48D2-D358-4587-A76D-2C7BAA092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184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4" name="Freeform 957">
                <a:extLst>
                  <a:ext uri="{FF2B5EF4-FFF2-40B4-BE49-F238E27FC236}">
                    <a16:creationId xmlns:a16="http://schemas.microsoft.com/office/drawing/2014/main" id="{F8E211AB-BF0B-424F-8C23-95E48C3C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841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5" name="Oval 958">
                <a:extLst>
                  <a:ext uri="{FF2B5EF4-FFF2-40B4-BE49-F238E27FC236}">
                    <a16:creationId xmlns:a16="http://schemas.microsoft.com/office/drawing/2014/main" id="{531781A0-DA99-4582-9CCB-6CF711873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786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6" name="Oval 959">
                <a:extLst>
                  <a:ext uri="{FF2B5EF4-FFF2-40B4-BE49-F238E27FC236}">
                    <a16:creationId xmlns:a16="http://schemas.microsoft.com/office/drawing/2014/main" id="{CAA9B531-5498-42DB-890A-75F256A2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1800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7" name="Oval 960">
                <a:extLst>
                  <a:ext uri="{FF2B5EF4-FFF2-40B4-BE49-F238E27FC236}">
                    <a16:creationId xmlns:a16="http://schemas.microsoft.com/office/drawing/2014/main" id="{6ABD10E2-2F56-4690-A8A1-7EB8F0A71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81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8" name="Freeform 961">
                <a:extLst>
                  <a:ext uri="{FF2B5EF4-FFF2-40B4-BE49-F238E27FC236}">
                    <a16:creationId xmlns:a16="http://schemas.microsoft.com/office/drawing/2014/main" id="{CEE2CC0B-376C-4017-81C7-BF9C824F5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802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9" name="Oval 962">
                <a:extLst>
                  <a:ext uri="{FF2B5EF4-FFF2-40B4-BE49-F238E27FC236}">
                    <a16:creationId xmlns:a16="http://schemas.microsoft.com/office/drawing/2014/main" id="{3B8975B4-DDDF-4FFC-9A9A-16211DBFD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1733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0" name="Oval 963">
                <a:extLst>
                  <a:ext uri="{FF2B5EF4-FFF2-40B4-BE49-F238E27FC236}">
                    <a16:creationId xmlns:a16="http://schemas.microsoft.com/office/drawing/2014/main" id="{44C124EC-CAEF-49EB-A33F-5474D800D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1750"/>
                <a:ext cx="33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1" name="Oval 964">
                <a:extLst>
                  <a:ext uri="{FF2B5EF4-FFF2-40B4-BE49-F238E27FC236}">
                    <a16:creationId xmlns:a16="http://schemas.microsoft.com/office/drawing/2014/main" id="{9E7A8750-DA77-4422-9EF9-929FCDBD1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175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2" name="Freeform 965">
                <a:extLst>
                  <a:ext uri="{FF2B5EF4-FFF2-40B4-BE49-F238E27FC236}">
                    <a16:creationId xmlns:a16="http://schemas.microsoft.com/office/drawing/2014/main" id="{7C732BA2-8C41-490D-A825-FBAFEB9C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5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3" name="Oval 966">
                <a:extLst>
                  <a:ext uri="{FF2B5EF4-FFF2-40B4-BE49-F238E27FC236}">
                    <a16:creationId xmlns:a16="http://schemas.microsoft.com/office/drawing/2014/main" id="{321B619B-7451-4587-AE9B-21AF04C7B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668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4" name="Oval 967">
                <a:extLst>
                  <a:ext uri="{FF2B5EF4-FFF2-40B4-BE49-F238E27FC236}">
                    <a16:creationId xmlns:a16="http://schemas.microsoft.com/office/drawing/2014/main" id="{918760E7-23DE-4F4A-879B-37B2FE261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682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5" name="Oval 968">
                <a:extLst>
                  <a:ext uri="{FF2B5EF4-FFF2-40B4-BE49-F238E27FC236}">
                    <a16:creationId xmlns:a16="http://schemas.microsoft.com/office/drawing/2014/main" id="{E85B77F3-3C89-4021-9C8B-9048F6D23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69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6" name="Freeform 969">
                <a:extLst>
                  <a:ext uri="{FF2B5EF4-FFF2-40B4-BE49-F238E27FC236}">
                    <a16:creationId xmlns:a16="http://schemas.microsoft.com/office/drawing/2014/main" id="{C15E8BCD-9FCB-45A3-9D5A-6E577974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5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7" name="Oval 970">
                <a:extLst>
                  <a:ext uri="{FF2B5EF4-FFF2-40B4-BE49-F238E27FC236}">
                    <a16:creationId xmlns:a16="http://schemas.microsoft.com/office/drawing/2014/main" id="{089B371F-1D0E-469F-B586-2AA18EEBC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589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8" name="Oval 971">
                <a:extLst>
                  <a:ext uri="{FF2B5EF4-FFF2-40B4-BE49-F238E27FC236}">
                    <a16:creationId xmlns:a16="http://schemas.microsoft.com/office/drawing/2014/main" id="{40DCFF59-8744-44CC-B05C-A70698A91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606"/>
                <a:ext cx="32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9" name="Oval 972">
                <a:extLst>
                  <a:ext uri="{FF2B5EF4-FFF2-40B4-BE49-F238E27FC236}">
                    <a16:creationId xmlns:a16="http://schemas.microsoft.com/office/drawing/2014/main" id="{8F89171A-CD4D-4339-9905-404D4692D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161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0" name="Freeform 973">
                <a:extLst>
                  <a:ext uri="{FF2B5EF4-FFF2-40B4-BE49-F238E27FC236}">
                    <a16:creationId xmlns:a16="http://schemas.microsoft.com/office/drawing/2014/main" id="{561E3F88-BA99-4D1C-BFC4-A5908D38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608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1" name="Oval 974">
                <a:extLst>
                  <a:ext uri="{FF2B5EF4-FFF2-40B4-BE49-F238E27FC236}">
                    <a16:creationId xmlns:a16="http://schemas.microsoft.com/office/drawing/2014/main" id="{152EF877-B043-4EE9-8767-68CE1E5CD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505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2" name="Oval 975">
                <a:extLst>
                  <a:ext uri="{FF2B5EF4-FFF2-40B4-BE49-F238E27FC236}">
                    <a16:creationId xmlns:a16="http://schemas.microsoft.com/office/drawing/2014/main" id="{4D755143-8428-43B2-921B-67430D270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519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3" name="Oval 976">
                <a:extLst>
                  <a:ext uri="{FF2B5EF4-FFF2-40B4-BE49-F238E27FC236}">
                    <a16:creationId xmlns:a16="http://schemas.microsoft.com/office/drawing/2014/main" id="{C5BA6F42-7211-4AC8-BD95-DB99D9A36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52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4" name="Freeform 977">
                <a:extLst>
                  <a:ext uri="{FF2B5EF4-FFF2-40B4-BE49-F238E27FC236}">
                    <a16:creationId xmlns:a16="http://schemas.microsoft.com/office/drawing/2014/main" id="{DBF7D0EC-8EDB-439A-9917-10CC50C93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2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5" name="Oval 978">
                <a:extLst>
                  <a:ext uri="{FF2B5EF4-FFF2-40B4-BE49-F238E27FC236}">
                    <a16:creationId xmlns:a16="http://schemas.microsoft.com/office/drawing/2014/main" id="{5875A87E-69FE-499E-87C9-2B238183C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1411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6" name="Oval 979">
                <a:extLst>
                  <a:ext uri="{FF2B5EF4-FFF2-40B4-BE49-F238E27FC236}">
                    <a16:creationId xmlns:a16="http://schemas.microsoft.com/office/drawing/2014/main" id="{F662CD60-5038-4B46-AD00-B8AE324D1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26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7" name="Oval 980">
                <a:extLst>
                  <a:ext uri="{FF2B5EF4-FFF2-40B4-BE49-F238E27FC236}">
                    <a16:creationId xmlns:a16="http://schemas.microsoft.com/office/drawing/2014/main" id="{1CC11E60-F29F-4DCA-96C3-ECA553F08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435"/>
                <a:ext cx="1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8" name="Freeform 981">
                <a:extLst>
                  <a:ext uri="{FF2B5EF4-FFF2-40B4-BE49-F238E27FC236}">
                    <a16:creationId xmlns:a16="http://schemas.microsoft.com/office/drawing/2014/main" id="{A8C9F8D2-05E6-4550-B692-B5E3B493C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428"/>
                <a:ext cx="66" cy="65"/>
              </a:xfrm>
              <a:custGeom>
                <a:avLst/>
                <a:gdLst>
                  <a:gd name="T0" fmla="*/ 0 w 29"/>
                  <a:gd name="T1" fmla="*/ 250 h 27"/>
                  <a:gd name="T2" fmla="*/ 130 w 29"/>
                  <a:gd name="T3" fmla="*/ 318 h 27"/>
                  <a:gd name="T4" fmla="*/ 305 w 29"/>
                  <a:gd name="T5" fmla="*/ 111 h 27"/>
                  <a:gd name="T6" fmla="*/ 284 w 29"/>
                  <a:gd name="T7" fmla="*/ 0 h 27"/>
                  <a:gd name="T8" fmla="*/ 341 w 29"/>
                  <a:gd name="T9" fmla="*/ 169 h 27"/>
                  <a:gd name="T10" fmla="*/ 166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8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9" name="Oval 982">
                <a:extLst>
                  <a:ext uri="{FF2B5EF4-FFF2-40B4-BE49-F238E27FC236}">
                    <a16:creationId xmlns:a16="http://schemas.microsoft.com/office/drawing/2014/main" id="{3B259DD8-057F-4FCB-9714-C359BEF56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1318"/>
                <a:ext cx="83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0" name="Oval 983">
                <a:extLst>
                  <a:ext uri="{FF2B5EF4-FFF2-40B4-BE49-F238E27FC236}">
                    <a16:creationId xmlns:a16="http://schemas.microsoft.com/office/drawing/2014/main" id="{356C5FBF-04BB-4D72-A1D2-A139ED693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34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1" name="Oval 984">
                <a:extLst>
                  <a:ext uri="{FF2B5EF4-FFF2-40B4-BE49-F238E27FC236}">
                    <a16:creationId xmlns:a16="http://schemas.microsoft.com/office/drawing/2014/main" id="{AEC7A550-F4B8-4DD1-808F-65FEDE950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4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2" name="Freeform 985">
                <a:extLst>
                  <a:ext uri="{FF2B5EF4-FFF2-40B4-BE49-F238E27FC236}">
                    <a16:creationId xmlns:a16="http://schemas.microsoft.com/office/drawing/2014/main" id="{F5C9B6C0-74F3-4728-AE6D-E8D27B35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337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3" name="Oval 986">
                <a:extLst>
                  <a:ext uri="{FF2B5EF4-FFF2-40B4-BE49-F238E27FC236}">
                    <a16:creationId xmlns:a16="http://schemas.microsoft.com/office/drawing/2014/main" id="{87D59DF5-BA49-4FB7-8985-8DFD29B7A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226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4" name="Oval 987">
                <a:extLst>
                  <a:ext uri="{FF2B5EF4-FFF2-40B4-BE49-F238E27FC236}">
                    <a16:creationId xmlns:a16="http://schemas.microsoft.com/office/drawing/2014/main" id="{48297FBA-488E-4702-AAFB-32F316CB1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8" y="1243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5" name="Oval 988">
                <a:extLst>
                  <a:ext uri="{FF2B5EF4-FFF2-40B4-BE49-F238E27FC236}">
                    <a16:creationId xmlns:a16="http://schemas.microsoft.com/office/drawing/2014/main" id="{D38BD671-2329-413E-9BEA-49D64BD46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253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6" name="Freeform 989">
                <a:extLst>
                  <a:ext uri="{FF2B5EF4-FFF2-40B4-BE49-F238E27FC236}">
                    <a16:creationId xmlns:a16="http://schemas.microsoft.com/office/drawing/2014/main" id="{6925F266-10DB-410E-94F2-1C2B875C1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24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7" name="Oval 990">
                <a:extLst>
                  <a:ext uri="{FF2B5EF4-FFF2-40B4-BE49-F238E27FC236}">
                    <a16:creationId xmlns:a16="http://schemas.microsoft.com/office/drawing/2014/main" id="{746D21D0-0D5E-4EC0-A895-14F08AEC1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1142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8" name="Oval 991">
                <a:extLst>
                  <a:ext uri="{FF2B5EF4-FFF2-40B4-BE49-F238E27FC236}">
                    <a16:creationId xmlns:a16="http://schemas.microsoft.com/office/drawing/2014/main" id="{13EB53CC-030C-46B6-AEA2-838D47147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57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9" name="Oval 992">
                <a:extLst>
                  <a:ext uri="{FF2B5EF4-FFF2-40B4-BE49-F238E27FC236}">
                    <a16:creationId xmlns:a16="http://schemas.microsoft.com/office/drawing/2014/main" id="{A40D7E51-F1DD-4ED8-A4C2-A54847A8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66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0" name="Freeform 993">
                <a:extLst>
                  <a:ext uri="{FF2B5EF4-FFF2-40B4-BE49-F238E27FC236}">
                    <a16:creationId xmlns:a16="http://schemas.microsoft.com/office/drawing/2014/main" id="{7CC62094-5837-4AA3-91AE-B6A6C52EA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59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8" y="23"/>
                      <a:pt x="11" y="23"/>
                    </a:cubicBezTo>
                    <a:cubicBezTo>
                      <a:pt x="22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1" name="Oval 994">
                <a:extLst>
                  <a:ext uri="{FF2B5EF4-FFF2-40B4-BE49-F238E27FC236}">
                    <a16:creationId xmlns:a16="http://schemas.microsoft.com/office/drawing/2014/main" id="{6E65A0F2-26C7-4CFB-BBD1-7CE732CBB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070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2" name="Oval 995">
                <a:extLst>
                  <a:ext uri="{FF2B5EF4-FFF2-40B4-BE49-F238E27FC236}">
                    <a16:creationId xmlns:a16="http://schemas.microsoft.com/office/drawing/2014/main" id="{03D9C561-4D77-4436-B9E0-46699E608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108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3" name="Oval 996">
                <a:extLst>
                  <a:ext uri="{FF2B5EF4-FFF2-40B4-BE49-F238E27FC236}">
                    <a16:creationId xmlns:a16="http://schemas.microsoft.com/office/drawing/2014/main" id="{27A28DBC-8E54-4C2E-9DA7-E6E2E84C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09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4" name="Freeform 997">
                <a:extLst>
                  <a:ext uri="{FF2B5EF4-FFF2-40B4-BE49-F238E27FC236}">
                    <a16:creationId xmlns:a16="http://schemas.microsoft.com/office/drawing/2014/main" id="{29DB765C-DEE1-4A05-8C11-DC309129E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1087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5" name="Oval 998">
                <a:extLst>
                  <a:ext uri="{FF2B5EF4-FFF2-40B4-BE49-F238E27FC236}">
                    <a16:creationId xmlns:a16="http://schemas.microsoft.com/office/drawing/2014/main" id="{ACCD8636-D059-4EDA-B89C-86AF5B6B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013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6" name="Oval 999">
                <a:extLst>
                  <a:ext uri="{FF2B5EF4-FFF2-40B4-BE49-F238E27FC236}">
                    <a16:creationId xmlns:a16="http://schemas.microsoft.com/office/drawing/2014/main" id="{02E1F9D8-6411-44D3-87EC-BF39035BF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027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7" name="Oval 1000">
                <a:extLst>
                  <a:ext uri="{FF2B5EF4-FFF2-40B4-BE49-F238E27FC236}">
                    <a16:creationId xmlns:a16="http://schemas.microsoft.com/office/drawing/2014/main" id="{FD489F06-F87D-4D22-8470-A618E51BB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103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8" name="Freeform 1001">
                <a:extLst>
                  <a:ext uri="{FF2B5EF4-FFF2-40B4-BE49-F238E27FC236}">
                    <a16:creationId xmlns:a16="http://schemas.microsoft.com/office/drawing/2014/main" id="{18C7204F-F17D-4C9E-AD5A-B7FF8E4C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1030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9" name="Oval 1002">
                <a:extLst>
                  <a:ext uri="{FF2B5EF4-FFF2-40B4-BE49-F238E27FC236}">
                    <a16:creationId xmlns:a16="http://schemas.microsoft.com/office/drawing/2014/main" id="{9F171B94-3D23-4639-B6DD-74554397B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972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0" name="Oval 1003">
                <a:extLst>
                  <a:ext uri="{FF2B5EF4-FFF2-40B4-BE49-F238E27FC236}">
                    <a16:creationId xmlns:a16="http://schemas.microsoft.com/office/drawing/2014/main" id="{DFD5C249-F98B-4F49-A5CA-198C427EF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98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1" name="Oval 1004">
                <a:extLst>
                  <a:ext uri="{FF2B5EF4-FFF2-40B4-BE49-F238E27FC236}">
                    <a16:creationId xmlns:a16="http://schemas.microsoft.com/office/drawing/2014/main" id="{84B4E390-D92B-4374-96A1-F7E20E31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99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2" name="Freeform 1005">
                <a:extLst>
                  <a:ext uri="{FF2B5EF4-FFF2-40B4-BE49-F238E27FC236}">
                    <a16:creationId xmlns:a16="http://schemas.microsoft.com/office/drawing/2014/main" id="{20B92232-D8E7-4578-A2D1-FCF85798A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989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4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3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3" name="Oval 1006">
                <a:extLst>
                  <a:ext uri="{FF2B5EF4-FFF2-40B4-BE49-F238E27FC236}">
                    <a16:creationId xmlns:a16="http://schemas.microsoft.com/office/drawing/2014/main" id="{3033A5DF-B5BB-4463-99E4-5FD554620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946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4" name="Oval 1007">
                <a:extLst>
                  <a:ext uri="{FF2B5EF4-FFF2-40B4-BE49-F238E27FC236}">
                    <a16:creationId xmlns:a16="http://schemas.microsoft.com/office/drawing/2014/main" id="{B9A189BB-46B2-48D4-996E-939F0D10F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960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5" name="Oval 1008">
                <a:extLst>
                  <a:ext uri="{FF2B5EF4-FFF2-40B4-BE49-F238E27FC236}">
                    <a16:creationId xmlns:a16="http://schemas.microsoft.com/office/drawing/2014/main" id="{0741C20B-B978-415E-AED5-D12B02D0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970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4" name="Group 1009">
              <a:extLst>
                <a:ext uri="{FF2B5EF4-FFF2-40B4-BE49-F238E27FC236}">
                  <a16:creationId xmlns:a16="http://schemas.microsoft.com/office/drawing/2014/main" id="{1EE2B541-9133-4C12-84AB-0403B43595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5" y="943"/>
              <a:ext cx="792" cy="917"/>
              <a:chOff x="4265" y="943"/>
              <a:chExt cx="792" cy="917"/>
            </a:xfrm>
          </p:grpSpPr>
          <p:sp>
            <p:nvSpPr>
              <p:cNvPr id="53136" name="Freeform 1010">
                <a:extLst>
                  <a:ext uri="{FF2B5EF4-FFF2-40B4-BE49-F238E27FC236}">
                    <a16:creationId xmlns:a16="http://schemas.microsoft.com/office/drawing/2014/main" id="{542C8A41-DBF1-4F4A-AF05-0CED9338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962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7" name="Oval 1011">
                <a:extLst>
                  <a:ext uri="{FF2B5EF4-FFF2-40B4-BE49-F238E27FC236}">
                    <a16:creationId xmlns:a16="http://schemas.microsoft.com/office/drawing/2014/main" id="{D45153C6-AE00-4560-B65D-02E839F3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943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38" name="Oval 1012">
                <a:extLst>
                  <a:ext uri="{FF2B5EF4-FFF2-40B4-BE49-F238E27FC236}">
                    <a16:creationId xmlns:a16="http://schemas.microsoft.com/office/drawing/2014/main" id="{255A0310-4C75-4FFA-A5BB-BFFBD75D7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958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39" name="Oval 1013">
                <a:extLst>
                  <a:ext uri="{FF2B5EF4-FFF2-40B4-BE49-F238E27FC236}">
                    <a16:creationId xmlns:a16="http://schemas.microsoft.com/office/drawing/2014/main" id="{38C4F6B7-BB92-4F8D-B63A-60BDF4AB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96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0" name="Freeform 1014">
                <a:extLst>
                  <a:ext uri="{FF2B5EF4-FFF2-40B4-BE49-F238E27FC236}">
                    <a16:creationId xmlns:a16="http://schemas.microsoft.com/office/drawing/2014/main" id="{19119BA3-690F-40F0-82A0-4531207C0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960"/>
                <a:ext cx="66" cy="65"/>
              </a:xfrm>
              <a:custGeom>
                <a:avLst/>
                <a:gdLst>
                  <a:gd name="T0" fmla="*/ 0 w 29"/>
                  <a:gd name="T1" fmla="*/ 250 h 27"/>
                  <a:gd name="T2" fmla="*/ 130 w 29"/>
                  <a:gd name="T3" fmla="*/ 318 h 27"/>
                  <a:gd name="T4" fmla="*/ 305 w 29"/>
                  <a:gd name="T5" fmla="*/ 111 h 27"/>
                  <a:gd name="T6" fmla="*/ 269 w 29"/>
                  <a:gd name="T7" fmla="*/ 0 h 27"/>
                  <a:gd name="T8" fmla="*/ 341 w 29"/>
                  <a:gd name="T9" fmla="*/ 169 h 27"/>
                  <a:gd name="T10" fmla="*/ 155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1" name="Oval 1015">
                <a:extLst>
                  <a:ext uri="{FF2B5EF4-FFF2-40B4-BE49-F238E27FC236}">
                    <a16:creationId xmlns:a16="http://schemas.microsoft.com/office/drawing/2014/main" id="{FD93C9D9-1AAC-41EB-AA8A-29D5DFBCF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3" y="1111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2" name="Oval 1016">
                <a:extLst>
                  <a:ext uri="{FF2B5EF4-FFF2-40B4-BE49-F238E27FC236}">
                    <a16:creationId xmlns:a16="http://schemas.microsoft.com/office/drawing/2014/main" id="{2EF50C54-79E8-4E07-83E7-0D84682D1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112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3" name="Oval 1017">
                <a:extLst>
                  <a:ext uri="{FF2B5EF4-FFF2-40B4-BE49-F238E27FC236}">
                    <a16:creationId xmlns:a16="http://schemas.microsoft.com/office/drawing/2014/main" id="{1CCBFD5B-8650-4902-A91D-B36F1CB54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138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4" name="Freeform 1018">
                <a:extLst>
                  <a:ext uri="{FF2B5EF4-FFF2-40B4-BE49-F238E27FC236}">
                    <a16:creationId xmlns:a16="http://schemas.microsoft.com/office/drawing/2014/main" id="{5D6A4614-7E88-48C2-ABDE-52509520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1130"/>
                <a:ext cx="67" cy="70"/>
              </a:xfrm>
              <a:custGeom>
                <a:avLst/>
                <a:gdLst>
                  <a:gd name="T0" fmla="*/ 0 w 30"/>
                  <a:gd name="T1" fmla="*/ 268 h 29"/>
                  <a:gd name="T2" fmla="*/ 125 w 30"/>
                  <a:gd name="T3" fmla="*/ 338 h 29"/>
                  <a:gd name="T4" fmla="*/ 299 w 30"/>
                  <a:gd name="T5" fmla="*/ 111 h 29"/>
                  <a:gd name="T6" fmla="*/ 279 w 30"/>
                  <a:gd name="T7" fmla="*/ 0 h 29"/>
                  <a:gd name="T8" fmla="*/ 335 w 30"/>
                  <a:gd name="T9" fmla="*/ 169 h 29"/>
                  <a:gd name="T10" fmla="*/ 154 w 30"/>
                  <a:gd name="T11" fmla="*/ 408 h 29"/>
                  <a:gd name="T12" fmla="*/ 0 w 30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9"/>
                      <a:pt x="14" y="29"/>
                    </a:cubicBezTo>
                    <a:cubicBezTo>
                      <a:pt x="8" y="29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5" name="Oval 1019">
                <a:extLst>
                  <a:ext uri="{FF2B5EF4-FFF2-40B4-BE49-F238E27FC236}">
                    <a16:creationId xmlns:a16="http://schemas.microsoft.com/office/drawing/2014/main" id="{1BD725F0-2330-4B4B-ACC6-41781FB26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1056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6" name="Oval 1020">
                <a:extLst>
                  <a:ext uri="{FF2B5EF4-FFF2-40B4-BE49-F238E27FC236}">
                    <a16:creationId xmlns:a16="http://schemas.microsoft.com/office/drawing/2014/main" id="{89825154-CE0E-4BBD-93F9-72B312E7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073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7" name="Oval 1021">
                <a:extLst>
                  <a:ext uri="{FF2B5EF4-FFF2-40B4-BE49-F238E27FC236}">
                    <a16:creationId xmlns:a16="http://schemas.microsoft.com/office/drawing/2014/main" id="{A34A1BCF-C58E-430B-B0F6-33D11B91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082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8" name="Freeform 1022">
                <a:extLst>
                  <a:ext uri="{FF2B5EF4-FFF2-40B4-BE49-F238E27FC236}">
                    <a16:creationId xmlns:a16="http://schemas.microsoft.com/office/drawing/2014/main" id="{1610B81B-B83E-4B25-B3E3-ACC44B1F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075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9" name="Oval 1023">
                <a:extLst>
                  <a:ext uri="{FF2B5EF4-FFF2-40B4-BE49-F238E27FC236}">
                    <a16:creationId xmlns:a16="http://schemas.microsoft.com/office/drawing/2014/main" id="{D4CB08B9-CBB6-4A47-8373-71CEB42D8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1025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0" name="Oval 1024">
                <a:extLst>
                  <a:ext uri="{FF2B5EF4-FFF2-40B4-BE49-F238E27FC236}">
                    <a16:creationId xmlns:a16="http://schemas.microsoft.com/office/drawing/2014/main" id="{D08A00AB-D0BA-42A0-8BB1-25E775F2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7" y="1042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1" name="Oval 1025">
                <a:extLst>
                  <a:ext uri="{FF2B5EF4-FFF2-40B4-BE49-F238E27FC236}">
                    <a16:creationId xmlns:a16="http://schemas.microsoft.com/office/drawing/2014/main" id="{11503D6C-64B7-4D08-9982-EAA6A6037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051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2" name="Freeform 1026">
                <a:extLst>
                  <a:ext uri="{FF2B5EF4-FFF2-40B4-BE49-F238E27FC236}">
                    <a16:creationId xmlns:a16="http://schemas.microsoft.com/office/drawing/2014/main" id="{C341C8D0-2901-4467-AF9D-87A32F41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044"/>
                <a:ext cx="70" cy="70"/>
              </a:xfrm>
              <a:custGeom>
                <a:avLst/>
                <a:gdLst>
                  <a:gd name="T0" fmla="*/ 0 w 31"/>
                  <a:gd name="T1" fmla="*/ 280 h 29"/>
                  <a:gd name="T2" fmla="*/ 138 w 31"/>
                  <a:gd name="T3" fmla="*/ 350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81 h 29"/>
                  <a:gd name="T10" fmla="*/ 174 w 31"/>
                  <a:gd name="T11" fmla="*/ 408 h 29"/>
                  <a:gd name="T12" fmla="*/ 0 w 31"/>
                  <a:gd name="T13" fmla="*/ 2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5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3"/>
                      <a:pt x="25" y="0"/>
                    </a:cubicBezTo>
                    <a:cubicBezTo>
                      <a:pt x="29" y="3"/>
                      <a:pt x="31" y="8"/>
                      <a:pt x="31" y="13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3" name="Oval 1027">
                <a:extLst>
                  <a:ext uri="{FF2B5EF4-FFF2-40B4-BE49-F238E27FC236}">
                    <a16:creationId xmlns:a16="http://schemas.microsoft.com/office/drawing/2014/main" id="{3FCC2E71-7A1C-485B-B489-B881086D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1022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4" name="Oval 1028">
                <a:extLst>
                  <a:ext uri="{FF2B5EF4-FFF2-40B4-BE49-F238E27FC236}">
                    <a16:creationId xmlns:a16="http://schemas.microsoft.com/office/drawing/2014/main" id="{9D548AA3-A299-440E-8795-7AC179232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1039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5" name="Oval 1029">
                <a:extLst>
                  <a:ext uri="{FF2B5EF4-FFF2-40B4-BE49-F238E27FC236}">
                    <a16:creationId xmlns:a16="http://schemas.microsoft.com/office/drawing/2014/main" id="{B8700342-BFFD-45CF-998A-F6E0B7A7E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04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6" name="Freeform 1030">
                <a:extLst>
                  <a:ext uri="{FF2B5EF4-FFF2-40B4-BE49-F238E27FC236}">
                    <a16:creationId xmlns:a16="http://schemas.microsoft.com/office/drawing/2014/main" id="{57F9F809-2388-4621-B28A-D115E885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042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7" name="Oval 1031">
                <a:extLst>
                  <a:ext uri="{FF2B5EF4-FFF2-40B4-BE49-F238E27FC236}">
                    <a16:creationId xmlns:a16="http://schemas.microsoft.com/office/drawing/2014/main" id="{4ECF624D-DEEC-4D95-9557-72E01BDC6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1032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8" name="Oval 1032">
                <a:extLst>
                  <a:ext uri="{FF2B5EF4-FFF2-40B4-BE49-F238E27FC236}">
                    <a16:creationId xmlns:a16="http://schemas.microsoft.com/office/drawing/2014/main" id="{96704793-C703-4BFC-9861-E8902C29D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1046"/>
                <a:ext cx="34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9" name="Oval 1033">
                <a:extLst>
                  <a:ext uri="{FF2B5EF4-FFF2-40B4-BE49-F238E27FC236}">
                    <a16:creationId xmlns:a16="http://schemas.microsoft.com/office/drawing/2014/main" id="{350DD832-C2B7-4D75-A1E7-9EAD1AA5D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10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0" name="Freeform 1034">
                <a:extLst>
                  <a:ext uri="{FF2B5EF4-FFF2-40B4-BE49-F238E27FC236}">
                    <a16:creationId xmlns:a16="http://schemas.microsoft.com/office/drawing/2014/main" id="{B41F4CE6-6382-4D6F-B7DB-3DEBCB35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051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1" name="Oval 1035">
                <a:extLst>
                  <a:ext uri="{FF2B5EF4-FFF2-40B4-BE49-F238E27FC236}">
                    <a16:creationId xmlns:a16="http://schemas.microsoft.com/office/drawing/2014/main" id="{794999A0-F7E0-4DF9-BEBB-CF529555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075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2" name="Oval 1036">
                <a:extLst>
                  <a:ext uri="{FF2B5EF4-FFF2-40B4-BE49-F238E27FC236}">
                    <a16:creationId xmlns:a16="http://schemas.microsoft.com/office/drawing/2014/main" id="{4D2BC63E-EB4F-42E8-B523-2A6D7DDF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09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3" name="Oval 1037">
                <a:extLst>
                  <a:ext uri="{FF2B5EF4-FFF2-40B4-BE49-F238E27FC236}">
                    <a16:creationId xmlns:a16="http://schemas.microsoft.com/office/drawing/2014/main" id="{0F89E68B-7071-4ED1-AE3D-89126B7AD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1102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4" name="Freeform 1038">
                <a:extLst>
                  <a:ext uri="{FF2B5EF4-FFF2-40B4-BE49-F238E27FC236}">
                    <a16:creationId xmlns:a16="http://schemas.microsoft.com/office/drawing/2014/main" id="{A1C83C30-11A8-426C-B025-FCB16349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094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63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5" name="Oval 1039">
                <a:extLst>
                  <a:ext uri="{FF2B5EF4-FFF2-40B4-BE49-F238E27FC236}">
                    <a16:creationId xmlns:a16="http://schemas.microsoft.com/office/drawing/2014/main" id="{F7020701-D896-4B99-8FD1-560FA8D3A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1138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6" name="Oval 1040">
                <a:extLst>
                  <a:ext uri="{FF2B5EF4-FFF2-40B4-BE49-F238E27FC236}">
                    <a16:creationId xmlns:a16="http://schemas.microsoft.com/office/drawing/2014/main" id="{73DF8C67-3C52-40F3-AF28-C60D7D79F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115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7" name="Oval 1041">
                <a:extLst>
                  <a:ext uri="{FF2B5EF4-FFF2-40B4-BE49-F238E27FC236}">
                    <a16:creationId xmlns:a16="http://schemas.microsoft.com/office/drawing/2014/main" id="{F34D3777-22E6-4EEE-B6F5-20AE8B5F6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116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8" name="Freeform 1042">
                <a:extLst>
                  <a:ext uri="{FF2B5EF4-FFF2-40B4-BE49-F238E27FC236}">
                    <a16:creationId xmlns:a16="http://schemas.microsoft.com/office/drawing/2014/main" id="{7D7D9879-8D4B-4328-A3AC-F31C2982C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15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9" name="Oval 1043">
                <a:extLst>
                  <a:ext uri="{FF2B5EF4-FFF2-40B4-BE49-F238E27FC236}">
                    <a16:creationId xmlns:a16="http://schemas.microsoft.com/office/drawing/2014/main" id="{C2D8BAD0-27A9-4849-93B4-738B357EE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1214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0" name="Oval 1044">
                <a:extLst>
                  <a:ext uri="{FF2B5EF4-FFF2-40B4-BE49-F238E27FC236}">
                    <a16:creationId xmlns:a16="http://schemas.microsoft.com/office/drawing/2014/main" id="{34B3E3E4-F9B7-472B-AEDC-B21D8BE70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1231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1" name="Oval 1045">
                <a:extLst>
                  <a:ext uri="{FF2B5EF4-FFF2-40B4-BE49-F238E27FC236}">
                    <a16:creationId xmlns:a16="http://schemas.microsoft.com/office/drawing/2014/main" id="{06464E6C-DAB5-4629-AB5B-C2B0FDF7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0" y="124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2" name="Freeform 1046">
                <a:extLst>
                  <a:ext uri="{FF2B5EF4-FFF2-40B4-BE49-F238E27FC236}">
                    <a16:creationId xmlns:a16="http://schemas.microsoft.com/office/drawing/2014/main" id="{EC679A9B-4FBB-47FB-BA18-D4551800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234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38 w 30"/>
                  <a:gd name="T3" fmla="*/ 325 h 28"/>
                  <a:gd name="T4" fmla="*/ 324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3" name="Oval 1047">
                <a:extLst>
                  <a:ext uri="{FF2B5EF4-FFF2-40B4-BE49-F238E27FC236}">
                    <a16:creationId xmlns:a16="http://schemas.microsoft.com/office/drawing/2014/main" id="{46208872-190E-4A09-B873-C495C40EA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301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4" name="Oval 1048">
                <a:extLst>
                  <a:ext uri="{FF2B5EF4-FFF2-40B4-BE49-F238E27FC236}">
                    <a16:creationId xmlns:a16="http://schemas.microsoft.com/office/drawing/2014/main" id="{24F9C14F-04E4-495F-98C8-F4B19D03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" y="131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5" name="Oval 1049">
                <a:extLst>
                  <a:ext uri="{FF2B5EF4-FFF2-40B4-BE49-F238E27FC236}">
                    <a16:creationId xmlns:a16="http://schemas.microsoft.com/office/drawing/2014/main" id="{297C0A61-EED3-4759-82BC-7C5F19527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32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6" name="Freeform 1050">
                <a:extLst>
                  <a:ext uri="{FF2B5EF4-FFF2-40B4-BE49-F238E27FC236}">
                    <a16:creationId xmlns:a16="http://schemas.microsoft.com/office/drawing/2014/main" id="{9C8CFAFF-6499-4993-AC9F-C814A33A2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320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7" name="Oval 1051">
                <a:extLst>
                  <a:ext uri="{FF2B5EF4-FFF2-40B4-BE49-F238E27FC236}">
                    <a16:creationId xmlns:a16="http://schemas.microsoft.com/office/drawing/2014/main" id="{CA0C436C-47A7-4BF2-9016-29F3B851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397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8" name="Oval 1052">
                <a:extLst>
                  <a:ext uri="{FF2B5EF4-FFF2-40B4-BE49-F238E27FC236}">
                    <a16:creationId xmlns:a16="http://schemas.microsoft.com/office/drawing/2014/main" id="{1309E25D-5605-4423-99DC-801C4092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414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9" name="Oval 1053">
                <a:extLst>
                  <a:ext uri="{FF2B5EF4-FFF2-40B4-BE49-F238E27FC236}">
                    <a16:creationId xmlns:a16="http://schemas.microsoft.com/office/drawing/2014/main" id="{4328288A-4229-46B6-A121-1ACDCA649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142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0" name="Freeform 1054">
                <a:extLst>
                  <a:ext uri="{FF2B5EF4-FFF2-40B4-BE49-F238E27FC236}">
                    <a16:creationId xmlns:a16="http://schemas.microsoft.com/office/drawing/2014/main" id="{07F9372D-EBC4-4C4C-A080-CCF37833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416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1" name="Oval 1055">
                <a:extLst>
                  <a:ext uri="{FF2B5EF4-FFF2-40B4-BE49-F238E27FC236}">
                    <a16:creationId xmlns:a16="http://schemas.microsoft.com/office/drawing/2014/main" id="{CE4F82D3-10BC-4545-832B-955E8823D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490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2" name="Oval 1056">
                <a:extLst>
                  <a:ext uri="{FF2B5EF4-FFF2-40B4-BE49-F238E27FC236}">
                    <a16:creationId xmlns:a16="http://schemas.microsoft.com/office/drawing/2014/main" id="{EFD5EB34-D4F9-4770-A3DB-6F4C59006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" y="1507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3" name="Oval 1057">
                <a:extLst>
                  <a:ext uri="{FF2B5EF4-FFF2-40B4-BE49-F238E27FC236}">
                    <a16:creationId xmlns:a16="http://schemas.microsoft.com/office/drawing/2014/main" id="{5B702B31-83F0-42BF-84F5-20735A627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51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4" name="Freeform 1058">
                <a:extLst>
                  <a:ext uri="{FF2B5EF4-FFF2-40B4-BE49-F238E27FC236}">
                    <a16:creationId xmlns:a16="http://schemas.microsoft.com/office/drawing/2014/main" id="{D34F8F16-5C0A-4342-B6A0-FADEE0A2C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510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5" name="Oval 1059">
                <a:extLst>
                  <a:ext uri="{FF2B5EF4-FFF2-40B4-BE49-F238E27FC236}">
                    <a16:creationId xmlns:a16="http://schemas.microsoft.com/office/drawing/2014/main" id="{CF6C724D-F10D-433D-A64B-A434C395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1579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6" name="Oval 1060">
                <a:extLst>
                  <a:ext uri="{FF2B5EF4-FFF2-40B4-BE49-F238E27FC236}">
                    <a16:creationId xmlns:a16="http://schemas.microsoft.com/office/drawing/2014/main" id="{CF381568-4FD9-4947-A7AF-4323B0EE6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159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7" name="Oval 1061">
                <a:extLst>
                  <a:ext uri="{FF2B5EF4-FFF2-40B4-BE49-F238E27FC236}">
                    <a16:creationId xmlns:a16="http://schemas.microsoft.com/office/drawing/2014/main" id="{3B63A833-7543-438A-816A-CB61B27B1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60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8" name="Freeform 1062">
                <a:extLst>
                  <a:ext uri="{FF2B5EF4-FFF2-40B4-BE49-F238E27FC236}">
                    <a16:creationId xmlns:a16="http://schemas.microsoft.com/office/drawing/2014/main" id="{46AC9C34-000E-4708-9C23-EF6179085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598"/>
                <a:ext cx="68" cy="68"/>
              </a:xfrm>
              <a:custGeom>
                <a:avLst/>
                <a:gdLst>
                  <a:gd name="T0" fmla="*/ 0 w 30"/>
                  <a:gd name="T1" fmla="*/ 272 h 28"/>
                  <a:gd name="T2" fmla="*/ 129 w 30"/>
                  <a:gd name="T3" fmla="*/ 342 h 28"/>
                  <a:gd name="T4" fmla="*/ 324 w 30"/>
                  <a:gd name="T5" fmla="*/ 100 h 28"/>
                  <a:gd name="T6" fmla="*/ 292 w 30"/>
                  <a:gd name="T7" fmla="*/ 0 h 28"/>
                  <a:gd name="T8" fmla="*/ 349 w 30"/>
                  <a:gd name="T9" fmla="*/ 170 h 28"/>
                  <a:gd name="T10" fmla="*/ 165 w 30"/>
                  <a:gd name="T11" fmla="*/ 401 h 28"/>
                  <a:gd name="T12" fmla="*/ 0 w 30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3"/>
                      <a:pt x="7" y="24"/>
                      <a:pt x="11" y="24"/>
                    </a:cubicBezTo>
                    <a:cubicBezTo>
                      <a:pt x="22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2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9" name="Oval 1063">
                <a:extLst>
                  <a:ext uri="{FF2B5EF4-FFF2-40B4-BE49-F238E27FC236}">
                    <a16:creationId xmlns:a16="http://schemas.microsoft.com/office/drawing/2014/main" id="{CBDF55EA-0E27-4901-9836-2CB298E06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64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0" name="Oval 1064">
                <a:extLst>
                  <a:ext uri="{FF2B5EF4-FFF2-40B4-BE49-F238E27FC236}">
                    <a16:creationId xmlns:a16="http://schemas.microsoft.com/office/drawing/2014/main" id="{25A6CD98-762F-4B4E-ADE2-595EE7658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166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1" name="Oval 1065">
                <a:extLst>
                  <a:ext uri="{FF2B5EF4-FFF2-40B4-BE49-F238E27FC236}">
                    <a16:creationId xmlns:a16="http://schemas.microsoft.com/office/drawing/2014/main" id="{BE7BEB3F-102B-4DB7-81AB-0FF0F0A2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167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2" name="Freeform 1066">
                <a:extLst>
                  <a:ext uri="{FF2B5EF4-FFF2-40B4-BE49-F238E27FC236}">
                    <a16:creationId xmlns:a16="http://schemas.microsoft.com/office/drawing/2014/main" id="{DE45E571-FCBB-4003-B9EB-E3153E25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668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3" name="Oval 1067">
                <a:extLst>
                  <a:ext uri="{FF2B5EF4-FFF2-40B4-BE49-F238E27FC236}">
                    <a16:creationId xmlns:a16="http://schemas.microsoft.com/office/drawing/2014/main" id="{4683999E-7C0C-4D56-BA94-AFC7FB346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711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4" name="Oval 1068">
                <a:extLst>
                  <a:ext uri="{FF2B5EF4-FFF2-40B4-BE49-F238E27FC236}">
                    <a16:creationId xmlns:a16="http://schemas.microsoft.com/office/drawing/2014/main" id="{C3776138-D1B4-481D-828F-BF7D7AEF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172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5" name="Oval 1069">
                <a:extLst>
                  <a:ext uri="{FF2B5EF4-FFF2-40B4-BE49-F238E27FC236}">
                    <a16:creationId xmlns:a16="http://schemas.microsoft.com/office/drawing/2014/main" id="{79FBE1FD-5E44-4B61-B437-323FA378A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1738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6" name="Freeform 1070">
                <a:extLst>
                  <a:ext uri="{FF2B5EF4-FFF2-40B4-BE49-F238E27FC236}">
                    <a16:creationId xmlns:a16="http://schemas.microsoft.com/office/drawing/2014/main" id="{ECAB111A-CE1D-495F-885F-5A2FE603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730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7" name="Oval 1071">
                <a:extLst>
                  <a:ext uri="{FF2B5EF4-FFF2-40B4-BE49-F238E27FC236}">
                    <a16:creationId xmlns:a16="http://schemas.microsoft.com/office/drawing/2014/main" id="{1DDA601C-1BCB-4D7B-B985-0D681EE31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1750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8" name="Oval 1072">
                <a:extLst>
                  <a:ext uri="{FF2B5EF4-FFF2-40B4-BE49-F238E27FC236}">
                    <a16:creationId xmlns:a16="http://schemas.microsoft.com/office/drawing/2014/main" id="{35F271CB-F87E-44EA-956A-4C644A820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1764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9" name="Oval 1073">
                <a:extLst>
                  <a:ext uri="{FF2B5EF4-FFF2-40B4-BE49-F238E27FC236}">
                    <a16:creationId xmlns:a16="http://schemas.microsoft.com/office/drawing/2014/main" id="{C97D967F-81DF-41E4-B303-1B2567385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1774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0" name="Freeform 1074">
                <a:extLst>
                  <a:ext uri="{FF2B5EF4-FFF2-40B4-BE49-F238E27FC236}">
                    <a16:creationId xmlns:a16="http://schemas.microsoft.com/office/drawing/2014/main" id="{41C4B06A-1280-4FF8-80D7-76C8BA0F5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9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9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3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1" name="Oval 1075">
                <a:extLst>
                  <a:ext uri="{FF2B5EF4-FFF2-40B4-BE49-F238E27FC236}">
                    <a16:creationId xmlns:a16="http://schemas.microsoft.com/office/drawing/2014/main" id="{1C318BD6-78F2-4068-B52E-540362334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76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2" name="Oval 1076">
                <a:extLst>
                  <a:ext uri="{FF2B5EF4-FFF2-40B4-BE49-F238E27FC236}">
                    <a16:creationId xmlns:a16="http://schemas.microsoft.com/office/drawing/2014/main" id="{61F47EBA-30D7-42DC-9166-AB52BFB10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1781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3" name="Oval 1077">
                <a:extLst>
                  <a:ext uri="{FF2B5EF4-FFF2-40B4-BE49-F238E27FC236}">
                    <a16:creationId xmlns:a16="http://schemas.microsoft.com/office/drawing/2014/main" id="{A3D19683-A1C8-490B-9E15-2909F211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179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4" name="Freeform 1078">
                <a:extLst>
                  <a:ext uri="{FF2B5EF4-FFF2-40B4-BE49-F238E27FC236}">
                    <a16:creationId xmlns:a16="http://schemas.microsoft.com/office/drawing/2014/main" id="{ED890353-5D0E-4514-9316-9BFACFF1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1783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5" name="Oval 1079">
                <a:extLst>
                  <a:ext uri="{FF2B5EF4-FFF2-40B4-BE49-F238E27FC236}">
                    <a16:creationId xmlns:a16="http://schemas.microsoft.com/office/drawing/2014/main" id="{86A8FE32-9FFB-4E6C-B196-1B495FEAC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762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6" name="Oval 1080">
                <a:extLst>
                  <a:ext uri="{FF2B5EF4-FFF2-40B4-BE49-F238E27FC236}">
                    <a16:creationId xmlns:a16="http://schemas.microsoft.com/office/drawing/2014/main" id="{6CB15664-0958-4D83-8F79-64263E549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2" y="1778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7" name="Oval 1081">
                <a:extLst>
                  <a:ext uri="{FF2B5EF4-FFF2-40B4-BE49-F238E27FC236}">
                    <a16:creationId xmlns:a16="http://schemas.microsoft.com/office/drawing/2014/main" id="{1D1F3516-606E-4BC2-9650-CA73900B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788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8" name="Freeform 1082">
                <a:extLst>
                  <a:ext uri="{FF2B5EF4-FFF2-40B4-BE49-F238E27FC236}">
                    <a16:creationId xmlns:a16="http://schemas.microsoft.com/office/drawing/2014/main" id="{976DE1AA-644D-4BB4-9147-EABF330D7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781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9" name="Oval 1083">
                <a:extLst>
                  <a:ext uri="{FF2B5EF4-FFF2-40B4-BE49-F238E27FC236}">
                    <a16:creationId xmlns:a16="http://schemas.microsoft.com/office/drawing/2014/main" id="{334BAEFD-29E8-41D0-923C-8D9F72E92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1733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0" name="Oval 1084">
                <a:extLst>
                  <a:ext uri="{FF2B5EF4-FFF2-40B4-BE49-F238E27FC236}">
                    <a16:creationId xmlns:a16="http://schemas.microsoft.com/office/drawing/2014/main" id="{B0DD0AF2-9716-4F9B-974A-0A157DE09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750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1" name="Oval 1085">
                <a:extLst>
                  <a:ext uri="{FF2B5EF4-FFF2-40B4-BE49-F238E27FC236}">
                    <a16:creationId xmlns:a16="http://schemas.microsoft.com/office/drawing/2014/main" id="{087CC667-36EC-419B-9FAC-BDB25A2EA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759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2" name="Freeform 1086">
                <a:extLst>
                  <a:ext uri="{FF2B5EF4-FFF2-40B4-BE49-F238E27FC236}">
                    <a16:creationId xmlns:a16="http://schemas.microsoft.com/office/drawing/2014/main" id="{51AA1F24-309B-4C48-9966-D641867F6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52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3" name="Oval 1087">
                <a:extLst>
                  <a:ext uri="{FF2B5EF4-FFF2-40B4-BE49-F238E27FC236}">
                    <a16:creationId xmlns:a16="http://schemas.microsoft.com/office/drawing/2014/main" id="{CA2FF2F6-6122-47B4-8049-BB56C5105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1685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4" name="Oval 1088">
                <a:extLst>
                  <a:ext uri="{FF2B5EF4-FFF2-40B4-BE49-F238E27FC236}">
                    <a16:creationId xmlns:a16="http://schemas.microsoft.com/office/drawing/2014/main" id="{28271FC9-D8AF-4AD7-8154-D1A4EA547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70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5" name="Oval 1089">
                <a:extLst>
                  <a:ext uri="{FF2B5EF4-FFF2-40B4-BE49-F238E27FC236}">
                    <a16:creationId xmlns:a16="http://schemas.microsoft.com/office/drawing/2014/main" id="{51F0C358-E17D-4721-AAC2-61C564EDD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1" y="171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6" name="Freeform 1090">
                <a:extLst>
                  <a:ext uri="{FF2B5EF4-FFF2-40B4-BE49-F238E27FC236}">
                    <a16:creationId xmlns:a16="http://schemas.microsoft.com/office/drawing/2014/main" id="{E013F8CA-1346-4EE1-8AC6-14D19019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704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300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9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7" name="Oval 1091">
                <a:extLst>
                  <a:ext uri="{FF2B5EF4-FFF2-40B4-BE49-F238E27FC236}">
                    <a16:creationId xmlns:a16="http://schemas.microsoft.com/office/drawing/2014/main" id="{44EF9052-E7DC-4015-A7B3-AFAA5C3F3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618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8" name="Oval 1092">
                <a:extLst>
                  <a:ext uri="{FF2B5EF4-FFF2-40B4-BE49-F238E27FC236}">
                    <a16:creationId xmlns:a16="http://schemas.microsoft.com/office/drawing/2014/main" id="{C702EF25-2080-4C8E-A67D-C0DB1B263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1634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9" name="Oval 1093">
                <a:extLst>
                  <a:ext uri="{FF2B5EF4-FFF2-40B4-BE49-F238E27FC236}">
                    <a16:creationId xmlns:a16="http://schemas.microsoft.com/office/drawing/2014/main" id="{D66632D3-5936-4A6D-BE25-A7C965AE6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" y="164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0" name="Freeform 1094">
                <a:extLst>
                  <a:ext uri="{FF2B5EF4-FFF2-40B4-BE49-F238E27FC236}">
                    <a16:creationId xmlns:a16="http://schemas.microsoft.com/office/drawing/2014/main" id="{1D7726C8-4E24-48E9-9929-501F9E6D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1637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1" name="Oval 1095">
                <a:extLst>
                  <a:ext uri="{FF2B5EF4-FFF2-40B4-BE49-F238E27FC236}">
                    <a16:creationId xmlns:a16="http://schemas.microsoft.com/office/drawing/2014/main" id="{9BE8378D-08DA-4163-B16D-C25287578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53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2" name="Oval 1096">
                <a:extLst>
                  <a:ext uri="{FF2B5EF4-FFF2-40B4-BE49-F238E27FC236}">
                    <a16:creationId xmlns:a16="http://schemas.microsoft.com/office/drawing/2014/main" id="{80468238-50A8-4B22-A4C6-A18E2FA68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550"/>
                <a:ext cx="34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3" name="Oval 1097">
                <a:extLst>
                  <a:ext uri="{FF2B5EF4-FFF2-40B4-BE49-F238E27FC236}">
                    <a16:creationId xmlns:a16="http://schemas.microsoft.com/office/drawing/2014/main" id="{E966E8C8-B1D5-457F-A9F7-052C4C3B1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56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4" name="Freeform 1098">
                <a:extLst>
                  <a:ext uri="{FF2B5EF4-FFF2-40B4-BE49-F238E27FC236}">
                    <a16:creationId xmlns:a16="http://schemas.microsoft.com/office/drawing/2014/main" id="{DAD5928F-CB3F-4812-A5B9-54CFDFE68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553"/>
                <a:ext cx="70" cy="69"/>
              </a:xfrm>
              <a:custGeom>
                <a:avLst/>
                <a:gdLst>
                  <a:gd name="T0" fmla="*/ 0 w 31"/>
                  <a:gd name="T1" fmla="*/ 271 h 29"/>
                  <a:gd name="T2" fmla="*/ 138 w 31"/>
                  <a:gd name="T3" fmla="*/ 333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64 h 29"/>
                  <a:gd name="T10" fmla="*/ 174 w 31"/>
                  <a:gd name="T11" fmla="*/ 390 h 29"/>
                  <a:gd name="T12" fmla="*/ 0 w 31"/>
                  <a:gd name="T13" fmla="*/ 27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6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5" name="Oval 1099">
                <a:extLst>
                  <a:ext uri="{FF2B5EF4-FFF2-40B4-BE49-F238E27FC236}">
                    <a16:creationId xmlns:a16="http://schemas.microsoft.com/office/drawing/2014/main" id="{3403F5CB-E298-43DA-B793-8A2B4839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1440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6" name="Oval 1100">
                <a:extLst>
                  <a:ext uri="{FF2B5EF4-FFF2-40B4-BE49-F238E27FC236}">
                    <a16:creationId xmlns:a16="http://schemas.microsoft.com/office/drawing/2014/main" id="{E4E7CAC4-7CC2-4411-9187-42CEFED3F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" y="1457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7" name="Oval 1101">
                <a:extLst>
                  <a:ext uri="{FF2B5EF4-FFF2-40B4-BE49-F238E27FC236}">
                    <a16:creationId xmlns:a16="http://schemas.microsoft.com/office/drawing/2014/main" id="{A8471EC3-2257-4BA8-A471-F5924171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466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8" name="Freeform 1102">
                <a:extLst>
                  <a:ext uri="{FF2B5EF4-FFF2-40B4-BE49-F238E27FC236}">
                    <a16:creationId xmlns:a16="http://schemas.microsoft.com/office/drawing/2014/main" id="{2FC7AE20-68F5-42DA-AC01-9A1F26E78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459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9" name="Oval 1103">
                <a:extLst>
                  <a:ext uri="{FF2B5EF4-FFF2-40B4-BE49-F238E27FC236}">
                    <a16:creationId xmlns:a16="http://schemas.microsoft.com/office/drawing/2014/main" id="{E8A1530F-29A4-4425-B923-CFD5D805B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346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0" name="Oval 1104">
                <a:extLst>
                  <a:ext uri="{FF2B5EF4-FFF2-40B4-BE49-F238E27FC236}">
                    <a16:creationId xmlns:a16="http://schemas.microsoft.com/office/drawing/2014/main" id="{16E33EDB-011D-4B70-9F36-E4781DAF0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1361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1" name="Oval 1105">
                <a:extLst>
                  <a:ext uri="{FF2B5EF4-FFF2-40B4-BE49-F238E27FC236}">
                    <a16:creationId xmlns:a16="http://schemas.microsoft.com/office/drawing/2014/main" id="{CCD83749-D9FB-4652-8F1B-23D7A292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137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2" name="Freeform 1106">
                <a:extLst>
                  <a:ext uri="{FF2B5EF4-FFF2-40B4-BE49-F238E27FC236}">
                    <a16:creationId xmlns:a16="http://schemas.microsoft.com/office/drawing/2014/main" id="{D456FA3A-B401-4093-9827-ECD79B48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366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3" name="Oval 1107">
                <a:extLst>
                  <a:ext uri="{FF2B5EF4-FFF2-40B4-BE49-F238E27FC236}">
                    <a16:creationId xmlns:a16="http://schemas.microsoft.com/office/drawing/2014/main" id="{C7DE66DE-3C51-4ED1-AAAA-E3156E4D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1255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4" name="Oval 1108">
                <a:extLst>
                  <a:ext uri="{FF2B5EF4-FFF2-40B4-BE49-F238E27FC236}">
                    <a16:creationId xmlns:a16="http://schemas.microsoft.com/office/drawing/2014/main" id="{B90403A0-A329-468A-8019-683509D9F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272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5" name="Oval 1109">
                <a:extLst>
                  <a:ext uri="{FF2B5EF4-FFF2-40B4-BE49-F238E27FC236}">
                    <a16:creationId xmlns:a16="http://schemas.microsoft.com/office/drawing/2014/main" id="{2DFCB85A-B733-4784-96BD-5E30B0E38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128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6" name="Freeform 1110">
                <a:extLst>
                  <a:ext uri="{FF2B5EF4-FFF2-40B4-BE49-F238E27FC236}">
                    <a16:creationId xmlns:a16="http://schemas.microsoft.com/office/drawing/2014/main" id="{D07E5BC4-974B-43CB-8F27-62FB18B94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74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300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9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7" name="Oval 1111">
                <a:extLst>
                  <a:ext uri="{FF2B5EF4-FFF2-40B4-BE49-F238E27FC236}">
                    <a16:creationId xmlns:a16="http://schemas.microsoft.com/office/drawing/2014/main" id="{3ECCF5FD-2010-4224-A60D-05DF72441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117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8" name="Oval 1112">
                <a:extLst>
                  <a:ext uri="{FF2B5EF4-FFF2-40B4-BE49-F238E27FC236}">
                    <a16:creationId xmlns:a16="http://schemas.microsoft.com/office/drawing/2014/main" id="{01C204EC-7874-41CC-9540-46E80634D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190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9" name="Oval 1113">
                <a:extLst>
                  <a:ext uri="{FF2B5EF4-FFF2-40B4-BE49-F238E27FC236}">
                    <a16:creationId xmlns:a16="http://schemas.microsoft.com/office/drawing/2014/main" id="{F45C1367-8C04-4CD9-AB91-4A0792EE2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1" y="120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0" name="Freeform 1114">
                <a:extLst>
                  <a:ext uri="{FF2B5EF4-FFF2-40B4-BE49-F238E27FC236}">
                    <a16:creationId xmlns:a16="http://schemas.microsoft.com/office/drawing/2014/main" id="{D941822F-5FF6-41D8-B5EE-7B1F2800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93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1" name="Oval 1115">
                <a:extLst>
                  <a:ext uri="{FF2B5EF4-FFF2-40B4-BE49-F238E27FC236}">
                    <a16:creationId xmlns:a16="http://schemas.microsoft.com/office/drawing/2014/main" id="{A640E8E7-9015-4DF3-9792-6198EF4A2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1109"/>
                <a:ext cx="92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2" name="Oval 1116">
                <a:extLst>
                  <a:ext uri="{FF2B5EF4-FFF2-40B4-BE49-F238E27FC236}">
                    <a16:creationId xmlns:a16="http://schemas.microsoft.com/office/drawing/2014/main" id="{8460571C-94BB-4B44-8CCA-8B3185597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3" y="1126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3" name="Oval 1117">
                <a:extLst>
                  <a:ext uri="{FF2B5EF4-FFF2-40B4-BE49-F238E27FC236}">
                    <a16:creationId xmlns:a16="http://schemas.microsoft.com/office/drawing/2014/main" id="{82FAD729-D04E-4034-877B-6EBCD4584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4" name="Freeform 1118">
                <a:extLst>
                  <a:ext uri="{FF2B5EF4-FFF2-40B4-BE49-F238E27FC236}">
                    <a16:creationId xmlns:a16="http://schemas.microsoft.com/office/drawing/2014/main" id="{7EC592D8-2961-416D-A527-AFA13373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128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7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5" name="Oval 1119">
                <a:extLst>
                  <a:ext uri="{FF2B5EF4-FFF2-40B4-BE49-F238E27FC236}">
                    <a16:creationId xmlns:a16="http://schemas.microsoft.com/office/drawing/2014/main" id="{072E0A35-3DAD-4F47-B2C5-7735E4F4D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111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6" name="Oval 1120">
                <a:extLst>
                  <a:ext uri="{FF2B5EF4-FFF2-40B4-BE49-F238E27FC236}">
                    <a16:creationId xmlns:a16="http://schemas.microsoft.com/office/drawing/2014/main" id="{C559FFAD-A41D-4F9F-A5D9-ACA937004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1128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7" name="Oval 1121">
                <a:extLst>
                  <a:ext uri="{FF2B5EF4-FFF2-40B4-BE49-F238E27FC236}">
                    <a16:creationId xmlns:a16="http://schemas.microsoft.com/office/drawing/2014/main" id="{AE30D607-A181-4941-B828-C81F937C4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13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8" name="Freeform 1122">
                <a:extLst>
                  <a:ext uri="{FF2B5EF4-FFF2-40B4-BE49-F238E27FC236}">
                    <a16:creationId xmlns:a16="http://schemas.microsoft.com/office/drawing/2014/main" id="{017A50CC-C5F4-4D27-A853-ED5983AB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13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8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9" name="Oval 1123">
                <a:extLst>
                  <a:ext uri="{FF2B5EF4-FFF2-40B4-BE49-F238E27FC236}">
                    <a16:creationId xmlns:a16="http://schemas.microsoft.com/office/drawing/2014/main" id="{EE9E623A-29B9-403C-9292-FC000D10A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1145"/>
                <a:ext cx="94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0" name="Oval 1124">
                <a:extLst>
                  <a:ext uri="{FF2B5EF4-FFF2-40B4-BE49-F238E27FC236}">
                    <a16:creationId xmlns:a16="http://schemas.microsoft.com/office/drawing/2014/main" id="{E11D95B1-7827-45E2-9D9D-15248E82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162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1" name="Oval 1125">
                <a:extLst>
                  <a:ext uri="{FF2B5EF4-FFF2-40B4-BE49-F238E27FC236}">
                    <a16:creationId xmlns:a16="http://schemas.microsoft.com/office/drawing/2014/main" id="{F981765C-0F9A-4572-B6CA-B98AE5BBE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4" y="1171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2" name="Freeform 1126">
                <a:extLst>
                  <a:ext uri="{FF2B5EF4-FFF2-40B4-BE49-F238E27FC236}">
                    <a16:creationId xmlns:a16="http://schemas.microsoft.com/office/drawing/2014/main" id="{DDE61600-2187-4CB0-929D-79F7A86B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16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308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7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3" name="Oval 1127">
                <a:extLst>
                  <a:ext uri="{FF2B5EF4-FFF2-40B4-BE49-F238E27FC236}">
                    <a16:creationId xmlns:a16="http://schemas.microsoft.com/office/drawing/2014/main" id="{536FEF67-4C8A-453B-AACD-EC2D9E2D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214"/>
                <a:ext cx="94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4" name="Oval 1128">
                <a:extLst>
                  <a:ext uri="{FF2B5EF4-FFF2-40B4-BE49-F238E27FC236}">
                    <a16:creationId xmlns:a16="http://schemas.microsoft.com/office/drawing/2014/main" id="{610B5E3F-1E05-44E7-A9D5-8764C58F3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1231"/>
                <a:ext cx="39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5" name="Oval 1129">
                <a:extLst>
                  <a:ext uri="{FF2B5EF4-FFF2-40B4-BE49-F238E27FC236}">
                    <a16:creationId xmlns:a16="http://schemas.microsoft.com/office/drawing/2014/main" id="{BF30AC4B-B976-42FD-98CA-3422DBB12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1241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6" name="Freeform 1130">
                <a:extLst>
                  <a:ext uri="{FF2B5EF4-FFF2-40B4-BE49-F238E27FC236}">
                    <a16:creationId xmlns:a16="http://schemas.microsoft.com/office/drawing/2014/main" id="{11C39D8A-8629-430F-BB21-0BF1A039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23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7" name="Oval 1131">
                <a:extLst>
                  <a:ext uri="{FF2B5EF4-FFF2-40B4-BE49-F238E27FC236}">
                    <a16:creationId xmlns:a16="http://schemas.microsoft.com/office/drawing/2014/main" id="{C3249A26-93F8-4C64-826E-98E6005DF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1303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8" name="Oval 1132">
                <a:extLst>
                  <a:ext uri="{FF2B5EF4-FFF2-40B4-BE49-F238E27FC236}">
                    <a16:creationId xmlns:a16="http://schemas.microsoft.com/office/drawing/2014/main" id="{19347333-CB1A-4A30-BF3D-F94171002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322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9" name="Oval 1133">
                <a:extLst>
                  <a:ext uri="{FF2B5EF4-FFF2-40B4-BE49-F238E27FC236}">
                    <a16:creationId xmlns:a16="http://schemas.microsoft.com/office/drawing/2014/main" id="{416D42CB-5F9A-4407-94E6-02B6605A0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13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0" name="Freeform 1134">
                <a:extLst>
                  <a:ext uri="{FF2B5EF4-FFF2-40B4-BE49-F238E27FC236}">
                    <a16:creationId xmlns:a16="http://schemas.microsoft.com/office/drawing/2014/main" id="{AD034BA6-3584-44FF-AD38-E399986C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325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46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5"/>
                      <a:pt x="12" y="25"/>
                    </a:cubicBezTo>
                    <a:cubicBezTo>
                      <a:pt x="24" y="25"/>
                      <a:pt x="29" y="18"/>
                      <a:pt x="29" y="8"/>
                    </a:cubicBezTo>
                    <a:cubicBezTo>
                      <a:pt x="29" y="5"/>
                      <a:pt x="27" y="2"/>
                      <a:pt x="26" y="0"/>
                    </a:cubicBezTo>
                    <a:cubicBezTo>
                      <a:pt x="30" y="3"/>
                      <a:pt x="32" y="7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1" name="Oval 1135">
                <a:extLst>
                  <a:ext uri="{FF2B5EF4-FFF2-40B4-BE49-F238E27FC236}">
                    <a16:creationId xmlns:a16="http://schemas.microsoft.com/office/drawing/2014/main" id="{E79C2C6D-F7AE-4AC1-A6BA-8CF48CA6E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406"/>
                <a:ext cx="92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2" name="Oval 1136">
                <a:extLst>
                  <a:ext uri="{FF2B5EF4-FFF2-40B4-BE49-F238E27FC236}">
                    <a16:creationId xmlns:a16="http://schemas.microsoft.com/office/drawing/2014/main" id="{B71E9942-0EC4-40A0-91E6-E4F98998C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42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3" name="Oval 1137">
                <a:extLst>
                  <a:ext uri="{FF2B5EF4-FFF2-40B4-BE49-F238E27FC236}">
                    <a16:creationId xmlns:a16="http://schemas.microsoft.com/office/drawing/2014/main" id="{AD4BE174-A885-427F-A1DD-A2C75C30E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14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4" name="Freeform 1138">
                <a:extLst>
                  <a:ext uri="{FF2B5EF4-FFF2-40B4-BE49-F238E27FC236}">
                    <a16:creationId xmlns:a16="http://schemas.microsoft.com/office/drawing/2014/main" id="{C9D86A37-5A54-464E-A432-C6E7CEAC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426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58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8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5" name="Oval 1139">
                <a:extLst>
                  <a:ext uri="{FF2B5EF4-FFF2-40B4-BE49-F238E27FC236}">
                    <a16:creationId xmlns:a16="http://schemas.microsoft.com/office/drawing/2014/main" id="{755ADAB0-9145-4946-B160-A38EBC1E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1" y="1507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6" name="Oval 1140">
                <a:extLst>
                  <a:ext uri="{FF2B5EF4-FFF2-40B4-BE49-F238E27FC236}">
                    <a16:creationId xmlns:a16="http://schemas.microsoft.com/office/drawing/2014/main" id="{31F19036-36E2-412D-A479-7F6198AA3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52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7" name="Oval 1141">
                <a:extLst>
                  <a:ext uri="{FF2B5EF4-FFF2-40B4-BE49-F238E27FC236}">
                    <a16:creationId xmlns:a16="http://schemas.microsoft.com/office/drawing/2014/main" id="{954A09C2-B4ED-4ADB-98AA-2FDC68D8D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15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8" name="Freeform 1142">
                <a:extLst>
                  <a:ext uri="{FF2B5EF4-FFF2-40B4-BE49-F238E27FC236}">
                    <a16:creationId xmlns:a16="http://schemas.microsoft.com/office/drawing/2014/main" id="{FD6BB242-87C9-460C-9711-EFEB13220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526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9" name="Oval 1143">
                <a:extLst>
                  <a:ext uri="{FF2B5EF4-FFF2-40B4-BE49-F238E27FC236}">
                    <a16:creationId xmlns:a16="http://schemas.microsoft.com/office/drawing/2014/main" id="{BFCB81E6-62CA-4B7E-B4C9-ECCCA6719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1591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0" name="Oval 1144">
                <a:extLst>
                  <a:ext uri="{FF2B5EF4-FFF2-40B4-BE49-F238E27FC236}">
                    <a16:creationId xmlns:a16="http://schemas.microsoft.com/office/drawing/2014/main" id="{B6069D7F-2AE8-4229-B83D-80F11F561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160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1" name="Oval 1145">
                <a:extLst>
                  <a:ext uri="{FF2B5EF4-FFF2-40B4-BE49-F238E27FC236}">
                    <a16:creationId xmlns:a16="http://schemas.microsoft.com/office/drawing/2014/main" id="{B0696CB9-113D-4AC2-A211-487EBED4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161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2" name="Freeform 1146">
                <a:extLst>
                  <a:ext uri="{FF2B5EF4-FFF2-40B4-BE49-F238E27FC236}">
                    <a16:creationId xmlns:a16="http://schemas.microsoft.com/office/drawing/2014/main" id="{0594F7C8-3168-4AC6-A583-BA2C3DC1C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61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3" name="Oval 1147">
                <a:extLst>
                  <a:ext uri="{FF2B5EF4-FFF2-40B4-BE49-F238E27FC236}">
                    <a16:creationId xmlns:a16="http://schemas.microsoft.com/office/drawing/2014/main" id="{01BBDF03-B29C-41F2-AF1D-469083946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651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4" name="Oval 1148">
                <a:extLst>
                  <a:ext uri="{FF2B5EF4-FFF2-40B4-BE49-F238E27FC236}">
                    <a16:creationId xmlns:a16="http://schemas.microsoft.com/office/drawing/2014/main" id="{7F1EBB46-AF39-465E-A2D5-2FB56C59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0" y="1670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5" name="Oval 1149">
                <a:extLst>
                  <a:ext uri="{FF2B5EF4-FFF2-40B4-BE49-F238E27FC236}">
                    <a16:creationId xmlns:a16="http://schemas.microsoft.com/office/drawing/2014/main" id="{D5260787-C0C5-4910-B5D8-66BB61E46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1680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6" name="Freeform 1150">
                <a:extLst>
                  <a:ext uri="{FF2B5EF4-FFF2-40B4-BE49-F238E27FC236}">
                    <a16:creationId xmlns:a16="http://schemas.microsoft.com/office/drawing/2014/main" id="{35C4E118-53F8-4331-819C-11CF22AD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1673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7" name="Oval 1151">
                <a:extLst>
                  <a:ext uri="{FF2B5EF4-FFF2-40B4-BE49-F238E27FC236}">
                    <a16:creationId xmlns:a16="http://schemas.microsoft.com/office/drawing/2014/main" id="{A9F26FB1-BE42-4426-9E39-E0E417F94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" y="1673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8" name="Oval 1152">
                <a:extLst>
                  <a:ext uri="{FF2B5EF4-FFF2-40B4-BE49-F238E27FC236}">
                    <a16:creationId xmlns:a16="http://schemas.microsoft.com/office/drawing/2014/main" id="{564357FB-E0A5-4BBC-AC13-25A0F8FB5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169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9" name="Oval 1153">
                <a:extLst>
                  <a:ext uri="{FF2B5EF4-FFF2-40B4-BE49-F238E27FC236}">
                    <a16:creationId xmlns:a16="http://schemas.microsoft.com/office/drawing/2014/main" id="{3912D8D9-C18C-4F42-9B77-B2C531E67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69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0" name="Freeform 1154">
                <a:extLst>
                  <a:ext uri="{FF2B5EF4-FFF2-40B4-BE49-F238E27FC236}">
                    <a16:creationId xmlns:a16="http://schemas.microsoft.com/office/drawing/2014/main" id="{2C286CA7-6FA9-4BF3-8967-9785D53A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92"/>
                <a:ext cx="75" cy="72"/>
              </a:xfrm>
              <a:custGeom>
                <a:avLst/>
                <a:gdLst>
                  <a:gd name="T0" fmla="*/ 0 w 33"/>
                  <a:gd name="T1" fmla="*/ 288 h 30"/>
                  <a:gd name="T2" fmla="*/ 155 w 33"/>
                  <a:gd name="T3" fmla="*/ 358 h 30"/>
                  <a:gd name="T4" fmla="*/ 352 w 33"/>
                  <a:gd name="T5" fmla="*/ 127 h 30"/>
                  <a:gd name="T6" fmla="*/ 316 w 33"/>
                  <a:gd name="T7" fmla="*/ 0 h 30"/>
                  <a:gd name="T8" fmla="*/ 386 w 33"/>
                  <a:gd name="T9" fmla="*/ 178 h 30"/>
                  <a:gd name="T10" fmla="*/ 186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9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1" name="Oval 1155">
                <a:extLst>
                  <a:ext uri="{FF2B5EF4-FFF2-40B4-BE49-F238E27FC236}">
                    <a16:creationId xmlns:a16="http://schemas.microsoft.com/office/drawing/2014/main" id="{A5ECC59E-AA65-4C23-A556-D2BA601BC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1661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2" name="Oval 1156">
                <a:extLst>
                  <a:ext uri="{FF2B5EF4-FFF2-40B4-BE49-F238E27FC236}">
                    <a16:creationId xmlns:a16="http://schemas.microsoft.com/office/drawing/2014/main" id="{C7D3C583-225F-415D-895C-C986FE7F9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167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3" name="Oval 1157">
                <a:extLst>
                  <a:ext uri="{FF2B5EF4-FFF2-40B4-BE49-F238E27FC236}">
                    <a16:creationId xmlns:a16="http://schemas.microsoft.com/office/drawing/2014/main" id="{4CE4035C-C24C-4423-91FE-BF25C618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16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4" name="Freeform 1158">
                <a:extLst>
                  <a:ext uri="{FF2B5EF4-FFF2-40B4-BE49-F238E27FC236}">
                    <a16:creationId xmlns:a16="http://schemas.microsoft.com/office/drawing/2014/main" id="{A6E4B8CE-C789-4820-8273-EDA58FA8E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68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5" name="Oval 1159">
                <a:extLst>
                  <a:ext uri="{FF2B5EF4-FFF2-40B4-BE49-F238E27FC236}">
                    <a16:creationId xmlns:a16="http://schemas.microsoft.com/office/drawing/2014/main" id="{30084348-0AF4-4426-BAA2-47F0D7551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1615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6" name="Oval 1160">
                <a:extLst>
                  <a:ext uri="{FF2B5EF4-FFF2-40B4-BE49-F238E27FC236}">
                    <a16:creationId xmlns:a16="http://schemas.microsoft.com/office/drawing/2014/main" id="{1C904104-232A-4562-909B-6AB87EFE4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632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7" name="Oval 1161">
                <a:extLst>
                  <a:ext uri="{FF2B5EF4-FFF2-40B4-BE49-F238E27FC236}">
                    <a16:creationId xmlns:a16="http://schemas.microsoft.com/office/drawing/2014/main" id="{85928E65-D1F1-446E-BB11-420223D42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16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8" name="Freeform 1162">
                <a:extLst>
                  <a:ext uri="{FF2B5EF4-FFF2-40B4-BE49-F238E27FC236}">
                    <a16:creationId xmlns:a16="http://schemas.microsoft.com/office/drawing/2014/main" id="{FB8C9A8C-5BC7-46AA-AACF-8465A86F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634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9" name="Oval 1163">
                <a:extLst>
                  <a:ext uri="{FF2B5EF4-FFF2-40B4-BE49-F238E27FC236}">
                    <a16:creationId xmlns:a16="http://schemas.microsoft.com/office/drawing/2014/main" id="{2F92C891-D65E-4250-A0CE-A4A57E30E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543"/>
                <a:ext cx="95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0" name="Oval 1164">
                <a:extLst>
                  <a:ext uri="{FF2B5EF4-FFF2-40B4-BE49-F238E27FC236}">
                    <a16:creationId xmlns:a16="http://schemas.microsoft.com/office/drawing/2014/main" id="{2495043B-1DBC-46A5-99CE-059F45A6D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1560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1" name="Oval 1165">
                <a:extLst>
                  <a:ext uri="{FF2B5EF4-FFF2-40B4-BE49-F238E27FC236}">
                    <a16:creationId xmlns:a16="http://schemas.microsoft.com/office/drawing/2014/main" id="{A309DD8F-9FAE-4406-9055-791BAC676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1570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2" name="Freeform 1166">
                <a:extLst>
                  <a:ext uri="{FF2B5EF4-FFF2-40B4-BE49-F238E27FC236}">
                    <a16:creationId xmlns:a16="http://schemas.microsoft.com/office/drawing/2014/main" id="{9683AA1E-9244-457D-881E-2CAE9DBE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62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3" name="Oval 1167">
                <a:extLst>
                  <a:ext uri="{FF2B5EF4-FFF2-40B4-BE49-F238E27FC236}">
                    <a16:creationId xmlns:a16="http://schemas.microsoft.com/office/drawing/2014/main" id="{6310854D-6BAF-4E46-BC7D-D3EC30A40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442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4" name="Oval 1168">
                <a:extLst>
                  <a:ext uri="{FF2B5EF4-FFF2-40B4-BE49-F238E27FC236}">
                    <a16:creationId xmlns:a16="http://schemas.microsoft.com/office/drawing/2014/main" id="{8D96D74C-5B27-4EE9-9F44-4D96D7A4D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459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5" name="Oval 1169">
                <a:extLst>
                  <a:ext uri="{FF2B5EF4-FFF2-40B4-BE49-F238E27FC236}">
                    <a16:creationId xmlns:a16="http://schemas.microsoft.com/office/drawing/2014/main" id="{32F45EC2-C4B9-4023-88F7-626C9F41A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147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6" name="Freeform 1170">
                <a:extLst>
                  <a:ext uri="{FF2B5EF4-FFF2-40B4-BE49-F238E27FC236}">
                    <a16:creationId xmlns:a16="http://schemas.microsoft.com/office/drawing/2014/main" id="{A472D0D5-4DC1-463F-8390-0FF673B8D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462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0" y="4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7" name="Oval 1171">
                <a:extLst>
                  <a:ext uri="{FF2B5EF4-FFF2-40B4-BE49-F238E27FC236}">
                    <a16:creationId xmlns:a16="http://schemas.microsoft.com/office/drawing/2014/main" id="{804F06A0-7BAF-4468-A33E-FE119E483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325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8" name="Oval 1172">
                <a:extLst>
                  <a:ext uri="{FF2B5EF4-FFF2-40B4-BE49-F238E27FC236}">
                    <a16:creationId xmlns:a16="http://schemas.microsoft.com/office/drawing/2014/main" id="{C0B38053-DA5C-48CC-B9A8-6932F7DE7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134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9" name="Oval 1173">
                <a:extLst>
                  <a:ext uri="{FF2B5EF4-FFF2-40B4-BE49-F238E27FC236}">
                    <a16:creationId xmlns:a16="http://schemas.microsoft.com/office/drawing/2014/main" id="{43294984-A362-4045-A112-A59132114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1354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0" name="Freeform 1174">
                <a:extLst>
                  <a:ext uri="{FF2B5EF4-FFF2-40B4-BE49-F238E27FC236}">
                    <a16:creationId xmlns:a16="http://schemas.microsoft.com/office/drawing/2014/main" id="{6DB6C032-2065-422C-B856-D0C089192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346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1" name="Oval 1175">
                <a:extLst>
                  <a:ext uri="{FF2B5EF4-FFF2-40B4-BE49-F238E27FC236}">
                    <a16:creationId xmlns:a16="http://schemas.microsoft.com/office/drawing/2014/main" id="{52E62216-2048-4EC0-92A5-6F43A5B4B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226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2" name="Oval 1176">
                <a:extLst>
                  <a:ext uri="{FF2B5EF4-FFF2-40B4-BE49-F238E27FC236}">
                    <a16:creationId xmlns:a16="http://schemas.microsoft.com/office/drawing/2014/main" id="{179BB42B-6A36-46A9-9D07-0B94CA67C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124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3" name="Oval 1177">
                <a:extLst>
                  <a:ext uri="{FF2B5EF4-FFF2-40B4-BE49-F238E27FC236}">
                    <a16:creationId xmlns:a16="http://schemas.microsoft.com/office/drawing/2014/main" id="{617D6FE6-3BF4-4A30-833D-0B961FD96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2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4" name="Freeform 1178">
                <a:extLst>
                  <a:ext uri="{FF2B5EF4-FFF2-40B4-BE49-F238E27FC236}">
                    <a16:creationId xmlns:a16="http://schemas.microsoft.com/office/drawing/2014/main" id="{50E12DBB-B37B-4A34-AF36-4F2FF321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246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37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5" name="Oval 1179">
                <a:extLst>
                  <a:ext uri="{FF2B5EF4-FFF2-40B4-BE49-F238E27FC236}">
                    <a16:creationId xmlns:a16="http://schemas.microsoft.com/office/drawing/2014/main" id="{282D3E09-C175-49E7-AA23-62B503426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147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6" name="Oval 1180">
                <a:extLst>
                  <a:ext uri="{FF2B5EF4-FFF2-40B4-BE49-F238E27FC236}">
                    <a16:creationId xmlns:a16="http://schemas.microsoft.com/office/drawing/2014/main" id="{530FA85C-1E68-4300-AE4D-F70F11A75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116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7" name="Oval 1181">
                <a:extLst>
                  <a:ext uri="{FF2B5EF4-FFF2-40B4-BE49-F238E27FC236}">
                    <a16:creationId xmlns:a16="http://schemas.microsoft.com/office/drawing/2014/main" id="{5B636A38-C73F-4D4A-BD24-590D57593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7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8" name="Freeform 1182">
                <a:extLst>
                  <a:ext uri="{FF2B5EF4-FFF2-40B4-BE49-F238E27FC236}">
                    <a16:creationId xmlns:a16="http://schemas.microsoft.com/office/drawing/2014/main" id="{4B339974-B640-4F39-9EEF-AAF57596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16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9" name="Oval 1183">
                <a:extLst>
                  <a:ext uri="{FF2B5EF4-FFF2-40B4-BE49-F238E27FC236}">
                    <a16:creationId xmlns:a16="http://schemas.microsoft.com/office/drawing/2014/main" id="{48A4100E-21FB-4F31-8127-D6F0EBB82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1188"/>
                <a:ext cx="97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0" name="Oval 1184">
                <a:extLst>
                  <a:ext uri="{FF2B5EF4-FFF2-40B4-BE49-F238E27FC236}">
                    <a16:creationId xmlns:a16="http://schemas.microsoft.com/office/drawing/2014/main" id="{712106D7-158B-493B-B4F5-294880E42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6" y="1207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1" name="Oval 1185">
                <a:extLst>
                  <a:ext uri="{FF2B5EF4-FFF2-40B4-BE49-F238E27FC236}">
                    <a16:creationId xmlns:a16="http://schemas.microsoft.com/office/drawing/2014/main" id="{A4BF8D37-1973-4BAD-A3BF-89913A58C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12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2" name="Freeform 1186">
                <a:extLst>
                  <a:ext uri="{FF2B5EF4-FFF2-40B4-BE49-F238E27FC236}">
                    <a16:creationId xmlns:a16="http://schemas.microsoft.com/office/drawing/2014/main" id="{0C67B95B-C68D-48DC-BFD6-BCBD5F61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210"/>
                <a:ext cx="77" cy="76"/>
              </a:xfrm>
              <a:custGeom>
                <a:avLst/>
                <a:gdLst>
                  <a:gd name="T0" fmla="*/ 0 w 34"/>
                  <a:gd name="T1" fmla="*/ 283 h 32"/>
                  <a:gd name="T2" fmla="*/ 149 w 34"/>
                  <a:gd name="T3" fmla="*/ 361 h 32"/>
                  <a:gd name="T4" fmla="*/ 360 w 34"/>
                  <a:gd name="T5" fmla="*/ 119 h 32"/>
                  <a:gd name="T6" fmla="*/ 324 w 34"/>
                  <a:gd name="T7" fmla="*/ 0 h 32"/>
                  <a:gd name="T8" fmla="*/ 394 w 34"/>
                  <a:gd name="T9" fmla="*/ 185 h 32"/>
                  <a:gd name="T10" fmla="*/ 186 w 34"/>
                  <a:gd name="T11" fmla="*/ 430 h 32"/>
                  <a:gd name="T12" fmla="*/ 0 w 34"/>
                  <a:gd name="T13" fmla="*/ 28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1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1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2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3" name="Oval 1187">
                <a:extLst>
                  <a:ext uri="{FF2B5EF4-FFF2-40B4-BE49-F238E27FC236}">
                    <a16:creationId xmlns:a16="http://schemas.microsoft.com/office/drawing/2014/main" id="{9372242B-0CCE-4D67-9544-D219C2BD7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1200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4" name="Oval 1188">
                <a:extLst>
                  <a:ext uri="{FF2B5EF4-FFF2-40B4-BE49-F238E27FC236}">
                    <a16:creationId xmlns:a16="http://schemas.microsoft.com/office/drawing/2014/main" id="{C19193E9-19FC-48A7-A05A-D1BBC3562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17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5" name="Oval 1189">
                <a:extLst>
                  <a:ext uri="{FF2B5EF4-FFF2-40B4-BE49-F238E27FC236}">
                    <a16:creationId xmlns:a16="http://schemas.microsoft.com/office/drawing/2014/main" id="{56E77F43-124A-4EC8-929F-F71608FD1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12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6" name="Freeform 1190">
                <a:extLst>
                  <a:ext uri="{FF2B5EF4-FFF2-40B4-BE49-F238E27FC236}">
                    <a16:creationId xmlns:a16="http://schemas.microsoft.com/office/drawing/2014/main" id="{40AFF83A-40B4-495B-808B-B8CA3B44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19"/>
                <a:ext cx="76" cy="77"/>
              </a:xfrm>
              <a:custGeom>
                <a:avLst/>
                <a:gdLst>
                  <a:gd name="T0" fmla="*/ 0 w 34"/>
                  <a:gd name="T1" fmla="*/ 308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7" name="Oval 1191">
                <a:extLst>
                  <a:ext uri="{FF2B5EF4-FFF2-40B4-BE49-F238E27FC236}">
                    <a16:creationId xmlns:a16="http://schemas.microsoft.com/office/drawing/2014/main" id="{178E027A-F519-4E6F-9ED5-34B7A5BF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1277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8" name="Oval 1192">
                <a:extLst>
                  <a:ext uri="{FF2B5EF4-FFF2-40B4-BE49-F238E27FC236}">
                    <a16:creationId xmlns:a16="http://schemas.microsoft.com/office/drawing/2014/main" id="{81DB8643-7EEB-4DFC-A686-3AD220C5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1294"/>
                <a:ext cx="38" cy="4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9" name="Oval 1193">
                <a:extLst>
                  <a:ext uri="{FF2B5EF4-FFF2-40B4-BE49-F238E27FC236}">
                    <a16:creationId xmlns:a16="http://schemas.microsoft.com/office/drawing/2014/main" id="{039DC7D1-4D4B-475D-8AE6-410A52A1B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3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0" name="Freeform 1194">
                <a:extLst>
                  <a:ext uri="{FF2B5EF4-FFF2-40B4-BE49-F238E27FC236}">
                    <a16:creationId xmlns:a16="http://schemas.microsoft.com/office/drawing/2014/main" id="{05FE535B-F1DB-4A74-ABC1-76A328B6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298"/>
                <a:ext cx="76" cy="75"/>
              </a:xfrm>
              <a:custGeom>
                <a:avLst/>
                <a:gdLst>
                  <a:gd name="T0" fmla="*/ 0 w 34"/>
                  <a:gd name="T1" fmla="*/ 298 h 31"/>
                  <a:gd name="T2" fmla="*/ 145 w 34"/>
                  <a:gd name="T3" fmla="*/ 380 h 31"/>
                  <a:gd name="T4" fmla="*/ 344 w 34"/>
                  <a:gd name="T5" fmla="*/ 111 h 31"/>
                  <a:gd name="T6" fmla="*/ 315 w 34"/>
                  <a:gd name="T7" fmla="*/ 0 h 31"/>
                  <a:gd name="T8" fmla="*/ 380 w 34"/>
                  <a:gd name="T9" fmla="*/ 181 h 31"/>
                  <a:gd name="T10" fmla="*/ 179 w 34"/>
                  <a:gd name="T11" fmla="*/ 438 h 31"/>
                  <a:gd name="T12" fmla="*/ 0 w 34"/>
                  <a:gd name="T13" fmla="*/ 29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5" y="27"/>
                      <a:pt x="31" y="18"/>
                      <a:pt x="31" y="8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1" name="Oval 1195">
                <a:extLst>
                  <a:ext uri="{FF2B5EF4-FFF2-40B4-BE49-F238E27FC236}">
                    <a16:creationId xmlns:a16="http://schemas.microsoft.com/office/drawing/2014/main" id="{2A4B96B2-EF74-4AF8-89A6-A31958049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1378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2" name="Oval 1196">
                <a:extLst>
                  <a:ext uri="{FF2B5EF4-FFF2-40B4-BE49-F238E27FC236}">
                    <a16:creationId xmlns:a16="http://schemas.microsoft.com/office/drawing/2014/main" id="{83BEF037-4CB3-4AF5-B719-4B34D1167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1397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3" name="Oval 1197">
                <a:extLst>
                  <a:ext uri="{FF2B5EF4-FFF2-40B4-BE49-F238E27FC236}">
                    <a16:creationId xmlns:a16="http://schemas.microsoft.com/office/drawing/2014/main" id="{A19BE240-2574-4154-8EDA-A43C44FC0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406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4" name="Freeform 1198">
                <a:extLst>
                  <a:ext uri="{FF2B5EF4-FFF2-40B4-BE49-F238E27FC236}">
                    <a16:creationId xmlns:a16="http://schemas.microsoft.com/office/drawing/2014/main" id="{3719C923-1D90-4D66-A254-3273F910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399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9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2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5" name="Oval 1199">
                <a:extLst>
                  <a:ext uri="{FF2B5EF4-FFF2-40B4-BE49-F238E27FC236}">
                    <a16:creationId xmlns:a16="http://schemas.microsoft.com/office/drawing/2014/main" id="{30C3F0D2-709A-49AD-8C6E-EFEBABA1D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483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6" name="Oval 1200">
                <a:extLst>
                  <a:ext uri="{FF2B5EF4-FFF2-40B4-BE49-F238E27FC236}">
                    <a16:creationId xmlns:a16="http://schemas.microsoft.com/office/drawing/2014/main" id="{2FEABCC3-DF53-4186-8D71-1C2A458A6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1502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7" name="Oval 1201">
                <a:extLst>
                  <a:ext uri="{FF2B5EF4-FFF2-40B4-BE49-F238E27FC236}">
                    <a16:creationId xmlns:a16="http://schemas.microsoft.com/office/drawing/2014/main" id="{0532D434-AFE0-4F3A-ACAF-7CA40999B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51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8" name="Freeform 1202">
                <a:extLst>
                  <a:ext uri="{FF2B5EF4-FFF2-40B4-BE49-F238E27FC236}">
                    <a16:creationId xmlns:a16="http://schemas.microsoft.com/office/drawing/2014/main" id="{3560351C-D500-4004-84AF-2C505287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505"/>
                <a:ext cx="76" cy="74"/>
              </a:xfrm>
              <a:custGeom>
                <a:avLst/>
                <a:gdLst>
                  <a:gd name="T0" fmla="*/ 0 w 34"/>
                  <a:gd name="T1" fmla="*/ 284 h 31"/>
                  <a:gd name="T2" fmla="*/ 145 w 34"/>
                  <a:gd name="T3" fmla="*/ 365 h 31"/>
                  <a:gd name="T4" fmla="*/ 344 w 34"/>
                  <a:gd name="T5" fmla="*/ 119 h 31"/>
                  <a:gd name="T6" fmla="*/ 315 w 34"/>
                  <a:gd name="T7" fmla="*/ 0 h 31"/>
                  <a:gd name="T8" fmla="*/ 380 w 34"/>
                  <a:gd name="T9" fmla="*/ 177 h 31"/>
                  <a:gd name="T10" fmla="*/ 179 w 34"/>
                  <a:gd name="T11" fmla="*/ 423 h 31"/>
                  <a:gd name="T12" fmla="*/ 0 w 34"/>
                  <a:gd name="T13" fmla="*/ 28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6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9" name="Oval 1203">
                <a:extLst>
                  <a:ext uri="{FF2B5EF4-FFF2-40B4-BE49-F238E27FC236}">
                    <a16:creationId xmlns:a16="http://schemas.microsoft.com/office/drawing/2014/main" id="{728F48FA-6AD3-4F46-BF38-FB71862F7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1562"/>
                <a:ext cx="99" cy="10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0" name="Oval 1204">
                <a:extLst>
                  <a:ext uri="{FF2B5EF4-FFF2-40B4-BE49-F238E27FC236}">
                    <a16:creationId xmlns:a16="http://schemas.microsoft.com/office/drawing/2014/main" id="{0A6456EC-60C3-4CE7-9191-3A3B00AD4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1579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1" name="Oval 1205">
                <a:extLst>
                  <a:ext uri="{FF2B5EF4-FFF2-40B4-BE49-F238E27FC236}">
                    <a16:creationId xmlns:a16="http://schemas.microsoft.com/office/drawing/2014/main" id="{EC22A263-A21F-419A-9F23-A82D4635D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5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2" name="Freeform 1206">
                <a:extLst>
                  <a:ext uri="{FF2B5EF4-FFF2-40B4-BE49-F238E27FC236}">
                    <a16:creationId xmlns:a16="http://schemas.microsoft.com/office/drawing/2014/main" id="{72B58631-0183-4AEC-9B66-53EB60974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582"/>
                <a:ext cx="76" cy="76"/>
              </a:xfrm>
              <a:custGeom>
                <a:avLst/>
                <a:gdLst>
                  <a:gd name="T0" fmla="*/ 0 w 34"/>
                  <a:gd name="T1" fmla="*/ 295 h 32"/>
                  <a:gd name="T2" fmla="*/ 145 w 34"/>
                  <a:gd name="T3" fmla="*/ 361 h 32"/>
                  <a:gd name="T4" fmla="*/ 344 w 34"/>
                  <a:gd name="T5" fmla="*/ 119 h 32"/>
                  <a:gd name="T6" fmla="*/ 315 w 34"/>
                  <a:gd name="T7" fmla="*/ 0 h 32"/>
                  <a:gd name="T8" fmla="*/ 380 w 34"/>
                  <a:gd name="T9" fmla="*/ 185 h 32"/>
                  <a:gd name="T10" fmla="*/ 179 w 34"/>
                  <a:gd name="T11" fmla="*/ 430 h 32"/>
                  <a:gd name="T12" fmla="*/ 0 w 34"/>
                  <a:gd name="T13" fmla="*/ 295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3" name="Oval 1207">
                <a:extLst>
                  <a:ext uri="{FF2B5EF4-FFF2-40B4-BE49-F238E27FC236}">
                    <a16:creationId xmlns:a16="http://schemas.microsoft.com/office/drawing/2014/main" id="{176AA60B-2B28-439C-98E1-B0ECF333D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1591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4" name="Oval 1208">
                <a:extLst>
                  <a:ext uri="{FF2B5EF4-FFF2-40B4-BE49-F238E27FC236}">
                    <a16:creationId xmlns:a16="http://schemas.microsoft.com/office/drawing/2014/main" id="{2FECED2C-F8FD-4BD6-BCB0-82530403A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1610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5" name="Oval 1209">
                <a:extLst>
                  <a:ext uri="{FF2B5EF4-FFF2-40B4-BE49-F238E27FC236}">
                    <a16:creationId xmlns:a16="http://schemas.microsoft.com/office/drawing/2014/main" id="{E7645AE2-36F7-4801-B9CF-BF2F5C52A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16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3075" name="Freeform 1210">
              <a:extLst>
                <a:ext uri="{FF2B5EF4-FFF2-40B4-BE49-F238E27FC236}">
                  <a16:creationId xmlns:a16="http://schemas.microsoft.com/office/drawing/2014/main" id="{7B5B87D8-9E06-46DD-8C5A-9015A309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13"/>
              <a:ext cx="77" cy="74"/>
            </a:xfrm>
            <a:custGeom>
              <a:avLst/>
              <a:gdLst>
                <a:gd name="T0" fmla="*/ 0 w 34"/>
                <a:gd name="T1" fmla="*/ 284 h 31"/>
                <a:gd name="T2" fmla="*/ 149 w 34"/>
                <a:gd name="T3" fmla="*/ 365 h 31"/>
                <a:gd name="T4" fmla="*/ 360 w 34"/>
                <a:gd name="T5" fmla="*/ 119 h 31"/>
                <a:gd name="T6" fmla="*/ 324 w 34"/>
                <a:gd name="T7" fmla="*/ 0 h 31"/>
                <a:gd name="T8" fmla="*/ 394 w 34"/>
                <a:gd name="T9" fmla="*/ 177 h 31"/>
                <a:gd name="T10" fmla="*/ 186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76" name="Oval 1211">
              <a:extLst>
                <a:ext uri="{FF2B5EF4-FFF2-40B4-BE49-F238E27FC236}">
                  <a16:creationId xmlns:a16="http://schemas.microsoft.com/office/drawing/2014/main" id="{AEAF6651-2F9B-4277-8278-6AB834E9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577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7" name="Oval 1212">
              <a:extLst>
                <a:ext uri="{FF2B5EF4-FFF2-40B4-BE49-F238E27FC236}">
                  <a16:creationId xmlns:a16="http://schemas.microsoft.com/office/drawing/2014/main" id="{00233D1A-8789-4600-8591-14C3C58F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1596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8" name="Oval 1213">
              <a:extLst>
                <a:ext uri="{FF2B5EF4-FFF2-40B4-BE49-F238E27FC236}">
                  <a16:creationId xmlns:a16="http://schemas.microsoft.com/office/drawing/2014/main" id="{00C255C6-4348-4306-A0B7-A6FB7ADD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60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9" name="Freeform 1214">
              <a:extLst>
                <a:ext uri="{FF2B5EF4-FFF2-40B4-BE49-F238E27FC236}">
                  <a16:creationId xmlns:a16="http://schemas.microsoft.com/office/drawing/2014/main" id="{F76E8D23-6023-40C9-A494-7E4A86C7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98"/>
              <a:ext cx="77" cy="75"/>
            </a:xfrm>
            <a:custGeom>
              <a:avLst/>
              <a:gdLst>
                <a:gd name="T0" fmla="*/ 0 w 34"/>
                <a:gd name="T1" fmla="*/ 298 h 31"/>
                <a:gd name="T2" fmla="*/ 149 w 34"/>
                <a:gd name="T3" fmla="*/ 380 h 31"/>
                <a:gd name="T4" fmla="*/ 360 w 34"/>
                <a:gd name="T5" fmla="*/ 128 h 31"/>
                <a:gd name="T6" fmla="*/ 324 w 34"/>
                <a:gd name="T7" fmla="*/ 0 h 31"/>
                <a:gd name="T8" fmla="*/ 394 w 34"/>
                <a:gd name="T9" fmla="*/ 181 h 31"/>
                <a:gd name="T10" fmla="*/ 186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0" name="Oval 1215">
              <a:extLst>
                <a:ext uri="{FF2B5EF4-FFF2-40B4-BE49-F238E27FC236}">
                  <a16:creationId xmlns:a16="http://schemas.microsoft.com/office/drawing/2014/main" id="{D6301BCE-2C55-4DF1-B4F5-CAFD7BEA0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1498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1" name="Oval 1216">
              <a:extLst>
                <a:ext uri="{FF2B5EF4-FFF2-40B4-BE49-F238E27FC236}">
                  <a16:creationId xmlns:a16="http://schemas.microsoft.com/office/drawing/2014/main" id="{BCFD3D56-16FB-4D4A-A8F1-6C9B6CBE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1517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2" name="Oval 1217">
              <a:extLst>
                <a:ext uri="{FF2B5EF4-FFF2-40B4-BE49-F238E27FC236}">
                  <a16:creationId xmlns:a16="http://schemas.microsoft.com/office/drawing/2014/main" id="{A4118B43-FBF9-4715-8AD7-0ECA4B9F4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52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3" name="Freeform 1218">
              <a:extLst>
                <a:ext uri="{FF2B5EF4-FFF2-40B4-BE49-F238E27FC236}">
                  <a16:creationId xmlns:a16="http://schemas.microsoft.com/office/drawing/2014/main" id="{172C91B0-F1E3-441F-A567-BBB5BE95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19"/>
              <a:ext cx="79" cy="77"/>
            </a:xfrm>
            <a:custGeom>
              <a:avLst/>
              <a:gdLst>
                <a:gd name="T0" fmla="*/ 0 w 35"/>
                <a:gd name="T1" fmla="*/ 308 h 32"/>
                <a:gd name="T2" fmla="*/ 147 w 35"/>
                <a:gd name="T3" fmla="*/ 375 h 32"/>
                <a:gd name="T4" fmla="*/ 357 w 35"/>
                <a:gd name="T5" fmla="*/ 128 h 32"/>
                <a:gd name="T6" fmla="*/ 321 w 35"/>
                <a:gd name="T7" fmla="*/ 0 h 32"/>
                <a:gd name="T8" fmla="*/ 402 w 35"/>
                <a:gd name="T9" fmla="*/ 197 h 32"/>
                <a:gd name="T10" fmla="*/ 194 w 35"/>
                <a:gd name="T11" fmla="*/ 445 h 32"/>
                <a:gd name="T12" fmla="*/ 0 w 35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2">
                  <a:moveTo>
                    <a:pt x="0" y="22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6" y="27"/>
                    <a:pt x="31" y="19"/>
                    <a:pt x="31" y="9"/>
                  </a:cubicBezTo>
                  <a:cubicBezTo>
                    <a:pt x="31" y="6"/>
                    <a:pt x="30" y="3"/>
                    <a:pt x="28" y="0"/>
                  </a:cubicBezTo>
                  <a:cubicBezTo>
                    <a:pt x="32" y="4"/>
                    <a:pt x="35" y="8"/>
                    <a:pt x="35" y="14"/>
                  </a:cubicBezTo>
                  <a:cubicBezTo>
                    <a:pt x="35" y="24"/>
                    <a:pt x="27" y="32"/>
                    <a:pt x="17" y="32"/>
                  </a:cubicBezTo>
                  <a:cubicBezTo>
                    <a:pt x="9" y="32"/>
                    <a:pt x="3" y="28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4" name="Oval 1219">
              <a:extLst>
                <a:ext uri="{FF2B5EF4-FFF2-40B4-BE49-F238E27FC236}">
                  <a16:creationId xmlns:a16="http://schemas.microsoft.com/office/drawing/2014/main" id="{B7F230F8-D1FA-4893-85D4-0E0797DB0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404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5" name="Oval 1220">
              <a:extLst>
                <a:ext uri="{FF2B5EF4-FFF2-40B4-BE49-F238E27FC236}">
                  <a16:creationId xmlns:a16="http://schemas.microsoft.com/office/drawing/2014/main" id="{6C2668F6-ABC3-4585-AD67-9DEC2C70F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1421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6" name="Oval 1221">
              <a:extLst>
                <a:ext uri="{FF2B5EF4-FFF2-40B4-BE49-F238E27FC236}">
                  <a16:creationId xmlns:a16="http://schemas.microsoft.com/office/drawing/2014/main" id="{6C49B7FC-C6A2-4730-B7DA-B257F274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143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7" name="Freeform 1222">
              <a:extLst>
                <a:ext uri="{FF2B5EF4-FFF2-40B4-BE49-F238E27FC236}">
                  <a16:creationId xmlns:a16="http://schemas.microsoft.com/office/drawing/2014/main" id="{6EE624D0-7FD1-4051-A7BE-A4FA9ED78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426"/>
              <a:ext cx="78" cy="74"/>
            </a:xfrm>
            <a:custGeom>
              <a:avLst/>
              <a:gdLst>
                <a:gd name="T0" fmla="*/ 0 w 35"/>
                <a:gd name="T1" fmla="*/ 284 h 31"/>
                <a:gd name="T2" fmla="*/ 145 w 35"/>
                <a:gd name="T3" fmla="*/ 365 h 31"/>
                <a:gd name="T4" fmla="*/ 343 w 35"/>
                <a:gd name="T5" fmla="*/ 107 h 31"/>
                <a:gd name="T6" fmla="*/ 308 w 35"/>
                <a:gd name="T7" fmla="*/ 0 h 31"/>
                <a:gd name="T8" fmla="*/ 388 w 35"/>
                <a:gd name="T9" fmla="*/ 177 h 31"/>
                <a:gd name="T10" fmla="*/ 189 w 35"/>
                <a:gd name="T11" fmla="*/ 423 h 31"/>
                <a:gd name="T12" fmla="*/ 0 w 35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6" y="27"/>
                    <a:pt x="31" y="18"/>
                    <a:pt x="31" y="8"/>
                  </a:cubicBezTo>
                  <a:cubicBezTo>
                    <a:pt x="31" y="6"/>
                    <a:pt x="30" y="2"/>
                    <a:pt x="28" y="0"/>
                  </a:cubicBezTo>
                  <a:cubicBezTo>
                    <a:pt x="32" y="3"/>
                    <a:pt x="35" y="8"/>
                    <a:pt x="35" y="13"/>
                  </a:cubicBezTo>
                  <a:cubicBezTo>
                    <a:pt x="35" y="23"/>
                    <a:pt x="27" y="31"/>
                    <a:pt x="17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8" name="Oval 1223">
              <a:extLst>
                <a:ext uri="{FF2B5EF4-FFF2-40B4-BE49-F238E27FC236}">
                  <a16:creationId xmlns:a16="http://schemas.microsoft.com/office/drawing/2014/main" id="{B1E6EBC8-B1D0-4857-8978-8909F79CF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1301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9" name="Oval 1224">
              <a:extLst>
                <a:ext uri="{FF2B5EF4-FFF2-40B4-BE49-F238E27FC236}">
                  <a16:creationId xmlns:a16="http://schemas.microsoft.com/office/drawing/2014/main" id="{EE48EC10-DA32-40BA-A53F-2172B42E6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318"/>
              <a:ext cx="39" cy="4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0" name="Oval 1225">
              <a:extLst>
                <a:ext uri="{FF2B5EF4-FFF2-40B4-BE49-F238E27FC236}">
                  <a16:creationId xmlns:a16="http://schemas.microsoft.com/office/drawing/2014/main" id="{CFD48F90-C205-4C5E-A732-647CBC2D5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33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1" name="Freeform 1226">
              <a:extLst>
                <a:ext uri="{FF2B5EF4-FFF2-40B4-BE49-F238E27FC236}">
                  <a16:creationId xmlns:a16="http://schemas.microsoft.com/office/drawing/2014/main" id="{D011EDDC-26EA-4541-96CF-7583776A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322"/>
              <a:ext cx="77" cy="75"/>
            </a:xfrm>
            <a:custGeom>
              <a:avLst/>
              <a:gdLst>
                <a:gd name="T0" fmla="*/ 0 w 34"/>
                <a:gd name="T1" fmla="*/ 298 h 31"/>
                <a:gd name="T2" fmla="*/ 149 w 34"/>
                <a:gd name="T3" fmla="*/ 380 h 31"/>
                <a:gd name="T4" fmla="*/ 360 w 34"/>
                <a:gd name="T5" fmla="*/ 111 h 31"/>
                <a:gd name="T6" fmla="*/ 324 w 34"/>
                <a:gd name="T7" fmla="*/ 0 h 31"/>
                <a:gd name="T8" fmla="*/ 394 w 34"/>
                <a:gd name="T9" fmla="*/ 181 h 31"/>
                <a:gd name="T10" fmla="*/ 186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8" y="27"/>
                    <a:pt x="13" y="27"/>
                  </a:cubicBezTo>
                  <a:cubicBezTo>
                    <a:pt x="25" y="27"/>
                    <a:pt x="31" y="18"/>
                    <a:pt x="31" y="8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2" name="Oval 1227">
              <a:extLst>
                <a:ext uri="{FF2B5EF4-FFF2-40B4-BE49-F238E27FC236}">
                  <a16:creationId xmlns:a16="http://schemas.microsoft.com/office/drawing/2014/main" id="{F8A80141-3999-471C-AF46-5F367852B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1212"/>
              <a:ext cx="97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3" name="Oval 1228">
              <a:extLst>
                <a:ext uri="{FF2B5EF4-FFF2-40B4-BE49-F238E27FC236}">
                  <a16:creationId xmlns:a16="http://schemas.microsoft.com/office/drawing/2014/main" id="{59657F2D-182B-4E1A-9CE0-3E7380F7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1231"/>
              <a:ext cx="39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4" name="Oval 1229">
              <a:extLst>
                <a:ext uri="{FF2B5EF4-FFF2-40B4-BE49-F238E27FC236}">
                  <a16:creationId xmlns:a16="http://schemas.microsoft.com/office/drawing/2014/main" id="{E94F0375-3294-4784-8CA1-F0F07E016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124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5" name="Freeform 1230">
              <a:extLst>
                <a:ext uri="{FF2B5EF4-FFF2-40B4-BE49-F238E27FC236}">
                  <a16:creationId xmlns:a16="http://schemas.microsoft.com/office/drawing/2014/main" id="{01D77C26-0024-4987-89F0-10807C22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234"/>
              <a:ext cx="77" cy="76"/>
            </a:xfrm>
            <a:custGeom>
              <a:avLst/>
              <a:gdLst>
                <a:gd name="T0" fmla="*/ 0 w 34"/>
                <a:gd name="T1" fmla="*/ 295 h 32"/>
                <a:gd name="T2" fmla="*/ 149 w 34"/>
                <a:gd name="T3" fmla="*/ 361 h 32"/>
                <a:gd name="T4" fmla="*/ 360 w 34"/>
                <a:gd name="T5" fmla="*/ 119 h 32"/>
                <a:gd name="T6" fmla="*/ 324 w 34"/>
                <a:gd name="T7" fmla="*/ 0 h 32"/>
                <a:gd name="T8" fmla="*/ 394 w 34"/>
                <a:gd name="T9" fmla="*/ 185 h 32"/>
                <a:gd name="T10" fmla="*/ 186 w 34"/>
                <a:gd name="T11" fmla="*/ 430 h 32"/>
                <a:gd name="T12" fmla="*/ 0 w 34"/>
                <a:gd name="T13" fmla="*/ 29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2">
                  <a:moveTo>
                    <a:pt x="0" y="22"/>
                  </a:moveTo>
                  <a:cubicBezTo>
                    <a:pt x="6" y="27"/>
                    <a:pt x="8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3"/>
                    <a:pt x="28" y="0"/>
                  </a:cubicBezTo>
                  <a:cubicBezTo>
                    <a:pt x="31" y="3"/>
                    <a:pt x="34" y="8"/>
                    <a:pt x="34" y="14"/>
                  </a:cubicBezTo>
                  <a:cubicBezTo>
                    <a:pt x="34" y="24"/>
                    <a:pt x="26" y="32"/>
                    <a:pt x="16" y="32"/>
                  </a:cubicBezTo>
                  <a:cubicBezTo>
                    <a:pt x="9" y="32"/>
                    <a:pt x="2" y="27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6" name="Oval 1231">
              <a:extLst>
                <a:ext uri="{FF2B5EF4-FFF2-40B4-BE49-F238E27FC236}">
                  <a16:creationId xmlns:a16="http://schemas.microsoft.com/office/drawing/2014/main" id="{947795F9-8F90-4EA4-A7EF-823BFAB9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1282"/>
              <a:ext cx="110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7" name="Oval 1232">
              <a:extLst>
                <a:ext uri="{FF2B5EF4-FFF2-40B4-BE49-F238E27FC236}">
                  <a16:creationId xmlns:a16="http://schemas.microsoft.com/office/drawing/2014/main" id="{1891BC7A-E647-414F-8276-A607F866C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1303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8" name="Oval 1233">
              <a:extLst>
                <a:ext uri="{FF2B5EF4-FFF2-40B4-BE49-F238E27FC236}">
                  <a16:creationId xmlns:a16="http://schemas.microsoft.com/office/drawing/2014/main" id="{1DEA7FCC-06B8-4951-AC52-67C26909C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131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9" name="Freeform 1234">
              <a:extLst>
                <a:ext uri="{FF2B5EF4-FFF2-40B4-BE49-F238E27FC236}">
                  <a16:creationId xmlns:a16="http://schemas.microsoft.com/office/drawing/2014/main" id="{4E030990-AF32-4B00-A36E-3AA23871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306"/>
              <a:ext cx="84" cy="84"/>
            </a:xfrm>
            <a:custGeom>
              <a:avLst/>
              <a:gdLst>
                <a:gd name="T0" fmla="*/ 0 w 37"/>
                <a:gd name="T1" fmla="*/ 334 h 35"/>
                <a:gd name="T2" fmla="*/ 166 w 37"/>
                <a:gd name="T3" fmla="*/ 415 h 35"/>
                <a:gd name="T4" fmla="*/ 397 w 37"/>
                <a:gd name="T5" fmla="*/ 139 h 35"/>
                <a:gd name="T6" fmla="*/ 361 w 37"/>
                <a:gd name="T7" fmla="*/ 0 h 35"/>
                <a:gd name="T8" fmla="*/ 434 w 37"/>
                <a:gd name="T9" fmla="*/ 206 h 35"/>
                <a:gd name="T10" fmla="*/ 211 w 37"/>
                <a:gd name="T11" fmla="*/ 485 h 35"/>
                <a:gd name="T12" fmla="*/ 0 w 37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5">
                  <a:moveTo>
                    <a:pt x="0" y="24"/>
                  </a:moveTo>
                  <a:cubicBezTo>
                    <a:pt x="6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7" y="9"/>
                    <a:pt x="37" y="15"/>
                  </a:cubicBezTo>
                  <a:cubicBezTo>
                    <a:pt x="37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0" name="Oval 1235">
              <a:extLst>
                <a:ext uri="{FF2B5EF4-FFF2-40B4-BE49-F238E27FC236}">
                  <a16:creationId xmlns:a16="http://schemas.microsoft.com/office/drawing/2014/main" id="{75950B99-EF72-4B23-B7E2-86FFF4745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1387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1" name="Oval 1236">
              <a:extLst>
                <a:ext uri="{FF2B5EF4-FFF2-40B4-BE49-F238E27FC236}">
                  <a16:creationId xmlns:a16="http://schemas.microsoft.com/office/drawing/2014/main" id="{67922A27-45A6-4ADF-8B04-0E9188D1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406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2" name="Oval 1237">
              <a:extLst>
                <a:ext uri="{FF2B5EF4-FFF2-40B4-BE49-F238E27FC236}">
                  <a16:creationId xmlns:a16="http://schemas.microsoft.com/office/drawing/2014/main" id="{2AACB902-7D8E-461D-AC1B-3ADD93E0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141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3" name="Freeform 1238">
              <a:extLst>
                <a:ext uri="{FF2B5EF4-FFF2-40B4-BE49-F238E27FC236}">
                  <a16:creationId xmlns:a16="http://schemas.microsoft.com/office/drawing/2014/main" id="{A2ED3A30-B49A-4A73-B08C-3E496EE8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411"/>
              <a:ext cx="86" cy="84"/>
            </a:xfrm>
            <a:custGeom>
              <a:avLst/>
              <a:gdLst>
                <a:gd name="T0" fmla="*/ 0 w 38"/>
                <a:gd name="T1" fmla="*/ 317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6"/>
                    <a:pt x="33" y="3"/>
                    <a:pt x="31" y="0"/>
                  </a:cubicBezTo>
                  <a:cubicBezTo>
                    <a:pt x="36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4" name="Oval 1239">
              <a:extLst>
                <a:ext uri="{FF2B5EF4-FFF2-40B4-BE49-F238E27FC236}">
                  <a16:creationId xmlns:a16="http://schemas.microsoft.com/office/drawing/2014/main" id="{B4CF6D32-6AF3-492C-A716-415BE187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1486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5" name="Oval 1240">
              <a:extLst>
                <a:ext uri="{FF2B5EF4-FFF2-40B4-BE49-F238E27FC236}">
                  <a16:creationId xmlns:a16="http://schemas.microsoft.com/office/drawing/2014/main" id="{A422009D-E3A3-47D8-967A-EEF469EA3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1507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6" name="Oval 1241">
              <a:extLst>
                <a:ext uri="{FF2B5EF4-FFF2-40B4-BE49-F238E27FC236}">
                  <a16:creationId xmlns:a16="http://schemas.microsoft.com/office/drawing/2014/main" id="{A487E324-D9FE-4520-ACA1-24C63EA05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1519"/>
              <a:ext cx="2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7" name="Freeform 1242">
              <a:extLst>
                <a:ext uri="{FF2B5EF4-FFF2-40B4-BE49-F238E27FC236}">
                  <a16:creationId xmlns:a16="http://schemas.microsoft.com/office/drawing/2014/main" id="{02C3866D-D326-448D-8127-B95A94B0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510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8" name="Oval 1243">
              <a:extLst>
                <a:ext uri="{FF2B5EF4-FFF2-40B4-BE49-F238E27FC236}">
                  <a16:creationId xmlns:a16="http://schemas.microsoft.com/office/drawing/2014/main" id="{0DC7F1D3-A91A-456B-8B1A-D491EF67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1478"/>
              <a:ext cx="110" cy="11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9" name="Oval 1244">
              <a:extLst>
                <a:ext uri="{FF2B5EF4-FFF2-40B4-BE49-F238E27FC236}">
                  <a16:creationId xmlns:a16="http://schemas.microsoft.com/office/drawing/2014/main" id="{07DAC0F1-763C-4321-B002-06AC7DAA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498"/>
              <a:ext cx="40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0" name="Oval 1245">
              <a:extLst>
                <a:ext uri="{FF2B5EF4-FFF2-40B4-BE49-F238E27FC236}">
                  <a16:creationId xmlns:a16="http://schemas.microsoft.com/office/drawing/2014/main" id="{D7A8539A-A169-4574-B39B-DBA55A56E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1510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1" name="Freeform 1246">
              <a:extLst>
                <a:ext uri="{FF2B5EF4-FFF2-40B4-BE49-F238E27FC236}">
                  <a16:creationId xmlns:a16="http://schemas.microsoft.com/office/drawing/2014/main" id="{3DA57C2B-7801-4DA9-B68A-400C89CE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500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54 w 38"/>
                <a:gd name="T3" fmla="*/ 415 h 35"/>
                <a:gd name="T4" fmla="*/ 380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2" name="Oval 1247">
              <a:extLst>
                <a:ext uri="{FF2B5EF4-FFF2-40B4-BE49-F238E27FC236}">
                  <a16:creationId xmlns:a16="http://schemas.microsoft.com/office/drawing/2014/main" id="{8A4854D8-FC83-4944-A268-3197B2748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370"/>
              <a:ext cx="111" cy="11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3" name="Oval 1248">
              <a:extLst>
                <a:ext uri="{FF2B5EF4-FFF2-40B4-BE49-F238E27FC236}">
                  <a16:creationId xmlns:a16="http://schemas.microsoft.com/office/drawing/2014/main" id="{C364B65E-600A-4459-AB04-C5E8FD0B3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390"/>
              <a:ext cx="43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4" name="Oval 1249">
              <a:extLst>
                <a:ext uri="{FF2B5EF4-FFF2-40B4-BE49-F238E27FC236}">
                  <a16:creationId xmlns:a16="http://schemas.microsoft.com/office/drawing/2014/main" id="{3B88D207-40DE-4697-9C33-F2773F57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1402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5" name="Freeform 1250">
              <a:extLst>
                <a:ext uri="{FF2B5EF4-FFF2-40B4-BE49-F238E27FC236}">
                  <a16:creationId xmlns:a16="http://schemas.microsoft.com/office/drawing/2014/main" id="{AC00F8A3-E293-4F77-88DE-6DBE1AD9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394"/>
              <a:ext cx="86" cy="84"/>
            </a:xfrm>
            <a:custGeom>
              <a:avLst/>
              <a:gdLst>
                <a:gd name="T0" fmla="*/ 0 w 38"/>
                <a:gd name="T1" fmla="*/ 317 h 35"/>
                <a:gd name="T2" fmla="*/ 163 w 38"/>
                <a:gd name="T3" fmla="*/ 415 h 35"/>
                <a:gd name="T4" fmla="*/ 394 w 38"/>
                <a:gd name="T5" fmla="*/ 127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6" y="29"/>
                    <a:pt x="9" y="30"/>
                    <a:pt x="14" y="30"/>
                  </a:cubicBezTo>
                  <a:cubicBezTo>
                    <a:pt x="28" y="30"/>
                    <a:pt x="34" y="20"/>
                    <a:pt x="34" y="9"/>
                  </a:cubicBezTo>
                  <a:cubicBezTo>
                    <a:pt x="34" y="6"/>
                    <a:pt x="32" y="2"/>
                    <a:pt x="31" y="0"/>
                  </a:cubicBezTo>
                  <a:cubicBezTo>
                    <a:pt x="35" y="3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6" name="Oval 1251">
              <a:extLst>
                <a:ext uri="{FF2B5EF4-FFF2-40B4-BE49-F238E27FC236}">
                  <a16:creationId xmlns:a16="http://schemas.microsoft.com/office/drawing/2014/main" id="{9477C384-B305-447D-91BF-6CC1B5237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277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7" name="Oval 1252">
              <a:extLst>
                <a:ext uri="{FF2B5EF4-FFF2-40B4-BE49-F238E27FC236}">
                  <a16:creationId xmlns:a16="http://schemas.microsoft.com/office/drawing/2014/main" id="{2F201DE0-6B08-47E4-B4D6-6877515D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1298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8" name="Oval 1253">
              <a:extLst>
                <a:ext uri="{FF2B5EF4-FFF2-40B4-BE49-F238E27FC236}">
                  <a16:creationId xmlns:a16="http://schemas.microsoft.com/office/drawing/2014/main" id="{1A3067ED-B787-4202-A421-534C3AFD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131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9" name="Freeform 1254">
              <a:extLst>
                <a:ext uri="{FF2B5EF4-FFF2-40B4-BE49-F238E27FC236}">
                  <a16:creationId xmlns:a16="http://schemas.microsoft.com/office/drawing/2014/main" id="{F2B7AE11-FA3C-439D-A38A-EDB77BFB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301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0" name="Oval 1255">
              <a:extLst>
                <a:ext uri="{FF2B5EF4-FFF2-40B4-BE49-F238E27FC236}">
                  <a16:creationId xmlns:a16="http://schemas.microsoft.com/office/drawing/2014/main" id="{71DB9667-16B3-42FF-8A3B-395B39074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378"/>
              <a:ext cx="117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1" name="Oval 1256">
              <a:extLst>
                <a:ext uri="{FF2B5EF4-FFF2-40B4-BE49-F238E27FC236}">
                  <a16:creationId xmlns:a16="http://schemas.microsoft.com/office/drawing/2014/main" id="{EF7C7EBA-D3FF-4D1D-B93B-8F26EF13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1399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2" name="Oval 1257">
              <a:extLst>
                <a:ext uri="{FF2B5EF4-FFF2-40B4-BE49-F238E27FC236}">
                  <a16:creationId xmlns:a16="http://schemas.microsoft.com/office/drawing/2014/main" id="{6C1F9FFB-8F01-4A83-BB1F-272CEA195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41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3" name="Freeform 1258">
              <a:extLst>
                <a:ext uri="{FF2B5EF4-FFF2-40B4-BE49-F238E27FC236}">
                  <a16:creationId xmlns:a16="http://schemas.microsoft.com/office/drawing/2014/main" id="{1CAD5E8B-D5C1-4EBF-AE7B-2BE86CBD0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402"/>
              <a:ext cx="90" cy="91"/>
            </a:xfrm>
            <a:custGeom>
              <a:avLst/>
              <a:gdLst>
                <a:gd name="T0" fmla="*/ 0 w 40"/>
                <a:gd name="T1" fmla="*/ 354 h 38"/>
                <a:gd name="T2" fmla="*/ 173 w 40"/>
                <a:gd name="T3" fmla="*/ 441 h 38"/>
                <a:gd name="T4" fmla="*/ 410 w 40"/>
                <a:gd name="T5" fmla="*/ 148 h 38"/>
                <a:gd name="T6" fmla="*/ 376 w 40"/>
                <a:gd name="T7" fmla="*/ 0 h 38"/>
                <a:gd name="T8" fmla="*/ 457 w 40"/>
                <a:gd name="T9" fmla="*/ 218 h 38"/>
                <a:gd name="T10" fmla="*/ 218 w 40"/>
                <a:gd name="T11" fmla="*/ 522 h 38"/>
                <a:gd name="T12" fmla="*/ 0 w 40"/>
                <a:gd name="T13" fmla="*/ 35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4" name="Freeform 1259">
              <a:extLst>
                <a:ext uri="{FF2B5EF4-FFF2-40B4-BE49-F238E27FC236}">
                  <a16:creationId xmlns:a16="http://schemas.microsoft.com/office/drawing/2014/main" id="{67E4AC31-FD86-40FF-BD27-D3ACE427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725"/>
              <a:ext cx="1348" cy="1433"/>
            </a:xfrm>
            <a:custGeom>
              <a:avLst/>
              <a:gdLst>
                <a:gd name="T0" fmla="*/ 6726 w 599"/>
                <a:gd name="T1" fmla="*/ 3790 h 597"/>
                <a:gd name="T2" fmla="*/ 6756 w 599"/>
                <a:gd name="T3" fmla="*/ 3250 h 597"/>
                <a:gd name="T4" fmla="*/ 6553 w 599"/>
                <a:gd name="T5" fmla="*/ 2777 h 597"/>
                <a:gd name="T6" fmla="*/ 6452 w 599"/>
                <a:gd name="T7" fmla="*/ 2271 h 597"/>
                <a:gd name="T8" fmla="*/ 6180 w 599"/>
                <a:gd name="T9" fmla="*/ 1798 h 597"/>
                <a:gd name="T10" fmla="*/ 5934 w 599"/>
                <a:gd name="T11" fmla="*/ 1493 h 597"/>
                <a:gd name="T12" fmla="*/ 5707 w 599"/>
                <a:gd name="T13" fmla="*/ 1205 h 597"/>
                <a:gd name="T14" fmla="*/ 5516 w 599"/>
                <a:gd name="T15" fmla="*/ 939 h 597"/>
                <a:gd name="T16" fmla="*/ 5140 w 599"/>
                <a:gd name="T17" fmla="*/ 593 h 597"/>
                <a:gd name="T18" fmla="*/ 4820 w 599"/>
                <a:gd name="T19" fmla="*/ 456 h 597"/>
                <a:gd name="T20" fmla="*/ 4548 w 599"/>
                <a:gd name="T21" fmla="*/ 334 h 597"/>
                <a:gd name="T22" fmla="*/ 4148 w 599"/>
                <a:gd name="T23" fmla="*/ 82 h 597"/>
                <a:gd name="T24" fmla="*/ 3738 w 599"/>
                <a:gd name="T25" fmla="*/ 110 h 597"/>
                <a:gd name="T26" fmla="*/ 3216 w 599"/>
                <a:gd name="T27" fmla="*/ 98 h 597"/>
                <a:gd name="T28" fmla="*/ 2815 w 599"/>
                <a:gd name="T29" fmla="*/ 58 h 597"/>
                <a:gd name="T30" fmla="*/ 2370 w 599"/>
                <a:gd name="T31" fmla="*/ 288 h 597"/>
                <a:gd name="T32" fmla="*/ 1895 w 599"/>
                <a:gd name="T33" fmla="*/ 523 h 597"/>
                <a:gd name="T34" fmla="*/ 1641 w 599"/>
                <a:gd name="T35" fmla="*/ 720 h 597"/>
                <a:gd name="T36" fmla="*/ 1393 w 599"/>
                <a:gd name="T37" fmla="*/ 927 h 597"/>
                <a:gd name="T38" fmla="*/ 1130 w 599"/>
                <a:gd name="T39" fmla="*/ 1164 h 597"/>
                <a:gd name="T40" fmla="*/ 785 w 599"/>
                <a:gd name="T41" fmla="*/ 1579 h 597"/>
                <a:gd name="T42" fmla="*/ 628 w 599"/>
                <a:gd name="T43" fmla="*/ 1925 h 597"/>
                <a:gd name="T44" fmla="*/ 466 w 599"/>
                <a:gd name="T45" fmla="*/ 2254 h 597"/>
                <a:gd name="T46" fmla="*/ 218 w 599"/>
                <a:gd name="T47" fmla="*/ 2753 h 597"/>
                <a:gd name="T48" fmla="*/ 182 w 599"/>
                <a:gd name="T49" fmla="*/ 3221 h 597"/>
                <a:gd name="T50" fmla="*/ 101 w 599"/>
                <a:gd name="T51" fmla="*/ 3872 h 597"/>
                <a:gd name="T52" fmla="*/ 0 w 599"/>
                <a:gd name="T53" fmla="*/ 4395 h 597"/>
                <a:gd name="T54" fmla="*/ 173 w 599"/>
                <a:gd name="T55" fmla="*/ 4978 h 597"/>
                <a:gd name="T56" fmla="*/ 320 w 599"/>
                <a:gd name="T57" fmla="*/ 5600 h 597"/>
                <a:gd name="T58" fmla="*/ 437 w 599"/>
                <a:gd name="T59" fmla="*/ 5895 h 597"/>
                <a:gd name="T60" fmla="*/ 583 w 599"/>
                <a:gd name="T61" fmla="*/ 6222 h 597"/>
                <a:gd name="T62" fmla="*/ 729 w 599"/>
                <a:gd name="T63" fmla="*/ 6596 h 597"/>
                <a:gd name="T64" fmla="*/ 1073 w 599"/>
                <a:gd name="T65" fmla="*/ 7011 h 597"/>
                <a:gd name="T66" fmla="*/ 1312 w 599"/>
                <a:gd name="T67" fmla="*/ 7230 h 597"/>
                <a:gd name="T68" fmla="*/ 1575 w 599"/>
                <a:gd name="T69" fmla="*/ 7467 h 597"/>
                <a:gd name="T70" fmla="*/ 1803 w 599"/>
                <a:gd name="T71" fmla="*/ 7662 h 597"/>
                <a:gd name="T72" fmla="*/ 2178 w 599"/>
                <a:gd name="T73" fmla="*/ 7950 h 597"/>
                <a:gd name="T74" fmla="*/ 2552 w 599"/>
                <a:gd name="T75" fmla="*/ 8008 h 597"/>
                <a:gd name="T76" fmla="*/ 3054 w 599"/>
                <a:gd name="T77" fmla="*/ 8130 h 597"/>
                <a:gd name="T78" fmla="*/ 3499 w 599"/>
                <a:gd name="T79" fmla="*/ 8245 h 597"/>
                <a:gd name="T80" fmla="*/ 3929 w 599"/>
                <a:gd name="T81" fmla="*/ 8106 h 597"/>
                <a:gd name="T82" fmla="*/ 4447 w 599"/>
                <a:gd name="T83" fmla="*/ 7950 h 597"/>
                <a:gd name="T84" fmla="*/ 4739 w 599"/>
                <a:gd name="T85" fmla="*/ 7830 h 597"/>
                <a:gd name="T86" fmla="*/ 5185 w 599"/>
                <a:gd name="T87" fmla="*/ 7537 h 597"/>
                <a:gd name="T88" fmla="*/ 5469 w 599"/>
                <a:gd name="T89" fmla="*/ 7287 h 597"/>
                <a:gd name="T90" fmla="*/ 5743 w 599"/>
                <a:gd name="T91" fmla="*/ 7081 h 597"/>
                <a:gd name="T92" fmla="*/ 6051 w 599"/>
                <a:gd name="T93" fmla="*/ 6654 h 597"/>
                <a:gd name="T94" fmla="*/ 6200 w 599"/>
                <a:gd name="T95" fmla="*/ 6320 h 597"/>
                <a:gd name="T96" fmla="*/ 6382 w 599"/>
                <a:gd name="T97" fmla="*/ 5934 h 597"/>
                <a:gd name="T98" fmla="*/ 6589 w 599"/>
                <a:gd name="T99" fmla="*/ 5341 h 597"/>
                <a:gd name="T100" fmla="*/ 6772 w 599"/>
                <a:gd name="T101" fmla="*/ 4731 h 5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9" h="597">
                  <a:moveTo>
                    <a:pt x="591" y="302"/>
                  </a:moveTo>
                  <a:cubicBezTo>
                    <a:pt x="591" y="301"/>
                    <a:pt x="591" y="299"/>
                    <a:pt x="591" y="298"/>
                  </a:cubicBezTo>
                  <a:cubicBezTo>
                    <a:pt x="591" y="297"/>
                    <a:pt x="591" y="297"/>
                    <a:pt x="591" y="296"/>
                  </a:cubicBezTo>
                  <a:cubicBezTo>
                    <a:pt x="596" y="294"/>
                    <a:pt x="599" y="290"/>
                    <a:pt x="599" y="285"/>
                  </a:cubicBezTo>
                  <a:cubicBezTo>
                    <a:pt x="599" y="280"/>
                    <a:pt x="595" y="275"/>
                    <a:pt x="590" y="274"/>
                  </a:cubicBezTo>
                  <a:cubicBezTo>
                    <a:pt x="590" y="273"/>
                    <a:pt x="590" y="273"/>
                    <a:pt x="590" y="272"/>
                  </a:cubicBezTo>
                  <a:cubicBezTo>
                    <a:pt x="595" y="271"/>
                    <a:pt x="599" y="266"/>
                    <a:pt x="599" y="261"/>
                  </a:cubicBezTo>
                  <a:cubicBezTo>
                    <a:pt x="599" y="255"/>
                    <a:pt x="594" y="249"/>
                    <a:pt x="587" y="249"/>
                  </a:cubicBezTo>
                  <a:cubicBezTo>
                    <a:pt x="587" y="248"/>
                    <a:pt x="587" y="247"/>
                    <a:pt x="587" y="245"/>
                  </a:cubicBezTo>
                  <a:cubicBezTo>
                    <a:pt x="590" y="243"/>
                    <a:pt x="593" y="240"/>
                    <a:pt x="593" y="235"/>
                  </a:cubicBezTo>
                  <a:cubicBezTo>
                    <a:pt x="593" y="229"/>
                    <a:pt x="588" y="224"/>
                    <a:pt x="582" y="223"/>
                  </a:cubicBezTo>
                  <a:cubicBezTo>
                    <a:pt x="582" y="223"/>
                    <a:pt x="582" y="223"/>
                    <a:pt x="581" y="223"/>
                  </a:cubicBezTo>
                  <a:cubicBezTo>
                    <a:pt x="585" y="221"/>
                    <a:pt x="587" y="217"/>
                    <a:pt x="587" y="213"/>
                  </a:cubicBezTo>
                  <a:cubicBezTo>
                    <a:pt x="587" y="207"/>
                    <a:pt x="581" y="201"/>
                    <a:pt x="575" y="201"/>
                  </a:cubicBezTo>
                  <a:cubicBezTo>
                    <a:pt x="575" y="201"/>
                    <a:pt x="575" y="201"/>
                    <a:pt x="575" y="201"/>
                  </a:cubicBezTo>
                  <a:cubicBezTo>
                    <a:pt x="574" y="199"/>
                    <a:pt x="574" y="198"/>
                    <a:pt x="573" y="196"/>
                  </a:cubicBezTo>
                  <a:cubicBezTo>
                    <a:pt x="575" y="194"/>
                    <a:pt x="576" y="191"/>
                    <a:pt x="576" y="188"/>
                  </a:cubicBezTo>
                  <a:cubicBezTo>
                    <a:pt x="576" y="182"/>
                    <a:pt x="571" y="176"/>
                    <a:pt x="565" y="176"/>
                  </a:cubicBezTo>
                  <a:cubicBezTo>
                    <a:pt x="564" y="175"/>
                    <a:pt x="564" y="174"/>
                    <a:pt x="563" y="173"/>
                  </a:cubicBezTo>
                  <a:cubicBezTo>
                    <a:pt x="565" y="170"/>
                    <a:pt x="566" y="167"/>
                    <a:pt x="566" y="164"/>
                  </a:cubicBezTo>
                  <a:cubicBezTo>
                    <a:pt x="566" y="158"/>
                    <a:pt x="561" y="152"/>
                    <a:pt x="555" y="152"/>
                  </a:cubicBezTo>
                  <a:cubicBezTo>
                    <a:pt x="554" y="152"/>
                    <a:pt x="553" y="153"/>
                    <a:pt x="553" y="153"/>
                  </a:cubicBezTo>
                  <a:cubicBezTo>
                    <a:pt x="552" y="152"/>
                    <a:pt x="551" y="150"/>
                    <a:pt x="551" y="149"/>
                  </a:cubicBezTo>
                  <a:cubicBezTo>
                    <a:pt x="552" y="147"/>
                    <a:pt x="553" y="145"/>
                    <a:pt x="553" y="142"/>
                  </a:cubicBezTo>
                  <a:cubicBezTo>
                    <a:pt x="553" y="135"/>
                    <a:pt x="548" y="130"/>
                    <a:pt x="542" y="130"/>
                  </a:cubicBezTo>
                  <a:cubicBezTo>
                    <a:pt x="541" y="130"/>
                    <a:pt x="539" y="130"/>
                    <a:pt x="538" y="130"/>
                  </a:cubicBezTo>
                  <a:cubicBezTo>
                    <a:pt x="537" y="129"/>
                    <a:pt x="536" y="127"/>
                    <a:pt x="535" y="125"/>
                  </a:cubicBezTo>
                  <a:cubicBezTo>
                    <a:pt x="536" y="123"/>
                    <a:pt x="537" y="121"/>
                    <a:pt x="537" y="118"/>
                  </a:cubicBezTo>
                  <a:cubicBezTo>
                    <a:pt x="537" y="112"/>
                    <a:pt x="532" y="106"/>
                    <a:pt x="526" y="106"/>
                  </a:cubicBezTo>
                  <a:cubicBezTo>
                    <a:pt x="524" y="106"/>
                    <a:pt x="522" y="107"/>
                    <a:pt x="521" y="108"/>
                  </a:cubicBezTo>
                  <a:cubicBezTo>
                    <a:pt x="520" y="107"/>
                    <a:pt x="519" y="106"/>
                    <a:pt x="519" y="105"/>
                  </a:cubicBezTo>
                  <a:cubicBezTo>
                    <a:pt x="520" y="104"/>
                    <a:pt x="520" y="102"/>
                    <a:pt x="520" y="100"/>
                  </a:cubicBezTo>
                  <a:cubicBezTo>
                    <a:pt x="520" y="93"/>
                    <a:pt x="515" y="88"/>
                    <a:pt x="508" y="88"/>
                  </a:cubicBezTo>
                  <a:cubicBezTo>
                    <a:pt x="507" y="88"/>
                    <a:pt x="505" y="89"/>
                    <a:pt x="503" y="89"/>
                  </a:cubicBezTo>
                  <a:cubicBezTo>
                    <a:pt x="503" y="89"/>
                    <a:pt x="502" y="88"/>
                    <a:pt x="501" y="87"/>
                  </a:cubicBezTo>
                  <a:cubicBezTo>
                    <a:pt x="502" y="86"/>
                    <a:pt x="502" y="84"/>
                    <a:pt x="502" y="82"/>
                  </a:cubicBezTo>
                  <a:cubicBezTo>
                    <a:pt x="502" y="76"/>
                    <a:pt x="497" y="70"/>
                    <a:pt x="491" y="70"/>
                  </a:cubicBezTo>
                  <a:cubicBezTo>
                    <a:pt x="488" y="70"/>
                    <a:pt x="486" y="71"/>
                    <a:pt x="484" y="72"/>
                  </a:cubicBezTo>
                  <a:cubicBezTo>
                    <a:pt x="484" y="72"/>
                    <a:pt x="484" y="72"/>
                    <a:pt x="483" y="71"/>
                  </a:cubicBezTo>
                  <a:cubicBezTo>
                    <a:pt x="483" y="70"/>
                    <a:pt x="484" y="69"/>
                    <a:pt x="484" y="68"/>
                  </a:cubicBezTo>
                  <a:cubicBezTo>
                    <a:pt x="484" y="62"/>
                    <a:pt x="478" y="57"/>
                    <a:pt x="472" y="57"/>
                  </a:cubicBezTo>
                  <a:cubicBezTo>
                    <a:pt x="470" y="57"/>
                    <a:pt x="468" y="57"/>
                    <a:pt x="466" y="58"/>
                  </a:cubicBezTo>
                  <a:cubicBezTo>
                    <a:pt x="465" y="58"/>
                    <a:pt x="464" y="57"/>
                    <a:pt x="463" y="56"/>
                  </a:cubicBezTo>
                  <a:cubicBezTo>
                    <a:pt x="463" y="56"/>
                    <a:pt x="463" y="55"/>
                    <a:pt x="463" y="54"/>
                  </a:cubicBezTo>
                  <a:cubicBezTo>
                    <a:pt x="463" y="48"/>
                    <a:pt x="458" y="43"/>
                    <a:pt x="451" y="43"/>
                  </a:cubicBezTo>
                  <a:cubicBezTo>
                    <a:pt x="449" y="43"/>
                    <a:pt x="446" y="43"/>
                    <a:pt x="444" y="45"/>
                  </a:cubicBezTo>
                  <a:cubicBezTo>
                    <a:pt x="444" y="44"/>
                    <a:pt x="443" y="44"/>
                    <a:pt x="442" y="43"/>
                  </a:cubicBezTo>
                  <a:cubicBezTo>
                    <a:pt x="442" y="43"/>
                    <a:pt x="442" y="43"/>
                    <a:pt x="442" y="42"/>
                  </a:cubicBezTo>
                  <a:cubicBezTo>
                    <a:pt x="442" y="36"/>
                    <a:pt x="437" y="31"/>
                    <a:pt x="430" y="31"/>
                  </a:cubicBezTo>
                  <a:cubicBezTo>
                    <a:pt x="427" y="31"/>
                    <a:pt x="425" y="32"/>
                    <a:pt x="423" y="33"/>
                  </a:cubicBezTo>
                  <a:cubicBezTo>
                    <a:pt x="422" y="33"/>
                    <a:pt x="421" y="33"/>
                    <a:pt x="420" y="32"/>
                  </a:cubicBezTo>
                  <a:cubicBezTo>
                    <a:pt x="420" y="32"/>
                    <a:pt x="420" y="32"/>
                    <a:pt x="420" y="32"/>
                  </a:cubicBezTo>
                  <a:cubicBezTo>
                    <a:pt x="420" y="25"/>
                    <a:pt x="415" y="20"/>
                    <a:pt x="409" y="20"/>
                  </a:cubicBezTo>
                  <a:cubicBezTo>
                    <a:pt x="405" y="20"/>
                    <a:pt x="402" y="21"/>
                    <a:pt x="400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17"/>
                    <a:pt x="394" y="12"/>
                    <a:pt x="387" y="12"/>
                  </a:cubicBezTo>
                  <a:cubicBezTo>
                    <a:pt x="383" y="12"/>
                    <a:pt x="380" y="14"/>
                    <a:pt x="378" y="17"/>
                  </a:cubicBezTo>
                  <a:cubicBezTo>
                    <a:pt x="377" y="17"/>
                    <a:pt x="376" y="16"/>
                    <a:pt x="375" y="16"/>
                  </a:cubicBezTo>
                  <a:cubicBezTo>
                    <a:pt x="374" y="11"/>
                    <a:pt x="370" y="6"/>
                    <a:pt x="364" y="6"/>
                  </a:cubicBezTo>
                  <a:cubicBezTo>
                    <a:pt x="360" y="6"/>
                    <a:pt x="356" y="8"/>
                    <a:pt x="354" y="11"/>
                  </a:cubicBezTo>
                  <a:cubicBezTo>
                    <a:pt x="353" y="11"/>
                    <a:pt x="352" y="11"/>
                    <a:pt x="351" y="11"/>
                  </a:cubicBezTo>
                  <a:cubicBezTo>
                    <a:pt x="349" y="6"/>
                    <a:pt x="345" y="3"/>
                    <a:pt x="340" y="3"/>
                  </a:cubicBezTo>
                  <a:cubicBezTo>
                    <a:pt x="336" y="3"/>
                    <a:pt x="333" y="5"/>
                    <a:pt x="330" y="8"/>
                  </a:cubicBezTo>
                  <a:cubicBezTo>
                    <a:pt x="329" y="8"/>
                    <a:pt x="329" y="8"/>
                    <a:pt x="328" y="8"/>
                  </a:cubicBezTo>
                  <a:cubicBezTo>
                    <a:pt x="326" y="4"/>
                    <a:pt x="322" y="1"/>
                    <a:pt x="317" y="1"/>
                  </a:cubicBezTo>
                  <a:cubicBezTo>
                    <a:pt x="313" y="1"/>
                    <a:pt x="309" y="3"/>
                    <a:pt x="307" y="6"/>
                  </a:cubicBezTo>
                  <a:cubicBezTo>
                    <a:pt x="305" y="6"/>
                    <a:pt x="304" y="6"/>
                    <a:pt x="303" y="6"/>
                  </a:cubicBezTo>
                  <a:cubicBezTo>
                    <a:pt x="301" y="3"/>
                    <a:pt x="297" y="0"/>
                    <a:pt x="293" y="0"/>
                  </a:cubicBezTo>
                  <a:cubicBezTo>
                    <a:pt x="288" y="0"/>
                    <a:pt x="284" y="3"/>
                    <a:pt x="282" y="7"/>
                  </a:cubicBezTo>
                  <a:cubicBezTo>
                    <a:pt x="281" y="7"/>
                    <a:pt x="280" y="7"/>
                    <a:pt x="280" y="7"/>
                  </a:cubicBezTo>
                  <a:cubicBezTo>
                    <a:pt x="278" y="4"/>
                    <a:pt x="274" y="1"/>
                    <a:pt x="270" y="1"/>
                  </a:cubicBezTo>
                  <a:cubicBezTo>
                    <a:pt x="264" y="1"/>
                    <a:pt x="260" y="5"/>
                    <a:pt x="258" y="9"/>
                  </a:cubicBezTo>
                  <a:cubicBezTo>
                    <a:pt x="258" y="9"/>
                    <a:pt x="257" y="9"/>
                    <a:pt x="257" y="10"/>
                  </a:cubicBezTo>
                  <a:cubicBezTo>
                    <a:pt x="255" y="6"/>
                    <a:pt x="251" y="4"/>
                    <a:pt x="247" y="4"/>
                  </a:cubicBezTo>
                  <a:cubicBezTo>
                    <a:pt x="241" y="4"/>
                    <a:pt x="237" y="8"/>
                    <a:pt x="236" y="14"/>
                  </a:cubicBezTo>
                  <a:cubicBezTo>
                    <a:pt x="234" y="14"/>
                    <a:pt x="233" y="14"/>
                    <a:pt x="232" y="14"/>
                  </a:cubicBezTo>
                  <a:cubicBezTo>
                    <a:pt x="230" y="12"/>
                    <a:pt x="226" y="10"/>
                    <a:pt x="223" y="10"/>
                  </a:cubicBezTo>
                  <a:cubicBezTo>
                    <a:pt x="217" y="10"/>
                    <a:pt x="212" y="15"/>
                    <a:pt x="211" y="20"/>
                  </a:cubicBezTo>
                  <a:cubicBezTo>
                    <a:pt x="210" y="21"/>
                    <a:pt x="209" y="21"/>
                    <a:pt x="208" y="21"/>
                  </a:cubicBezTo>
                  <a:cubicBezTo>
                    <a:pt x="206" y="19"/>
                    <a:pt x="203" y="18"/>
                    <a:pt x="199" y="18"/>
                  </a:cubicBezTo>
                  <a:cubicBezTo>
                    <a:pt x="193" y="18"/>
                    <a:pt x="188" y="23"/>
                    <a:pt x="188" y="29"/>
                  </a:cubicBezTo>
                  <a:cubicBezTo>
                    <a:pt x="187" y="29"/>
                    <a:pt x="186" y="29"/>
                    <a:pt x="186" y="30"/>
                  </a:cubicBezTo>
                  <a:cubicBezTo>
                    <a:pt x="184" y="28"/>
                    <a:pt x="181" y="26"/>
                    <a:pt x="178" y="26"/>
                  </a:cubicBezTo>
                  <a:cubicBezTo>
                    <a:pt x="171" y="26"/>
                    <a:pt x="166" y="32"/>
                    <a:pt x="166" y="38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5" y="39"/>
                    <a:pt x="164" y="40"/>
                    <a:pt x="163" y="41"/>
                  </a:cubicBezTo>
                  <a:cubicBezTo>
                    <a:pt x="161" y="39"/>
                    <a:pt x="158" y="38"/>
                    <a:pt x="155" y="38"/>
                  </a:cubicBezTo>
                  <a:cubicBezTo>
                    <a:pt x="149" y="38"/>
                    <a:pt x="143" y="43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3" y="52"/>
                    <a:pt x="143" y="52"/>
                    <a:pt x="142" y="53"/>
                  </a:cubicBezTo>
                  <a:cubicBezTo>
                    <a:pt x="141" y="52"/>
                    <a:pt x="139" y="52"/>
                    <a:pt x="137" y="52"/>
                  </a:cubicBezTo>
                  <a:cubicBezTo>
                    <a:pt x="130" y="52"/>
                    <a:pt x="125" y="57"/>
                    <a:pt x="125" y="63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65"/>
                    <a:pt x="123" y="66"/>
                    <a:pt x="122" y="67"/>
                  </a:cubicBezTo>
                  <a:cubicBezTo>
                    <a:pt x="121" y="66"/>
                    <a:pt x="119" y="66"/>
                    <a:pt x="117" y="66"/>
                  </a:cubicBezTo>
                  <a:cubicBezTo>
                    <a:pt x="111" y="66"/>
                    <a:pt x="105" y="71"/>
                    <a:pt x="105" y="77"/>
                  </a:cubicBezTo>
                  <a:cubicBezTo>
                    <a:pt x="105" y="78"/>
                    <a:pt x="106" y="79"/>
                    <a:pt x="106" y="80"/>
                  </a:cubicBezTo>
                  <a:cubicBezTo>
                    <a:pt x="104" y="82"/>
                    <a:pt x="103" y="83"/>
                    <a:pt x="102" y="84"/>
                  </a:cubicBezTo>
                  <a:cubicBezTo>
                    <a:pt x="101" y="84"/>
                    <a:pt x="100" y="84"/>
                    <a:pt x="99" y="84"/>
                  </a:cubicBezTo>
                  <a:cubicBezTo>
                    <a:pt x="92" y="84"/>
                    <a:pt x="87" y="89"/>
                    <a:pt x="87" y="96"/>
                  </a:cubicBezTo>
                  <a:cubicBezTo>
                    <a:pt x="87" y="97"/>
                    <a:pt x="87" y="97"/>
                    <a:pt x="87" y="98"/>
                  </a:cubicBezTo>
                  <a:cubicBezTo>
                    <a:pt x="86" y="100"/>
                    <a:pt x="85" y="101"/>
                    <a:pt x="84" y="102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4" y="102"/>
                    <a:pt x="69" y="107"/>
                    <a:pt x="69" y="114"/>
                  </a:cubicBezTo>
                  <a:cubicBezTo>
                    <a:pt x="69" y="116"/>
                    <a:pt x="69" y="117"/>
                    <a:pt x="70" y="119"/>
                  </a:cubicBezTo>
                  <a:cubicBezTo>
                    <a:pt x="69" y="119"/>
                    <a:pt x="69" y="120"/>
                    <a:pt x="68" y="121"/>
                  </a:cubicBezTo>
                  <a:cubicBezTo>
                    <a:pt x="67" y="120"/>
                    <a:pt x="66" y="120"/>
                    <a:pt x="65" y="120"/>
                  </a:cubicBezTo>
                  <a:cubicBezTo>
                    <a:pt x="59" y="120"/>
                    <a:pt x="53" y="126"/>
                    <a:pt x="53" y="132"/>
                  </a:cubicBezTo>
                  <a:cubicBezTo>
                    <a:pt x="53" y="135"/>
                    <a:pt x="54" y="137"/>
                    <a:pt x="55" y="139"/>
                  </a:cubicBezTo>
                  <a:cubicBezTo>
                    <a:pt x="55" y="140"/>
                    <a:pt x="55" y="140"/>
                    <a:pt x="54" y="141"/>
                  </a:cubicBezTo>
                  <a:cubicBezTo>
                    <a:pt x="54" y="141"/>
                    <a:pt x="53" y="141"/>
                    <a:pt x="52" y="141"/>
                  </a:cubicBezTo>
                  <a:cubicBezTo>
                    <a:pt x="46" y="141"/>
                    <a:pt x="40" y="146"/>
                    <a:pt x="40" y="152"/>
                  </a:cubicBezTo>
                  <a:cubicBezTo>
                    <a:pt x="40" y="155"/>
                    <a:pt x="41" y="158"/>
                    <a:pt x="43" y="160"/>
                  </a:cubicBezTo>
                  <a:cubicBezTo>
                    <a:pt x="42" y="161"/>
                    <a:pt x="42" y="162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4" y="163"/>
                    <a:pt x="29" y="168"/>
                    <a:pt x="29" y="174"/>
                  </a:cubicBezTo>
                  <a:cubicBezTo>
                    <a:pt x="29" y="178"/>
                    <a:pt x="30" y="181"/>
                    <a:pt x="32" y="183"/>
                  </a:cubicBezTo>
                  <a:cubicBezTo>
                    <a:pt x="31" y="184"/>
                    <a:pt x="31" y="185"/>
                    <a:pt x="30" y="187"/>
                  </a:cubicBezTo>
                  <a:cubicBezTo>
                    <a:pt x="24" y="187"/>
                    <a:pt x="19" y="192"/>
                    <a:pt x="19" y="199"/>
                  </a:cubicBezTo>
                  <a:cubicBezTo>
                    <a:pt x="19" y="202"/>
                    <a:pt x="20" y="205"/>
                    <a:pt x="23" y="207"/>
                  </a:cubicBezTo>
                  <a:cubicBezTo>
                    <a:pt x="22" y="208"/>
                    <a:pt x="22" y="209"/>
                    <a:pt x="22" y="210"/>
                  </a:cubicBezTo>
                  <a:cubicBezTo>
                    <a:pt x="17" y="212"/>
                    <a:pt x="13" y="216"/>
                    <a:pt x="13" y="222"/>
                  </a:cubicBezTo>
                  <a:cubicBezTo>
                    <a:pt x="13" y="225"/>
                    <a:pt x="14" y="228"/>
                    <a:pt x="16" y="230"/>
                  </a:cubicBezTo>
                  <a:cubicBezTo>
                    <a:pt x="16" y="231"/>
                    <a:pt x="16" y="232"/>
                    <a:pt x="16" y="233"/>
                  </a:cubicBezTo>
                  <a:cubicBezTo>
                    <a:pt x="10" y="233"/>
                    <a:pt x="5" y="238"/>
                    <a:pt x="5" y="244"/>
                  </a:cubicBezTo>
                  <a:cubicBezTo>
                    <a:pt x="5" y="249"/>
                    <a:pt x="8" y="253"/>
                    <a:pt x="11" y="255"/>
                  </a:cubicBezTo>
                  <a:cubicBezTo>
                    <a:pt x="11" y="256"/>
                    <a:pt x="11" y="256"/>
                    <a:pt x="11" y="257"/>
                  </a:cubicBezTo>
                  <a:cubicBezTo>
                    <a:pt x="5" y="258"/>
                    <a:pt x="1" y="263"/>
                    <a:pt x="1" y="269"/>
                  </a:cubicBezTo>
                  <a:cubicBezTo>
                    <a:pt x="1" y="274"/>
                    <a:pt x="4" y="278"/>
                    <a:pt x="9" y="280"/>
                  </a:cubicBezTo>
                  <a:cubicBezTo>
                    <a:pt x="9" y="281"/>
                    <a:pt x="9" y="281"/>
                    <a:pt x="9" y="282"/>
                  </a:cubicBezTo>
                  <a:cubicBezTo>
                    <a:pt x="4" y="284"/>
                    <a:pt x="1" y="288"/>
                    <a:pt x="1" y="293"/>
                  </a:cubicBezTo>
                  <a:cubicBezTo>
                    <a:pt x="1" y="298"/>
                    <a:pt x="4" y="302"/>
                    <a:pt x="8" y="304"/>
                  </a:cubicBezTo>
                  <a:cubicBezTo>
                    <a:pt x="8" y="305"/>
                    <a:pt x="8" y="306"/>
                    <a:pt x="8" y="307"/>
                  </a:cubicBezTo>
                  <a:cubicBezTo>
                    <a:pt x="4" y="309"/>
                    <a:pt x="0" y="313"/>
                    <a:pt x="0" y="318"/>
                  </a:cubicBezTo>
                  <a:cubicBezTo>
                    <a:pt x="0" y="324"/>
                    <a:pt x="4" y="329"/>
                    <a:pt x="10" y="330"/>
                  </a:cubicBezTo>
                  <a:cubicBezTo>
                    <a:pt x="10" y="331"/>
                    <a:pt x="10" y="332"/>
                    <a:pt x="10" y="334"/>
                  </a:cubicBezTo>
                  <a:cubicBezTo>
                    <a:pt x="7" y="336"/>
                    <a:pt x="4" y="340"/>
                    <a:pt x="4" y="344"/>
                  </a:cubicBezTo>
                  <a:cubicBezTo>
                    <a:pt x="4" y="350"/>
                    <a:pt x="8" y="355"/>
                    <a:pt x="14" y="356"/>
                  </a:cubicBezTo>
                  <a:cubicBezTo>
                    <a:pt x="14" y="357"/>
                    <a:pt x="14" y="358"/>
                    <a:pt x="15" y="360"/>
                  </a:cubicBezTo>
                  <a:cubicBezTo>
                    <a:pt x="12" y="362"/>
                    <a:pt x="11" y="365"/>
                    <a:pt x="11" y="368"/>
                  </a:cubicBezTo>
                  <a:cubicBezTo>
                    <a:pt x="11" y="374"/>
                    <a:pt x="15" y="378"/>
                    <a:pt x="20" y="380"/>
                  </a:cubicBezTo>
                  <a:cubicBezTo>
                    <a:pt x="20" y="381"/>
                    <a:pt x="21" y="382"/>
                    <a:pt x="21" y="384"/>
                  </a:cubicBezTo>
                  <a:cubicBezTo>
                    <a:pt x="18" y="386"/>
                    <a:pt x="16" y="389"/>
                    <a:pt x="16" y="393"/>
                  </a:cubicBezTo>
                  <a:cubicBezTo>
                    <a:pt x="16" y="399"/>
                    <a:pt x="22" y="405"/>
                    <a:pt x="28" y="405"/>
                  </a:cubicBezTo>
                  <a:cubicBezTo>
                    <a:pt x="28" y="405"/>
                    <a:pt x="28" y="405"/>
                    <a:pt x="28" y="405"/>
                  </a:cubicBezTo>
                  <a:cubicBezTo>
                    <a:pt x="29" y="405"/>
                    <a:pt x="29" y="406"/>
                    <a:pt x="29" y="406"/>
                  </a:cubicBezTo>
                  <a:cubicBezTo>
                    <a:pt x="27" y="408"/>
                    <a:pt x="25" y="411"/>
                    <a:pt x="25" y="414"/>
                  </a:cubicBezTo>
                  <a:cubicBezTo>
                    <a:pt x="25" y="421"/>
                    <a:pt x="31" y="426"/>
                    <a:pt x="37" y="426"/>
                  </a:cubicBezTo>
                  <a:cubicBezTo>
                    <a:pt x="37" y="426"/>
                    <a:pt x="38" y="426"/>
                    <a:pt x="38" y="426"/>
                  </a:cubicBezTo>
                  <a:cubicBezTo>
                    <a:pt x="38" y="426"/>
                    <a:pt x="38" y="427"/>
                    <a:pt x="38" y="427"/>
                  </a:cubicBezTo>
                  <a:cubicBezTo>
                    <a:pt x="36" y="429"/>
                    <a:pt x="35" y="432"/>
                    <a:pt x="35" y="435"/>
                  </a:cubicBezTo>
                  <a:cubicBezTo>
                    <a:pt x="35" y="442"/>
                    <a:pt x="40" y="447"/>
                    <a:pt x="47" y="447"/>
                  </a:cubicBezTo>
                  <a:cubicBezTo>
                    <a:pt x="48" y="447"/>
                    <a:pt x="48" y="447"/>
                    <a:pt x="49" y="447"/>
                  </a:cubicBezTo>
                  <a:cubicBezTo>
                    <a:pt x="50" y="448"/>
                    <a:pt x="50" y="449"/>
                    <a:pt x="51" y="450"/>
                  </a:cubicBezTo>
                  <a:cubicBezTo>
                    <a:pt x="50" y="451"/>
                    <a:pt x="50" y="453"/>
                    <a:pt x="50" y="455"/>
                  </a:cubicBezTo>
                  <a:cubicBezTo>
                    <a:pt x="50" y="462"/>
                    <a:pt x="55" y="467"/>
                    <a:pt x="61" y="467"/>
                  </a:cubicBezTo>
                  <a:cubicBezTo>
                    <a:pt x="62" y="467"/>
                    <a:pt x="62" y="467"/>
                    <a:pt x="62" y="467"/>
                  </a:cubicBezTo>
                  <a:cubicBezTo>
                    <a:pt x="63" y="468"/>
                    <a:pt x="64" y="470"/>
                    <a:pt x="65" y="472"/>
                  </a:cubicBezTo>
                  <a:cubicBezTo>
                    <a:pt x="65" y="473"/>
                    <a:pt x="64" y="475"/>
                    <a:pt x="64" y="477"/>
                  </a:cubicBezTo>
                  <a:cubicBezTo>
                    <a:pt x="64" y="484"/>
                    <a:pt x="69" y="489"/>
                    <a:pt x="76" y="489"/>
                  </a:cubicBezTo>
                  <a:cubicBezTo>
                    <a:pt x="77" y="489"/>
                    <a:pt x="78" y="489"/>
                    <a:pt x="79" y="488"/>
                  </a:cubicBezTo>
                  <a:cubicBezTo>
                    <a:pt x="80" y="490"/>
                    <a:pt x="81" y="491"/>
                    <a:pt x="82" y="492"/>
                  </a:cubicBezTo>
                  <a:cubicBezTo>
                    <a:pt x="82" y="493"/>
                    <a:pt x="82" y="494"/>
                    <a:pt x="82" y="495"/>
                  </a:cubicBezTo>
                  <a:cubicBezTo>
                    <a:pt x="82" y="502"/>
                    <a:pt x="87" y="507"/>
                    <a:pt x="94" y="507"/>
                  </a:cubicBezTo>
                  <a:cubicBezTo>
                    <a:pt x="95" y="507"/>
                    <a:pt x="95" y="507"/>
                    <a:pt x="96" y="507"/>
                  </a:cubicBezTo>
                  <a:cubicBezTo>
                    <a:pt x="97" y="508"/>
                    <a:pt x="98" y="508"/>
                    <a:pt x="99" y="509"/>
                  </a:cubicBezTo>
                  <a:cubicBezTo>
                    <a:pt x="99" y="510"/>
                    <a:pt x="98" y="511"/>
                    <a:pt x="98" y="513"/>
                  </a:cubicBezTo>
                  <a:cubicBezTo>
                    <a:pt x="98" y="519"/>
                    <a:pt x="104" y="524"/>
                    <a:pt x="110" y="524"/>
                  </a:cubicBezTo>
                  <a:cubicBezTo>
                    <a:pt x="112" y="524"/>
                    <a:pt x="113" y="524"/>
                    <a:pt x="115" y="523"/>
                  </a:cubicBezTo>
                  <a:cubicBezTo>
                    <a:pt x="116" y="524"/>
                    <a:pt x="117" y="525"/>
                    <a:pt x="118" y="526"/>
                  </a:cubicBezTo>
                  <a:cubicBezTo>
                    <a:pt x="117" y="527"/>
                    <a:pt x="117" y="528"/>
                    <a:pt x="117" y="529"/>
                  </a:cubicBezTo>
                  <a:cubicBezTo>
                    <a:pt x="117" y="535"/>
                    <a:pt x="122" y="541"/>
                    <a:pt x="129" y="541"/>
                  </a:cubicBezTo>
                  <a:cubicBezTo>
                    <a:pt x="131" y="541"/>
                    <a:pt x="133" y="540"/>
                    <a:pt x="135" y="539"/>
                  </a:cubicBezTo>
                  <a:cubicBezTo>
                    <a:pt x="136" y="539"/>
                    <a:pt x="137" y="540"/>
                    <a:pt x="138" y="540"/>
                  </a:cubicBezTo>
                  <a:cubicBezTo>
                    <a:pt x="138" y="541"/>
                    <a:pt x="138" y="542"/>
                    <a:pt x="138" y="542"/>
                  </a:cubicBezTo>
                  <a:cubicBezTo>
                    <a:pt x="138" y="549"/>
                    <a:pt x="143" y="554"/>
                    <a:pt x="149" y="554"/>
                  </a:cubicBezTo>
                  <a:cubicBezTo>
                    <a:pt x="152" y="554"/>
                    <a:pt x="154" y="553"/>
                    <a:pt x="156" y="552"/>
                  </a:cubicBezTo>
                  <a:cubicBezTo>
                    <a:pt x="157" y="552"/>
                    <a:pt x="157" y="552"/>
                    <a:pt x="158" y="553"/>
                  </a:cubicBezTo>
                  <a:cubicBezTo>
                    <a:pt x="158" y="553"/>
                    <a:pt x="158" y="554"/>
                    <a:pt x="158" y="554"/>
                  </a:cubicBezTo>
                  <a:cubicBezTo>
                    <a:pt x="158" y="560"/>
                    <a:pt x="163" y="566"/>
                    <a:pt x="170" y="566"/>
                  </a:cubicBezTo>
                  <a:cubicBezTo>
                    <a:pt x="173" y="566"/>
                    <a:pt x="175" y="565"/>
                    <a:pt x="178" y="563"/>
                  </a:cubicBezTo>
                  <a:cubicBezTo>
                    <a:pt x="178" y="563"/>
                    <a:pt x="178" y="563"/>
                    <a:pt x="179" y="563"/>
                  </a:cubicBezTo>
                  <a:cubicBezTo>
                    <a:pt x="179" y="563"/>
                    <a:pt x="179" y="563"/>
                    <a:pt x="179" y="564"/>
                  </a:cubicBezTo>
                  <a:cubicBezTo>
                    <a:pt x="179" y="570"/>
                    <a:pt x="184" y="575"/>
                    <a:pt x="191" y="575"/>
                  </a:cubicBezTo>
                  <a:cubicBezTo>
                    <a:pt x="194" y="575"/>
                    <a:pt x="197" y="574"/>
                    <a:pt x="199" y="572"/>
                  </a:cubicBezTo>
                  <a:cubicBezTo>
                    <a:pt x="200" y="572"/>
                    <a:pt x="200" y="572"/>
                    <a:pt x="201" y="572"/>
                  </a:cubicBezTo>
                  <a:cubicBezTo>
                    <a:pt x="202" y="578"/>
                    <a:pt x="207" y="583"/>
                    <a:pt x="213" y="583"/>
                  </a:cubicBezTo>
                  <a:cubicBezTo>
                    <a:pt x="216" y="583"/>
                    <a:pt x="219" y="581"/>
                    <a:pt x="222" y="579"/>
                  </a:cubicBezTo>
                  <a:cubicBezTo>
                    <a:pt x="222" y="579"/>
                    <a:pt x="223" y="579"/>
                    <a:pt x="224" y="579"/>
                  </a:cubicBezTo>
                  <a:cubicBezTo>
                    <a:pt x="225" y="585"/>
                    <a:pt x="229" y="589"/>
                    <a:pt x="235" y="589"/>
                  </a:cubicBezTo>
                  <a:cubicBezTo>
                    <a:pt x="239" y="589"/>
                    <a:pt x="243" y="587"/>
                    <a:pt x="245" y="584"/>
                  </a:cubicBezTo>
                  <a:cubicBezTo>
                    <a:pt x="246" y="584"/>
                    <a:pt x="246" y="585"/>
                    <a:pt x="247" y="585"/>
                  </a:cubicBezTo>
                  <a:cubicBezTo>
                    <a:pt x="248" y="590"/>
                    <a:pt x="253" y="594"/>
                    <a:pt x="258" y="594"/>
                  </a:cubicBezTo>
                  <a:cubicBezTo>
                    <a:pt x="263" y="594"/>
                    <a:pt x="266" y="591"/>
                    <a:pt x="268" y="588"/>
                  </a:cubicBezTo>
                  <a:cubicBezTo>
                    <a:pt x="269" y="588"/>
                    <a:pt x="270" y="588"/>
                    <a:pt x="270" y="588"/>
                  </a:cubicBezTo>
                  <a:cubicBezTo>
                    <a:pt x="272" y="593"/>
                    <a:pt x="276" y="597"/>
                    <a:pt x="282" y="597"/>
                  </a:cubicBezTo>
                  <a:cubicBezTo>
                    <a:pt x="287" y="597"/>
                    <a:pt x="291" y="594"/>
                    <a:pt x="293" y="589"/>
                  </a:cubicBezTo>
                  <a:cubicBezTo>
                    <a:pt x="294" y="589"/>
                    <a:pt x="295" y="589"/>
                    <a:pt x="296" y="589"/>
                  </a:cubicBezTo>
                  <a:cubicBezTo>
                    <a:pt x="298" y="594"/>
                    <a:pt x="302" y="596"/>
                    <a:pt x="307" y="596"/>
                  </a:cubicBezTo>
                  <a:cubicBezTo>
                    <a:pt x="312" y="596"/>
                    <a:pt x="316" y="593"/>
                    <a:pt x="318" y="589"/>
                  </a:cubicBezTo>
                  <a:cubicBezTo>
                    <a:pt x="319" y="589"/>
                    <a:pt x="319" y="589"/>
                    <a:pt x="320" y="589"/>
                  </a:cubicBezTo>
                  <a:cubicBezTo>
                    <a:pt x="321" y="593"/>
                    <a:pt x="325" y="596"/>
                    <a:pt x="330" y="596"/>
                  </a:cubicBezTo>
                  <a:cubicBezTo>
                    <a:pt x="336" y="596"/>
                    <a:pt x="341" y="592"/>
                    <a:pt x="342" y="586"/>
                  </a:cubicBezTo>
                  <a:cubicBezTo>
                    <a:pt x="343" y="586"/>
                    <a:pt x="344" y="586"/>
                    <a:pt x="345" y="586"/>
                  </a:cubicBezTo>
                  <a:cubicBezTo>
                    <a:pt x="347" y="589"/>
                    <a:pt x="351" y="591"/>
                    <a:pt x="355" y="591"/>
                  </a:cubicBezTo>
                  <a:cubicBezTo>
                    <a:pt x="361" y="591"/>
                    <a:pt x="365" y="587"/>
                    <a:pt x="366" y="582"/>
                  </a:cubicBezTo>
                  <a:cubicBezTo>
                    <a:pt x="367" y="582"/>
                    <a:pt x="368" y="581"/>
                    <a:pt x="369" y="581"/>
                  </a:cubicBezTo>
                  <a:cubicBezTo>
                    <a:pt x="371" y="584"/>
                    <a:pt x="374" y="586"/>
                    <a:pt x="378" y="586"/>
                  </a:cubicBezTo>
                  <a:cubicBezTo>
                    <a:pt x="384" y="586"/>
                    <a:pt x="389" y="581"/>
                    <a:pt x="390" y="575"/>
                  </a:cubicBezTo>
                  <a:cubicBezTo>
                    <a:pt x="390" y="575"/>
                    <a:pt x="391" y="575"/>
                    <a:pt x="392" y="575"/>
                  </a:cubicBezTo>
                  <a:cubicBezTo>
                    <a:pt x="394" y="577"/>
                    <a:pt x="397" y="579"/>
                    <a:pt x="401" y="579"/>
                  </a:cubicBezTo>
                  <a:cubicBezTo>
                    <a:pt x="408" y="579"/>
                    <a:pt x="413" y="574"/>
                    <a:pt x="413" y="567"/>
                  </a:cubicBezTo>
                  <a:cubicBezTo>
                    <a:pt x="413" y="567"/>
                    <a:pt x="413" y="567"/>
                    <a:pt x="413" y="567"/>
                  </a:cubicBezTo>
                  <a:cubicBezTo>
                    <a:pt x="414" y="566"/>
                    <a:pt x="415" y="566"/>
                    <a:pt x="416" y="566"/>
                  </a:cubicBezTo>
                  <a:cubicBezTo>
                    <a:pt x="418" y="567"/>
                    <a:pt x="420" y="567"/>
                    <a:pt x="422" y="567"/>
                  </a:cubicBezTo>
                  <a:cubicBezTo>
                    <a:pt x="428" y="567"/>
                    <a:pt x="433" y="563"/>
                    <a:pt x="434" y="557"/>
                  </a:cubicBezTo>
                  <a:cubicBezTo>
                    <a:pt x="435" y="556"/>
                    <a:pt x="437" y="555"/>
                    <a:pt x="438" y="555"/>
                  </a:cubicBezTo>
                  <a:cubicBezTo>
                    <a:pt x="440" y="556"/>
                    <a:pt x="441" y="556"/>
                    <a:pt x="443" y="556"/>
                  </a:cubicBezTo>
                  <a:cubicBezTo>
                    <a:pt x="450" y="556"/>
                    <a:pt x="455" y="551"/>
                    <a:pt x="455" y="545"/>
                  </a:cubicBezTo>
                  <a:cubicBezTo>
                    <a:pt x="457" y="544"/>
                    <a:pt x="458" y="543"/>
                    <a:pt x="460" y="542"/>
                  </a:cubicBezTo>
                  <a:cubicBezTo>
                    <a:pt x="461" y="542"/>
                    <a:pt x="463" y="543"/>
                    <a:pt x="464" y="543"/>
                  </a:cubicBezTo>
                  <a:cubicBezTo>
                    <a:pt x="471" y="543"/>
                    <a:pt x="476" y="537"/>
                    <a:pt x="476" y="531"/>
                  </a:cubicBezTo>
                  <a:cubicBezTo>
                    <a:pt x="476" y="531"/>
                    <a:pt x="476" y="530"/>
                    <a:pt x="476" y="530"/>
                  </a:cubicBezTo>
                  <a:cubicBezTo>
                    <a:pt x="477" y="529"/>
                    <a:pt x="478" y="528"/>
                    <a:pt x="480" y="527"/>
                  </a:cubicBezTo>
                  <a:cubicBezTo>
                    <a:pt x="481" y="528"/>
                    <a:pt x="483" y="529"/>
                    <a:pt x="485" y="529"/>
                  </a:cubicBezTo>
                  <a:cubicBezTo>
                    <a:pt x="491" y="529"/>
                    <a:pt x="497" y="523"/>
                    <a:pt x="497" y="517"/>
                  </a:cubicBezTo>
                  <a:cubicBezTo>
                    <a:pt x="497" y="516"/>
                    <a:pt x="496" y="515"/>
                    <a:pt x="496" y="514"/>
                  </a:cubicBezTo>
                  <a:cubicBezTo>
                    <a:pt x="497" y="513"/>
                    <a:pt x="498" y="512"/>
                    <a:pt x="499" y="511"/>
                  </a:cubicBezTo>
                  <a:cubicBezTo>
                    <a:pt x="500" y="511"/>
                    <a:pt x="502" y="512"/>
                    <a:pt x="504" y="512"/>
                  </a:cubicBezTo>
                  <a:cubicBezTo>
                    <a:pt x="510" y="512"/>
                    <a:pt x="515" y="506"/>
                    <a:pt x="515" y="500"/>
                  </a:cubicBezTo>
                  <a:cubicBezTo>
                    <a:pt x="515" y="498"/>
                    <a:pt x="515" y="497"/>
                    <a:pt x="514" y="495"/>
                  </a:cubicBezTo>
                  <a:cubicBezTo>
                    <a:pt x="515" y="494"/>
                    <a:pt x="516" y="494"/>
                    <a:pt x="516" y="493"/>
                  </a:cubicBezTo>
                  <a:cubicBezTo>
                    <a:pt x="517" y="493"/>
                    <a:pt x="518" y="493"/>
                    <a:pt x="519" y="493"/>
                  </a:cubicBezTo>
                  <a:cubicBezTo>
                    <a:pt x="526" y="493"/>
                    <a:pt x="531" y="488"/>
                    <a:pt x="531" y="481"/>
                  </a:cubicBezTo>
                  <a:cubicBezTo>
                    <a:pt x="531" y="480"/>
                    <a:pt x="531" y="478"/>
                    <a:pt x="530" y="477"/>
                  </a:cubicBezTo>
                  <a:cubicBezTo>
                    <a:pt x="531" y="476"/>
                    <a:pt x="532" y="474"/>
                    <a:pt x="533" y="473"/>
                  </a:cubicBezTo>
                  <a:cubicBezTo>
                    <a:pt x="533" y="473"/>
                    <a:pt x="533" y="473"/>
                    <a:pt x="534" y="473"/>
                  </a:cubicBezTo>
                  <a:cubicBezTo>
                    <a:pt x="540" y="473"/>
                    <a:pt x="545" y="468"/>
                    <a:pt x="545" y="462"/>
                  </a:cubicBezTo>
                  <a:cubicBezTo>
                    <a:pt x="545" y="460"/>
                    <a:pt x="545" y="458"/>
                    <a:pt x="544" y="457"/>
                  </a:cubicBezTo>
                  <a:cubicBezTo>
                    <a:pt x="545" y="455"/>
                    <a:pt x="546" y="454"/>
                    <a:pt x="547" y="453"/>
                  </a:cubicBezTo>
                  <a:cubicBezTo>
                    <a:pt x="547" y="453"/>
                    <a:pt x="548" y="453"/>
                    <a:pt x="548" y="453"/>
                  </a:cubicBezTo>
                  <a:cubicBezTo>
                    <a:pt x="555" y="453"/>
                    <a:pt x="560" y="448"/>
                    <a:pt x="560" y="441"/>
                  </a:cubicBezTo>
                  <a:cubicBezTo>
                    <a:pt x="560" y="439"/>
                    <a:pt x="559" y="436"/>
                    <a:pt x="558" y="434"/>
                  </a:cubicBezTo>
                  <a:cubicBezTo>
                    <a:pt x="558" y="432"/>
                    <a:pt x="559" y="431"/>
                    <a:pt x="560" y="429"/>
                  </a:cubicBezTo>
                  <a:cubicBezTo>
                    <a:pt x="567" y="429"/>
                    <a:pt x="572" y="423"/>
                    <a:pt x="572" y="417"/>
                  </a:cubicBezTo>
                  <a:cubicBezTo>
                    <a:pt x="572" y="414"/>
                    <a:pt x="571" y="412"/>
                    <a:pt x="569" y="410"/>
                  </a:cubicBezTo>
                  <a:cubicBezTo>
                    <a:pt x="570" y="408"/>
                    <a:pt x="570" y="407"/>
                    <a:pt x="571" y="405"/>
                  </a:cubicBezTo>
                  <a:cubicBezTo>
                    <a:pt x="577" y="404"/>
                    <a:pt x="581" y="399"/>
                    <a:pt x="581" y="393"/>
                  </a:cubicBezTo>
                  <a:cubicBezTo>
                    <a:pt x="581" y="390"/>
                    <a:pt x="580" y="388"/>
                    <a:pt x="578" y="386"/>
                  </a:cubicBezTo>
                  <a:cubicBezTo>
                    <a:pt x="578" y="384"/>
                    <a:pt x="579" y="382"/>
                    <a:pt x="579" y="380"/>
                  </a:cubicBezTo>
                  <a:cubicBezTo>
                    <a:pt x="585" y="380"/>
                    <a:pt x="589" y="375"/>
                    <a:pt x="589" y="369"/>
                  </a:cubicBezTo>
                  <a:cubicBezTo>
                    <a:pt x="589" y="365"/>
                    <a:pt x="588" y="362"/>
                    <a:pt x="585" y="359"/>
                  </a:cubicBezTo>
                  <a:cubicBezTo>
                    <a:pt x="585" y="358"/>
                    <a:pt x="586" y="356"/>
                    <a:pt x="586" y="354"/>
                  </a:cubicBezTo>
                  <a:cubicBezTo>
                    <a:pt x="591" y="352"/>
                    <a:pt x="594" y="348"/>
                    <a:pt x="594" y="342"/>
                  </a:cubicBezTo>
                  <a:cubicBezTo>
                    <a:pt x="594" y="338"/>
                    <a:pt x="592" y="335"/>
                    <a:pt x="589" y="333"/>
                  </a:cubicBezTo>
                  <a:cubicBezTo>
                    <a:pt x="590" y="330"/>
                    <a:pt x="590" y="327"/>
                    <a:pt x="590" y="323"/>
                  </a:cubicBezTo>
                  <a:cubicBezTo>
                    <a:pt x="594" y="322"/>
                    <a:pt x="597" y="317"/>
                    <a:pt x="597" y="312"/>
                  </a:cubicBezTo>
                  <a:cubicBezTo>
                    <a:pt x="597" y="308"/>
                    <a:pt x="595" y="304"/>
                    <a:pt x="591" y="302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5" name="Freeform 1260">
              <a:extLst>
                <a:ext uri="{FF2B5EF4-FFF2-40B4-BE49-F238E27FC236}">
                  <a16:creationId xmlns:a16="http://schemas.microsoft.com/office/drawing/2014/main" id="{B178002A-8A5F-490B-B25D-A395450B9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8" y="766"/>
              <a:ext cx="1098" cy="1248"/>
            </a:xfrm>
            <a:custGeom>
              <a:avLst/>
              <a:gdLst>
                <a:gd name="T0" fmla="*/ 3863 w 488"/>
                <a:gd name="T1" fmla="*/ 2489 h 520"/>
                <a:gd name="T2" fmla="*/ 3224 w 488"/>
                <a:gd name="T3" fmla="*/ 3830 h 520"/>
                <a:gd name="T4" fmla="*/ 3078 w 488"/>
                <a:gd name="T5" fmla="*/ 2707 h 520"/>
                <a:gd name="T6" fmla="*/ 2552 w 488"/>
                <a:gd name="T7" fmla="*/ 2983 h 520"/>
                <a:gd name="T8" fmla="*/ 2243 w 488"/>
                <a:gd name="T9" fmla="*/ 2724 h 520"/>
                <a:gd name="T10" fmla="*/ 1620 w 488"/>
                <a:gd name="T11" fmla="*/ 1716 h 520"/>
                <a:gd name="T12" fmla="*/ 2097 w 488"/>
                <a:gd name="T13" fmla="*/ 3979 h 520"/>
                <a:gd name="T14" fmla="*/ 1332 w 488"/>
                <a:gd name="T15" fmla="*/ 5311 h 520"/>
                <a:gd name="T16" fmla="*/ 1094 w 488"/>
                <a:gd name="T17" fmla="*/ 4090 h 520"/>
                <a:gd name="T18" fmla="*/ 936 w 488"/>
                <a:gd name="T19" fmla="*/ 4728 h 520"/>
                <a:gd name="T20" fmla="*/ 173 w 488"/>
                <a:gd name="T21" fmla="*/ 2971 h 520"/>
                <a:gd name="T22" fmla="*/ 25 w 488"/>
                <a:gd name="T23" fmla="*/ 4118 h 520"/>
                <a:gd name="T24" fmla="*/ 1073 w 488"/>
                <a:gd name="T25" fmla="*/ 4711 h 520"/>
                <a:gd name="T26" fmla="*/ 1085 w 488"/>
                <a:gd name="T27" fmla="*/ 4274 h 520"/>
                <a:gd name="T28" fmla="*/ 1166 w 488"/>
                <a:gd name="T29" fmla="*/ 5333 h 520"/>
                <a:gd name="T30" fmla="*/ 2187 w 488"/>
                <a:gd name="T31" fmla="*/ 3653 h 520"/>
                <a:gd name="T32" fmla="*/ 1834 w 488"/>
                <a:gd name="T33" fmla="*/ 1740 h 520"/>
                <a:gd name="T34" fmla="*/ 2050 w 488"/>
                <a:gd name="T35" fmla="*/ 2626 h 520"/>
                <a:gd name="T36" fmla="*/ 2653 w 488"/>
                <a:gd name="T37" fmla="*/ 3317 h 520"/>
                <a:gd name="T38" fmla="*/ 3042 w 488"/>
                <a:gd name="T39" fmla="*/ 3653 h 520"/>
                <a:gd name="T40" fmla="*/ 3872 w 488"/>
                <a:gd name="T41" fmla="*/ 2143 h 520"/>
                <a:gd name="T42" fmla="*/ 3839 w 488"/>
                <a:gd name="T43" fmla="*/ 206 h 520"/>
                <a:gd name="T44" fmla="*/ 4649 w 488"/>
                <a:gd name="T45" fmla="*/ 3900 h 520"/>
                <a:gd name="T46" fmla="*/ 5220 w 488"/>
                <a:gd name="T47" fmla="*/ 5213 h 520"/>
                <a:gd name="T48" fmla="*/ 4775 w 488"/>
                <a:gd name="T49" fmla="*/ 6554 h 520"/>
                <a:gd name="T50" fmla="*/ 5366 w 488"/>
                <a:gd name="T51" fmla="*/ 6122 h 520"/>
                <a:gd name="T52" fmla="*/ 4993 w 488"/>
                <a:gd name="T53" fmla="*/ 6648 h 520"/>
                <a:gd name="T54" fmla="*/ 5220 w 488"/>
                <a:gd name="T55" fmla="*/ 6924 h 520"/>
                <a:gd name="T56" fmla="*/ 5378 w 488"/>
                <a:gd name="T57" fmla="*/ 7147 h 520"/>
                <a:gd name="T58" fmla="*/ 5423 w 488"/>
                <a:gd name="T59" fmla="*/ 7159 h 520"/>
                <a:gd name="T60" fmla="*/ 5366 w 488"/>
                <a:gd name="T61" fmla="*/ 6871 h 520"/>
                <a:gd name="T62" fmla="*/ 5229 w 488"/>
                <a:gd name="T63" fmla="*/ 6526 h 520"/>
                <a:gd name="T64" fmla="*/ 5504 w 488"/>
                <a:gd name="T65" fmla="*/ 6043 h 520"/>
                <a:gd name="T66" fmla="*/ 5047 w 488"/>
                <a:gd name="T67" fmla="*/ 6180 h 520"/>
                <a:gd name="T68" fmla="*/ 4885 w 488"/>
                <a:gd name="T69" fmla="*/ 6094 h 520"/>
                <a:gd name="T70" fmla="*/ 4581 w 488"/>
                <a:gd name="T71" fmla="*/ 5282 h 520"/>
                <a:gd name="T72" fmla="*/ 5058 w 488"/>
                <a:gd name="T73" fmla="*/ 3624 h 520"/>
                <a:gd name="T74" fmla="*/ 1904 w 488"/>
                <a:gd name="T75" fmla="*/ 3317 h 520"/>
                <a:gd name="T76" fmla="*/ 2131 w 488"/>
                <a:gd name="T77" fmla="*/ 3802 h 520"/>
                <a:gd name="T78" fmla="*/ 1256 w 488"/>
                <a:gd name="T79" fmla="*/ 5362 h 520"/>
                <a:gd name="T80" fmla="*/ 2122 w 488"/>
                <a:gd name="T81" fmla="*/ 1992 h 520"/>
                <a:gd name="T82" fmla="*/ 2131 w 488"/>
                <a:gd name="T83" fmla="*/ 2587 h 520"/>
                <a:gd name="T84" fmla="*/ 3407 w 488"/>
                <a:gd name="T85" fmla="*/ 967 h 520"/>
                <a:gd name="T86" fmla="*/ 3488 w 488"/>
                <a:gd name="T87" fmla="*/ 1118 h 520"/>
                <a:gd name="T88" fmla="*/ 2734 w 488"/>
                <a:gd name="T89" fmla="*/ 2597 h 520"/>
                <a:gd name="T90" fmla="*/ 2871 w 488"/>
                <a:gd name="T91" fmla="*/ 2683 h 520"/>
                <a:gd name="T92" fmla="*/ 2759 w 488"/>
                <a:gd name="T93" fmla="*/ 3180 h 520"/>
                <a:gd name="T94" fmla="*/ 2927 w 488"/>
                <a:gd name="T95" fmla="*/ 3041 h 520"/>
                <a:gd name="T96" fmla="*/ 2941 w 488"/>
                <a:gd name="T97" fmla="*/ 3168 h 520"/>
                <a:gd name="T98" fmla="*/ 3123 w 488"/>
                <a:gd name="T99" fmla="*/ 3110 h 520"/>
                <a:gd name="T100" fmla="*/ 3200 w 488"/>
                <a:gd name="T101" fmla="*/ 3029 h 520"/>
                <a:gd name="T102" fmla="*/ 3292 w 488"/>
                <a:gd name="T103" fmla="*/ 3029 h 520"/>
                <a:gd name="T104" fmla="*/ 3260 w 488"/>
                <a:gd name="T105" fmla="*/ 3346 h 520"/>
                <a:gd name="T106" fmla="*/ 3474 w 488"/>
                <a:gd name="T107" fmla="*/ 4049 h 520"/>
                <a:gd name="T108" fmla="*/ 4010 w 488"/>
                <a:gd name="T109" fmla="*/ 3761 h 520"/>
                <a:gd name="T110" fmla="*/ 4739 w 488"/>
                <a:gd name="T111" fmla="*/ 3929 h 520"/>
                <a:gd name="T112" fmla="*/ 5128 w 488"/>
                <a:gd name="T113" fmla="*/ 2431 h 520"/>
                <a:gd name="T114" fmla="*/ 4399 w 488"/>
                <a:gd name="T115" fmla="*/ 5074 h 5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88" h="520">
                  <a:moveTo>
                    <a:pt x="316" y="5"/>
                  </a:moveTo>
                  <a:cubicBezTo>
                    <a:pt x="304" y="12"/>
                    <a:pt x="297" y="28"/>
                    <a:pt x="292" y="52"/>
                  </a:cubicBezTo>
                  <a:cubicBezTo>
                    <a:pt x="291" y="59"/>
                    <a:pt x="290" y="64"/>
                    <a:pt x="290" y="70"/>
                  </a:cubicBezTo>
                  <a:cubicBezTo>
                    <a:pt x="290" y="101"/>
                    <a:pt x="306" y="126"/>
                    <a:pt x="321" y="149"/>
                  </a:cubicBezTo>
                  <a:cubicBezTo>
                    <a:pt x="328" y="159"/>
                    <a:pt x="334" y="169"/>
                    <a:pt x="339" y="180"/>
                  </a:cubicBezTo>
                  <a:cubicBezTo>
                    <a:pt x="346" y="193"/>
                    <a:pt x="351" y="210"/>
                    <a:pt x="351" y="227"/>
                  </a:cubicBezTo>
                  <a:cubicBezTo>
                    <a:pt x="351" y="239"/>
                    <a:pt x="348" y="252"/>
                    <a:pt x="342" y="264"/>
                  </a:cubicBezTo>
                  <a:cubicBezTo>
                    <a:pt x="335" y="276"/>
                    <a:pt x="319" y="285"/>
                    <a:pt x="305" y="285"/>
                  </a:cubicBezTo>
                  <a:cubicBezTo>
                    <a:pt x="304" y="285"/>
                    <a:pt x="304" y="285"/>
                    <a:pt x="304" y="285"/>
                  </a:cubicBezTo>
                  <a:cubicBezTo>
                    <a:pt x="297" y="285"/>
                    <a:pt x="288" y="286"/>
                    <a:pt x="283" y="277"/>
                  </a:cubicBezTo>
                  <a:cubicBezTo>
                    <a:pt x="279" y="270"/>
                    <a:pt x="283" y="262"/>
                    <a:pt x="289" y="252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9" y="235"/>
                    <a:pt x="299" y="225"/>
                    <a:pt x="298" y="215"/>
                  </a:cubicBezTo>
                  <a:cubicBezTo>
                    <a:pt x="297" y="207"/>
                    <a:pt x="290" y="201"/>
                    <a:pt x="284" y="197"/>
                  </a:cubicBezTo>
                  <a:cubicBezTo>
                    <a:pt x="279" y="194"/>
                    <a:pt x="275" y="194"/>
                    <a:pt x="270" y="196"/>
                  </a:cubicBezTo>
                  <a:cubicBezTo>
                    <a:pt x="265" y="198"/>
                    <a:pt x="262" y="202"/>
                    <a:pt x="261" y="206"/>
                  </a:cubicBezTo>
                  <a:cubicBezTo>
                    <a:pt x="261" y="204"/>
                    <a:pt x="261" y="201"/>
                    <a:pt x="261" y="199"/>
                  </a:cubicBezTo>
                  <a:cubicBezTo>
                    <a:pt x="261" y="190"/>
                    <a:pt x="258" y="182"/>
                    <a:pt x="247" y="177"/>
                  </a:cubicBezTo>
                  <a:cubicBezTo>
                    <a:pt x="240" y="174"/>
                    <a:pt x="236" y="174"/>
                    <a:pt x="231" y="178"/>
                  </a:cubicBezTo>
                  <a:cubicBezTo>
                    <a:pt x="223" y="185"/>
                    <a:pt x="221" y="197"/>
                    <a:pt x="224" y="216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24"/>
                    <a:pt x="224" y="228"/>
                    <a:pt x="222" y="229"/>
                  </a:cubicBezTo>
                  <a:cubicBezTo>
                    <a:pt x="221" y="230"/>
                    <a:pt x="218" y="230"/>
                    <a:pt x="215" y="228"/>
                  </a:cubicBezTo>
                  <a:cubicBezTo>
                    <a:pt x="205" y="224"/>
                    <a:pt x="201" y="209"/>
                    <a:pt x="198" y="198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4" y="184"/>
                    <a:pt x="192" y="171"/>
                    <a:pt x="193" y="158"/>
                  </a:cubicBezTo>
                  <a:cubicBezTo>
                    <a:pt x="194" y="152"/>
                    <a:pt x="194" y="152"/>
                    <a:pt x="194" y="152"/>
                  </a:cubicBezTo>
                  <a:cubicBezTo>
                    <a:pt x="194" y="143"/>
                    <a:pt x="195" y="133"/>
                    <a:pt x="187" y="124"/>
                  </a:cubicBezTo>
                  <a:cubicBezTo>
                    <a:pt x="181" y="118"/>
                    <a:pt x="171" y="114"/>
                    <a:pt x="162" y="114"/>
                  </a:cubicBezTo>
                  <a:cubicBezTo>
                    <a:pt x="154" y="114"/>
                    <a:pt x="147" y="118"/>
                    <a:pt x="142" y="124"/>
                  </a:cubicBezTo>
                  <a:cubicBezTo>
                    <a:pt x="132" y="135"/>
                    <a:pt x="131" y="154"/>
                    <a:pt x="138" y="181"/>
                  </a:cubicBezTo>
                  <a:cubicBezTo>
                    <a:pt x="144" y="205"/>
                    <a:pt x="150" y="224"/>
                    <a:pt x="159" y="244"/>
                  </a:cubicBezTo>
                  <a:cubicBezTo>
                    <a:pt x="162" y="249"/>
                    <a:pt x="166" y="255"/>
                    <a:pt x="170" y="261"/>
                  </a:cubicBezTo>
                  <a:cubicBezTo>
                    <a:pt x="175" y="269"/>
                    <a:pt x="180" y="278"/>
                    <a:pt x="183" y="286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94" y="315"/>
                    <a:pt x="205" y="345"/>
                    <a:pt x="197" y="373"/>
                  </a:cubicBezTo>
                  <a:cubicBezTo>
                    <a:pt x="190" y="398"/>
                    <a:pt x="171" y="423"/>
                    <a:pt x="150" y="425"/>
                  </a:cubicBezTo>
                  <a:cubicBezTo>
                    <a:pt x="142" y="425"/>
                    <a:pt x="132" y="423"/>
                    <a:pt x="128" y="418"/>
                  </a:cubicBezTo>
                  <a:cubicBezTo>
                    <a:pt x="121" y="412"/>
                    <a:pt x="120" y="400"/>
                    <a:pt x="118" y="386"/>
                  </a:cubicBezTo>
                  <a:cubicBezTo>
                    <a:pt x="117" y="384"/>
                    <a:pt x="117" y="384"/>
                    <a:pt x="117" y="384"/>
                  </a:cubicBezTo>
                  <a:cubicBezTo>
                    <a:pt x="117" y="384"/>
                    <a:pt x="116" y="372"/>
                    <a:pt x="116" y="372"/>
                  </a:cubicBezTo>
                  <a:cubicBezTo>
                    <a:pt x="114" y="363"/>
                    <a:pt x="113" y="355"/>
                    <a:pt x="113" y="347"/>
                  </a:cubicBezTo>
                  <a:cubicBezTo>
                    <a:pt x="113" y="347"/>
                    <a:pt x="113" y="338"/>
                    <a:pt x="113" y="338"/>
                  </a:cubicBezTo>
                  <a:cubicBezTo>
                    <a:pt x="113" y="332"/>
                    <a:pt x="113" y="327"/>
                    <a:pt x="112" y="322"/>
                  </a:cubicBezTo>
                  <a:cubicBezTo>
                    <a:pt x="111" y="310"/>
                    <a:pt x="108" y="297"/>
                    <a:pt x="96" y="296"/>
                  </a:cubicBezTo>
                  <a:cubicBezTo>
                    <a:pt x="92" y="295"/>
                    <a:pt x="89" y="297"/>
                    <a:pt x="86" y="299"/>
                  </a:cubicBezTo>
                  <a:cubicBezTo>
                    <a:pt x="80" y="305"/>
                    <a:pt x="81" y="314"/>
                    <a:pt x="81" y="320"/>
                  </a:cubicBezTo>
                  <a:cubicBezTo>
                    <a:pt x="81" y="323"/>
                    <a:pt x="81" y="323"/>
                    <a:pt x="81" y="323"/>
                  </a:cubicBezTo>
                  <a:cubicBezTo>
                    <a:pt x="81" y="325"/>
                    <a:pt x="81" y="325"/>
                    <a:pt x="81" y="325"/>
                  </a:cubicBezTo>
                  <a:cubicBezTo>
                    <a:pt x="81" y="325"/>
                    <a:pt x="82" y="342"/>
                    <a:pt x="82" y="342"/>
                  </a:cubicBezTo>
                  <a:cubicBezTo>
                    <a:pt x="82" y="344"/>
                    <a:pt x="82" y="344"/>
                    <a:pt x="82" y="344"/>
                  </a:cubicBezTo>
                  <a:cubicBezTo>
                    <a:pt x="83" y="356"/>
                    <a:pt x="84" y="370"/>
                    <a:pt x="79" y="375"/>
                  </a:cubicBezTo>
                  <a:cubicBezTo>
                    <a:pt x="75" y="378"/>
                    <a:pt x="67" y="381"/>
                    <a:pt x="57" y="380"/>
                  </a:cubicBezTo>
                  <a:cubicBezTo>
                    <a:pt x="21" y="376"/>
                    <a:pt x="12" y="325"/>
                    <a:pt x="12" y="299"/>
                  </a:cubicBezTo>
                  <a:cubicBezTo>
                    <a:pt x="10" y="259"/>
                    <a:pt x="15" y="216"/>
                    <a:pt x="15" y="215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4" y="212"/>
                    <a:pt x="14" y="212"/>
                    <a:pt x="14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1" y="217"/>
                    <a:pt x="11" y="217"/>
                    <a:pt x="11" y="217"/>
                  </a:cubicBezTo>
                  <a:cubicBezTo>
                    <a:pt x="11" y="217"/>
                    <a:pt x="0" y="257"/>
                    <a:pt x="2" y="298"/>
                  </a:cubicBezTo>
                  <a:cubicBezTo>
                    <a:pt x="2" y="337"/>
                    <a:pt x="17" y="386"/>
                    <a:pt x="58" y="391"/>
                  </a:cubicBezTo>
                  <a:cubicBezTo>
                    <a:pt x="72" y="392"/>
                    <a:pt x="79" y="390"/>
                    <a:pt x="86" y="384"/>
                  </a:cubicBezTo>
                  <a:cubicBezTo>
                    <a:pt x="93" y="377"/>
                    <a:pt x="95" y="368"/>
                    <a:pt x="95" y="358"/>
                  </a:cubicBezTo>
                  <a:cubicBezTo>
                    <a:pt x="95" y="353"/>
                    <a:pt x="94" y="348"/>
                    <a:pt x="94" y="343"/>
                  </a:cubicBezTo>
                  <a:cubicBezTo>
                    <a:pt x="94" y="341"/>
                    <a:pt x="94" y="341"/>
                    <a:pt x="94" y="341"/>
                  </a:cubicBezTo>
                  <a:cubicBezTo>
                    <a:pt x="94" y="341"/>
                    <a:pt x="93" y="326"/>
                    <a:pt x="93" y="326"/>
                  </a:cubicBezTo>
                  <a:cubicBezTo>
                    <a:pt x="93" y="323"/>
                    <a:pt x="93" y="323"/>
                    <a:pt x="93" y="323"/>
                  </a:cubicBezTo>
                  <a:cubicBezTo>
                    <a:pt x="93" y="323"/>
                    <a:pt x="93" y="321"/>
                    <a:pt x="93" y="321"/>
                  </a:cubicBezTo>
                  <a:cubicBezTo>
                    <a:pt x="93" y="320"/>
                    <a:pt x="93" y="319"/>
                    <a:pt x="93" y="317"/>
                  </a:cubicBezTo>
                  <a:cubicBezTo>
                    <a:pt x="93" y="314"/>
                    <a:pt x="93" y="310"/>
                    <a:pt x="95" y="309"/>
                  </a:cubicBezTo>
                  <a:cubicBezTo>
                    <a:pt x="96" y="309"/>
                    <a:pt x="99" y="313"/>
                    <a:pt x="100" y="323"/>
                  </a:cubicBezTo>
                  <a:cubicBezTo>
                    <a:pt x="101" y="328"/>
                    <a:pt x="101" y="336"/>
                    <a:pt x="102" y="346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1" y="365"/>
                    <a:pt x="101" y="370"/>
                    <a:pt x="101" y="374"/>
                  </a:cubicBezTo>
                  <a:cubicBezTo>
                    <a:pt x="101" y="378"/>
                    <a:pt x="101" y="382"/>
                    <a:pt x="102" y="386"/>
                  </a:cubicBezTo>
                  <a:cubicBezTo>
                    <a:pt x="104" y="403"/>
                    <a:pt x="110" y="418"/>
                    <a:pt x="120" y="427"/>
                  </a:cubicBezTo>
                  <a:cubicBezTo>
                    <a:pt x="127" y="434"/>
                    <a:pt x="137" y="437"/>
                    <a:pt x="149" y="436"/>
                  </a:cubicBezTo>
                  <a:cubicBezTo>
                    <a:pt x="179" y="434"/>
                    <a:pt x="201" y="405"/>
                    <a:pt x="209" y="376"/>
                  </a:cubicBezTo>
                  <a:cubicBezTo>
                    <a:pt x="219" y="344"/>
                    <a:pt x="208" y="310"/>
                    <a:pt x="197" y="281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88" y="253"/>
                    <a:pt x="184" y="242"/>
                    <a:pt x="180" y="233"/>
                  </a:cubicBezTo>
                  <a:cubicBezTo>
                    <a:pt x="169" y="214"/>
                    <a:pt x="169" y="214"/>
                    <a:pt x="169" y="214"/>
                  </a:cubicBezTo>
                  <a:cubicBezTo>
                    <a:pt x="162" y="202"/>
                    <a:pt x="156" y="191"/>
                    <a:pt x="152" y="178"/>
                  </a:cubicBezTo>
                  <a:cubicBezTo>
                    <a:pt x="146" y="154"/>
                    <a:pt x="146" y="138"/>
                    <a:pt x="152" y="131"/>
                  </a:cubicBezTo>
                  <a:cubicBezTo>
                    <a:pt x="154" y="128"/>
                    <a:pt x="157" y="126"/>
                    <a:pt x="161" y="126"/>
                  </a:cubicBezTo>
                  <a:cubicBezTo>
                    <a:pt x="166" y="126"/>
                    <a:pt x="172" y="130"/>
                    <a:pt x="176" y="134"/>
                  </a:cubicBezTo>
                  <a:cubicBezTo>
                    <a:pt x="178" y="137"/>
                    <a:pt x="177" y="142"/>
                    <a:pt x="176" y="147"/>
                  </a:cubicBezTo>
                  <a:cubicBezTo>
                    <a:pt x="175" y="155"/>
                    <a:pt x="175" y="155"/>
                    <a:pt x="175" y="155"/>
                  </a:cubicBezTo>
                  <a:cubicBezTo>
                    <a:pt x="174" y="161"/>
                    <a:pt x="174" y="161"/>
                    <a:pt x="174" y="161"/>
                  </a:cubicBezTo>
                  <a:cubicBezTo>
                    <a:pt x="174" y="172"/>
                    <a:pt x="177" y="181"/>
                    <a:pt x="180" y="190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7" y="216"/>
                    <a:pt x="192" y="234"/>
                    <a:pt x="208" y="242"/>
                  </a:cubicBezTo>
                  <a:cubicBezTo>
                    <a:pt x="217" y="246"/>
                    <a:pt x="225" y="246"/>
                    <a:pt x="231" y="241"/>
                  </a:cubicBezTo>
                  <a:cubicBezTo>
                    <a:pt x="232" y="241"/>
                    <a:pt x="232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5" y="247"/>
                    <a:pt x="239" y="254"/>
                    <a:pt x="245" y="257"/>
                  </a:cubicBezTo>
                  <a:cubicBezTo>
                    <a:pt x="250" y="260"/>
                    <a:pt x="255" y="260"/>
                    <a:pt x="261" y="258"/>
                  </a:cubicBezTo>
                  <a:cubicBezTo>
                    <a:pt x="265" y="256"/>
                    <a:pt x="267" y="254"/>
                    <a:pt x="269" y="251"/>
                  </a:cubicBezTo>
                  <a:cubicBezTo>
                    <a:pt x="268" y="255"/>
                    <a:pt x="267" y="259"/>
                    <a:pt x="267" y="264"/>
                  </a:cubicBezTo>
                  <a:cubicBezTo>
                    <a:pt x="267" y="269"/>
                    <a:pt x="268" y="275"/>
                    <a:pt x="272" y="281"/>
                  </a:cubicBezTo>
                  <a:cubicBezTo>
                    <a:pt x="278" y="291"/>
                    <a:pt x="292" y="314"/>
                    <a:pt x="309" y="313"/>
                  </a:cubicBezTo>
                  <a:cubicBezTo>
                    <a:pt x="329" y="313"/>
                    <a:pt x="351" y="291"/>
                    <a:pt x="359" y="276"/>
                  </a:cubicBezTo>
                  <a:cubicBezTo>
                    <a:pt x="380" y="237"/>
                    <a:pt x="360" y="189"/>
                    <a:pt x="353" y="176"/>
                  </a:cubicBezTo>
                  <a:cubicBezTo>
                    <a:pt x="349" y="168"/>
                    <a:pt x="345" y="161"/>
                    <a:pt x="340" y="155"/>
                  </a:cubicBezTo>
                  <a:cubicBezTo>
                    <a:pt x="335" y="146"/>
                    <a:pt x="335" y="146"/>
                    <a:pt x="335" y="146"/>
                  </a:cubicBezTo>
                  <a:cubicBezTo>
                    <a:pt x="316" y="117"/>
                    <a:pt x="311" y="90"/>
                    <a:pt x="316" y="58"/>
                  </a:cubicBezTo>
                  <a:cubicBezTo>
                    <a:pt x="318" y="51"/>
                    <a:pt x="318" y="44"/>
                    <a:pt x="319" y="38"/>
                  </a:cubicBezTo>
                  <a:cubicBezTo>
                    <a:pt x="320" y="28"/>
                    <a:pt x="320" y="19"/>
                    <a:pt x="324" y="17"/>
                  </a:cubicBezTo>
                  <a:cubicBezTo>
                    <a:pt x="328" y="14"/>
                    <a:pt x="332" y="14"/>
                    <a:pt x="337" y="15"/>
                  </a:cubicBezTo>
                  <a:cubicBezTo>
                    <a:pt x="343" y="17"/>
                    <a:pt x="393" y="41"/>
                    <a:pt x="421" y="92"/>
                  </a:cubicBezTo>
                  <a:cubicBezTo>
                    <a:pt x="433" y="114"/>
                    <a:pt x="440" y="146"/>
                    <a:pt x="440" y="179"/>
                  </a:cubicBezTo>
                  <a:cubicBezTo>
                    <a:pt x="440" y="200"/>
                    <a:pt x="432" y="218"/>
                    <a:pt x="424" y="237"/>
                  </a:cubicBezTo>
                  <a:cubicBezTo>
                    <a:pt x="418" y="253"/>
                    <a:pt x="418" y="253"/>
                    <a:pt x="418" y="253"/>
                  </a:cubicBezTo>
                  <a:cubicBezTo>
                    <a:pt x="414" y="262"/>
                    <a:pt x="411" y="272"/>
                    <a:pt x="408" y="282"/>
                  </a:cubicBezTo>
                  <a:cubicBezTo>
                    <a:pt x="405" y="294"/>
                    <a:pt x="402" y="305"/>
                    <a:pt x="398" y="314"/>
                  </a:cubicBezTo>
                  <a:cubicBezTo>
                    <a:pt x="381" y="352"/>
                    <a:pt x="371" y="373"/>
                    <a:pt x="381" y="388"/>
                  </a:cubicBezTo>
                  <a:cubicBezTo>
                    <a:pt x="385" y="394"/>
                    <a:pt x="392" y="397"/>
                    <a:pt x="402" y="397"/>
                  </a:cubicBezTo>
                  <a:cubicBezTo>
                    <a:pt x="411" y="396"/>
                    <a:pt x="421" y="391"/>
                    <a:pt x="429" y="385"/>
                  </a:cubicBezTo>
                  <a:cubicBezTo>
                    <a:pt x="445" y="376"/>
                    <a:pt x="453" y="372"/>
                    <a:pt x="458" y="377"/>
                  </a:cubicBezTo>
                  <a:cubicBezTo>
                    <a:pt x="463" y="382"/>
                    <a:pt x="465" y="387"/>
                    <a:pt x="465" y="390"/>
                  </a:cubicBezTo>
                  <a:cubicBezTo>
                    <a:pt x="463" y="403"/>
                    <a:pt x="435" y="420"/>
                    <a:pt x="424" y="426"/>
                  </a:cubicBezTo>
                  <a:cubicBezTo>
                    <a:pt x="421" y="428"/>
                    <a:pt x="421" y="428"/>
                    <a:pt x="421" y="428"/>
                  </a:cubicBezTo>
                  <a:cubicBezTo>
                    <a:pt x="403" y="438"/>
                    <a:pt x="394" y="453"/>
                    <a:pt x="398" y="465"/>
                  </a:cubicBezTo>
                  <a:cubicBezTo>
                    <a:pt x="401" y="472"/>
                    <a:pt x="408" y="476"/>
                    <a:pt x="419" y="474"/>
                  </a:cubicBezTo>
                  <a:cubicBezTo>
                    <a:pt x="423" y="474"/>
                    <a:pt x="428" y="472"/>
                    <a:pt x="433" y="469"/>
                  </a:cubicBezTo>
                  <a:cubicBezTo>
                    <a:pt x="433" y="469"/>
                    <a:pt x="439" y="466"/>
                    <a:pt x="439" y="466"/>
                  </a:cubicBezTo>
                  <a:cubicBezTo>
                    <a:pt x="444" y="463"/>
                    <a:pt x="450" y="460"/>
                    <a:pt x="455" y="457"/>
                  </a:cubicBezTo>
                  <a:cubicBezTo>
                    <a:pt x="464" y="449"/>
                    <a:pt x="464" y="449"/>
                    <a:pt x="464" y="449"/>
                  </a:cubicBezTo>
                  <a:cubicBezTo>
                    <a:pt x="466" y="446"/>
                    <a:pt x="470" y="443"/>
                    <a:pt x="471" y="443"/>
                  </a:cubicBezTo>
                  <a:cubicBezTo>
                    <a:pt x="472" y="443"/>
                    <a:pt x="473" y="443"/>
                    <a:pt x="473" y="443"/>
                  </a:cubicBezTo>
                  <a:cubicBezTo>
                    <a:pt x="473" y="443"/>
                    <a:pt x="473" y="443"/>
                    <a:pt x="473" y="445"/>
                  </a:cubicBezTo>
                  <a:cubicBezTo>
                    <a:pt x="472" y="446"/>
                    <a:pt x="465" y="452"/>
                    <a:pt x="461" y="455"/>
                  </a:cubicBezTo>
                  <a:cubicBezTo>
                    <a:pt x="454" y="461"/>
                    <a:pt x="454" y="461"/>
                    <a:pt x="454" y="461"/>
                  </a:cubicBezTo>
                  <a:cubicBezTo>
                    <a:pt x="444" y="470"/>
                    <a:pt x="438" y="475"/>
                    <a:pt x="438" y="481"/>
                  </a:cubicBezTo>
                  <a:cubicBezTo>
                    <a:pt x="438" y="482"/>
                    <a:pt x="438" y="482"/>
                    <a:pt x="438" y="482"/>
                  </a:cubicBezTo>
                  <a:cubicBezTo>
                    <a:pt x="438" y="485"/>
                    <a:pt x="439" y="487"/>
                    <a:pt x="441" y="489"/>
                  </a:cubicBezTo>
                  <a:cubicBezTo>
                    <a:pt x="447" y="496"/>
                    <a:pt x="460" y="492"/>
                    <a:pt x="463" y="490"/>
                  </a:cubicBezTo>
                  <a:cubicBezTo>
                    <a:pt x="463" y="490"/>
                    <a:pt x="464" y="490"/>
                    <a:pt x="464" y="490"/>
                  </a:cubicBezTo>
                  <a:cubicBezTo>
                    <a:pt x="460" y="493"/>
                    <a:pt x="458" y="497"/>
                    <a:pt x="458" y="501"/>
                  </a:cubicBezTo>
                  <a:cubicBezTo>
                    <a:pt x="458" y="501"/>
                    <a:pt x="458" y="501"/>
                    <a:pt x="458" y="501"/>
                  </a:cubicBezTo>
                  <a:cubicBezTo>
                    <a:pt x="458" y="504"/>
                    <a:pt x="459" y="506"/>
                    <a:pt x="461" y="507"/>
                  </a:cubicBezTo>
                  <a:cubicBezTo>
                    <a:pt x="466" y="511"/>
                    <a:pt x="471" y="511"/>
                    <a:pt x="476" y="509"/>
                  </a:cubicBezTo>
                  <a:cubicBezTo>
                    <a:pt x="474" y="511"/>
                    <a:pt x="475" y="514"/>
                    <a:pt x="474" y="515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3" y="518"/>
                    <a:pt x="473" y="519"/>
                  </a:cubicBezTo>
                  <a:cubicBezTo>
                    <a:pt x="475" y="520"/>
                    <a:pt x="474" y="519"/>
                    <a:pt x="474" y="519"/>
                  </a:cubicBezTo>
                  <a:cubicBezTo>
                    <a:pt x="476" y="518"/>
                    <a:pt x="476" y="518"/>
                    <a:pt x="476" y="518"/>
                  </a:cubicBezTo>
                  <a:cubicBezTo>
                    <a:pt x="479" y="516"/>
                    <a:pt x="488" y="512"/>
                    <a:pt x="488" y="504"/>
                  </a:cubicBezTo>
                  <a:cubicBezTo>
                    <a:pt x="488" y="501"/>
                    <a:pt x="487" y="499"/>
                    <a:pt x="484" y="498"/>
                  </a:cubicBezTo>
                  <a:cubicBezTo>
                    <a:pt x="482" y="496"/>
                    <a:pt x="478" y="497"/>
                    <a:pt x="476" y="498"/>
                  </a:cubicBezTo>
                  <a:cubicBezTo>
                    <a:pt x="473" y="500"/>
                    <a:pt x="470" y="500"/>
                    <a:pt x="468" y="500"/>
                  </a:cubicBezTo>
                  <a:cubicBezTo>
                    <a:pt x="469" y="499"/>
                    <a:pt x="469" y="498"/>
                    <a:pt x="471" y="497"/>
                  </a:cubicBezTo>
                  <a:cubicBezTo>
                    <a:pt x="474" y="494"/>
                    <a:pt x="478" y="490"/>
                    <a:pt x="478" y="485"/>
                  </a:cubicBezTo>
                  <a:cubicBezTo>
                    <a:pt x="478" y="484"/>
                    <a:pt x="478" y="483"/>
                    <a:pt x="477" y="482"/>
                  </a:cubicBezTo>
                  <a:cubicBezTo>
                    <a:pt x="475" y="477"/>
                    <a:pt x="467" y="477"/>
                    <a:pt x="458" y="481"/>
                  </a:cubicBezTo>
                  <a:cubicBezTo>
                    <a:pt x="454" y="482"/>
                    <a:pt x="450" y="482"/>
                    <a:pt x="449" y="482"/>
                  </a:cubicBezTo>
                  <a:cubicBezTo>
                    <a:pt x="450" y="479"/>
                    <a:pt x="456" y="474"/>
                    <a:pt x="459" y="472"/>
                  </a:cubicBezTo>
                  <a:cubicBezTo>
                    <a:pt x="462" y="469"/>
                    <a:pt x="462" y="469"/>
                    <a:pt x="462" y="469"/>
                  </a:cubicBezTo>
                  <a:cubicBezTo>
                    <a:pt x="469" y="463"/>
                    <a:pt x="469" y="463"/>
                    <a:pt x="469" y="463"/>
                  </a:cubicBezTo>
                  <a:cubicBezTo>
                    <a:pt x="477" y="457"/>
                    <a:pt x="484" y="452"/>
                    <a:pt x="484" y="444"/>
                  </a:cubicBezTo>
                  <a:cubicBezTo>
                    <a:pt x="484" y="442"/>
                    <a:pt x="484" y="440"/>
                    <a:pt x="483" y="438"/>
                  </a:cubicBezTo>
                  <a:cubicBezTo>
                    <a:pt x="483" y="437"/>
                    <a:pt x="483" y="437"/>
                    <a:pt x="483" y="437"/>
                  </a:cubicBezTo>
                  <a:cubicBezTo>
                    <a:pt x="482" y="437"/>
                    <a:pt x="482" y="437"/>
                    <a:pt x="482" y="437"/>
                  </a:cubicBezTo>
                  <a:cubicBezTo>
                    <a:pt x="480" y="434"/>
                    <a:pt x="477" y="432"/>
                    <a:pt x="473" y="431"/>
                  </a:cubicBezTo>
                  <a:cubicBezTo>
                    <a:pt x="467" y="430"/>
                    <a:pt x="461" y="434"/>
                    <a:pt x="456" y="438"/>
                  </a:cubicBezTo>
                  <a:cubicBezTo>
                    <a:pt x="451" y="442"/>
                    <a:pt x="451" y="442"/>
                    <a:pt x="451" y="442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38" y="451"/>
                    <a:pt x="438" y="451"/>
                    <a:pt x="438" y="451"/>
                  </a:cubicBezTo>
                  <a:cubicBezTo>
                    <a:pt x="431" y="456"/>
                    <a:pt x="431" y="456"/>
                    <a:pt x="431" y="456"/>
                  </a:cubicBezTo>
                  <a:cubicBezTo>
                    <a:pt x="425" y="460"/>
                    <a:pt x="420" y="462"/>
                    <a:pt x="417" y="462"/>
                  </a:cubicBezTo>
                  <a:cubicBezTo>
                    <a:pt x="413" y="463"/>
                    <a:pt x="410" y="462"/>
                    <a:pt x="410" y="461"/>
                  </a:cubicBezTo>
                  <a:cubicBezTo>
                    <a:pt x="409" y="458"/>
                    <a:pt x="415" y="450"/>
                    <a:pt x="429" y="441"/>
                  </a:cubicBezTo>
                  <a:cubicBezTo>
                    <a:pt x="432" y="439"/>
                    <a:pt x="432" y="439"/>
                    <a:pt x="432" y="439"/>
                  </a:cubicBezTo>
                  <a:cubicBezTo>
                    <a:pt x="461" y="423"/>
                    <a:pt x="476" y="407"/>
                    <a:pt x="478" y="392"/>
                  </a:cubicBezTo>
                  <a:cubicBezTo>
                    <a:pt x="479" y="384"/>
                    <a:pt x="475" y="375"/>
                    <a:pt x="467" y="368"/>
                  </a:cubicBezTo>
                  <a:cubicBezTo>
                    <a:pt x="453" y="353"/>
                    <a:pt x="435" y="364"/>
                    <a:pt x="422" y="372"/>
                  </a:cubicBezTo>
                  <a:cubicBezTo>
                    <a:pt x="415" y="377"/>
                    <a:pt x="407" y="382"/>
                    <a:pt x="402" y="382"/>
                  </a:cubicBezTo>
                  <a:cubicBezTo>
                    <a:pt x="399" y="382"/>
                    <a:pt x="395" y="381"/>
                    <a:pt x="394" y="380"/>
                  </a:cubicBezTo>
                  <a:cubicBezTo>
                    <a:pt x="390" y="374"/>
                    <a:pt x="397" y="361"/>
                    <a:pt x="405" y="34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8" y="315"/>
                    <a:pt x="422" y="307"/>
                    <a:pt x="427" y="299"/>
                  </a:cubicBezTo>
                  <a:cubicBezTo>
                    <a:pt x="433" y="287"/>
                    <a:pt x="440" y="274"/>
                    <a:pt x="444" y="262"/>
                  </a:cubicBezTo>
                  <a:cubicBezTo>
                    <a:pt x="454" y="236"/>
                    <a:pt x="458" y="209"/>
                    <a:pt x="458" y="176"/>
                  </a:cubicBezTo>
                  <a:cubicBezTo>
                    <a:pt x="458" y="72"/>
                    <a:pt x="362" y="8"/>
                    <a:pt x="341" y="2"/>
                  </a:cubicBezTo>
                  <a:cubicBezTo>
                    <a:pt x="332" y="0"/>
                    <a:pt x="323" y="1"/>
                    <a:pt x="316" y="5"/>
                  </a:cubicBezTo>
                  <a:close/>
                  <a:moveTo>
                    <a:pt x="176" y="257"/>
                  </a:moveTo>
                  <a:cubicBezTo>
                    <a:pt x="173" y="251"/>
                    <a:pt x="169" y="246"/>
                    <a:pt x="167" y="240"/>
                  </a:cubicBezTo>
                  <a:cubicBezTo>
                    <a:pt x="159" y="225"/>
                    <a:pt x="154" y="210"/>
                    <a:pt x="149" y="193"/>
                  </a:cubicBezTo>
                  <a:cubicBezTo>
                    <a:pt x="153" y="202"/>
                    <a:pt x="157" y="210"/>
                    <a:pt x="162" y="218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7" y="245"/>
                    <a:pt x="180" y="256"/>
                    <a:pt x="184" y="267"/>
                  </a:cubicBezTo>
                  <a:cubicBezTo>
                    <a:pt x="184" y="267"/>
                    <a:pt x="185" y="271"/>
                    <a:pt x="187" y="275"/>
                  </a:cubicBezTo>
                  <a:cubicBezTo>
                    <a:pt x="184" y="269"/>
                    <a:pt x="180" y="263"/>
                    <a:pt x="176" y="257"/>
                  </a:cubicBezTo>
                  <a:close/>
                  <a:moveTo>
                    <a:pt x="109" y="385"/>
                  </a:moveTo>
                  <a:cubicBezTo>
                    <a:pt x="109" y="385"/>
                    <a:pt x="109" y="384"/>
                    <a:pt x="109" y="384"/>
                  </a:cubicBezTo>
                  <a:cubicBezTo>
                    <a:pt x="109" y="384"/>
                    <a:pt x="110" y="385"/>
                    <a:pt x="110" y="385"/>
                  </a:cubicBezTo>
                  <a:cubicBezTo>
                    <a:pt x="110" y="385"/>
                    <a:pt x="110" y="387"/>
                    <a:pt x="110" y="388"/>
                  </a:cubicBezTo>
                  <a:cubicBezTo>
                    <a:pt x="110" y="387"/>
                    <a:pt x="110" y="386"/>
                    <a:pt x="109" y="385"/>
                  </a:cubicBezTo>
                  <a:close/>
                  <a:moveTo>
                    <a:pt x="184" y="149"/>
                  </a:moveTo>
                  <a:cubicBezTo>
                    <a:pt x="184" y="146"/>
                    <a:pt x="185" y="142"/>
                    <a:pt x="185" y="139"/>
                  </a:cubicBezTo>
                  <a:cubicBezTo>
                    <a:pt x="185" y="138"/>
                    <a:pt x="185" y="137"/>
                    <a:pt x="185" y="136"/>
                  </a:cubicBezTo>
                  <a:cubicBezTo>
                    <a:pt x="186" y="138"/>
                    <a:pt x="186" y="141"/>
                    <a:pt x="186" y="144"/>
                  </a:cubicBezTo>
                  <a:cubicBezTo>
                    <a:pt x="186" y="146"/>
                    <a:pt x="186" y="149"/>
                    <a:pt x="186" y="151"/>
                  </a:cubicBezTo>
                  <a:cubicBezTo>
                    <a:pt x="185" y="157"/>
                    <a:pt x="185" y="157"/>
                    <a:pt x="185" y="157"/>
                  </a:cubicBezTo>
                  <a:cubicBezTo>
                    <a:pt x="185" y="159"/>
                    <a:pt x="185" y="162"/>
                    <a:pt x="185" y="164"/>
                  </a:cubicBezTo>
                  <a:cubicBezTo>
                    <a:pt x="185" y="172"/>
                    <a:pt x="186" y="181"/>
                    <a:pt x="188" y="189"/>
                  </a:cubicBezTo>
                  <a:cubicBezTo>
                    <a:pt x="187" y="188"/>
                    <a:pt x="187" y="187"/>
                    <a:pt x="187" y="187"/>
                  </a:cubicBezTo>
                  <a:cubicBezTo>
                    <a:pt x="185" y="179"/>
                    <a:pt x="182" y="172"/>
                    <a:pt x="182" y="164"/>
                  </a:cubicBezTo>
                  <a:cubicBezTo>
                    <a:pt x="182" y="163"/>
                    <a:pt x="182" y="162"/>
                    <a:pt x="182" y="161"/>
                  </a:cubicBezTo>
                  <a:cubicBezTo>
                    <a:pt x="183" y="155"/>
                    <a:pt x="183" y="155"/>
                    <a:pt x="183" y="155"/>
                  </a:cubicBezTo>
                  <a:cubicBezTo>
                    <a:pt x="183" y="155"/>
                    <a:pt x="184" y="149"/>
                    <a:pt x="184" y="149"/>
                  </a:cubicBezTo>
                  <a:close/>
                  <a:moveTo>
                    <a:pt x="299" y="70"/>
                  </a:moveTo>
                  <a:cubicBezTo>
                    <a:pt x="299" y="65"/>
                    <a:pt x="299" y="59"/>
                    <a:pt x="300" y="54"/>
                  </a:cubicBezTo>
                  <a:cubicBezTo>
                    <a:pt x="303" y="36"/>
                    <a:pt x="308" y="24"/>
                    <a:pt x="315" y="16"/>
                  </a:cubicBezTo>
                  <a:cubicBezTo>
                    <a:pt x="312" y="22"/>
                    <a:pt x="312" y="29"/>
                    <a:pt x="311" y="37"/>
                  </a:cubicBezTo>
                  <a:cubicBezTo>
                    <a:pt x="310" y="43"/>
                    <a:pt x="310" y="50"/>
                    <a:pt x="309" y="57"/>
                  </a:cubicBezTo>
                  <a:cubicBezTo>
                    <a:pt x="307" y="65"/>
                    <a:pt x="306" y="73"/>
                    <a:pt x="306" y="81"/>
                  </a:cubicBezTo>
                  <a:cubicBezTo>
                    <a:pt x="306" y="95"/>
                    <a:pt x="309" y="108"/>
                    <a:pt x="314" y="122"/>
                  </a:cubicBezTo>
                  <a:cubicBezTo>
                    <a:pt x="305" y="106"/>
                    <a:pt x="299" y="89"/>
                    <a:pt x="299" y="70"/>
                  </a:cubicBezTo>
                  <a:close/>
                  <a:moveTo>
                    <a:pt x="236" y="193"/>
                  </a:moveTo>
                  <a:cubicBezTo>
                    <a:pt x="236" y="189"/>
                    <a:pt x="237" y="187"/>
                    <a:pt x="237" y="187"/>
                  </a:cubicBezTo>
                  <a:cubicBezTo>
                    <a:pt x="238" y="187"/>
                    <a:pt x="239" y="187"/>
                    <a:pt x="240" y="188"/>
                  </a:cubicBezTo>
                  <a:cubicBezTo>
                    <a:pt x="243" y="189"/>
                    <a:pt x="244" y="191"/>
                    <a:pt x="244" y="194"/>
                  </a:cubicBezTo>
                  <a:cubicBezTo>
                    <a:pt x="244" y="198"/>
                    <a:pt x="242" y="204"/>
                    <a:pt x="239" y="213"/>
                  </a:cubicBezTo>
                  <a:cubicBezTo>
                    <a:pt x="237" y="203"/>
                    <a:pt x="236" y="197"/>
                    <a:pt x="236" y="193"/>
                  </a:cubicBezTo>
                  <a:close/>
                  <a:moveTo>
                    <a:pt x="246" y="218"/>
                  </a:moveTo>
                  <a:cubicBezTo>
                    <a:pt x="248" y="209"/>
                    <a:pt x="252" y="201"/>
                    <a:pt x="252" y="194"/>
                  </a:cubicBezTo>
                  <a:cubicBezTo>
                    <a:pt x="252" y="193"/>
                    <a:pt x="251" y="192"/>
                    <a:pt x="251" y="191"/>
                  </a:cubicBezTo>
                  <a:cubicBezTo>
                    <a:pt x="253" y="193"/>
                    <a:pt x="253" y="196"/>
                    <a:pt x="253" y="199"/>
                  </a:cubicBezTo>
                  <a:cubicBezTo>
                    <a:pt x="253" y="204"/>
                    <a:pt x="252" y="210"/>
                    <a:pt x="249" y="217"/>
                  </a:cubicBezTo>
                  <a:cubicBezTo>
                    <a:pt x="248" y="220"/>
                    <a:pt x="246" y="224"/>
                    <a:pt x="243" y="227"/>
                  </a:cubicBezTo>
                  <a:cubicBezTo>
                    <a:pt x="243" y="228"/>
                    <a:pt x="242" y="229"/>
                    <a:pt x="242" y="230"/>
                  </a:cubicBezTo>
                  <a:cubicBezTo>
                    <a:pt x="242" y="226"/>
                    <a:pt x="244" y="222"/>
                    <a:pt x="246" y="218"/>
                  </a:cubicBezTo>
                  <a:close/>
                  <a:moveTo>
                    <a:pt x="250" y="246"/>
                  </a:moveTo>
                  <a:cubicBezTo>
                    <a:pt x="249" y="245"/>
                    <a:pt x="246" y="242"/>
                    <a:pt x="246" y="239"/>
                  </a:cubicBezTo>
                  <a:cubicBezTo>
                    <a:pt x="246" y="238"/>
                    <a:pt x="248" y="234"/>
                    <a:pt x="250" y="231"/>
                  </a:cubicBezTo>
                  <a:cubicBezTo>
                    <a:pt x="253" y="228"/>
                    <a:pt x="255" y="224"/>
                    <a:pt x="257" y="220"/>
                  </a:cubicBezTo>
                  <a:cubicBezTo>
                    <a:pt x="258" y="218"/>
                    <a:pt x="259" y="215"/>
                    <a:pt x="259" y="211"/>
                  </a:cubicBezTo>
                  <a:cubicBezTo>
                    <a:pt x="259" y="215"/>
                    <a:pt x="259" y="218"/>
                    <a:pt x="259" y="221"/>
                  </a:cubicBezTo>
                  <a:cubicBezTo>
                    <a:pt x="259" y="222"/>
                    <a:pt x="259" y="222"/>
                    <a:pt x="259" y="222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59" y="224"/>
                    <a:pt x="258" y="229"/>
                    <a:pt x="258" y="229"/>
                  </a:cubicBezTo>
                  <a:cubicBezTo>
                    <a:pt x="258" y="230"/>
                    <a:pt x="258" y="232"/>
                    <a:pt x="258" y="232"/>
                  </a:cubicBezTo>
                  <a:cubicBezTo>
                    <a:pt x="258" y="238"/>
                    <a:pt x="258" y="245"/>
                    <a:pt x="256" y="246"/>
                  </a:cubicBezTo>
                  <a:cubicBezTo>
                    <a:pt x="255" y="246"/>
                    <a:pt x="251" y="246"/>
                    <a:pt x="250" y="246"/>
                  </a:cubicBezTo>
                  <a:close/>
                  <a:moveTo>
                    <a:pt x="273" y="230"/>
                  </a:moveTo>
                  <a:cubicBezTo>
                    <a:pt x="274" y="225"/>
                    <a:pt x="274" y="225"/>
                    <a:pt x="274" y="225"/>
                  </a:cubicBezTo>
                  <a:cubicBezTo>
                    <a:pt x="274" y="222"/>
                    <a:pt x="274" y="222"/>
                    <a:pt x="274" y="222"/>
                  </a:cubicBezTo>
                  <a:cubicBezTo>
                    <a:pt x="274" y="211"/>
                    <a:pt x="275" y="208"/>
                    <a:pt x="276" y="207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78" y="208"/>
                    <a:pt x="280" y="213"/>
                    <a:pt x="281" y="217"/>
                  </a:cubicBezTo>
                  <a:cubicBezTo>
                    <a:pt x="281" y="218"/>
                    <a:pt x="281" y="218"/>
                    <a:pt x="281" y="219"/>
                  </a:cubicBezTo>
                  <a:cubicBezTo>
                    <a:pt x="281" y="225"/>
                    <a:pt x="278" y="232"/>
                    <a:pt x="274" y="239"/>
                  </a:cubicBezTo>
                  <a:cubicBezTo>
                    <a:pt x="274" y="240"/>
                    <a:pt x="273" y="242"/>
                    <a:pt x="272" y="243"/>
                  </a:cubicBezTo>
                  <a:cubicBezTo>
                    <a:pt x="273" y="239"/>
                    <a:pt x="273" y="234"/>
                    <a:pt x="273" y="230"/>
                  </a:cubicBezTo>
                  <a:close/>
                  <a:moveTo>
                    <a:pt x="282" y="242"/>
                  </a:moveTo>
                  <a:cubicBezTo>
                    <a:pt x="285" y="235"/>
                    <a:pt x="289" y="227"/>
                    <a:pt x="289" y="219"/>
                  </a:cubicBezTo>
                  <a:cubicBezTo>
                    <a:pt x="289" y="218"/>
                    <a:pt x="289" y="217"/>
                    <a:pt x="289" y="216"/>
                  </a:cubicBezTo>
                  <a:cubicBezTo>
                    <a:pt x="288" y="214"/>
                    <a:pt x="288" y="212"/>
                    <a:pt x="287" y="210"/>
                  </a:cubicBezTo>
                  <a:cubicBezTo>
                    <a:pt x="289" y="212"/>
                    <a:pt x="290" y="214"/>
                    <a:pt x="290" y="215"/>
                  </a:cubicBezTo>
                  <a:cubicBezTo>
                    <a:pt x="290" y="218"/>
                    <a:pt x="291" y="221"/>
                    <a:pt x="291" y="224"/>
                  </a:cubicBezTo>
                  <a:cubicBezTo>
                    <a:pt x="291" y="230"/>
                    <a:pt x="289" y="236"/>
                    <a:pt x="286" y="242"/>
                  </a:cubicBezTo>
                  <a:cubicBezTo>
                    <a:pt x="282" y="248"/>
                    <a:pt x="282" y="248"/>
                    <a:pt x="282" y="248"/>
                  </a:cubicBezTo>
                  <a:cubicBezTo>
                    <a:pt x="280" y="252"/>
                    <a:pt x="277" y="256"/>
                    <a:pt x="275" y="261"/>
                  </a:cubicBezTo>
                  <a:cubicBezTo>
                    <a:pt x="276" y="255"/>
                    <a:pt x="279" y="248"/>
                    <a:pt x="282" y="242"/>
                  </a:cubicBezTo>
                  <a:close/>
                  <a:moveTo>
                    <a:pt x="304" y="293"/>
                  </a:moveTo>
                  <a:cubicBezTo>
                    <a:pt x="305" y="293"/>
                    <a:pt x="305" y="293"/>
                    <a:pt x="305" y="293"/>
                  </a:cubicBezTo>
                  <a:cubicBezTo>
                    <a:pt x="322" y="293"/>
                    <a:pt x="341" y="282"/>
                    <a:pt x="349" y="267"/>
                  </a:cubicBezTo>
                  <a:cubicBezTo>
                    <a:pt x="356" y="255"/>
                    <a:pt x="358" y="241"/>
                    <a:pt x="358" y="227"/>
                  </a:cubicBezTo>
                  <a:cubicBezTo>
                    <a:pt x="358" y="220"/>
                    <a:pt x="358" y="214"/>
                    <a:pt x="357" y="208"/>
                  </a:cubicBezTo>
                  <a:cubicBezTo>
                    <a:pt x="359" y="217"/>
                    <a:pt x="361" y="226"/>
                    <a:pt x="361" y="237"/>
                  </a:cubicBezTo>
                  <a:cubicBezTo>
                    <a:pt x="361" y="249"/>
                    <a:pt x="358" y="261"/>
                    <a:pt x="352" y="272"/>
                  </a:cubicBezTo>
                  <a:cubicBezTo>
                    <a:pt x="343" y="288"/>
                    <a:pt x="324" y="305"/>
                    <a:pt x="308" y="305"/>
                  </a:cubicBezTo>
                  <a:cubicBezTo>
                    <a:pt x="302" y="306"/>
                    <a:pt x="295" y="299"/>
                    <a:pt x="289" y="291"/>
                  </a:cubicBezTo>
                  <a:cubicBezTo>
                    <a:pt x="294" y="294"/>
                    <a:pt x="300" y="293"/>
                    <a:pt x="304" y="293"/>
                  </a:cubicBezTo>
                  <a:close/>
                  <a:moveTo>
                    <a:pt x="405" y="317"/>
                  </a:moveTo>
                  <a:cubicBezTo>
                    <a:pt x="409" y="307"/>
                    <a:pt x="413" y="296"/>
                    <a:pt x="416" y="284"/>
                  </a:cubicBezTo>
                  <a:cubicBezTo>
                    <a:pt x="419" y="275"/>
                    <a:pt x="422" y="265"/>
                    <a:pt x="425" y="256"/>
                  </a:cubicBezTo>
                  <a:cubicBezTo>
                    <a:pt x="432" y="240"/>
                    <a:pt x="432" y="240"/>
                    <a:pt x="432" y="240"/>
                  </a:cubicBezTo>
                  <a:cubicBezTo>
                    <a:pt x="440" y="220"/>
                    <a:pt x="448" y="201"/>
                    <a:pt x="448" y="179"/>
                  </a:cubicBezTo>
                  <a:cubicBezTo>
                    <a:pt x="448" y="162"/>
                    <a:pt x="446" y="146"/>
                    <a:pt x="443" y="130"/>
                  </a:cubicBezTo>
                  <a:cubicBezTo>
                    <a:pt x="447" y="144"/>
                    <a:pt x="450" y="160"/>
                    <a:pt x="450" y="176"/>
                  </a:cubicBezTo>
                  <a:cubicBezTo>
                    <a:pt x="450" y="208"/>
                    <a:pt x="446" y="234"/>
                    <a:pt x="437" y="259"/>
                  </a:cubicBezTo>
                  <a:cubicBezTo>
                    <a:pt x="432" y="271"/>
                    <a:pt x="426" y="283"/>
                    <a:pt x="420" y="295"/>
                  </a:cubicBezTo>
                  <a:cubicBezTo>
                    <a:pt x="415" y="303"/>
                    <a:pt x="411" y="311"/>
                    <a:pt x="408" y="318"/>
                  </a:cubicBezTo>
                  <a:cubicBezTo>
                    <a:pt x="398" y="341"/>
                    <a:pt x="398" y="341"/>
                    <a:pt x="398" y="341"/>
                  </a:cubicBezTo>
                  <a:cubicBezTo>
                    <a:pt x="392" y="352"/>
                    <a:pt x="388" y="360"/>
                    <a:pt x="386" y="367"/>
                  </a:cubicBezTo>
                  <a:cubicBezTo>
                    <a:pt x="388" y="355"/>
                    <a:pt x="395" y="339"/>
                    <a:pt x="405" y="317"/>
                  </a:cubicBezTo>
                  <a:close/>
                  <a:moveTo>
                    <a:pt x="316" y="5"/>
                  </a:moveTo>
                  <a:cubicBezTo>
                    <a:pt x="316" y="5"/>
                    <a:pt x="316" y="5"/>
                    <a:pt x="3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6" name="Freeform 1261">
              <a:extLst>
                <a:ext uri="{FF2B5EF4-FFF2-40B4-BE49-F238E27FC236}">
                  <a16:creationId xmlns:a16="http://schemas.microsoft.com/office/drawing/2014/main" id="{DCB1F6A8-4EA5-4855-A9C9-5C61A325F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4" y="1049"/>
              <a:ext cx="249" cy="360"/>
            </a:xfrm>
            <a:custGeom>
              <a:avLst/>
              <a:gdLst>
                <a:gd name="T0" fmla="*/ 915 w 111"/>
                <a:gd name="T1" fmla="*/ 98 h 150"/>
                <a:gd name="T2" fmla="*/ 855 w 111"/>
                <a:gd name="T3" fmla="*/ 149 h 150"/>
                <a:gd name="T4" fmla="*/ 814 w 111"/>
                <a:gd name="T5" fmla="*/ 178 h 150"/>
                <a:gd name="T6" fmla="*/ 736 w 111"/>
                <a:gd name="T7" fmla="*/ 358 h 150"/>
                <a:gd name="T8" fmla="*/ 891 w 111"/>
                <a:gd name="T9" fmla="*/ 473 h 150"/>
                <a:gd name="T10" fmla="*/ 902 w 111"/>
                <a:gd name="T11" fmla="*/ 494 h 150"/>
                <a:gd name="T12" fmla="*/ 680 w 111"/>
                <a:gd name="T13" fmla="*/ 523 h 150"/>
                <a:gd name="T14" fmla="*/ 619 w 111"/>
                <a:gd name="T15" fmla="*/ 494 h 150"/>
                <a:gd name="T16" fmla="*/ 56 w 111"/>
                <a:gd name="T17" fmla="*/ 1094 h 150"/>
                <a:gd name="T18" fmla="*/ 834 w 111"/>
                <a:gd name="T19" fmla="*/ 1810 h 150"/>
                <a:gd name="T20" fmla="*/ 1027 w 111"/>
                <a:gd name="T21" fmla="*/ 1186 h 150"/>
                <a:gd name="T22" fmla="*/ 1162 w 111"/>
                <a:gd name="T23" fmla="*/ 1205 h 150"/>
                <a:gd name="T24" fmla="*/ 1198 w 111"/>
                <a:gd name="T25" fmla="*/ 938 h 150"/>
                <a:gd name="T26" fmla="*/ 1153 w 111"/>
                <a:gd name="T27" fmla="*/ 859 h 150"/>
                <a:gd name="T28" fmla="*/ 1153 w 111"/>
                <a:gd name="T29" fmla="*/ 888 h 150"/>
                <a:gd name="T30" fmla="*/ 1072 w 111"/>
                <a:gd name="T31" fmla="*/ 898 h 150"/>
                <a:gd name="T32" fmla="*/ 915 w 111"/>
                <a:gd name="T33" fmla="*/ 1147 h 150"/>
                <a:gd name="T34" fmla="*/ 814 w 111"/>
                <a:gd name="T35" fmla="*/ 1342 h 150"/>
                <a:gd name="T36" fmla="*/ 736 w 111"/>
                <a:gd name="T37" fmla="*/ 1687 h 150"/>
                <a:gd name="T38" fmla="*/ 227 w 111"/>
                <a:gd name="T39" fmla="*/ 1135 h 150"/>
                <a:gd name="T40" fmla="*/ 529 w 111"/>
                <a:gd name="T41" fmla="*/ 703 h 150"/>
                <a:gd name="T42" fmla="*/ 935 w 111"/>
                <a:gd name="T43" fmla="*/ 691 h 150"/>
                <a:gd name="T44" fmla="*/ 1016 w 111"/>
                <a:gd name="T45" fmla="*/ 485 h 150"/>
                <a:gd name="T46" fmla="*/ 870 w 111"/>
                <a:gd name="T47" fmla="*/ 305 h 150"/>
                <a:gd name="T48" fmla="*/ 902 w 111"/>
                <a:gd name="T49" fmla="*/ 288 h 150"/>
                <a:gd name="T50" fmla="*/ 935 w 111"/>
                <a:gd name="T51" fmla="*/ 0 h 150"/>
                <a:gd name="T52" fmla="*/ 902 w 111"/>
                <a:gd name="T53" fmla="*/ 12 h 150"/>
                <a:gd name="T54" fmla="*/ 554 w 111"/>
                <a:gd name="T55" fmla="*/ 593 h 150"/>
                <a:gd name="T56" fmla="*/ 599 w 111"/>
                <a:gd name="T57" fmla="*/ 610 h 150"/>
                <a:gd name="T58" fmla="*/ 655 w 111"/>
                <a:gd name="T59" fmla="*/ 622 h 150"/>
                <a:gd name="T60" fmla="*/ 655 w 111"/>
                <a:gd name="T61" fmla="*/ 634 h 150"/>
                <a:gd name="T62" fmla="*/ 236 w 111"/>
                <a:gd name="T63" fmla="*/ 1786 h 150"/>
                <a:gd name="T64" fmla="*/ 262 w 111"/>
                <a:gd name="T65" fmla="*/ 1810 h 150"/>
                <a:gd name="T66" fmla="*/ 262 w 111"/>
                <a:gd name="T67" fmla="*/ 1810 h 1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" h="150">
                  <a:moveTo>
                    <a:pt x="80" y="1"/>
                  </a:moveTo>
                  <a:cubicBezTo>
                    <a:pt x="81" y="3"/>
                    <a:pt x="81" y="6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0" y="9"/>
                    <a:pt x="77" y="10"/>
                    <a:pt x="76" y="11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3" y="12"/>
                    <a:pt x="72" y="13"/>
                    <a:pt x="72" y="13"/>
                  </a:cubicBezTo>
                  <a:cubicBezTo>
                    <a:pt x="69" y="14"/>
                    <a:pt x="65" y="17"/>
                    <a:pt x="65" y="23"/>
                  </a:cubicBezTo>
                  <a:cubicBezTo>
                    <a:pt x="65" y="24"/>
                    <a:pt x="65" y="25"/>
                    <a:pt x="65" y="26"/>
                  </a:cubicBezTo>
                  <a:cubicBezTo>
                    <a:pt x="66" y="28"/>
                    <a:pt x="68" y="33"/>
                    <a:pt x="77" y="33"/>
                  </a:cubicBezTo>
                  <a:cubicBezTo>
                    <a:pt x="77" y="33"/>
                    <a:pt x="78" y="33"/>
                    <a:pt x="79" y="34"/>
                  </a:cubicBezTo>
                  <a:cubicBezTo>
                    <a:pt x="79" y="34"/>
                    <a:pt x="80" y="35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8"/>
                    <a:pt x="79" y="39"/>
                    <a:pt x="77" y="41"/>
                  </a:cubicBezTo>
                  <a:cubicBezTo>
                    <a:pt x="76" y="41"/>
                    <a:pt x="72" y="41"/>
                    <a:pt x="60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45" y="34"/>
                    <a:pt x="36" y="35"/>
                    <a:pt x="29" y="39"/>
                  </a:cubicBezTo>
                  <a:cubicBezTo>
                    <a:pt x="18" y="45"/>
                    <a:pt x="9" y="62"/>
                    <a:pt x="5" y="79"/>
                  </a:cubicBezTo>
                  <a:cubicBezTo>
                    <a:pt x="0" y="99"/>
                    <a:pt x="4" y="133"/>
                    <a:pt x="25" y="143"/>
                  </a:cubicBezTo>
                  <a:cubicBezTo>
                    <a:pt x="40" y="150"/>
                    <a:pt x="63" y="143"/>
                    <a:pt x="74" y="131"/>
                  </a:cubicBezTo>
                  <a:cubicBezTo>
                    <a:pt x="79" y="126"/>
                    <a:pt x="84" y="112"/>
                    <a:pt x="88" y="9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3" y="83"/>
                    <a:pt x="94" y="80"/>
                    <a:pt x="95" y="79"/>
                  </a:cubicBezTo>
                  <a:cubicBezTo>
                    <a:pt x="96" y="84"/>
                    <a:pt x="99" y="87"/>
                    <a:pt x="103" y="87"/>
                  </a:cubicBezTo>
                  <a:cubicBezTo>
                    <a:pt x="111" y="86"/>
                    <a:pt x="108" y="79"/>
                    <a:pt x="107" y="73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6" y="63"/>
                    <a:pt x="104" y="60"/>
                    <a:pt x="104" y="5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1" y="62"/>
                    <a:pt x="102" y="64"/>
                    <a:pt x="102" y="64"/>
                  </a:cubicBezTo>
                  <a:cubicBezTo>
                    <a:pt x="102" y="64"/>
                    <a:pt x="101" y="65"/>
                    <a:pt x="102" y="67"/>
                  </a:cubicBezTo>
                  <a:cubicBezTo>
                    <a:pt x="101" y="66"/>
                    <a:pt x="96" y="65"/>
                    <a:pt x="95" y="65"/>
                  </a:cubicBezTo>
                  <a:cubicBezTo>
                    <a:pt x="87" y="65"/>
                    <a:pt x="83" y="75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0" y="84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0" y="101"/>
                    <a:pt x="70" y="105"/>
                    <a:pt x="69" y="109"/>
                  </a:cubicBezTo>
                  <a:cubicBezTo>
                    <a:pt x="69" y="114"/>
                    <a:pt x="68" y="119"/>
                    <a:pt x="65" y="122"/>
                  </a:cubicBezTo>
                  <a:cubicBezTo>
                    <a:pt x="59" y="129"/>
                    <a:pt x="41" y="133"/>
                    <a:pt x="33" y="129"/>
                  </a:cubicBezTo>
                  <a:cubicBezTo>
                    <a:pt x="20" y="123"/>
                    <a:pt x="17" y="97"/>
                    <a:pt x="20" y="82"/>
                  </a:cubicBezTo>
                  <a:cubicBezTo>
                    <a:pt x="24" y="67"/>
                    <a:pt x="30" y="53"/>
                    <a:pt x="36" y="50"/>
                  </a:cubicBezTo>
                  <a:cubicBezTo>
                    <a:pt x="38" y="48"/>
                    <a:pt x="42" y="50"/>
                    <a:pt x="47" y="51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65" y="57"/>
                    <a:pt x="76" y="55"/>
                    <a:pt x="83" y="50"/>
                  </a:cubicBezTo>
                  <a:cubicBezTo>
                    <a:pt x="86" y="48"/>
                    <a:pt x="90" y="45"/>
                    <a:pt x="90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90" y="32"/>
                    <a:pt x="90" y="30"/>
                    <a:pt x="87" y="27"/>
                  </a:cubicBezTo>
                  <a:cubicBezTo>
                    <a:pt x="85" y="24"/>
                    <a:pt x="81" y="23"/>
                    <a:pt x="77" y="22"/>
                  </a:cubicBezTo>
                  <a:cubicBezTo>
                    <a:pt x="78" y="22"/>
                    <a:pt x="78" y="22"/>
                    <a:pt x="79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4" y="18"/>
                    <a:pt x="86" y="16"/>
                    <a:pt x="86" y="10"/>
                  </a:cubicBezTo>
                  <a:cubicBezTo>
                    <a:pt x="86" y="7"/>
                    <a:pt x="85" y="4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80" y="1"/>
                  </a:lnTo>
                  <a:close/>
                  <a:moveTo>
                    <a:pt x="58" y="46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8" y="43"/>
                  </a:cubicBezTo>
                  <a:cubicBezTo>
                    <a:pt x="50" y="43"/>
                    <a:pt x="51" y="43"/>
                    <a:pt x="53" y="44"/>
                  </a:cubicBezTo>
                  <a:cubicBezTo>
                    <a:pt x="53" y="44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6"/>
                    <a:pt x="61" y="46"/>
                    <a:pt x="63" y="47"/>
                  </a:cubicBezTo>
                  <a:cubicBezTo>
                    <a:pt x="61" y="46"/>
                    <a:pt x="60" y="46"/>
                    <a:pt x="58" y="46"/>
                  </a:cubicBezTo>
                  <a:close/>
                  <a:moveTo>
                    <a:pt x="20" y="128"/>
                  </a:moveTo>
                  <a:cubicBezTo>
                    <a:pt x="20" y="128"/>
                    <a:pt x="20" y="129"/>
                    <a:pt x="21" y="129"/>
                  </a:cubicBezTo>
                  <a:cubicBezTo>
                    <a:pt x="20" y="129"/>
                    <a:pt x="20" y="128"/>
                    <a:pt x="20" y="128"/>
                  </a:cubicBezTo>
                  <a:close/>
                  <a:moveTo>
                    <a:pt x="23" y="131"/>
                  </a:moveTo>
                  <a:cubicBezTo>
                    <a:pt x="23" y="132"/>
                    <a:pt x="24" y="133"/>
                    <a:pt x="24" y="133"/>
                  </a:cubicBezTo>
                  <a:cubicBezTo>
                    <a:pt x="24" y="133"/>
                    <a:pt x="23" y="132"/>
                    <a:pt x="23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7" name="Freeform 1262">
              <a:extLst>
                <a:ext uri="{FF2B5EF4-FFF2-40B4-BE49-F238E27FC236}">
                  <a16:creationId xmlns:a16="http://schemas.microsoft.com/office/drawing/2014/main" id="{1267C7D8-3011-48CB-92D6-21EB26621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30"/>
              <a:ext cx="277" cy="220"/>
            </a:xfrm>
            <a:custGeom>
              <a:avLst/>
              <a:gdLst>
                <a:gd name="T0" fmla="*/ 25 w 123"/>
                <a:gd name="T1" fmla="*/ 57 h 92"/>
                <a:gd name="T2" fmla="*/ 0 w 123"/>
                <a:gd name="T3" fmla="*/ 69 h 92"/>
                <a:gd name="T4" fmla="*/ 0 w 123"/>
                <a:gd name="T5" fmla="*/ 79 h 92"/>
                <a:gd name="T6" fmla="*/ 173 w 123"/>
                <a:gd name="T7" fmla="*/ 440 h 92"/>
                <a:gd name="T8" fmla="*/ 284 w 123"/>
                <a:gd name="T9" fmla="*/ 440 h 92"/>
                <a:gd name="T10" fmla="*/ 345 w 123"/>
                <a:gd name="T11" fmla="*/ 371 h 92"/>
                <a:gd name="T12" fmla="*/ 572 w 123"/>
                <a:gd name="T13" fmla="*/ 550 h 92"/>
                <a:gd name="T14" fmla="*/ 664 w 123"/>
                <a:gd name="T15" fmla="*/ 440 h 92"/>
                <a:gd name="T16" fmla="*/ 822 w 123"/>
                <a:gd name="T17" fmla="*/ 617 h 92"/>
                <a:gd name="T18" fmla="*/ 923 w 123"/>
                <a:gd name="T19" fmla="*/ 765 h 92"/>
                <a:gd name="T20" fmla="*/ 968 w 123"/>
                <a:gd name="T21" fmla="*/ 875 h 92"/>
                <a:gd name="T22" fmla="*/ 1380 w 123"/>
                <a:gd name="T23" fmla="*/ 1110 h 92"/>
                <a:gd name="T24" fmla="*/ 1405 w 123"/>
                <a:gd name="T25" fmla="*/ 1093 h 92"/>
                <a:gd name="T26" fmla="*/ 1380 w 123"/>
                <a:gd name="T27" fmla="*/ 1069 h 92"/>
                <a:gd name="T28" fmla="*/ 1360 w 123"/>
                <a:gd name="T29" fmla="*/ 1081 h 92"/>
                <a:gd name="T30" fmla="*/ 1094 w 123"/>
                <a:gd name="T31" fmla="*/ 794 h 92"/>
                <a:gd name="T32" fmla="*/ 1040 w 123"/>
                <a:gd name="T33" fmla="*/ 686 h 92"/>
                <a:gd name="T34" fmla="*/ 1004 w 123"/>
                <a:gd name="T35" fmla="*/ 588 h 92"/>
                <a:gd name="T36" fmla="*/ 912 w 123"/>
                <a:gd name="T37" fmla="*/ 423 h 92"/>
                <a:gd name="T38" fmla="*/ 822 w 123"/>
                <a:gd name="T39" fmla="*/ 383 h 92"/>
                <a:gd name="T40" fmla="*/ 777 w 123"/>
                <a:gd name="T41" fmla="*/ 354 h 92"/>
                <a:gd name="T42" fmla="*/ 572 w 123"/>
                <a:gd name="T43" fmla="*/ 127 h 92"/>
                <a:gd name="T44" fmla="*/ 511 w 123"/>
                <a:gd name="T45" fmla="*/ 246 h 92"/>
                <a:gd name="T46" fmla="*/ 527 w 123"/>
                <a:gd name="T47" fmla="*/ 325 h 92"/>
                <a:gd name="T48" fmla="*/ 527 w 123"/>
                <a:gd name="T49" fmla="*/ 383 h 92"/>
                <a:gd name="T50" fmla="*/ 437 w 123"/>
                <a:gd name="T51" fmla="*/ 189 h 92"/>
                <a:gd name="T52" fmla="*/ 300 w 123"/>
                <a:gd name="T53" fmla="*/ 29 h 92"/>
                <a:gd name="T54" fmla="*/ 284 w 123"/>
                <a:gd name="T55" fmla="*/ 0 h 92"/>
                <a:gd name="T56" fmla="*/ 284 w 123"/>
                <a:gd name="T57" fmla="*/ 41 h 92"/>
                <a:gd name="T58" fmla="*/ 275 w 123"/>
                <a:gd name="T59" fmla="*/ 41 h 92"/>
                <a:gd name="T60" fmla="*/ 218 w 123"/>
                <a:gd name="T61" fmla="*/ 165 h 92"/>
                <a:gd name="T62" fmla="*/ 218 w 123"/>
                <a:gd name="T63" fmla="*/ 234 h 92"/>
                <a:gd name="T64" fmla="*/ 227 w 123"/>
                <a:gd name="T65" fmla="*/ 275 h 92"/>
                <a:gd name="T66" fmla="*/ 36 w 123"/>
                <a:gd name="T67" fmla="*/ 69 h 92"/>
                <a:gd name="T68" fmla="*/ 25 w 123"/>
                <a:gd name="T69" fmla="*/ 57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" h="92"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7"/>
                    <a:pt x="7" y="29"/>
                    <a:pt x="15" y="32"/>
                  </a:cubicBezTo>
                  <a:cubicBezTo>
                    <a:pt x="19" y="33"/>
                    <a:pt x="22" y="33"/>
                    <a:pt x="25" y="32"/>
                  </a:cubicBezTo>
                  <a:cubicBezTo>
                    <a:pt x="27" y="31"/>
                    <a:pt x="29" y="29"/>
                    <a:pt x="30" y="27"/>
                  </a:cubicBezTo>
                  <a:cubicBezTo>
                    <a:pt x="35" y="35"/>
                    <a:pt x="41" y="43"/>
                    <a:pt x="50" y="40"/>
                  </a:cubicBezTo>
                  <a:cubicBezTo>
                    <a:pt x="55" y="39"/>
                    <a:pt x="57" y="36"/>
                    <a:pt x="58" y="32"/>
                  </a:cubicBezTo>
                  <a:cubicBezTo>
                    <a:pt x="61" y="39"/>
                    <a:pt x="67" y="42"/>
                    <a:pt x="72" y="45"/>
                  </a:cubicBezTo>
                  <a:cubicBezTo>
                    <a:pt x="76" y="47"/>
                    <a:pt x="77" y="49"/>
                    <a:pt x="81" y="56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90" y="73"/>
                    <a:pt x="100" y="92"/>
                    <a:pt x="121" y="81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6" y="80"/>
                    <a:pt x="109" y="82"/>
                    <a:pt x="96" y="58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88" y="43"/>
                    <a:pt x="88" y="43"/>
                  </a:cubicBezTo>
                  <a:cubicBezTo>
                    <a:pt x="87" y="39"/>
                    <a:pt x="85" y="34"/>
                    <a:pt x="80" y="3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27"/>
                    <a:pt x="68" y="27"/>
                    <a:pt x="68" y="26"/>
                  </a:cubicBezTo>
                  <a:cubicBezTo>
                    <a:pt x="65" y="19"/>
                    <a:pt x="61" y="6"/>
                    <a:pt x="50" y="9"/>
                  </a:cubicBezTo>
                  <a:cubicBezTo>
                    <a:pt x="46" y="11"/>
                    <a:pt x="45" y="14"/>
                    <a:pt x="45" y="18"/>
                  </a:cubicBezTo>
                  <a:cubicBezTo>
                    <a:pt x="45" y="20"/>
                    <a:pt x="45" y="22"/>
                    <a:pt x="46" y="24"/>
                  </a:cubicBezTo>
                  <a:cubicBezTo>
                    <a:pt x="46" y="26"/>
                    <a:pt x="46" y="27"/>
                    <a:pt x="46" y="28"/>
                  </a:cubicBezTo>
                  <a:cubicBezTo>
                    <a:pt x="44" y="27"/>
                    <a:pt x="39" y="18"/>
                    <a:pt x="38" y="14"/>
                  </a:cubicBezTo>
                  <a:cubicBezTo>
                    <a:pt x="34" y="8"/>
                    <a:pt x="31" y="2"/>
                    <a:pt x="26" y="2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5" y="0"/>
                    <a:pt x="25" y="2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19" y="8"/>
                    <a:pt x="19" y="12"/>
                  </a:cubicBezTo>
                  <a:cubicBezTo>
                    <a:pt x="19" y="14"/>
                    <a:pt x="19" y="16"/>
                    <a:pt x="19" y="17"/>
                  </a:cubicBezTo>
                  <a:cubicBezTo>
                    <a:pt x="19" y="18"/>
                    <a:pt x="20" y="19"/>
                    <a:pt x="20" y="20"/>
                  </a:cubicBezTo>
                  <a:cubicBezTo>
                    <a:pt x="16" y="19"/>
                    <a:pt x="6" y="1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8" name="Freeform 1263">
              <a:extLst>
                <a:ext uri="{FF2B5EF4-FFF2-40B4-BE49-F238E27FC236}">
                  <a16:creationId xmlns:a16="http://schemas.microsoft.com/office/drawing/2014/main" id="{9BAF180C-B44A-4393-82C8-F9799096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775"/>
              <a:ext cx="1080" cy="1234"/>
            </a:xfrm>
            <a:custGeom>
              <a:avLst/>
              <a:gdLst>
                <a:gd name="T0" fmla="*/ 3656 w 480"/>
                <a:gd name="T1" fmla="*/ 1976 h 514"/>
                <a:gd name="T2" fmla="*/ 3427 w 480"/>
                <a:gd name="T3" fmla="*/ 3942 h 514"/>
                <a:gd name="T4" fmla="*/ 3305 w 480"/>
                <a:gd name="T5" fmla="*/ 2922 h 514"/>
                <a:gd name="T6" fmla="*/ 2952 w 480"/>
                <a:gd name="T7" fmla="*/ 3015 h 514"/>
                <a:gd name="T8" fmla="*/ 2880 w 480"/>
                <a:gd name="T9" fmla="*/ 3390 h 514"/>
                <a:gd name="T10" fmla="*/ 2835 w 480"/>
                <a:gd name="T11" fmla="*/ 2963 h 514"/>
                <a:gd name="T12" fmla="*/ 2552 w 480"/>
                <a:gd name="T13" fmla="*/ 2922 h 514"/>
                <a:gd name="T14" fmla="*/ 2381 w 480"/>
                <a:gd name="T15" fmla="*/ 3152 h 514"/>
                <a:gd name="T16" fmla="*/ 2106 w 480"/>
                <a:gd name="T17" fmla="*/ 2115 h 514"/>
                <a:gd name="T18" fmla="*/ 1802 w 480"/>
                <a:gd name="T19" fmla="*/ 1580 h 514"/>
                <a:gd name="T20" fmla="*/ 1814 w 480"/>
                <a:gd name="T21" fmla="*/ 3291 h 514"/>
                <a:gd name="T22" fmla="*/ 1665 w 480"/>
                <a:gd name="T23" fmla="*/ 5880 h 514"/>
                <a:gd name="T24" fmla="*/ 1195 w 480"/>
                <a:gd name="T25" fmla="*/ 4744 h 514"/>
                <a:gd name="T26" fmla="*/ 968 w 480"/>
                <a:gd name="T27" fmla="*/ 4122 h 514"/>
                <a:gd name="T28" fmla="*/ 936 w 480"/>
                <a:gd name="T29" fmla="*/ 4662 h 514"/>
                <a:gd name="T30" fmla="*/ 45 w 480"/>
                <a:gd name="T31" fmla="*/ 4081 h 514"/>
                <a:gd name="T32" fmla="*/ 25 w 480"/>
                <a:gd name="T33" fmla="*/ 4069 h 514"/>
                <a:gd name="T34" fmla="*/ 983 w 480"/>
                <a:gd name="T35" fmla="*/ 4662 h 514"/>
                <a:gd name="T36" fmla="*/ 1013 w 480"/>
                <a:gd name="T37" fmla="*/ 4168 h 514"/>
                <a:gd name="T38" fmla="*/ 1166 w 480"/>
                <a:gd name="T39" fmla="*/ 4732 h 514"/>
                <a:gd name="T40" fmla="*/ 1652 w 480"/>
                <a:gd name="T41" fmla="*/ 5925 h 514"/>
                <a:gd name="T42" fmla="*/ 1960 w 480"/>
                <a:gd name="T43" fmla="*/ 3181 h 514"/>
                <a:gd name="T44" fmla="*/ 1787 w 480"/>
                <a:gd name="T45" fmla="*/ 1630 h 514"/>
                <a:gd name="T46" fmla="*/ 1985 w 480"/>
                <a:gd name="T47" fmla="*/ 2173 h 514"/>
                <a:gd name="T48" fmla="*/ 2349 w 480"/>
                <a:gd name="T49" fmla="*/ 3239 h 514"/>
                <a:gd name="T50" fmla="*/ 2633 w 480"/>
                <a:gd name="T51" fmla="*/ 2905 h 514"/>
                <a:gd name="T52" fmla="*/ 2714 w 480"/>
                <a:gd name="T53" fmla="*/ 2934 h 514"/>
                <a:gd name="T54" fmla="*/ 2907 w 480"/>
                <a:gd name="T55" fmla="*/ 3457 h 514"/>
                <a:gd name="T56" fmla="*/ 3033 w 480"/>
                <a:gd name="T57" fmla="*/ 3015 h 514"/>
                <a:gd name="T58" fmla="*/ 3200 w 480"/>
                <a:gd name="T59" fmla="*/ 2946 h 514"/>
                <a:gd name="T60" fmla="*/ 3463 w 480"/>
                <a:gd name="T61" fmla="*/ 4218 h 514"/>
                <a:gd name="T62" fmla="*/ 3726 w 480"/>
                <a:gd name="T63" fmla="*/ 1995 h 514"/>
                <a:gd name="T64" fmla="*/ 3807 w 480"/>
                <a:gd name="T65" fmla="*/ 110 h 514"/>
                <a:gd name="T66" fmla="*/ 4750 w 480"/>
                <a:gd name="T67" fmla="*/ 3457 h 514"/>
                <a:gd name="T68" fmla="*/ 4536 w 480"/>
                <a:gd name="T69" fmla="*/ 5383 h 514"/>
                <a:gd name="T70" fmla="*/ 5297 w 480"/>
                <a:gd name="T71" fmla="*/ 5354 h 514"/>
                <a:gd name="T72" fmla="*/ 4536 w 480"/>
                <a:gd name="T73" fmla="*/ 6362 h 514"/>
                <a:gd name="T74" fmla="*/ 5103 w 480"/>
                <a:gd name="T75" fmla="*/ 6225 h 514"/>
                <a:gd name="T76" fmla="*/ 5148 w 480"/>
                <a:gd name="T77" fmla="*/ 6362 h 514"/>
                <a:gd name="T78" fmla="*/ 5002 w 480"/>
                <a:gd name="T79" fmla="*/ 6669 h 514"/>
                <a:gd name="T80" fmla="*/ 5285 w 480"/>
                <a:gd name="T81" fmla="*/ 6756 h 514"/>
                <a:gd name="T82" fmla="*/ 5447 w 480"/>
                <a:gd name="T83" fmla="*/ 6974 h 514"/>
                <a:gd name="T84" fmla="*/ 5468 w 480"/>
                <a:gd name="T85" fmla="*/ 6917 h 514"/>
                <a:gd name="T86" fmla="*/ 5285 w 480"/>
                <a:gd name="T87" fmla="*/ 6777 h 514"/>
                <a:gd name="T88" fmla="*/ 5022 w 480"/>
                <a:gd name="T89" fmla="*/ 6629 h 514"/>
                <a:gd name="T90" fmla="*/ 5411 w 480"/>
                <a:gd name="T91" fmla="*/ 6036 h 514"/>
                <a:gd name="T92" fmla="*/ 5342 w 480"/>
                <a:gd name="T93" fmla="*/ 5966 h 514"/>
                <a:gd name="T94" fmla="*/ 4885 w 480"/>
                <a:gd name="T95" fmla="*/ 6312 h 514"/>
                <a:gd name="T96" fmla="*/ 4820 w 480"/>
                <a:gd name="T97" fmla="*/ 6007 h 514"/>
                <a:gd name="T98" fmla="*/ 5249 w 480"/>
                <a:gd name="T99" fmla="*/ 5066 h 514"/>
                <a:gd name="T100" fmla="*/ 4399 w 480"/>
                <a:gd name="T101" fmla="*/ 5229 h 514"/>
                <a:gd name="T102" fmla="*/ 5128 w 480"/>
                <a:gd name="T103" fmla="*/ 2382 h 51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80" h="514">
                  <a:moveTo>
                    <a:pt x="314" y="5"/>
                  </a:moveTo>
                  <a:cubicBezTo>
                    <a:pt x="303" y="11"/>
                    <a:pt x="296" y="26"/>
                    <a:pt x="292" y="49"/>
                  </a:cubicBezTo>
                  <a:cubicBezTo>
                    <a:pt x="285" y="88"/>
                    <a:pt x="303" y="116"/>
                    <a:pt x="321" y="143"/>
                  </a:cubicBezTo>
                  <a:cubicBezTo>
                    <a:pt x="327" y="153"/>
                    <a:pt x="334" y="163"/>
                    <a:pt x="339" y="174"/>
                  </a:cubicBezTo>
                  <a:cubicBezTo>
                    <a:pt x="350" y="197"/>
                    <a:pt x="357" y="233"/>
                    <a:pt x="341" y="262"/>
                  </a:cubicBezTo>
                  <a:cubicBezTo>
                    <a:pt x="334" y="275"/>
                    <a:pt x="317" y="285"/>
                    <a:pt x="301" y="285"/>
                  </a:cubicBezTo>
                  <a:cubicBezTo>
                    <a:pt x="294" y="285"/>
                    <a:pt x="282" y="286"/>
                    <a:pt x="275" y="275"/>
                  </a:cubicBezTo>
                  <a:cubicBezTo>
                    <a:pt x="268" y="263"/>
                    <a:pt x="279" y="251"/>
                    <a:pt x="285" y="240"/>
                  </a:cubicBezTo>
                  <a:cubicBezTo>
                    <a:pt x="291" y="230"/>
                    <a:pt x="291" y="221"/>
                    <a:pt x="290" y="211"/>
                  </a:cubicBezTo>
                  <a:cubicBezTo>
                    <a:pt x="289" y="206"/>
                    <a:pt x="284" y="200"/>
                    <a:pt x="277" y="196"/>
                  </a:cubicBezTo>
                  <a:cubicBezTo>
                    <a:pt x="274" y="195"/>
                    <a:pt x="271" y="194"/>
                    <a:pt x="267" y="195"/>
                  </a:cubicBezTo>
                  <a:cubicBezTo>
                    <a:pt x="259" y="199"/>
                    <a:pt x="259" y="210"/>
                    <a:pt x="259" y="218"/>
                  </a:cubicBezTo>
                  <a:cubicBezTo>
                    <a:pt x="259" y="220"/>
                    <a:pt x="259" y="220"/>
                    <a:pt x="259" y="220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34"/>
                    <a:pt x="259" y="243"/>
                    <a:pt x="253" y="245"/>
                  </a:cubicBezTo>
                  <a:cubicBezTo>
                    <a:pt x="251" y="246"/>
                    <a:pt x="246" y="246"/>
                    <a:pt x="245" y="245"/>
                  </a:cubicBezTo>
                  <a:cubicBezTo>
                    <a:pt x="241" y="244"/>
                    <a:pt x="239" y="240"/>
                    <a:pt x="238" y="235"/>
                  </a:cubicBezTo>
                  <a:cubicBezTo>
                    <a:pt x="237" y="232"/>
                    <a:pt x="246" y="222"/>
                    <a:pt x="249" y="214"/>
                  </a:cubicBezTo>
                  <a:cubicBezTo>
                    <a:pt x="254" y="199"/>
                    <a:pt x="257" y="183"/>
                    <a:pt x="241" y="176"/>
                  </a:cubicBezTo>
                  <a:cubicBezTo>
                    <a:pt x="236" y="174"/>
                    <a:pt x="233" y="175"/>
                    <a:pt x="229" y="177"/>
                  </a:cubicBezTo>
                  <a:cubicBezTo>
                    <a:pt x="222" y="183"/>
                    <a:pt x="221" y="196"/>
                    <a:pt x="224" y="211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26" y="221"/>
                    <a:pt x="224" y="226"/>
                    <a:pt x="221" y="229"/>
                  </a:cubicBezTo>
                  <a:cubicBezTo>
                    <a:pt x="217" y="231"/>
                    <a:pt x="212" y="230"/>
                    <a:pt x="209" y="228"/>
                  </a:cubicBezTo>
                  <a:cubicBezTo>
                    <a:pt x="198" y="222"/>
                    <a:pt x="193" y="207"/>
                    <a:pt x="190" y="195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86" y="180"/>
                    <a:pt x="184" y="167"/>
                    <a:pt x="185" y="153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86" y="139"/>
                    <a:pt x="187" y="131"/>
                    <a:pt x="180" y="123"/>
                  </a:cubicBezTo>
                  <a:cubicBezTo>
                    <a:pt x="174" y="117"/>
                    <a:pt x="166" y="114"/>
                    <a:pt x="158" y="114"/>
                  </a:cubicBezTo>
                  <a:cubicBezTo>
                    <a:pt x="151" y="114"/>
                    <a:pt x="145" y="117"/>
                    <a:pt x="141" y="122"/>
                  </a:cubicBezTo>
                  <a:cubicBezTo>
                    <a:pt x="132" y="133"/>
                    <a:pt x="131" y="151"/>
                    <a:pt x="137" y="176"/>
                  </a:cubicBezTo>
                  <a:cubicBezTo>
                    <a:pt x="143" y="198"/>
                    <a:pt x="149" y="218"/>
                    <a:pt x="159" y="238"/>
                  </a:cubicBezTo>
                  <a:cubicBezTo>
                    <a:pt x="166" y="252"/>
                    <a:pt x="178" y="266"/>
                    <a:pt x="183" y="281"/>
                  </a:cubicBezTo>
                  <a:cubicBezTo>
                    <a:pt x="193" y="308"/>
                    <a:pt x="206" y="341"/>
                    <a:pt x="197" y="370"/>
                  </a:cubicBezTo>
                  <a:cubicBezTo>
                    <a:pt x="190" y="395"/>
                    <a:pt x="170" y="423"/>
                    <a:pt x="146" y="425"/>
                  </a:cubicBezTo>
                  <a:cubicBezTo>
                    <a:pt x="137" y="425"/>
                    <a:pt x="127" y="422"/>
                    <a:pt x="121" y="417"/>
                  </a:cubicBezTo>
                  <a:cubicBezTo>
                    <a:pt x="113" y="410"/>
                    <a:pt x="111" y="395"/>
                    <a:pt x="109" y="380"/>
                  </a:cubicBezTo>
                  <a:cubicBezTo>
                    <a:pt x="108" y="368"/>
                    <a:pt x="105" y="354"/>
                    <a:pt x="105" y="343"/>
                  </a:cubicBezTo>
                  <a:cubicBezTo>
                    <a:pt x="105" y="334"/>
                    <a:pt x="105" y="325"/>
                    <a:pt x="104" y="319"/>
                  </a:cubicBezTo>
                  <a:cubicBezTo>
                    <a:pt x="102" y="304"/>
                    <a:pt x="99" y="297"/>
                    <a:pt x="92" y="296"/>
                  </a:cubicBezTo>
                  <a:cubicBezTo>
                    <a:pt x="89" y="296"/>
                    <a:pt x="87" y="296"/>
                    <a:pt x="85" y="298"/>
                  </a:cubicBezTo>
                  <a:cubicBezTo>
                    <a:pt x="79" y="303"/>
                    <a:pt x="81" y="313"/>
                    <a:pt x="81" y="319"/>
                  </a:cubicBezTo>
                  <a:cubicBezTo>
                    <a:pt x="81" y="321"/>
                    <a:pt x="81" y="321"/>
                    <a:pt x="81" y="321"/>
                  </a:cubicBezTo>
                  <a:cubicBezTo>
                    <a:pt x="81" y="326"/>
                    <a:pt x="81" y="332"/>
                    <a:pt x="82" y="337"/>
                  </a:cubicBezTo>
                  <a:cubicBezTo>
                    <a:pt x="83" y="351"/>
                    <a:pt x="85" y="367"/>
                    <a:pt x="77" y="374"/>
                  </a:cubicBezTo>
                  <a:cubicBezTo>
                    <a:pt x="73" y="378"/>
                    <a:pt x="63" y="381"/>
                    <a:pt x="53" y="380"/>
                  </a:cubicBezTo>
                  <a:cubicBezTo>
                    <a:pt x="15" y="375"/>
                    <a:pt x="4" y="324"/>
                    <a:pt x="4" y="295"/>
                  </a:cubicBezTo>
                  <a:cubicBezTo>
                    <a:pt x="2" y="255"/>
                    <a:pt x="10" y="210"/>
                    <a:pt x="11" y="20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10" y="209"/>
                    <a:pt x="0" y="253"/>
                    <a:pt x="2" y="294"/>
                  </a:cubicBezTo>
                  <a:cubicBezTo>
                    <a:pt x="2" y="335"/>
                    <a:pt x="17" y="378"/>
                    <a:pt x="55" y="383"/>
                  </a:cubicBezTo>
                  <a:cubicBezTo>
                    <a:pt x="68" y="384"/>
                    <a:pt x="73" y="382"/>
                    <a:pt x="79" y="377"/>
                  </a:cubicBezTo>
                  <a:cubicBezTo>
                    <a:pt x="89" y="368"/>
                    <a:pt x="87" y="353"/>
                    <a:pt x="86" y="337"/>
                  </a:cubicBezTo>
                  <a:cubicBezTo>
                    <a:pt x="85" y="331"/>
                    <a:pt x="85" y="326"/>
                    <a:pt x="85" y="322"/>
                  </a:cubicBezTo>
                  <a:cubicBezTo>
                    <a:pt x="85" y="319"/>
                    <a:pt x="85" y="319"/>
                    <a:pt x="85" y="319"/>
                  </a:cubicBezTo>
                  <a:cubicBezTo>
                    <a:pt x="85" y="315"/>
                    <a:pt x="83" y="304"/>
                    <a:pt x="89" y="301"/>
                  </a:cubicBezTo>
                  <a:cubicBezTo>
                    <a:pt x="89" y="301"/>
                    <a:pt x="90" y="300"/>
                    <a:pt x="91" y="300"/>
                  </a:cubicBezTo>
                  <a:cubicBezTo>
                    <a:pt x="95" y="301"/>
                    <a:pt x="99" y="308"/>
                    <a:pt x="100" y="318"/>
                  </a:cubicBezTo>
                  <a:cubicBezTo>
                    <a:pt x="101" y="324"/>
                    <a:pt x="101" y="333"/>
                    <a:pt x="102" y="342"/>
                  </a:cubicBezTo>
                  <a:cubicBezTo>
                    <a:pt x="102" y="355"/>
                    <a:pt x="100" y="369"/>
                    <a:pt x="101" y="382"/>
                  </a:cubicBezTo>
                  <a:cubicBezTo>
                    <a:pt x="103" y="397"/>
                    <a:pt x="109" y="411"/>
                    <a:pt x="119" y="420"/>
                  </a:cubicBezTo>
                  <a:cubicBezTo>
                    <a:pt x="125" y="426"/>
                    <a:pt x="134" y="429"/>
                    <a:pt x="145" y="428"/>
                  </a:cubicBezTo>
                  <a:cubicBezTo>
                    <a:pt x="173" y="426"/>
                    <a:pt x="193" y="398"/>
                    <a:pt x="201" y="371"/>
                  </a:cubicBezTo>
                  <a:cubicBezTo>
                    <a:pt x="211" y="340"/>
                    <a:pt x="200" y="307"/>
                    <a:pt x="189" y="278"/>
                  </a:cubicBezTo>
                  <a:cubicBezTo>
                    <a:pt x="184" y="264"/>
                    <a:pt x="179" y="244"/>
                    <a:pt x="172" y="230"/>
                  </a:cubicBezTo>
                  <a:cubicBezTo>
                    <a:pt x="162" y="211"/>
                    <a:pt x="150" y="196"/>
                    <a:pt x="144" y="175"/>
                  </a:cubicBezTo>
                  <a:cubicBezTo>
                    <a:pt x="138" y="151"/>
                    <a:pt x="138" y="133"/>
                    <a:pt x="145" y="124"/>
                  </a:cubicBezTo>
                  <a:cubicBezTo>
                    <a:pt x="148" y="120"/>
                    <a:pt x="152" y="118"/>
                    <a:pt x="157" y="118"/>
                  </a:cubicBezTo>
                  <a:cubicBezTo>
                    <a:pt x="163" y="118"/>
                    <a:pt x="171" y="123"/>
                    <a:pt x="175" y="128"/>
                  </a:cubicBezTo>
                  <a:cubicBezTo>
                    <a:pt x="180" y="133"/>
                    <a:pt x="175" y="143"/>
                    <a:pt x="175" y="151"/>
                  </a:cubicBezTo>
                  <a:cubicBezTo>
                    <a:pt x="174" y="157"/>
                    <a:pt x="174" y="157"/>
                    <a:pt x="174" y="157"/>
                  </a:cubicBezTo>
                  <a:cubicBezTo>
                    <a:pt x="173" y="172"/>
                    <a:pt x="179" y="182"/>
                    <a:pt x="183" y="196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7" y="210"/>
                    <a:pt x="192" y="227"/>
                    <a:pt x="206" y="234"/>
                  </a:cubicBezTo>
                  <a:cubicBezTo>
                    <a:pt x="213" y="238"/>
                    <a:pt x="220" y="238"/>
                    <a:pt x="225" y="234"/>
                  </a:cubicBezTo>
                  <a:cubicBezTo>
                    <a:pt x="230" y="230"/>
                    <a:pt x="233" y="223"/>
                    <a:pt x="232" y="213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28" y="192"/>
                    <a:pt x="228" y="182"/>
                    <a:pt x="231" y="180"/>
                  </a:cubicBezTo>
                  <a:cubicBezTo>
                    <a:pt x="233" y="178"/>
                    <a:pt x="236" y="179"/>
                    <a:pt x="238" y="180"/>
                  </a:cubicBezTo>
                  <a:cubicBezTo>
                    <a:pt x="247" y="184"/>
                    <a:pt x="244" y="196"/>
                    <a:pt x="238" y="212"/>
                  </a:cubicBezTo>
                  <a:cubicBezTo>
                    <a:pt x="235" y="221"/>
                    <a:pt x="232" y="229"/>
                    <a:pt x="233" y="235"/>
                  </a:cubicBezTo>
                  <a:cubicBezTo>
                    <a:pt x="234" y="241"/>
                    <a:pt x="238" y="247"/>
                    <a:pt x="243" y="250"/>
                  </a:cubicBezTo>
                  <a:cubicBezTo>
                    <a:pt x="247" y="252"/>
                    <a:pt x="251" y="252"/>
                    <a:pt x="255" y="250"/>
                  </a:cubicBezTo>
                  <a:cubicBezTo>
                    <a:pt x="265" y="246"/>
                    <a:pt x="265" y="234"/>
                    <a:pt x="265" y="226"/>
                  </a:cubicBezTo>
                  <a:cubicBezTo>
                    <a:pt x="266" y="221"/>
                    <a:pt x="266" y="221"/>
                    <a:pt x="266" y="221"/>
                  </a:cubicBezTo>
                  <a:cubicBezTo>
                    <a:pt x="266" y="218"/>
                    <a:pt x="266" y="218"/>
                    <a:pt x="266" y="218"/>
                  </a:cubicBezTo>
                  <a:cubicBezTo>
                    <a:pt x="266" y="214"/>
                    <a:pt x="266" y="200"/>
                    <a:pt x="270" y="199"/>
                  </a:cubicBezTo>
                  <a:cubicBezTo>
                    <a:pt x="272" y="198"/>
                    <a:pt x="273" y="199"/>
                    <a:pt x="274" y="199"/>
                  </a:cubicBezTo>
                  <a:cubicBezTo>
                    <a:pt x="278" y="202"/>
                    <a:pt x="280" y="208"/>
                    <a:pt x="281" y="213"/>
                  </a:cubicBezTo>
                  <a:cubicBezTo>
                    <a:pt x="281" y="221"/>
                    <a:pt x="278" y="228"/>
                    <a:pt x="274" y="236"/>
                  </a:cubicBezTo>
                  <a:cubicBezTo>
                    <a:pt x="269" y="247"/>
                    <a:pt x="263" y="260"/>
                    <a:pt x="271" y="275"/>
                  </a:cubicBezTo>
                  <a:cubicBezTo>
                    <a:pt x="278" y="286"/>
                    <a:pt x="292" y="306"/>
                    <a:pt x="304" y="305"/>
                  </a:cubicBezTo>
                  <a:cubicBezTo>
                    <a:pt x="322" y="305"/>
                    <a:pt x="343" y="286"/>
                    <a:pt x="352" y="270"/>
                  </a:cubicBezTo>
                  <a:cubicBezTo>
                    <a:pt x="369" y="239"/>
                    <a:pt x="358" y="198"/>
                    <a:pt x="345" y="173"/>
                  </a:cubicBezTo>
                  <a:cubicBezTo>
                    <a:pt x="340" y="163"/>
                    <a:pt x="334" y="155"/>
                    <a:pt x="327" y="144"/>
                  </a:cubicBezTo>
                  <a:cubicBezTo>
                    <a:pt x="310" y="117"/>
                    <a:pt x="302" y="89"/>
                    <a:pt x="308" y="53"/>
                  </a:cubicBezTo>
                  <a:cubicBezTo>
                    <a:pt x="312" y="32"/>
                    <a:pt x="310" y="15"/>
                    <a:pt x="318" y="9"/>
                  </a:cubicBezTo>
                  <a:cubicBezTo>
                    <a:pt x="323" y="7"/>
                    <a:pt x="328" y="6"/>
                    <a:pt x="334" y="8"/>
                  </a:cubicBezTo>
                  <a:cubicBezTo>
                    <a:pt x="342" y="10"/>
                    <a:pt x="392" y="35"/>
                    <a:pt x="420" y="86"/>
                  </a:cubicBezTo>
                  <a:cubicBezTo>
                    <a:pt x="434" y="110"/>
                    <a:pt x="440" y="143"/>
                    <a:pt x="440" y="175"/>
                  </a:cubicBezTo>
                  <a:cubicBezTo>
                    <a:pt x="440" y="202"/>
                    <a:pt x="428" y="224"/>
                    <a:pt x="417" y="250"/>
                  </a:cubicBezTo>
                  <a:cubicBezTo>
                    <a:pt x="410" y="270"/>
                    <a:pt x="405" y="294"/>
                    <a:pt x="397" y="312"/>
                  </a:cubicBezTo>
                  <a:cubicBezTo>
                    <a:pt x="381" y="349"/>
                    <a:pt x="372" y="369"/>
                    <a:pt x="381" y="382"/>
                  </a:cubicBezTo>
                  <a:cubicBezTo>
                    <a:pt x="384" y="386"/>
                    <a:pt x="390" y="389"/>
                    <a:pt x="398" y="389"/>
                  </a:cubicBezTo>
                  <a:cubicBezTo>
                    <a:pt x="406" y="388"/>
                    <a:pt x="415" y="383"/>
                    <a:pt x="423" y="378"/>
                  </a:cubicBezTo>
                  <a:cubicBezTo>
                    <a:pt x="438" y="369"/>
                    <a:pt x="449" y="362"/>
                    <a:pt x="457" y="370"/>
                  </a:cubicBezTo>
                  <a:cubicBezTo>
                    <a:pt x="462" y="376"/>
                    <a:pt x="466" y="382"/>
                    <a:pt x="465" y="387"/>
                  </a:cubicBezTo>
                  <a:cubicBezTo>
                    <a:pt x="463" y="401"/>
                    <a:pt x="439" y="416"/>
                    <a:pt x="422" y="425"/>
                  </a:cubicBezTo>
                  <a:cubicBezTo>
                    <a:pt x="419" y="428"/>
                    <a:pt x="419" y="428"/>
                    <a:pt x="419" y="428"/>
                  </a:cubicBezTo>
                  <a:cubicBezTo>
                    <a:pt x="403" y="437"/>
                    <a:pt x="395" y="450"/>
                    <a:pt x="398" y="460"/>
                  </a:cubicBezTo>
                  <a:cubicBezTo>
                    <a:pt x="399" y="463"/>
                    <a:pt x="402" y="468"/>
                    <a:pt x="414" y="466"/>
                  </a:cubicBezTo>
                  <a:cubicBezTo>
                    <a:pt x="419" y="466"/>
                    <a:pt x="423" y="464"/>
                    <a:pt x="427" y="462"/>
                  </a:cubicBezTo>
                  <a:cubicBezTo>
                    <a:pt x="433" y="458"/>
                    <a:pt x="442" y="454"/>
                    <a:pt x="448" y="450"/>
                  </a:cubicBezTo>
                  <a:cubicBezTo>
                    <a:pt x="456" y="443"/>
                    <a:pt x="462" y="435"/>
                    <a:pt x="467" y="435"/>
                  </a:cubicBezTo>
                  <a:cubicBezTo>
                    <a:pt x="470" y="435"/>
                    <a:pt x="473" y="435"/>
                    <a:pt x="473" y="440"/>
                  </a:cubicBezTo>
                  <a:cubicBezTo>
                    <a:pt x="473" y="445"/>
                    <a:pt x="459" y="454"/>
                    <a:pt x="452" y="460"/>
                  </a:cubicBezTo>
                  <a:cubicBezTo>
                    <a:pt x="443" y="468"/>
                    <a:pt x="438" y="473"/>
                    <a:pt x="438" y="478"/>
                  </a:cubicBezTo>
                  <a:cubicBezTo>
                    <a:pt x="438" y="478"/>
                    <a:pt x="438" y="478"/>
                    <a:pt x="438" y="478"/>
                  </a:cubicBezTo>
                  <a:cubicBezTo>
                    <a:pt x="438" y="480"/>
                    <a:pt x="438" y="481"/>
                    <a:pt x="439" y="482"/>
                  </a:cubicBezTo>
                  <a:cubicBezTo>
                    <a:pt x="444" y="487"/>
                    <a:pt x="452" y="485"/>
                    <a:pt x="458" y="482"/>
                  </a:cubicBezTo>
                  <a:cubicBezTo>
                    <a:pt x="461" y="481"/>
                    <a:pt x="466" y="479"/>
                    <a:pt x="468" y="481"/>
                  </a:cubicBezTo>
                  <a:cubicBezTo>
                    <a:pt x="469" y="483"/>
                    <a:pt x="465" y="487"/>
                    <a:pt x="464" y="488"/>
                  </a:cubicBezTo>
                  <a:cubicBezTo>
                    <a:pt x="457" y="493"/>
                    <a:pt x="456" y="498"/>
                    <a:pt x="459" y="500"/>
                  </a:cubicBezTo>
                  <a:cubicBezTo>
                    <a:pt x="465" y="505"/>
                    <a:pt x="474" y="500"/>
                    <a:pt x="476" y="499"/>
                  </a:cubicBezTo>
                  <a:cubicBezTo>
                    <a:pt x="479" y="498"/>
                    <a:pt x="479" y="501"/>
                    <a:pt x="478" y="504"/>
                  </a:cubicBezTo>
                  <a:cubicBezTo>
                    <a:pt x="476" y="508"/>
                    <a:pt x="470" y="513"/>
                    <a:pt x="469" y="514"/>
                  </a:cubicBezTo>
                  <a:cubicBezTo>
                    <a:pt x="469" y="514"/>
                    <a:pt x="469" y="514"/>
                    <a:pt x="469" y="514"/>
                  </a:cubicBezTo>
                  <a:cubicBezTo>
                    <a:pt x="470" y="513"/>
                    <a:pt x="480" y="508"/>
                    <a:pt x="480" y="500"/>
                  </a:cubicBezTo>
                  <a:cubicBezTo>
                    <a:pt x="480" y="497"/>
                    <a:pt x="477" y="496"/>
                    <a:pt x="474" y="498"/>
                  </a:cubicBezTo>
                  <a:cubicBezTo>
                    <a:pt x="470" y="500"/>
                    <a:pt x="463" y="501"/>
                    <a:pt x="460" y="499"/>
                  </a:cubicBezTo>
                  <a:cubicBezTo>
                    <a:pt x="458" y="496"/>
                    <a:pt x="463" y="491"/>
                    <a:pt x="464" y="490"/>
                  </a:cubicBezTo>
                  <a:cubicBezTo>
                    <a:pt x="468" y="487"/>
                    <a:pt x="471" y="482"/>
                    <a:pt x="469" y="480"/>
                  </a:cubicBezTo>
                  <a:cubicBezTo>
                    <a:pt x="468" y="478"/>
                    <a:pt x="462" y="478"/>
                    <a:pt x="455" y="481"/>
                  </a:cubicBezTo>
                  <a:cubicBezTo>
                    <a:pt x="450" y="483"/>
                    <a:pt x="441" y="483"/>
                    <a:pt x="441" y="479"/>
                  </a:cubicBezTo>
                  <a:cubicBezTo>
                    <a:pt x="440" y="474"/>
                    <a:pt x="450" y="466"/>
                    <a:pt x="455" y="462"/>
                  </a:cubicBezTo>
                  <a:cubicBezTo>
                    <a:pt x="465" y="454"/>
                    <a:pt x="476" y="448"/>
                    <a:pt x="476" y="440"/>
                  </a:cubicBezTo>
                  <a:cubicBezTo>
                    <a:pt x="476" y="439"/>
                    <a:pt x="476" y="437"/>
                    <a:pt x="475" y="436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4" y="433"/>
                    <a:pt x="471" y="432"/>
                    <a:pt x="469" y="431"/>
                  </a:cubicBezTo>
                  <a:cubicBezTo>
                    <a:pt x="464" y="430"/>
                    <a:pt x="460" y="433"/>
                    <a:pt x="454" y="437"/>
                  </a:cubicBezTo>
                  <a:cubicBezTo>
                    <a:pt x="451" y="440"/>
                    <a:pt x="446" y="443"/>
                    <a:pt x="442" y="446"/>
                  </a:cubicBezTo>
                  <a:cubicBezTo>
                    <a:pt x="437" y="449"/>
                    <a:pt x="434" y="453"/>
                    <a:pt x="429" y="456"/>
                  </a:cubicBezTo>
                  <a:cubicBezTo>
                    <a:pt x="424" y="459"/>
                    <a:pt x="418" y="462"/>
                    <a:pt x="413" y="462"/>
                  </a:cubicBezTo>
                  <a:cubicBezTo>
                    <a:pt x="410" y="463"/>
                    <a:pt x="403" y="462"/>
                    <a:pt x="402" y="458"/>
                  </a:cubicBezTo>
                  <a:cubicBezTo>
                    <a:pt x="400" y="452"/>
                    <a:pt x="409" y="442"/>
                    <a:pt x="423" y="434"/>
                  </a:cubicBezTo>
                  <a:cubicBezTo>
                    <a:pt x="426" y="432"/>
                    <a:pt x="426" y="432"/>
                    <a:pt x="426" y="432"/>
                  </a:cubicBezTo>
                  <a:cubicBezTo>
                    <a:pt x="445" y="421"/>
                    <a:pt x="467" y="405"/>
                    <a:pt x="470" y="388"/>
                  </a:cubicBezTo>
                  <a:cubicBezTo>
                    <a:pt x="470" y="380"/>
                    <a:pt x="467" y="373"/>
                    <a:pt x="461" y="366"/>
                  </a:cubicBezTo>
                  <a:cubicBezTo>
                    <a:pt x="448" y="354"/>
                    <a:pt x="433" y="364"/>
                    <a:pt x="420" y="372"/>
                  </a:cubicBezTo>
                  <a:cubicBezTo>
                    <a:pt x="412" y="377"/>
                    <a:pt x="404" y="381"/>
                    <a:pt x="398" y="382"/>
                  </a:cubicBezTo>
                  <a:cubicBezTo>
                    <a:pt x="392" y="382"/>
                    <a:pt x="388" y="380"/>
                    <a:pt x="386" y="378"/>
                  </a:cubicBezTo>
                  <a:cubicBezTo>
                    <a:pt x="380" y="368"/>
                    <a:pt x="393" y="349"/>
                    <a:pt x="408" y="316"/>
                  </a:cubicBezTo>
                  <a:cubicBezTo>
                    <a:pt x="416" y="298"/>
                    <a:pt x="429" y="277"/>
                    <a:pt x="436" y="256"/>
                  </a:cubicBezTo>
                  <a:cubicBezTo>
                    <a:pt x="447" y="228"/>
                    <a:pt x="450" y="200"/>
                    <a:pt x="450" y="172"/>
                  </a:cubicBezTo>
                  <a:cubicBezTo>
                    <a:pt x="450" y="70"/>
                    <a:pt x="356" y="8"/>
                    <a:pt x="336" y="2"/>
                  </a:cubicBezTo>
                  <a:cubicBezTo>
                    <a:pt x="328" y="0"/>
                    <a:pt x="320" y="1"/>
                    <a:pt x="314" y="5"/>
                  </a:cubicBezTo>
                  <a:close/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29" name="Freeform 1264">
              <a:extLst>
                <a:ext uri="{FF2B5EF4-FFF2-40B4-BE49-F238E27FC236}">
                  <a16:creationId xmlns:a16="http://schemas.microsoft.com/office/drawing/2014/main" id="{01B12533-1967-4A6B-A4F0-29B61B26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049"/>
              <a:ext cx="231" cy="350"/>
            </a:xfrm>
            <a:custGeom>
              <a:avLst/>
              <a:gdLst>
                <a:gd name="T0" fmla="*/ 1106 w 103"/>
                <a:gd name="T1" fmla="*/ 839 h 146"/>
                <a:gd name="T2" fmla="*/ 1117 w 103"/>
                <a:gd name="T3" fmla="*/ 949 h 146"/>
                <a:gd name="T4" fmla="*/ 1117 w 103"/>
                <a:gd name="T5" fmla="*/ 1074 h 146"/>
                <a:gd name="T6" fmla="*/ 1117 w 103"/>
                <a:gd name="T7" fmla="*/ 1086 h 146"/>
                <a:gd name="T8" fmla="*/ 1106 w 103"/>
                <a:gd name="T9" fmla="*/ 1062 h 146"/>
                <a:gd name="T10" fmla="*/ 1027 w 103"/>
                <a:gd name="T11" fmla="*/ 949 h 146"/>
                <a:gd name="T12" fmla="*/ 899 w 103"/>
                <a:gd name="T13" fmla="*/ 1155 h 146"/>
                <a:gd name="T14" fmla="*/ 899 w 103"/>
                <a:gd name="T15" fmla="*/ 1172 h 146"/>
                <a:gd name="T16" fmla="*/ 801 w 103"/>
                <a:gd name="T17" fmla="*/ 1362 h 146"/>
                <a:gd name="T18" fmla="*/ 724 w 103"/>
                <a:gd name="T19" fmla="*/ 1724 h 146"/>
                <a:gd name="T20" fmla="*/ 307 w 103"/>
                <a:gd name="T21" fmla="*/ 1834 h 146"/>
                <a:gd name="T22" fmla="*/ 137 w 103"/>
                <a:gd name="T23" fmla="*/ 1115 h 146"/>
                <a:gd name="T24" fmla="*/ 336 w 103"/>
                <a:gd name="T25" fmla="*/ 633 h 146"/>
                <a:gd name="T26" fmla="*/ 554 w 103"/>
                <a:gd name="T27" fmla="*/ 671 h 146"/>
                <a:gd name="T28" fmla="*/ 599 w 103"/>
                <a:gd name="T29" fmla="*/ 690 h 146"/>
                <a:gd name="T30" fmla="*/ 854 w 103"/>
                <a:gd name="T31" fmla="*/ 650 h 146"/>
                <a:gd name="T32" fmla="*/ 926 w 103"/>
                <a:gd name="T33" fmla="*/ 523 h 146"/>
                <a:gd name="T34" fmla="*/ 915 w 103"/>
                <a:gd name="T35" fmla="*/ 415 h 146"/>
                <a:gd name="T36" fmla="*/ 825 w 103"/>
                <a:gd name="T37" fmla="*/ 357 h 146"/>
                <a:gd name="T38" fmla="*/ 769 w 103"/>
                <a:gd name="T39" fmla="*/ 316 h 146"/>
                <a:gd name="T40" fmla="*/ 825 w 103"/>
                <a:gd name="T41" fmla="*/ 247 h 146"/>
                <a:gd name="T42" fmla="*/ 870 w 103"/>
                <a:gd name="T43" fmla="*/ 0 h 146"/>
                <a:gd name="T44" fmla="*/ 870 w 103"/>
                <a:gd name="T45" fmla="*/ 0 h 146"/>
                <a:gd name="T46" fmla="*/ 879 w 103"/>
                <a:gd name="T47" fmla="*/ 149 h 146"/>
                <a:gd name="T48" fmla="*/ 801 w 103"/>
                <a:gd name="T49" fmla="*/ 206 h 146"/>
                <a:gd name="T50" fmla="*/ 733 w 103"/>
                <a:gd name="T51" fmla="*/ 345 h 146"/>
                <a:gd name="T52" fmla="*/ 834 w 103"/>
                <a:gd name="T53" fmla="*/ 403 h 146"/>
                <a:gd name="T54" fmla="*/ 870 w 103"/>
                <a:gd name="T55" fmla="*/ 415 h 146"/>
                <a:gd name="T56" fmla="*/ 854 w 103"/>
                <a:gd name="T57" fmla="*/ 604 h 146"/>
                <a:gd name="T58" fmla="*/ 608 w 103"/>
                <a:gd name="T59" fmla="*/ 563 h 146"/>
                <a:gd name="T60" fmla="*/ 554 w 103"/>
                <a:gd name="T61" fmla="*/ 551 h 146"/>
                <a:gd name="T62" fmla="*/ 307 w 103"/>
                <a:gd name="T63" fmla="*/ 592 h 146"/>
                <a:gd name="T64" fmla="*/ 56 w 103"/>
                <a:gd name="T65" fmla="*/ 1103 h 146"/>
                <a:gd name="T66" fmla="*/ 262 w 103"/>
                <a:gd name="T67" fmla="*/ 1913 h 146"/>
                <a:gd name="T68" fmla="*/ 754 w 103"/>
                <a:gd name="T69" fmla="*/ 1764 h 146"/>
                <a:gd name="T70" fmla="*/ 946 w 103"/>
                <a:gd name="T71" fmla="*/ 1172 h 146"/>
                <a:gd name="T72" fmla="*/ 1016 w 103"/>
                <a:gd name="T73" fmla="*/ 1007 h 146"/>
                <a:gd name="T74" fmla="*/ 1072 w 103"/>
                <a:gd name="T75" fmla="*/ 1062 h 146"/>
                <a:gd name="T76" fmla="*/ 1117 w 103"/>
                <a:gd name="T77" fmla="*/ 1143 h 146"/>
                <a:gd name="T78" fmla="*/ 1126 w 103"/>
                <a:gd name="T79" fmla="*/ 937 h 146"/>
                <a:gd name="T80" fmla="*/ 1126 w 103"/>
                <a:gd name="T81" fmla="*/ 810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3" h="146">
                  <a:moveTo>
                    <a:pt x="98" y="61"/>
                  </a:moveTo>
                  <a:cubicBezTo>
                    <a:pt x="98" y="64"/>
                    <a:pt x="98" y="66"/>
                    <a:pt x="99" y="69"/>
                  </a:cubicBezTo>
                  <a:cubicBezTo>
                    <a:pt x="99" y="71"/>
                    <a:pt x="99" y="75"/>
                    <a:pt x="99" y="78"/>
                  </a:cubicBezTo>
                  <a:cubicBezTo>
                    <a:pt x="99" y="78"/>
                    <a:pt x="99" y="78"/>
                    <a:pt x="99" y="79"/>
                  </a:cubicBezTo>
                  <a:cubicBezTo>
                    <a:pt x="99" y="78"/>
                    <a:pt x="98" y="78"/>
                    <a:pt x="98" y="77"/>
                  </a:cubicBezTo>
                  <a:cubicBezTo>
                    <a:pt x="98" y="74"/>
                    <a:pt x="97" y="68"/>
                    <a:pt x="91" y="69"/>
                  </a:cubicBezTo>
                  <a:cubicBezTo>
                    <a:pt x="86" y="69"/>
                    <a:pt x="83" y="77"/>
                    <a:pt x="80" y="84"/>
                  </a:cubicBezTo>
                  <a:cubicBezTo>
                    <a:pt x="80" y="84"/>
                    <a:pt x="80" y="85"/>
                    <a:pt x="80" y="8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8" y="108"/>
                    <a:pt x="70" y="119"/>
                    <a:pt x="64" y="125"/>
                  </a:cubicBezTo>
                  <a:cubicBezTo>
                    <a:pt x="56" y="133"/>
                    <a:pt x="37" y="138"/>
                    <a:pt x="27" y="133"/>
                  </a:cubicBezTo>
                  <a:cubicBezTo>
                    <a:pt x="11" y="125"/>
                    <a:pt x="8" y="97"/>
                    <a:pt x="12" y="81"/>
                  </a:cubicBezTo>
                  <a:cubicBezTo>
                    <a:pt x="16" y="66"/>
                    <a:pt x="23" y="51"/>
                    <a:pt x="30" y="46"/>
                  </a:cubicBezTo>
                  <a:cubicBezTo>
                    <a:pt x="35" y="43"/>
                    <a:pt x="42" y="47"/>
                    <a:pt x="49" y="4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60" y="52"/>
                    <a:pt x="69" y="52"/>
                    <a:pt x="76" y="47"/>
                  </a:cubicBezTo>
                  <a:cubicBezTo>
                    <a:pt x="79" y="45"/>
                    <a:pt x="82" y="43"/>
                    <a:pt x="82" y="38"/>
                  </a:cubicBezTo>
                  <a:cubicBezTo>
                    <a:pt x="82" y="34"/>
                    <a:pt x="82" y="32"/>
                    <a:pt x="81" y="30"/>
                  </a:cubicBezTo>
                  <a:cubicBezTo>
                    <a:pt x="78" y="28"/>
                    <a:pt x="75" y="26"/>
                    <a:pt x="73" y="26"/>
                  </a:cubicBezTo>
                  <a:cubicBezTo>
                    <a:pt x="69" y="26"/>
                    <a:pt x="68" y="26"/>
                    <a:pt x="68" y="23"/>
                  </a:cubicBezTo>
                  <a:cubicBezTo>
                    <a:pt x="68" y="21"/>
                    <a:pt x="69" y="20"/>
                    <a:pt x="73" y="18"/>
                  </a:cubicBezTo>
                  <a:cubicBezTo>
                    <a:pt x="78" y="15"/>
                    <a:pt x="83" y="13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9" y="4"/>
                    <a:pt x="80" y="8"/>
                    <a:pt x="78" y="11"/>
                  </a:cubicBezTo>
                  <a:cubicBezTo>
                    <a:pt x="77" y="13"/>
                    <a:pt x="74" y="14"/>
                    <a:pt x="71" y="15"/>
                  </a:cubicBezTo>
                  <a:cubicBezTo>
                    <a:pt x="68" y="17"/>
                    <a:pt x="64" y="19"/>
                    <a:pt x="65" y="25"/>
                  </a:cubicBezTo>
                  <a:cubicBezTo>
                    <a:pt x="66" y="29"/>
                    <a:pt x="70" y="29"/>
                    <a:pt x="74" y="29"/>
                  </a:cubicBezTo>
                  <a:cubicBezTo>
                    <a:pt x="75" y="30"/>
                    <a:pt x="77" y="30"/>
                    <a:pt x="77" y="30"/>
                  </a:cubicBezTo>
                  <a:cubicBezTo>
                    <a:pt x="77" y="30"/>
                    <a:pt x="84" y="37"/>
                    <a:pt x="76" y="44"/>
                  </a:cubicBezTo>
                  <a:cubicBezTo>
                    <a:pt x="72" y="47"/>
                    <a:pt x="60" y="43"/>
                    <a:pt x="54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8"/>
                    <a:pt x="33" y="39"/>
                    <a:pt x="27" y="43"/>
                  </a:cubicBezTo>
                  <a:cubicBezTo>
                    <a:pt x="18" y="48"/>
                    <a:pt x="9" y="63"/>
                    <a:pt x="5" y="80"/>
                  </a:cubicBezTo>
                  <a:cubicBezTo>
                    <a:pt x="0" y="99"/>
                    <a:pt x="4" y="130"/>
                    <a:pt x="23" y="139"/>
                  </a:cubicBezTo>
                  <a:cubicBezTo>
                    <a:pt x="36" y="146"/>
                    <a:pt x="57" y="138"/>
                    <a:pt x="67" y="128"/>
                  </a:cubicBezTo>
                  <a:cubicBezTo>
                    <a:pt x="74" y="121"/>
                    <a:pt x="81" y="92"/>
                    <a:pt x="84" y="85"/>
                  </a:cubicBezTo>
                  <a:cubicBezTo>
                    <a:pt x="86" y="79"/>
                    <a:pt x="89" y="74"/>
                    <a:pt x="90" y="73"/>
                  </a:cubicBezTo>
                  <a:cubicBezTo>
                    <a:pt x="93" y="71"/>
                    <a:pt x="94" y="76"/>
                    <a:pt x="95" y="77"/>
                  </a:cubicBezTo>
                  <a:cubicBezTo>
                    <a:pt x="95" y="80"/>
                    <a:pt x="96" y="83"/>
                    <a:pt x="99" y="83"/>
                  </a:cubicBezTo>
                  <a:cubicBezTo>
                    <a:pt x="103" y="82"/>
                    <a:pt x="101" y="77"/>
                    <a:pt x="100" y="68"/>
                  </a:cubicBezTo>
                  <a:cubicBezTo>
                    <a:pt x="100" y="63"/>
                    <a:pt x="100" y="59"/>
                    <a:pt x="100" y="59"/>
                  </a:cubicBezTo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30" name="Freeform 1265">
              <a:extLst>
                <a:ext uri="{FF2B5EF4-FFF2-40B4-BE49-F238E27FC236}">
                  <a16:creationId xmlns:a16="http://schemas.microsoft.com/office/drawing/2014/main" id="{CFDC5C88-24D5-4BA7-9C20-8790AF67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049"/>
              <a:ext cx="231" cy="350"/>
            </a:xfrm>
            <a:custGeom>
              <a:avLst/>
              <a:gdLst>
                <a:gd name="T0" fmla="*/ 1106 w 103"/>
                <a:gd name="T1" fmla="*/ 839 h 146"/>
                <a:gd name="T2" fmla="*/ 1117 w 103"/>
                <a:gd name="T3" fmla="*/ 949 h 146"/>
                <a:gd name="T4" fmla="*/ 1117 w 103"/>
                <a:gd name="T5" fmla="*/ 1074 h 146"/>
                <a:gd name="T6" fmla="*/ 1117 w 103"/>
                <a:gd name="T7" fmla="*/ 1086 h 146"/>
                <a:gd name="T8" fmla="*/ 1106 w 103"/>
                <a:gd name="T9" fmla="*/ 1062 h 146"/>
                <a:gd name="T10" fmla="*/ 1027 w 103"/>
                <a:gd name="T11" fmla="*/ 949 h 146"/>
                <a:gd name="T12" fmla="*/ 899 w 103"/>
                <a:gd name="T13" fmla="*/ 1155 h 146"/>
                <a:gd name="T14" fmla="*/ 899 w 103"/>
                <a:gd name="T15" fmla="*/ 1172 h 146"/>
                <a:gd name="T16" fmla="*/ 801 w 103"/>
                <a:gd name="T17" fmla="*/ 1362 h 146"/>
                <a:gd name="T18" fmla="*/ 724 w 103"/>
                <a:gd name="T19" fmla="*/ 1724 h 146"/>
                <a:gd name="T20" fmla="*/ 307 w 103"/>
                <a:gd name="T21" fmla="*/ 1834 h 146"/>
                <a:gd name="T22" fmla="*/ 137 w 103"/>
                <a:gd name="T23" fmla="*/ 1115 h 146"/>
                <a:gd name="T24" fmla="*/ 336 w 103"/>
                <a:gd name="T25" fmla="*/ 633 h 146"/>
                <a:gd name="T26" fmla="*/ 554 w 103"/>
                <a:gd name="T27" fmla="*/ 671 h 146"/>
                <a:gd name="T28" fmla="*/ 599 w 103"/>
                <a:gd name="T29" fmla="*/ 690 h 146"/>
                <a:gd name="T30" fmla="*/ 854 w 103"/>
                <a:gd name="T31" fmla="*/ 650 h 146"/>
                <a:gd name="T32" fmla="*/ 926 w 103"/>
                <a:gd name="T33" fmla="*/ 523 h 146"/>
                <a:gd name="T34" fmla="*/ 915 w 103"/>
                <a:gd name="T35" fmla="*/ 415 h 146"/>
                <a:gd name="T36" fmla="*/ 825 w 103"/>
                <a:gd name="T37" fmla="*/ 357 h 146"/>
                <a:gd name="T38" fmla="*/ 769 w 103"/>
                <a:gd name="T39" fmla="*/ 316 h 146"/>
                <a:gd name="T40" fmla="*/ 825 w 103"/>
                <a:gd name="T41" fmla="*/ 247 h 146"/>
                <a:gd name="T42" fmla="*/ 870 w 103"/>
                <a:gd name="T43" fmla="*/ 0 h 146"/>
                <a:gd name="T44" fmla="*/ 870 w 103"/>
                <a:gd name="T45" fmla="*/ 0 h 146"/>
                <a:gd name="T46" fmla="*/ 879 w 103"/>
                <a:gd name="T47" fmla="*/ 149 h 146"/>
                <a:gd name="T48" fmla="*/ 801 w 103"/>
                <a:gd name="T49" fmla="*/ 206 h 146"/>
                <a:gd name="T50" fmla="*/ 733 w 103"/>
                <a:gd name="T51" fmla="*/ 345 h 146"/>
                <a:gd name="T52" fmla="*/ 834 w 103"/>
                <a:gd name="T53" fmla="*/ 403 h 146"/>
                <a:gd name="T54" fmla="*/ 870 w 103"/>
                <a:gd name="T55" fmla="*/ 415 h 146"/>
                <a:gd name="T56" fmla="*/ 854 w 103"/>
                <a:gd name="T57" fmla="*/ 604 h 146"/>
                <a:gd name="T58" fmla="*/ 608 w 103"/>
                <a:gd name="T59" fmla="*/ 563 h 146"/>
                <a:gd name="T60" fmla="*/ 554 w 103"/>
                <a:gd name="T61" fmla="*/ 551 h 146"/>
                <a:gd name="T62" fmla="*/ 307 w 103"/>
                <a:gd name="T63" fmla="*/ 592 h 146"/>
                <a:gd name="T64" fmla="*/ 56 w 103"/>
                <a:gd name="T65" fmla="*/ 1103 h 146"/>
                <a:gd name="T66" fmla="*/ 262 w 103"/>
                <a:gd name="T67" fmla="*/ 1913 h 146"/>
                <a:gd name="T68" fmla="*/ 754 w 103"/>
                <a:gd name="T69" fmla="*/ 1764 h 146"/>
                <a:gd name="T70" fmla="*/ 946 w 103"/>
                <a:gd name="T71" fmla="*/ 1172 h 146"/>
                <a:gd name="T72" fmla="*/ 1016 w 103"/>
                <a:gd name="T73" fmla="*/ 1007 h 146"/>
                <a:gd name="T74" fmla="*/ 1072 w 103"/>
                <a:gd name="T75" fmla="*/ 1062 h 146"/>
                <a:gd name="T76" fmla="*/ 1117 w 103"/>
                <a:gd name="T77" fmla="*/ 1143 h 146"/>
                <a:gd name="T78" fmla="*/ 1126 w 103"/>
                <a:gd name="T79" fmla="*/ 937 h 146"/>
                <a:gd name="T80" fmla="*/ 1126 w 103"/>
                <a:gd name="T81" fmla="*/ 810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3" h="146">
                  <a:moveTo>
                    <a:pt x="98" y="61"/>
                  </a:moveTo>
                  <a:cubicBezTo>
                    <a:pt x="98" y="64"/>
                    <a:pt x="98" y="66"/>
                    <a:pt x="99" y="69"/>
                  </a:cubicBezTo>
                  <a:cubicBezTo>
                    <a:pt x="99" y="71"/>
                    <a:pt x="99" y="75"/>
                    <a:pt x="99" y="78"/>
                  </a:cubicBezTo>
                  <a:cubicBezTo>
                    <a:pt x="99" y="78"/>
                    <a:pt x="99" y="78"/>
                    <a:pt x="99" y="79"/>
                  </a:cubicBezTo>
                  <a:cubicBezTo>
                    <a:pt x="99" y="78"/>
                    <a:pt x="98" y="78"/>
                    <a:pt x="98" y="77"/>
                  </a:cubicBezTo>
                  <a:cubicBezTo>
                    <a:pt x="98" y="74"/>
                    <a:pt x="97" y="68"/>
                    <a:pt x="91" y="69"/>
                  </a:cubicBezTo>
                  <a:cubicBezTo>
                    <a:pt x="86" y="69"/>
                    <a:pt x="83" y="77"/>
                    <a:pt x="80" y="84"/>
                  </a:cubicBezTo>
                  <a:cubicBezTo>
                    <a:pt x="80" y="84"/>
                    <a:pt x="80" y="85"/>
                    <a:pt x="80" y="8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8" y="108"/>
                    <a:pt x="70" y="119"/>
                    <a:pt x="64" y="125"/>
                  </a:cubicBezTo>
                  <a:cubicBezTo>
                    <a:pt x="56" y="133"/>
                    <a:pt x="37" y="138"/>
                    <a:pt x="27" y="133"/>
                  </a:cubicBezTo>
                  <a:cubicBezTo>
                    <a:pt x="11" y="125"/>
                    <a:pt x="8" y="97"/>
                    <a:pt x="12" y="81"/>
                  </a:cubicBezTo>
                  <a:cubicBezTo>
                    <a:pt x="16" y="66"/>
                    <a:pt x="23" y="51"/>
                    <a:pt x="30" y="46"/>
                  </a:cubicBezTo>
                  <a:cubicBezTo>
                    <a:pt x="35" y="43"/>
                    <a:pt x="42" y="47"/>
                    <a:pt x="49" y="4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60" y="52"/>
                    <a:pt x="69" y="52"/>
                    <a:pt x="76" y="47"/>
                  </a:cubicBezTo>
                  <a:cubicBezTo>
                    <a:pt x="79" y="45"/>
                    <a:pt x="82" y="43"/>
                    <a:pt x="82" y="38"/>
                  </a:cubicBezTo>
                  <a:cubicBezTo>
                    <a:pt x="82" y="34"/>
                    <a:pt x="82" y="32"/>
                    <a:pt x="81" y="30"/>
                  </a:cubicBezTo>
                  <a:cubicBezTo>
                    <a:pt x="78" y="28"/>
                    <a:pt x="75" y="26"/>
                    <a:pt x="73" y="26"/>
                  </a:cubicBezTo>
                  <a:cubicBezTo>
                    <a:pt x="69" y="26"/>
                    <a:pt x="68" y="26"/>
                    <a:pt x="68" y="23"/>
                  </a:cubicBezTo>
                  <a:cubicBezTo>
                    <a:pt x="68" y="21"/>
                    <a:pt x="69" y="20"/>
                    <a:pt x="73" y="18"/>
                  </a:cubicBezTo>
                  <a:cubicBezTo>
                    <a:pt x="78" y="15"/>
                    <a:pt x="83" y="13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9" y="4"/>
                    <a:pt x="80" y="8"/>
                    <a:pt x="78" y="11"/>
                  </a:cubicBezTo>
                  <a:cubicBezTo>
                    <a:pt x="77" y="13"/>
                    <a:pt x="74" y="14"/>
                    <a:pt x="71" y="15"/>
                  </a:cubicBezTo>
                  <a:cubicBezTo>
                    <a:pt x="68" y="17"/>
                    <a:pt x="64" y="19"/>
                    <a:pt x="65" y="25"/>
                  </a:cubicBezTo>
                  <a:cubicBezTo>
                    <a:pt x="66" y="29"/>
                    <a:pt x="70" y="29"/>
                    <a:pt x="74" y="29"/>
                  </a:cubicBezTo>
                  <a:cubicBezTo>
                    <a:pt x="75" y="30"/>
                    <a:pt x="77" y="30"/>
                    <a:pt x="77" y="30"/>
                  </a:cubicBezTo>
                  <a:cubicBezTo>
                    <a:pt x="77" y="30"/>
                    <a:pt x="84" y="37"/>
                    <a:pt x="76" y="44"/>
                  </a:cubicBezTo>
                  <a:cubicBezTo>
                    <a:pt x="72" y="47"/>
                    <a:pt x="60" y="43"/>
                    <a:pt x="54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8"/>
                    <a:pt x="33" y="39"/>
                    <a:pt x="27" y="43"/>
                  </a:cubicBezTo>
                  <a:cubicBezTo>
                    <a:pt x="18" y="48"/>
                    <a:pt x="9" y="63"/>
                    <a:pt x="5" y="80"/>
                  </a:cubicBezTo>
                  <a:cubicBezTo>
                    <a:pt x="0" y="99"/>
                    <a:pt x="4" y="130"/>
                    <a:pt x="23" y="139"/>
                  </a:cubicBezTo>
                  <a:cubicBezTo>
                    <a:pt x="36" y="146"/>
                    <a:pt x="57" y="138"/>
                    <a:pt x="67" y="128"/>
                  </a:cubicBezTo>
                  <a:cubicBezTo>
                    <a:pt x="74" y="121"/>
                    <a:pt x="81" y="92"/>
                    <a:pt x="84" y="85"/>
                  </a:cubicBezTo>
                  <a:cubicBezTo>
                    <a:pt x="86" y="79"/>
                    <a:pt x="89" y="74"/>
                    <a:pt x="90" y="73"/>
                  </a:cubicBezTo>
                  <a:cubicBezTo>
                    <a:pt x="93" y="71"/>
                    <a:pt x="94" y="76"/>
                    <a:pt x="95" y="77"/>
                  </a:cubicBezTo>
                  <a:cubicBezTo>
                    <a:pt x="95" y="80"/>
                    <a:pt x="96" y="83"/>
                    <a:pt x="99" y="83"/>
                  </a:cubicBezTo>
                  <a:cubicBezTo>
                    <a:pt x="103" y="82"/>
                    <a:pt x="101" y="77"/>
                    <a:pt x="100" y="68"/>
                  </a:cubicBezTo>
                  <a:cubicBezTo>
                    <a:pt x="100" y="63"/>
                    <a:pt x="100" y="59"/>
                    <a:pt x="100" y="59"/>
                  </a:cubicBezTo>
                </a:path>
              </a:pathLst>
            </a:custGeom>
            <a:noFill/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1" name="Freeform 1266">
              <a:extLst>
                <a:ext uri="{FF2B5EF4-FFF2-40B4-BE49-F238E27FC236}">
                  <a16:creationId xmlns:a16="http://schemas.microsoft.com/office/drawing/2014/main" id="{C80DB28E-ACDC-422C-BEC0-4204174D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942"/>
              <a:ext cx="270" cy="199"/>
            </a:xfrm>
            <a:custGeom>
              <a:avLst/>
              <a:gdLst>
                <a:gd name="T0" fmla="*/ 0 w 120"/>
                <a:gd name="T1" fmla="*/ 0 h 83"/>
                <a:gd name="T2" fmla="*/ 182 w 120"/>
                <a:gd name="T3" fmla="*/ 316 h 83"/>
                <a:gd name="T4" fmla="*/ 263 w 120"/>
                <a:gd name="T5" fmla="*/ 316 h 83"/>
                <a:gd name="T6" fmla="*/ 308 w 120"/>
                <a:gd name="T7" fmla="*/ 218 h 83"/>
                <a:gd name="T8" fmla="*/ 299 w 120"/>
                <a:gd name="T9" fmla="*/ 149 h 83"/>
                <a:gd name="T10" fmla="*/ 299 w 120"/>
                <a:gd name="T11" fmla="*/ 98 h 83"/>
                <a:gd name="T12" fmla="*/ 299 w 120"/>
                <a:gd name="T13" fmla="*/ 82 h 83"/>
                <a:gd name="T14" fmla="*/ 329 w 120"/>
                <a:gd name="T15" fmla="*/ 177 h 83"/>
                <a:gd name="T16" fmla="*/ 547 w 120"/>
                <a:gd name="T17" fmla="*/ 424 h 83"/>
                <a:gd name="T18" fmla="*/ 592 w 120"/>
                <a:gd name="T19" fmla="*/ 235 h 83"/>
                <a:gd name="T20" fmla="*/ 592 w 120"/>
                <a:gd name="T21" fmla="*/ 168 h 83"/>
                <a:gd name="T22" fmla="*/ 673 w 120"/>
                <a:gd name="T23" fmla="*/ 316 h 83"/>
                <a:gd name="T24" fmla="*/ 830 w 120"/>
                <a:gd name="T25" fmla="*/ 511 h 83"/>
                <a:gd name="T26" fmla="*/ 947 w 120"/>
                <a:gd name="T27" fmla="*/ 674 h 83"/>
                <a:gd name="T28" fmla="*/ 1004 w 120"/>
                <a:gd name="T29" fmla="*/ 786 h 83"/>
                <a:gd name="T30" fmla="*/ 1368 w 120"/>
                <a:gd name="T31" fmla="*/ 1036 h 83"/>
                <a:gd name="T32" fmla="*/ 1368 w 120"/>
                <a:gd name="T33" fmla="*/ 1017 h 83"/>
                <a:gd name="T34" fmla="*/ 1037 w 120"/>
                <a:gd name="T35" fmla="*/ 758 h 83"/>
                <a:gd name="T36" fmla="*/ 992 w 120"/>
                <a:gd name="T37" fmla="*/ 650 h 83"/>
                <a:gd name="T38" fmla="*/ 875 w 120"/>
                <a:gd name="T39" fmla="*/ 415 h 83"/>
                <a:gd name="T40" fmla="*/ 720 w 120"/>
                <a:gd name="T41" fmla="*/ 304 h 83"/>
                <a:gd name="T42" fmla="*/ 572 w 120"/>
                <a:gd name="T43" fmla="*/ 110 h 83"/>
                <a:gd name="T44" fmla="*/ 547 w 120"/>
                <a:gd name="T45" fmla="*/ 247 h 83"/>
                <a:gd name="T46" fmla="*/ 538 w 120"/>
                <a:gd name="T47" fmla="*/ 386 h 83"/>
                <a:gd name="T48" fmla="*/ 376 w 120"/>
                <a:gd name="T49" fmla="*/ 149 h 83"/>
                <a:gd name="T50" fmla="*/ 275 w 120"/>
                <a:gd name="T51" fmla="*/ 29 h 83"/>
                <a:gd name="T52" fmla="*/ 254 w 120"/>
                <a:gd name="T53" fmla="*/ 168 h 83"/>
                <a:gd name="T54" fmla="*/ 239 w 120"/>
                <a:gd name="T55" fmla="*/ 264 h 83"/>
                <a:gd name="T56" fmla="*/ 194 w 120"/>
                <a:gd name="T57" fmla="*/ 264 h 83"/>
                <a:gd name="T58" fmla="*/ 11 w 120"/>
                <a:gd name="T59" fmla="*/ 0 h 83"/>
                <a:gd name="T60" fmla="*/ 0 w 120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0" h="83">
                  <a:moveTo>
                    <a:pt x="0" y="0"/>
                  </a:moveTo>
                  <a:cubicBezTo>
                    <a:pt x="4" y="10"/>
                    <a:pt x="9" y="20"/>
                    <a:pt x="16" y="23"/>
                  </a:cubicBezTo>
                  <a:cubicBezTo>
                    <a:pt x="18" y="24"/>
                    <a:pt x="21" y="24"/>
                    <a:pt x="23" y="23"/>
                  </a:cubicBezTo>
                  <a:cubicBezTo>
                    <a:pt x="26" y="22"/>
                    <a:pt x="27" y="19"/>
                    <a:pt x="27" y="16"/>
                  </a:cubicBezTo>
                  <a:cubicBezTo>
                    <a:pt x="27" y="14"/>
                    <a:pt x="26" y="12"/>
                    <a:pt x="26" y="11"/>
                  </a:cubicBezTo>
                  <a:cubicBezTo>
                    <a:pt x="26" y="9"/>
                    <a:pt x="26" y="8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8"/>
                    <a:pt x="28" y="11"/>
                    <a:pt x="29" y="13"/>
                  </a:cubicBezTo>
                  <a:cubicBezTo>
                    <a:pt x="34" y="22"/>
                    <a:pt x="40" y="34"/>
                    <a:pt x="48" y="31"/>
                  </a:cubicBezTo>
                  <a:cubicBezTo>
                    <a:pt x="55" y="29"/>
                    <a:pt x="53" y="21"/>
                    <a:pt x="52" y="17"/>
                  </a:cubicBezTo>
                  <a:cubicBezTo>
                    <a:pt x="52" y="15"/>
                    <a:pt x="51" y="13"/>
                    <a:pt x="52" y="12"/>
                  </a:cubicBezTo>
                  <a:cubicBezTo>
                    <a:pt x="55" y="11"/>
                    <a:pt x="57" y="17"/>
                    <a:pt x="59" y="23"/>
                  </a:cubicBezTo>
                  <a:cubicBezTo>
                    <a:pt x="61" y="30"/>
                    <a:pt x="67" y="33"/>
                    <a:pt x="73" y="37"/>
                  </a:cubicBezTo>
                  <a:cubicBezTo>
                    <a:pt x="78" y="39"/>
                    <a:pt x="79" y="42"/>
                    <a:pt x="83" y="49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96" y="71"/>
                    <a:pt x="106" y="83"/>
                    <a:pt x="120" y="75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1" y="80"/>
                    <a:pt x="101" y="72"/>
                    <a:pt x="91" y="55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3" y="40"/>
                    <a:pt x="83" y="33"/>
                    <a:pt x="77" y="30"/>
                  </a:cubicBezTo>
                  <a:cubicBezTo>
                    <a:pt x="70" y="26"/>
                    <a:pt x="64" y="27"/>
                    <a:pt x="63" y="22"/>
                  </a:cubicBezTo>
                  <a:cubicBezTo>
                    <a:pt x="61" y="15"/>
                    <a:pt x="58" y="6"/>
                    <a:pt x="50" y="8"/>
                  </a:cubicBezTo>
                  <a:cubicBezTo>
                    <a:pt x="46" y="9"/>
                    <a:pt x="47" y="14"/>
                    <a:pt x="48" y="18"/>
                  </a:cubicBezTo>
                  <a:cubicBezTo>
                    <a:pt x="50" y="24"/>
                    <a:pt x="50" y="27"/>
                    <a:pt x="47" y="28"/>
                  </a:cubicBezTo>
                  <a:cubicBezTo>
                    <a:pt x="42" y="29"/>
                    <a:pt x="37" y="18"/>
                    <a:pt x="33" y="11"/>
                  </a:cubicBezTo>
                  <a:cubicBezTo>
                    <a:pt x="30" y="4"/>
                    <a:pt x="28" y="0"/>
                    <a:pt x="24" y="2"/>
                  </a:cubicBezTo>
                  <a:cubicBezTo>
                    <a:pt x="21" y="3"/>
                    <a:pt x="21" y="8"/>
                    <a:pt x="22" y="12"/>
                  </a:cubicBezTo>
                  <a:cubicBezTo>
                    <a:pt x="23" y="16"/>
                    <a:pt x="23" y="18"/>
                    <a:pt x="21" y="19"/>
                  </a:cubicBezTo>
                  <a:cubicBezTo>
                    <a:pt x="20" y="20"/>
                    <a:pt x="19" y="20"/>
                    <a:pt x="17" y="19"/>
                  </a:cubicBezTo>
                  <a:cubicBezTo>
                    <a:pt x="12" y="17"/>
                    <a:pt x="5" y="9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32" name="Freeform 1267">
              <a:extLst>
                <a:ext uri="{FF2B5EF4-FFF2-40B4-BE49-F238E27FC236}">
                  <a16:creationId xmlns:a16="http://schemas.microsoft.com/office/drawing/2014/main" id="{537F260C-AEA7-4C29-86F5-69691EF1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298"/>
              <a:ext cx="61" cy="185"/>
            </a:xfrm>
            <a:custGeom>
              <a:avLst/>
              <a:gdLst>
                <a:gd name="T0" fmla="*/ 312 w 27"/>
                <a:gd name="T1" fmla="*/ 0 h 77"/>
                <a:gd name="T2" fmla="*/ 0 w 27"/>
                <a:gd name="T3" fmla="*/ 1067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7">
                  <a:moveTo>
                    <a:pt x="27" y="0"/>
                  </a:moveTo>
                  <a:cubicBezTo>
                    <a:pt x="11" y="26"/>
                    <a:pt x="5" y="54"/>
                    <a:pt x="0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3" name="Freeform 1268">
              <a:extLst>
                <a:ext uri="{FF2B5EF4-FFF2-40B4-BE49-F238E27FC236}">
                  <a16:creationId xmlns:a16="http://schemas.microsoft.com/office/drawing/2014/main" id="{83AF95FE-50CF-4C89-B0AA-8C5CE580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61"/>
              <a:ext cx="140" cy="158"/>
            </a:xfrm>
            <a:custGeom>
              <a:avLst/>
              <a:gdLst>
                <a:gd name="T0" fmla="*/ 0 w 62"/>
                <a:gd name="T1" fmla="*/ 601 h 66"/>
                <a:gd name="T2" fmla="*/ 714 w 62"/>
                <a:gd name="T3" fmla="*/ 0 h 66"/>
                <a:gd name="T4" fmla="*/ 0 w 62"/>
                <a:gd name="T5" fmla="*/ 601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6">
                  <a:moveTo>
                    <a:pt x="0" y="44"/>
                  </a:moveTo>
                  <a:cubicBezTo>
                    <a:pt x="18" y="50"/>
                    <a:pt x="56" y="39"/>
                    <a:pt x="62" y="0"/>
                  </a:cubicBezTo>
                  <a:cubicBezTo>
                    <a:pt x="62" y="0"/>
                    <a:pt x="54" y="6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4" name="Freeform 1269">
              <a:extLst>
                <a:ext uri="{FF2B5EF4-FFF2-40B4-BE49-F238E27FC236}">
                  <a16:creationId xmlns:a16="http://schemas.microsoft.com/office/drawing/2014/main" id="{BD89E863-183B-4A80-B2C5-DEF3354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272"/>
              <a:ext cx="58" cy="130"/>
            </a:xfrm>
            <a:custGeom>
              <a:avLst/>
              <a:gdLst>
                <a:gd name="T0" fmla="*/ 0 w 26"/>
                <a:gd name="T1" fmla="*/ 0 h 54"/>
                <a:gd name="T2" fmla="*/ 288 w 26"/>
                <a:gd name="T3" fmla="*/ 75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4">
                  <a:moveTo>
                    <a:pt x="0" y="0"/>
                  </a:moveTo>
                  <a:cubicBezTo>
                    <a:pt x="3" y="18"/>
                    <a:pt x="15" y="39"/>
                    <a:pt x="26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5" name="Freeform 1270">
              <a:extLst>
                <a:ext uri="{FF2B5EF4-FFF2-40B4-BE49-F238E27FC236}">
                  <a16:creationId xmlns:a16="http://schemas.microsoft.com/office/drawing/2014/main" id="{C578B18E-D6C1-4AFE-BCEF-830C36C12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840"/>
              <a:ext cx="30" cy="166"/>
            </a:xfrm>
            <a:custGeom>
              <a:avLst/>
              <a:gdLst>
                <a:gd name="T0" fmla="*/ 159 w 13"/>
                <a:gd name="T1" fmla="*/ 0 h 69"/>
                <a:gd name="T2" fmla="*/ 122 w 13"/>
                <a:gd name="T3" fmla="*/ 960 h 69"/>
                <a:gd name="T4" fmla="*/ 159 w 1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9">
                  <a:moveTo>
                    <a:pt x="13" y="0"/>
                  </a:moveTo>
                  <a:cubicBezTo>
                    <a:pt x="7" y="9"/>
                    <a:pt x="0" y="41"/>
                    <a:pt x="10" y="69"/>
                  </a:cubicBezTo>
                  <a:cubicBezTo>
                    <a:pt x="7" y="49"/>
                    <a:pt x="9" y="1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1271">
            <a:extLst>
              <a:ext uri="{FF2B5EF4-FFF2-40B4-BE49-F238E27FC236}">
                <a16:creationId xmlns:a16="http://schemas.microsoft.com/office/drawing/2014/main" id="{5180EBF1-84C9-4F2E-84C5-35C275442B07}"/>
              </a:ext>
            </a:extLst>
          </p:cNvPr>
          <p:cNvGrpSpPr>
            <a:grpSpLocks/>
          </p:cNvGrpSpPr>
          <p:nvPr/>
        </p:nvGrpSpPr>
        <p:grpSpPr bwMode="auto">
          <a:xfrm>
            <a:off x="7823200" y="3681413"/>
            <a:ext cx="2168525" cy="2274887"/>
            <a:chOff x="3968" y="2210"/>
            <a:chExt cx="1366" cy="1433"/>
          </a:xfrm>
        </p:grpSpPr>
        <p:grpSp>
          <p:nvGrpSpPr>
            <p:cNvPr id="51784" name="Group 1272">
              <a:extLst>
                <a:ext uri="{FF2B5EF4-FFF2-40B4-BE49-F238E27FC236}">
                  <a16:creationId xmlns:a16="http://schemas.microsoft.com/office/drawing/2014/main" id="{28EF4D15-F1C9-47D1-958D-74ABA7255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6" y="2210"/>
              <a:ext cx="1330" cy="1433"/>
              <a:chOff x="3986" y="2210"/>
              <a:chExt cx="1330" cy="1433"/>
            </a:xfrm>
          </p:grpSpPr>
          <p:sp>
            <p:nvSpPr>
              <p:cNvPr id="52869" name="Oval 1273">
                <a:extLst>
                  <a:ext uri="{FF2B5EF4-FFF2-40B4-BE49-F238E27FC236}">
                    <a16:creationId xmlns:a16="http://schemas.microsoft.com/office/drawing/2014/main" id="{92671E78-DF92-418A-806F-2F34648C7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2225"/>
                <a:ext cx="1312" cy="1401"/>
              </a:xfrm>
              <a:prstGeom prst="ellipse">
                <a:avLst/>
              </a:prstGeom>
              <a:solidFill>
                <a:srgbClr val="F5BC00"/>
              </a:solidFill>
              <a:ln w="142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0" name="Oval 1274">
                <a:extLst>
                  <a:ext uri="{FF2B5EF4-FFF2-40B4-BE49-F238E27FC236}">
                    <a16:creationId xmlns:a16="http://schemas.microsoft.com/office/drawing/2014/main" id="{FA0F162A-C733-43CF-8F71-BC3E82E32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222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1" name="Oval 1275">
                <a:extLst>
                  <a:ext uri="{FF2B5EF4-FFF2-40B4-BE49-F238E27FC236}">
                    <a16:creationId xmlns:a16="http://schemas.microsoft.com/office/drawing/2014/main" id="{CCFB8B21-AFDA-406D-962F-C9201033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2234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2" name="Oval 1276">
                <a:extLst>
                  <a:ext uri="{FF2B5EF4-FFF2-40B4-BE49-F238E27FC236}">
                    <a16:creationId xmlns:a16="http://schemas.microsoft.com/office/drawing/2014/main" id="{657A9620-9A80-4210-9D35-288111506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22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3" name="Freeform 1277">
                <a:extLst>
                  <a:ext uri="{FF2B5EF4-FFF2-40B4-BE49-F238E27FC236}">
                    <a16:creationId xmlns:a16="http://schemas.microsoft.com/office/drawing/2014/main" id="{8220A095-49F8-4532-A65A-0A01E542C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4" name="Oval 1278">
                <a:extLst>
                  <a:ext uri="{FF2B5EF4-FFF2-40B4-BE49-F238E27FC236}">
                    <a16:creationId xmlns:a16="http://schemas.microsoft.com/office/drawing/2014/main" id="{FD6FB940-7529-4AA3-8E23-84B114E20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2218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5" name="Oval 1279">
                <a:extLst>
                  <a:ext uri="{FF2B5EF4-FFF2-40B4-BE49-F238E27FC236}">
                    <a16:creationId xmlns:a16="http://schemas.microsoft.com/office/drawing/2014/main" id="{C7E37BC6-0F41-4A6B-9EEB-BB084B2AB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27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6" name="Oval 1280">
                <a:extLst>
                  <a:ext uri="{FF2B5EF4-FFF2-40B4-BE49-F238E27FC236}">
                    <a16:creationId xmlns:a16="http://schemas.microsoft.com/office/drawing/2014/main" id="{DDA88CF7-901A-4369-AE40-6D253B59D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23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7" name="Freeform 1281">
                <a:extLst>
                  <a:ext uri="{FF2B5EF4-FFF2-40B4-BE49-F238E27FC236}">
                    <a16:creationId xmlns:a16="http://schemas.microsoft.com/office/drawing/2014/main" id="{EADAD6E6-1436-4B6F-95ED-4297F6C3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30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8" name="Oval 1282">
                <a:extLst>
                  <a:ext uri="{FF2B5EF4-FFF2-40B4-BE49-F238E27FC236}">
                    <a16:creationId xmlns:a16="http://schemas.microsoft.com/office/drawing/2014/main" id="{DB8B2B9A-266B-472E-A7FD-C23EF5E1B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21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9" name="Oval 1283">
                <a:extLst>
                  <a:ext uri="{FF2B5EF4-FFF2-40B4-BE49-F238E27FC236}">
                    <a16:creationId xmlns:a16="http://schemas.microsoft.com/office/drawing/2014/main" id="{DF1F0DC4-24D1-40ED-8F57-D2B7389C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2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0" name="Oval 1284">
                <a:extLst>
                  <a:ext uri="{FF2B5EF4-FFF2-40B4-BE49-F238E27FC236}">
                    <a16:creationId xmlns:a16="http://schemas.microsoft.com/office/drawing/2014/main" id="{EA64E110-A8DF-4F08-8B1C-4176A63C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222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1" name="Freeform 1285">
                <a:extLst>
                  <a:ext uri="{FF2B5EF4-FFF2-40B4-BE49-F238E27FC236}">
                    <a16:creationId xmlns:a16="http://schemas.microsoft.com/office/drawing/2014/main" id="{7C3B578C-1E38-4277-B31D-9BF15CBBE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222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2" name="Oval 1286">
                <a:extLst>
                  <a:ext uri="{FF2B5EF4-FFF2-40B4-BE49-F238E27FC236}">
                    <a16:creationId xmlns:a16="http://schemas.microsoft.com/office/drawing/2014/main" id="{36B54F1A-A857-4F0F-8D87-9F53AC3DC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210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3" name="Oval 1287">
                <a:extLst>
                  <a:ext uri="{FF2B5EF4-FFF2-40B4-BE49-F238E27FC236}">
                    <a16:creationId xmlns:a16="http://schemas.microsoft.com/office/drawing/2014/main" id="{FE6A6C69-127E-4E35-8040-0E215591B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2220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4" name="Oval 1288">
                <a:extLst>
                  <a:ext uri="{FF2B5EF4-FFF2-40B4-BE49-F238E27FC236}">
                    <a16:creationId xmlns:a16="http://schemas.microsoft.com/office/drawing/2014/main" id="{5226D4D7-1BC2-41FF-B792-6CF9BF555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222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5" name="Freeform 1289">
                <a:extLst>
                  <a:ext uri="{FF2B5EF4-FFF2-40B4-BE49-F238E27FC236}">
                    <a16:creationId xmlns:a16="http://schemas.microsoft.com/office/drawing/2014/main" id="{85D0EAA8-8C23-4E32-9224-7B305563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22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6" name="Oval 1290">
                <a:extLst>
                  <a:ext uri="{FF2B5EF4-FFF2-40B4-BE49-F238E27FC236}">
                    <a16:creationId xmlns:a16="http://schemas.microsoft.com/office/drawing/2014/main" id="{102B05C9-48F1-4299-9934-6EE3E4DBD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2213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7" name="Oval 1291">
                <a:extLst>
                  <a:ext uri="{FF2B5EF4-FFF2-40B4-BE49-F238E27FC236}">
                    <a16:creationId xmlns:a16="http://schemas.microsoft.com/office/drawing/2014/main" id="{E594B5E6-8BC1-42B5-8337-19FA17B1D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4" y="22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8" name="Oval 1292">
                <a:extLst>
                  <a:ext uri="{FF2B5EF4-FFF2-40B4-BE49-F238E27FC236}">
                    <a16:creationId xmlns:a16="http://schemas.microsoft.com/office/drawing/2014/main" id="{40C399EE-0C2D-4538-B55F-3F484E571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223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9" name="Freeform 1293">
                <a:extLst>
                  <a:ext uri="{FF2B5EF4-FFF2-40B4-BE49-F238E27FC236}">
                    <a16:creationId xmlns:a16="http://schemas.microsoft.com/office/drawing/2014/main" id="{EDA4A252-7121-4C0B-BF0B-236939F46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22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0" name="Oval 1294">
                <a:extLst>
                  <a:ext uri="{FF2B5EF4-FFF2-40B4-BE49-F238E27FC236}">
                    <a16:creationId xmlns:a16="http://schemas.microsoft.com/office/drawing/2014/main" id="{53989516-0600-4B63-9094-4A9D3F0C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222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1" name="Oval 1295">
                <a:extLst>
                  <a:ext uri="{FF2B5EF4-FFF2-40B4-BE49-F238E27FC236}">
                    <a16:creationId xmlns:a16="http://schemas.microsoft.com/office/drawing/2014/main" id="{FC26A4A4-29D3-4C18-BCBF-278580EEC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223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2" name="Oval 1296">
                <a:extLst>
                  <a:ext uri="{FF2B5EF4-FFF2-40B4-BE49-F238E27FC236}">
                    <a16:creationId xmlns:a16="http://schemas.microsoft.com/office/drawing/2014/main" id="{0F3238FE-0947-439D-B436-5FC723CA0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9" y="223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3" name="Freeform 1297">
                <a:extLst>
                  <a:ext uri="{FF2B5EF4-FFF2-40B4-BE49-F238E27FC236}">
                    <a16:creationId xmlns:a16="http://schemas.microsoft.com/office/drawing/2014/main" id="{580AFF40-BD3A-4606-94A6-C2D2BAD3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23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4" name="Oval 1298">
                <a:extLst>
                  <a:ext uri="{FF2B5EF4-FFF2-40B4-BE49-F238E27FC236}">
                    <a16:creationId xmlns:a16="http://schemas.microsoft.com/office/drawing/2014/main" id="{721E9C49-91A5-4DFB-869E-56FB6FE44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23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5" name="Oval 1299">
                <a:extLst>
                  <a:ext uri="{FF2B5EF4-FFF2-40B4-BE49-F238E27FC236}">
                    <a16:creationId xmlns:a16="http://schemas.microsoft.com/office/drawing/2014/main" id="{1F8D2643-5906-426D-AB6D-668D88690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24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6" name="Oval 1300">
                <a:extLst>
                  <a:ext uri="{FF2B5EF4-FFF2-40B4-BE49-F238E27FC236}">
                    <a16:creationId xmlns:a16="http://schemas.microsoft.com/office/drawing/2014/main" id="{D8102DCE-3CD1-4E55-BEE4-8F0BBA2B6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5" y="2251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7" name="Freeform 1301">
                <a:extLst>
                  <a:ext uri="{FF2B5EF4-FFF2-40B4-BE49-F238E27FC236}">
                    <a16:creationId xmlns:a16="http://schemas.microsoft.com/office/drawing/2014/main" id="{4FED0910-3ED4-466D-942B-DA2BDD80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46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8" name="Oval 1302">
                <a:extLst>
                  <a:ext uri="{FF2B5EF4-FFF2-40B4-BE49-F238E27FC236}">
                    <a16:creationId xmlns:a16="http://schemas.microsoft.com/office/drawing/2014/main" id="{0BFB0B83-CF41-4E59-A3CA-62F70E16D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225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9" name="Oval 1303">
                <a:extLst>
                  <a:ext uri="{FF2B5EF4-FFF2-40B4-BE49-F238E27FC236}">
                    <a16:creationId xmlns:a16="http://schemas.microsoft.com/office/drawing/2014/main" id="{2522E31D-F5E4-4A8B-B311-800AF5F3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26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0" name="Oval 1304">
                <a:extLst>
                  <a:ext uri="{FF2B5EF4-FFF2-40B4-BE49-F238E27FC236}">
                    <a16:creationId xmlns:a16="http://schemas.microsoft.com/office/drawing/2014/main" id="{DEA89BDF-3633-40C4-BF84-F80C579D1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6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1" name="Freeform 1305">
                <a:extLst>
                  <a:ext uri="{FF2B5EF4-FFF2-40B4-BE49-F238E27FC236}">
                    <a16:creationId xmlns:a16="http://schemas.microsoft.com/office/drawing/2014/main" id="{85F983E9-5273-4E59-99DD-5AACA77D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266"/>
                <a:ext cx="41" cy="38"/>
              </a:xfrm>
              <a:custGeom>
                <a:avLst/>
                <a:gdLst>
                  <a:gd name="T0" fmla="*/ 0 w 18"/>
                  <a:gd name="T1" fmla="*/ 147 h 16"/>
                  <a:gd name="T2" fmla="*/ 82 w 18"/>
                  <a:gd name="T3" fmla="*/ 185 h 16"/>
                  <a:gd name="T4" fmla="*/ 187 w 18"/>
                  <a:gd name="T5" fmla="*/ 57 h 16"/>
                  <a:gd name="T6" fmla="*/ 175 w 18"/>
                  <a:gd name="T7" fmla="*/ 0 h 16"/>
                  <a:gd name="T8" fmla="*/ 212 w 18"/>
                  <a:gd name="T9" fmla="*/ 95 h 16"/>
                  <a:gd name="T10" fmla="*/ 93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2" name="Oval 1306">
                <a:extLst>
                  <a:ext uri="{FF2B5EF4-FFF2-40B4-BE49-F238E27FC236}">
                    <a16:creationId xmlns:a16="http://schemas.microsoft.com/office/drawing/2014/main" id="{6271D757-4A34-4381-BEDF-826834D3F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227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3" name="Oval 1307">
                <a:extLst>
                  <a:ext uri="{FF2B5EF4-FFF2-40B4-BE49-F238E27FC236}">
                    <a16:creationId xmlns:a16="http://schemas.microsoft.com/office/drawing/2014/main" id="{473AE79E-F073-4731-B4AB-E2AEB3EB3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28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4" name="Oval 1308">
                <a:extLst>
                  <a:ext uri="{FF2B5EF4-FFF2-40B4-BE49-F238E27FC236}">
                    <a16:creationId xmlns:a16="http://schemas.microsoft.com/office/drawing/2014/main" id="{4B7D0941-1FF5-4013-B920-FE5D33612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29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5" name="Freeform 1309">
                <a:extLst>
                  <a:ext uri="{FF2B5EF4-FFF2-40B4-BE49-F238E27FC236}">
                    <a16:creationId xmlns:a16="http://schemas.microsoft.com/office/drawing/2014/main" id="{1DF84942-7CAF-4514-8855-8AF46761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285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6" name="Oval 1310">
                <a:extLst>
                  <a:ext uri="{FF2B5EF4-FFF2-40B4-BE49-F238E27FC236}">
                    <a16:creationId xmlns:a16="http://schemas.microsoft.com/office/drawing/2014/main" id="{EB203781-38B5-4E3F-904D-D8E5422D5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0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7" name="Oval 1311">
                <a:extLst>
                  <a:ext uri="{FF2B5EF4-FFF2-40B4-BE49-F238E27FC236}">
                    <a16:creationId xmlns:a16="http://schemas.microsoft.com/office/drawing/2014/main" id="{489B6B2C-311E-4EA8-B545-3EAE43D84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31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8" name="Oval 1312">
                <a:extLst>
                  <a:ext uri="{FF2B5EF4-FFF2-40B4-BE49-F238E27FC236}">
                    <a16:creationId xmlns:a16="http://schemas.microsoft.com/office/drawing/2014/main" id="{72834860-E1A6-4C6D-9BBA-4ECF0EAB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231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9" name="Freeform 1313">
                <a:extLst>
                  <a:ext uri="{FF2B5EF4-FFF2-40B4-BE49-F238E27FC236}">
                    <a16:creationId xmlns:a16="http://schemas.microsoft.com/office/drawing/2014/main" id="{C7C4568C-0E0B-4AB2-B718-87E96CFE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31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0" name="Oval 1314">
                <a:extLst>
                  <a:ext uri="{FF2B5EF4-FFF2-40B4-BE49-F238E27FC236}">
                    <a16:creationId xmlns:a16="http://schemas.microsoft.com/office/drawing/2014/main" id="{4A621CFD-56B2-49FB-B5C5-3BF055684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233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1" name="Oval 1315">
                <a:extLst>
                  <a:ext uri="{FF2B5EF4-FFF2-40B4-BE49-F238E27FC236}">
                    <a16:creationId xmlns:a16="http://schemas.microsoft.com/office/drawing/2014/main" id="{CE043658-FB3D-45D3-86CF-E6522F73A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34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2" name="Oval 1316">
                <a:extLst>
                  <a:ext uri="{FF2B5EF4-FFF2-40B4-BE49-F238E27FC236}">
                    <a16:creationId xmlns:a16="http://schemas.microsoft.com/office/drawing/2014/main" id="{BEE4F193-27CA-4AA8-B783-A23E5118E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3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3" name="Freeform 1317">
                <a:extLst>
                  <a:ext uri="{FF2B5EF4-FFF2-40B4-BE49-F238E27FC236}">
                    <a16:creationId xmlns:a16="http://schemas.microsoft.com/office/drawing/2014/main" id="{C16C6B0F-F079-4B84-9B0A-24FD68ED9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345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4" name="Oval 1318">
                <a:extLst>
                  <a:ext uri="{FF2B5EF4-FFF2-40B4-BE49-F238E27FC236}">
                    <a16:creationId xmlns:a16="http://schemas.microsoft.com/office/drawing/2014/main" id="{A0EFF30E-1D1F-45AE-A507-7B11ED57D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236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5" name="Oval 1319">
                <a:extLst>
                  <a:ext uri="{FF2B5EF4-FFF2-40B4-BE49-F238E27FC236}">
                    <a16:creationId xmlns:a16="http://schemas.microsoft.com/office/drawing/2014/main" id="{41595AF8-8E46-4045-9DD5-D8D1321A8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37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6" name="Oval 1320">
                <a:extLst>
                  <a:ext uri="{FF2B5EF4-FFF2-40B4-BE49-F238E27FC236}">
                    <a16:creationId xmlns:a16="http://schemas.microsoft.com/office/drawing/2014/main" id="{A337BF47-35CE-482C-ABAE-8E0CF8A30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383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7" name="Freeform 1321">
                <a:extLst>
                  <a:ext uri="{FF2B5EF4-FFF2-40B4-BE49-F238E27FC236}">
                    <a16:creationId xmlns:a16="http://schemas.microsoft.com/office/drawing/2014/main" id="{923744B5-82E1-4235-98B6-9F10DF56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378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8" name="Oval 1322">
                <a:extLst>
                  <a:ext uri="{FF2B5EF4-FFF2-40B4-BE49-F238E27FC236}">
                    <a16:creationId xmlns:a16="http://schemas.microsoft.com/office/drawing/2014/main" id="{D152BA0C-6AC0-4863-B329-8C1612CBB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41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9" name="Oval 1323">
                <a:extLst>
                  <a:ext uri="{FF2B5EF4-FFF2-40B4-BE49-F238E27FC236}">
                    <a16:creationId xmlns:a16="http://schemas.microsoft.com/office/drawing/2014/main" id="{BCFD1473-DF11-4848-97DF-225313F46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42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0" name="Oval 1324">
                <a:extLst>
                  <a:ext uri="{FF2B5EF4-FFF2-40B4-BE49-F238E27FC236}">
                    <a16:creationId xmlns:a16="http://schemas.microsoft.com/office/drawing/2014/main" id="{EFA16454-DFE3-4CCB-A06B-4516461DD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42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1" name="Freeform 1325">
                <a:extLst>
                  <a:ext uri="{FF2B5EF4-FFF2-40B4-BE49-F238E27FC236}">
                    <a16:creationId xmlns:a16="http://schemas.microsoft.com/office/drawing/2014/main" id="{D5FE1966-92A4-4883-BCA2-759B4330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42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2" name="Oval 1326">
                <a:extLst>
                  <a:ext uri="{FF2B5EF4-FFF2-40B4-BE49-F238E27FC236}">
                    <a16:creationId xmlns:a16="http://schemas.microsoft.com/office/drawing/2014/main" id="{022BAEFA-1F63-49AB-90AA-0B97244C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455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3" name="Oval 1327">
                <a:extLst>
                  <a:ext uri="{FF2B5EF4-FFF2-40B4-BE49-F238E27FC236}">
                    <a16:creationId xmlns:a16="http://schemas.microsoft.com/office/drawing/2014/main" id="{5490BD48-2EB7-4BC3-9778-F1E82F3B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465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4" name="Oval 1328">
                <a:extLst>
                  <a:ext uri="{FF2B5EF4-FFF2-40B4-BE49-F238E27FC236}">
                    <a16:creationId xmlns:a16="http://schemas.microsoft.com/office/drawing/2014/main" id="{DD1A1E56-87D6-4C19-B5C9-06CABF031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5" y="247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5" name="Freeform 1329">
                <a:extLst>
                  <a:ext uri="{FF2B5EF4-FFF2-40B4-BE49-F238E27FC236}">
                    <a16:creationId xmlns:a16="http://schemas.microsoft.com/office/drawing/2014/main" id="{716E7CFD-F908-47CB-B84A-A9AB9E99A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467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6" name="Oval 1330">
                <a:extLst>
                  <a:ext uri="{FF2B5EF4-FFF2-40B4-BE49-F238E27FC236}">
                    <a16:creationId xmlns:a16="http://schemas.microsoft.com/office/drawing/2014/main" id="{669E13EB-7030-4C1E-9363-ADE863BD6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249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7" name="Oval 1331">
                <a:extLst>
                  <a:ext uri="{FF2B5EF4-FFF2-40B4-BE49-F238E27FC236}">
                    <a16:creationId xmlns:a16="http://schemas.microsoft.com/office/drawing/2014/main" id="{062EE42C-68EC-49BE-8656-B7858D448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5" y="250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8" name="Oval 1332">
                <a:extLst>
                  <a:ext uri="{FF2B5EF4-FFF2-40B4-BE49-F238E27FC236}">
                    <a16:creationId xmlns:a16="http://schemas.microsoft.com/office/drawing/2014/main" id="{03B5D703-7A30-4B4A-A6DB-6F684B48E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15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9" name="Freeform 1333">
                <a:extLst>
                  <a:ext uri="{FF2B5EF4-FFF2-40B4-BE49-F238E27FC236}">
                    <a16:creationId xmlns:a16="http://schemas.microsoft.com/office/drawing/2014/main" id="{3718C2E8-8B83-469D-9DF1-4CEBAFAE8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510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0" name="Oval 1334">
                <a:extLst>
                  <a:ext uri="{FF2B5EF4-FFF2-40B4-BE49-F238E27FC236}">
                    <a16:creationId xmlns:a16="http://schemas.microsoft.com/office/drawing/2014/main" id="{08375C5A-C1C0-4198-BC8E-A8CDFE07A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54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1" name="Oval 1335">
                <a:extLst>
                  <a:ext uri="{FF2B5EF4-FFF2-40B4-BE49-F238E27FC236}">
                    <a16:creationId xmlns:a16="http://schemas.microsoft.com/office/drawing/2014/main" id="{09E802BB-F549-4625-B15F-D285EC8D2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558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2" name="Oval 1336">
                <a:extLst>
                  <a:ext uri="{FF2B5EF4-FFF2-40B4-BE49-F238E27FC236}">
                    <a16:creationId xmlns:a16="http://schemas.microsoft.com/office/drawing/2014/main" id="{F208CE9F-FC8E-4406-B5F2-806281DA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2563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3" name="Freeform 1337">
                <a:extLst>
                  <a:ext uri="{FF2B5EF4-FFF2-40B4-BE49-F238E27FC236}">
                    <a16:creationId xmlns:a16="http://schemas.microsoft.com/office/drawing/2014/main" id="{99CD1FAC-E4A3-42C3-A5BA-7EB55A94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55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4" name="Oval 1338">
                <a:extLst>
                  <a:ext uri="{FF2B5EF4-FFF2-40B4-BE49-F238E27FC236}">
                    <a16:creationId xmlns:a16="http://schemas.microsoft.com/office/drawing/2014/main" id="{D584C58B-5854-4826-9B66-7CF1BB82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02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5" name="Oval 1339">
                <a:extLst>
                  <a:ext uri="{FF2B5EF4-FFF2-40B4-BE49-F238E27FC236}">
                    <a16:creationId xmlns:a16="http://schemas.microsoft.com/office/drawing/2014/main" id="{70CD065B-2350-4DFB-8173-2E60F9F1F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61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6" name="Oval 1340">
                <a:extLst>
                  <a:ext uri="{FF2B5EF4-FFF2-40B4-BE49-F238E27FC236}">
                    <a16:creationId xmlns:a16="http://schemas.microsoft.com/office/drawing/2014/main" id="{AE856160-F99C-4E6C-AD6D-1C35D14D5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61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7" name="Freeform 1341">
                <a:extLst>
                  <a:ext uri="{FF2B5EF4-FFF2-40B4-BE49-F238E27FC236}">
                    <a16:creationId xmlns:a16="http://schemas.microsoft.com/office/drawing/2014/main" id="{D4391556-4F94-4D2D-A53D-02A0F16C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61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8" name="Oval 1342">
                <a:extLst>
                  <a:ext uri="{FF2B5EF4-FFF2-40B4-BE49-F238E27FC236}">
                    <a16:creationId xmlns:a16="http://schemas.microsoft.com/office/drawing/2014/main" id="{0029C989-BC05-43D0-88BF-8B4BCF459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65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9" name="Oval 1343">
                <a:extLst>
                  <a:ext uri="{FF2B5EF4-FFF2-40B4-BE49-F238E27FC236}">
                    <a16:creationId xmlns:a16="http://schemas.microsoft.com/office/drawing/2014/main" id="{D46CB250-8AF5-4EB1-A795-04467277C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69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0" name="Oval 1344">
                <a:extLst>
                  <a:ext uri="{FF2B5EF4-FFF2-40B4-BE49-F238E27FC236}">
                    <a16:creationId xmlns:a16="http://schemas.microsoft.com/office/drawing/2014/main" id="{B6439D3E-AAA5-4724-B8EB-D34F4469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67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1" name="Freeform 1345">
                <a:extLst>
                  <a:ext uri="{FF2B5EF4-FFF2-40B4-BE49-F238E27FC236}">
                    <a16:creationId xmlns:a16="http://schemas.microsoft.com/office/drawing/2014/main" id="{95D293FB-2CFD-4AB3-A6AA-6C3FC9C58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671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2" name="Oval 1346">
                <a:extLst>
                  <a:ext uri="{FF2B5EF4-FFF2-40B4-BE49-F238E27FC236}">
                    <a16:creationId xmlns:a16="http://schemas.microsoft.com/office/drawing/2014/main" id="{0BBE2CB4-1342-45E1-9B57-6A7677CC2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71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3" name="Oval 1347">
                <a:extLst>
                  <a:ext uri="{FF2B5EF4-FFF2-40B4-BE49-F238E27FC236}">
                    <a16:creationId xmlns:a16="http://schemas.microsoft.com/office/drawing/2014/main" id="{09365353-66E0-46AE-ABC9-616DE8543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272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4" name="Oval 1348">
                <a:extLst>
                  <a:ext uri="{FF2B5EF4-FFF2-40B4-BE49-F238E27FC236}">
                    <a16:creationId xmlns:a16="http://schemas.microsoft.com/office/drawing/2014/main" id="{95031422-1F50-4DFF-8F09-8BB1AAB45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29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5" name="Freeform 1349">
                <a:extLst>
                  <a:ext uri="{FF2B5EF4-FFF2-40B4-BE49-F238E27FC236}">
                    <a16:creationId xmlns:a16="http://schemas.microsoft.com/office/drawing/2014/main" id="{964F56BD-A5F1-4ABB-ABDE-5F5E17756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726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6" name="Oval 1350">
                <a:extLst>
                  <a:ext uri="{FF2B5EF4-FFF2-40B4-BE49-F238E27FC236}">
                    <a16:creationId xmlns:a16="http://schemas.microsoft.com/office/drawing/2014/main" id="{0EDD83A4-09F6-43D9-879A-D627B40AC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76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7" name="Oval 1351">
                <a:extLst>
                  <a:ext uri="{FF2B5EF4-FFF2-40B4-BE49-F238E27FC236}">
                    <a16:creationId xmlns:a16="http://schemas.microsoft.com/office/drawing/2014/main" id="{85AA4D81-CDAB-491F-83A7-1D457D333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77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8" name="Oval 1352">
                <a:extLst>
                  <a:ext uri="{FF2B5EF4-FFF2-40B4-BE49-F238E27FC236}">
                    <a16:creationId xmlns:a16="http://schemas.microsoft.com/office/drawing/2014/main" id="{449214ED-421A-4C8F-AE96-A4C2BE999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78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9" name="Freeform 1353">
                <a:extLst>
                  <a:ext uri="{FF2B5EF4-FFF2-40B4-BE49-F238E27FC236}">
                    <a16:creationId xmlns:a16="http://schemas.microsoft.com/office/drawing/2014/main" id="{7AD87D98-B181-485F-ADE3-327AC732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7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0" name="Oval 1354">
                <a:extLst>
                  <a:ext uri="{FF2B5EF4-FFF2-40B4-BE49-F238E27FC236}">
                    <a16:creationId xmlns:a16="http://schemas.microsoft.com/office/drawing/2014/main" id="{2E820459-6F11-4F00-AFA3-CB3476D9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2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1" name="Oval 1355">
                <a:extLst>
                  <a:ext uri="{FF2B5EF4-FFF2-40B4-BE49-F238E27FC236}">
                    <a16:creationId xmlns:a16="http://schemas.microsoft.com/office/drawing/2014/main" id="{3C209991-82E1-4186-9ACC-4211C2B7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8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2" name="Oval 1356">
                <a:extLst>
                  <a:ext uri="{FF2B5EF4-FFF2-40B4-BE49-F238E27FC236}">
                    <a16:creationId xmlns:a16="http://schemas.microsoft.com/office/drawing/2014/main" id="{AD4F3690-BBC4-4EB1-88FC-740125FAD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284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3" name="Freeform 1357">
                <a:extLst>
                  <a:ext uri="{FF2B5EF4-FFF2-40B4-BE49-F238E27FC236}">
                    <a16:creationId xmlns:a16="http://schemas.microsoft.com/office/drawing/2014/main" id="{390FA2DF-2649-4DC1-B110-0EBAB5BC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839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4" name="Oval 1358">
                <a:extLst>
                  <a:ext uri="{FF2B5EF4-FFF2-40B4-BE49-F238E27FC236}">
                    <a16:creationId xmlns:a16="http://schemas.microsoft.com/office/drawing/2014/main" id="{F10415CA-EEF1-4D70-9ACE-F1E4B7A3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85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5" name="Oval 1359">
                <a:extLst>
                  <a:ext uri="{FF2B5EF4-FFF2-40B4-BE49-F238E27FC236}">
                    <a16:creationId xmlns:a16="http://schemas.microsoft.com/office/drawing/2014/main" id="{A0386A0A-E07E-4D77-8087-FCC35D1BF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2894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6" name="Oval 1360">
                <a:extLst>
                  <a:ext uri="{FF2B5EF4-FFF2-40B4-BE49-F238E27FC236}">
                    <a16:creationId xmlns:a16="http://schemas.microsoft.com/office/drawing/2014/main" id="{8E19DB35-5227-4A34-A3D9-5D603830A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290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7" name="Freeform 1361">
                <a:extLst>
                  <a:ext uri="{FF2B5EF4-FFF2-40B4-BE49-F238E27FC236}">
                    <a16:creationId xmlns:a16="http://schemas.microsoft.com/office/drawing/2014/main" id="{C56A8677-9B1A-4277-8A88-67723EE37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897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8" name="Oval 1362">
                <a:extLst>
                  <a:ext uri="{FF2B5EF4-FFF2-40B4-BE49-F238E27FC236}">
                    <a16:creationId xmlns:a16="http://schemas.microsoft.com/office/drawing/2014/main" id="{17088382-0ED9-481B-9B25-8276449F2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294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9" name="Oval 1363">
                <a:extLst>
                  <a:ext uri="{FF2B5EF4-FFF2-40B4-BE49-F238E27FC236}">
                    <a16:creationId xmlns:a16="http://schemas.microsoft.com/office/drawing/2014/main" id="{28677218-CD5A-49A6-B453-A397FF2F9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295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0" name="Oval 1364">
                <a:extLst>
                  <a:ext uri="{FF2B5EF4-FFF2-40B4-BE49-F238E27FC236}">
                    <a16:creationId xmlns:a16="http://schemas.microsoft.com/office/drawing/2014/main" id="{F83B6C13-59E7-4C7D-92AB-ACB7516E9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29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1" name="Freeform 1365">
                <a:extLst>
                  <a:ext uri="{FF2B5EF4-FFF2-40B4-BE49-F238E27FC236}">
                    <a16:creationId xmlns:a16="http://schemas.microsoft.com/office/drawing/2014/main" id="{DFA880E2-D9DC-4D5A-A2FC-22897EBE9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95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2" name="Oval 1366">
                <a:extLst>
                  <a:ext uri="{FF2B5EF4-FFF2-40B4-BE49-F238E27FC236}">
                    <a16:creationId xmlns:a16="http://schemas.microsoft.com/office/drawing/2014/main" id="{F8949461-743A-48DB-BEB4-0A2EFC0DA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300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3" name="Oval 1367">
                <a:extLst>
                  <a:ext uri="{FF2B5EF4-FFF2-40B4-BE49-F238E27FC236}">
                    <a16:creationId xmlns:a16="http://schemas.microsoft.com/office/drawing/2014/main" id="{9DA29EAA-2B1F-4263-B820-59376B821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301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4" name="Oval 1368">
                <a:extLst>
                  <a:ext uri="{FF2B5EF4-FFF2-40B4-BE49-F238E27FC236}">
                    <a16:creationId xmlns:a16="http://schemas.microsoft.com/office/drawing/2014/main" id="{E1739694-03F3-4CF4-8F35-4ED7675C5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302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5" name="Freeform 1369">
                <a:extLst>
                  <a:ext uri="{FF2B5EF4-FFF2-40B4-BE49-F238E27FC236}">
                    <a16:creationId xmlns:a16="http://schemas.microsoft.com/office/drawing/2014/main" id="{8A7D4D8F-BCD3-4F04-BD5F-409E23FE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01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6" name="Oval 1370">
                <a:extLst>
                  <a:ext uri="{FF2B5EF4-FFF2-40B4-BE49-F238E27FC236}">
                    <a16:creationId xmlns:a16="http://schemas.microsoft.com/office/drawing/2014/main" id="{DD6E5224-E492-4535-93BF-AAAF7DB8B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306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7" name="Oval 1371">
                <a:extLst>
                  <a:ext uri="{FF2B5EF4-FFF2-40B4-BE49-F238E27FC236}">
                    <a16:creationId xmlns:a16="http://schemas.microsoft.com/office/drawing/2014/main" id="{44612722-E936-4D72-8A0D-3050563FA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8" y="3074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8" name="Oval 1372">
                <a:extLst>
                  <a:ext uri="{FF2B5EF4-FFF2-40B4-BE49-F238E27FC236}">
                    <a16:creationId xmlns:a16="http://schemas.microsoft.com/office/drawing/2014/main" id="{64235430-AADD-4DA2-82B0-8983EE8C6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308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9" name="Freeform 1373">
                <a:extLst>
                  <a:ext uri="{FF2B5EF4-FFF2-40B4-BE49-F238E27FC236}">
                    <a16:creationId xmlns:a16="http://schemas.microsoft.com/office/drawing/2014/main" id="{BFDA736E-5D0C-4070-A8BE-02C56AC50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307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0" name="Oval 1374">
                <a:extLst>
                  <a:ext uri="{FF2B5EF4-FFF2-40B4-BE49-F238E27FC236}">
                    <a16:creationId xmlns:a16="http://schemas.microsoft.com/office/drawing/2014/main" id="{0DD5E705-B3E4-4197-9FA7-5ACF71ABC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312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1" name="Oval 1375">
                <a:extLst>
                  <a:ext uri="{FF2B5EF4-FFF2-40B4-BE49-F238E27FC236}">
                    <a16:creationId xmlns:a16="http://schemas.microsoft.com/office/drawing/2014/main" id="{D5C95BB9-0F05-4B44-BDCC-BBFBE8938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134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2" name="Oval 1376">
                <a:extLst>
                  <a:ext uri="{FF2B5EF4-FFF2-40B4-BE49-F238E27FC236}">
                    <a16:creationId xmlns:a16="http://schemas.microsoft.com/office/drawing/2014/main" id="{B9C5ADB2-7242-4E80-AC45-05636CE03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14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3" name="Freeform 1377">
                <a:extLst>
                  <a:ext uri="{FF2B5EF4-FFF2-40B4-BE49-F238E27FC236}">
                    <a16:creationId xmlns:a16="http://schemas.microsoft.com/office/drawing/2014/main" id="{15DDE0C8-9552-49A1-92FB-D278D30A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37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93 w 19"/>
                  <a:gd name="T3" fmla="*/ 198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8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4" name="Oval 1378">
                <a:extLst>
                  <a:ext uri="{FF2B5EF4-FFF2-40B4-BE49-F238E27FC236}">
                    <a16:creationId xmlns:a16="http://schemas.microsoft.com/office/drawing/2014/main" id="{BC8A4CBA-8677-4C62-A72B-3F951F662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317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5" name="Oval 1379">
                <a:extLst>
                  <a:ext uri="{FF2B5EF4-FFF2-40B4-BE49-F238E27FC236}">
                    <a16:creationId xmlns:a16="http://schemas.microsoft.com/office/drawing/2014/main" id="{6B8F92D4-7859-41B1-BC18-18FB16A71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318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6" name="Oval 1380">
                <a:extLst>
                  <a:ext uri="{FF2B5EF4-FFF2-40B4-BE49-F238E27FC236}">
                    <a16:creationId xmlns:a16="http://schemas.microsoft.com/office/drawing/2014/main" id="{9213E0B3-4F97-407A-97B0-132E577D2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19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7" name="Freeform 1381">
                <a:extLst>
                  <a:ext uri="{FF2B5EF4-FFF2-40B4-BE49-F238E27FC236}">
                    <a16:creationId xmlns:a16="http://schemas.microsoft.com/office/drawing/2014/main" id="{841EC0B3-92A1-4C04-8A87-459493FC0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18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8" name="Oval 1382">
                <a:extLst>
                  <a:ext uri="{FF2B5EF4-FFF2-40B4-BE49-F238E27FC236}">
                    <a16:creationId xmlns:a16="http://schemas.microsoft.com/office/drawing/2014/main" id="{3E7055AF-2DA0-45FE-8D01-2DAFDBEE2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322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9" name="Oval 1383">
                <a:extLst>
                  <a:ext uri="{FF2B5EF4-FFF2-40B4-BE49-F238E27FC236}">
                    <a16:creationId xmlns:a16="http://schemas.microsoft.com/office/drawing/2014/main" id="{FB5962DE-C156-4AA1-A863-4C6649112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323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0" name="Oval 1384">
                <a:extLst>
                  <a:ext uri="{FF2B5EF4-FFF2-40B4-BE49-F238E27FC236}">
                    <a16:creationId xmlns:a16="http://schemas.microsoft.com/office/drawing/2014/main" id="{5B51FF6A-8702-4E9A-9AF4-7F877C74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24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1" name="Freeform 1385">
                <a:extLst>
                  <a:ext uri="{FF2B5EF4-FFF2-40B4-BE49-F238E27FC236}">
                    <a16:creationId xmlns:a16="http://schemas.microsoft.com/office/drawing/2014/main" id="{F1077625-7565-419A-973C-E00A0AF9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38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106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2" name="Oval 1386">
                <a:extLst>
                  <a:ext uri="{FF2B5EF4-FFF2-40B4-BE49-F238E27FC236}">
                    <a16:creationId xmlns:a16="http://schemas.microsoft.com/office/drawing/2014/main" id="{F66946C0-DD2F-4AED-9CB6-00D8096A5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274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3" name="Oval 1387">
                <a:extLst>
                  <a:ext uri="{FF2B5EF4-FFF2-40B4-BE49-F238E27FC236}">
                    <a16:creationId xmlns:a16="http://schemas.microsoft.com/office/drawing/2014/main" id="{A34619B4-3A71-4D60-ADE4-27E3209A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283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4" name="Oval 1388">
                <a:extLst>
                  <a:ext uri="{FF2B5EF4-FFF2-40B4-BE49-F238E27FC236}">
                    <a16:creationId xmlns:a16="http://schemas.microsoft.com/office/drawing/2014/main" id="{95608370-C7C3-4BA2-8B00-F8566BEC8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3290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5" name="Freeform 1389">
                <a:extLst>
                  <a:ext uri="{FF2B5EF4-FFF2-40B4-BE49-F238E27FC236}">
                    <a16:creationId xmlns:a16="http://schemas.microsoft.com/office/drawing/2014/main" id="{3DBB320D-3B81-4200-BC25-2E9BF13CC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28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6" name="Oval 1390">
                <a:extLst>
                  <a:ext uri="{FF2B5EF4-FFF2-40B4-BE49-F238E27FC236}">
                    <a16:creationId xmlns:a16="http://schemas.microsoft.com/office/drawing/2014/main" id="{08AF8039-B1B4-44E3-AACC-0225492F4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3326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7" name="Oval 1391">
                <a:extLst>
                  <a:ext uri="{FF2B5EF4-FFF2-40B4-BE49-F238E27FC236}">
                    <a16:creationId xmlns:a16="http://schemas.microsoft.com/office/drawing/2014/main" id="{42F61D58-CF93-4833-A43B-D5B5A51E6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336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8" name="Oval 1392">
                <a:extLst>
                  <a:ext uri="{FF2B5EF4-FFF2-40B4-BE49-F238E27FC236}">
                    <a16:creationId xmlns:a16="http://schemas.microsoft.com/office/drawing/2014/main" id="{AFC2AB6C-6F50-4B69-BF3A-10FCC6BC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3343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9" name="Freeform 1393">
                <a:extLst>
                  <a:ext uri="{FF2B5EF4-FFF2-40B4-BE49-F238E27FC236}">
                    <a16:creationId xmlns:a16="http://schemas.microsoft.com/office/drawing/2014/main" id="{3248CFA3-A0E9-4911-8BEE-1EFA8FEDE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338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0" name="Oval 1394">
                <a:extLst>
                  <a:ext uri="{FF2B5EF4-FFF2-40B4-BE49-F238E27FC236}">
                    <a16:creationId xmlns:a16="http://schemas.microsoft.com/office/drawing/2014/main" id="{22DFBC9F-446D-41CF-8BEF-9B5AFF65A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3372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1" name="Oval 1395">
                <a:extLst>
                  <a:ext uri="{FF2B5EF4-FFF2-40B4-BE49-F238E27FC236}">
                    <a16:creationId xmlns:a16="http://schemas.microsoft.com/office/drawing/2014/main" id="{07DD9249-8178-417F-94EB-2AFA35DAE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8" y="338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2" name="Oval 1396">
                <a:extLst>
                  <a:ext uri="{FF2B5EF4-FFF2-40B4-BE49-F238E27FC236}">
                    <a16:creationId xmlns:a16="http://schemas.microsoft.com/office/drawing/2014/main" id="{F897DB73-AA0B-43EE-890F-F82374DA0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338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3" name="Freeform 1397">
                <a:extLst>
                  <a:ext uri="{FF2B5EF4-FFF2-40B4-BE49-F238E27FC236}">
                    <a16:creationId xmlns:a16="http://schemas.microsoft.com/office/drawing/2014/main" id="{59FC8D63-FA52-4FA6-91C8-E915E05DC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382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4" name="Oval 1398">
                <a:extLst>
                  <a:ext uri="{FF2B5EF4-FFF2-40B4-BE49-F238E27FC236}">
                    <a16:creationId xmlns:a16="http://schemas.microsoft.com/office/drawing/2014/main" id="{EB07BE68-CA6E-466B-B31D-9C108E504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341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5" name="Oval 1399">
                <a:extLst>
                  <a:ext uri="{FF2B5EF4-FFF2-40B4-BE49-F238E27FC236}">
                    <a16:creationId xmlns:a16="http://schemas.microsoft.com/office/drawing/2014/main" id="{8FE2F8E2-F603-478D-9551-8A8FBD559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6" name="Oval 1400">
                <a:extLst>
                  <a:ext uri="{FF2B5EF4-FFF2-40B4-BE49-F238E27FC236}">
                    <a16:creationId xmlns:a16="http://schemas.microsoft.com/office/drawing/2014/main" id="{A44B0D1A-5E9D-42B5-B2CF-246B217A7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3427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7" name="Freeform 1401">
                <a:extLst>
                  <a:ext uri="{FF2B5EF4-FFF2-40B4-BE49-F238E27FC236}">
                    <a16:creationId xmlns:a16="http://schemas.microsoft.com/office/drawing/2014/main" id="{F6E1A86C-2CFB-43DA-8148-8A5860DD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42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8" name="Oval 1402">
                <a:extLst>
                  <a:ext uri="{FF2B5EF4-FFF2-40B4-BE49-F238E27FC236}">
                    <a16:creationId xmlns:a16="http://schemas.microsoft.com/office/drawing/2014/main" id="{FE4729F1-FE2F-4499-ABA8-DAA80A2BA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3451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9" name="Oval 1403">
                <a:extLst>
                  <a:ext uri="{FF2B5EF4-FFF2-40B4-BE49-F238E27FC236}">
                    <a16:creationId xmlns:a16="http://schemas.microsoft.com/office/drawing/2014/main" id="{45CD8A5D-3464-4474-9084-E4276B92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346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0" name="Oval 1404">
                <a:extLst>
                  <a:ext uri="{FF2B5EF4-FFF2-40B4-BE49-F238E27FC236}">
                    <a16:creationId xmlns:a16="http://schemas.microsoft.com/office/drawing/2014/main" id="{C5D7FB87-837B-4758-BD3B-D49EFE63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346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1" name="Freeform 1405">
                <a:extLst>
                  <a:ext uri="{FF2B5EF4-FFF2-40B4-BE49-F238E27FC236}">
                    <a16:creationId xmlns:a16="http://schemas.microsoft.com/office/drawing/2014/main" id="{4FDCC501-D77E-4F01-9A95-403E8912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463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2" name="Oval 1406">
                <a:extLst>
                  <a:ext uri="{FF2B5EF4-FFF2-40B4-BE49-F238E27FC236}">
                    <a16:creationId xmlns:a16="http://schemas.microsoft.com/office/drawing/2014/main" id="{F96C132B-59C4-4809-A1B2-DEBD0365A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3482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3" name="Oval 1407">
                <a:extLst>
                  <a:ext uri="{FF2B5EF4-FFF2-40B4-BE49-F238E27FC236}">
                    <a16:creationId xmlns:a16="http://schemas.microsoft.com/office/drawing/2014/main" id="{0A4CA757-B0D1-4551-A19E-546C8E2FB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49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4" name="Oval 1408">
                <a:extLst>
                  <a:ext uri="{FF2B5EF4-FFF2-40B4-BE49-F238E27FC236}">
                    <a16:creationId xmlns:a16="http://schemas.microsoft.com/office/drawing/2014/main" id="{711DEF0F-5873-4CE7-A29E-F1D38D5B7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349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5" name="Freeform 1409">
                <a:extLst>
                  <a:ext uri="{FF2B5EF4-FFF2-40B4-BE49-F238E27FC236}">
                    <a16:creationId xmlns:a16="http://schemas.microsoft.com/office/drawing/2014/main" id="{87B77934-5C2E-4475-B329-EB872BC20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349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6" name="Oval 1410">
                <a:extLst>
                  <a:ext uri="{FF2B5EF4-FFF2-40B4-BE49-F238E27FC236}">
                    <a16:creationId xmlns:a16="http://schemas.microsoft.com/office/drawing/2014/main" id="{698B8037-91E4-4812-A20F-448047F18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511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7" name="Oval 1411">
                <a:extLst>
                  <a:ext uri="{FF2B5EF4-FFF2-40B4-BE49-F238E27FC236}">
                    <a16:creationId xmlns:a16="http://schemas.microsoft.com/office/drawing/2014/main" id="{A97141B5-A49B-46B5-97ED-8A92F235D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3521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8" name="Oval 1412">
                <a:extLst>
                  <a:ext uri="{FF2B5EF4-FFF2-40B4-BE49-F238E27FC236}">
                    <a16:creationId xmlns:a16="http://schemas.microsoft.com/office/drawing/2014/main" id="{37793D31-0D9B-4956-8B8E-B29467B13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352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9" name="Freeform 1413">
                <a:extLst>
                  <a:ext uri="{FF2B5EF4-FFF2-40B4-BE49-F238E27FC236}">
                    <a16:creationId xmlns:a16="http://schemas.microsoft.com/office/drawing/2014/main" id="{B3B3E0C2-E36E-4D0C-9019-3C14BDE3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523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0" name="Oval 1414">
                <a:extLst>
                  <a:ext uri="{FF2B5EF4-FFF2-40B4-BE49-F238E27FC236}">
                    <a16:creationId xmlns:a16="http://schemas.microsoft.com/office/drawing/2014/main" id="{267629A2-1C65-4D52-8F50-1BBF1564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53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1" name="Oval 1415">
                <a:extLst>
                  <a:ext uri="{FF2B5EF4-FFF2-40B4-BE49-F238E27FC236}">
                    <a16:creationId xmlns:a16="http://schemas.microsoft.com/office/drawing/2014/main" id="{DBDD3E47-31F2-443F-B397-A6AAF5D4E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3545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2" name="Oval 1416">
                <a:extLst>
                  <a:ext uri="{FF2B5EF4-FFF2-40B4-BE49-F238E27FC236}">
                    <a16:creationId xmlns:a16="http://schemas.microsoft.com/office/drawing/2014/main" id="{7849C4AB-6FBF-49D5-87FD-F90D9F468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355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3" name="Freeform 1417">
                <a:extLst>
                  <a:ext uri="{FF2B5EF4-FFF2-40B4-BE49-F238E27FC236}">
                    <a16:creationId xmlns:a16="http://schemas.microsoft.com/office/drawing/2014/main" id="{A262B23D-C2AB-4B47-A868-AF626F93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547"/>
                <a:ext cx="40" cy="39"/>
              </a:xfrm>
              <a:custGeom>
                <a:avLst/>
                <a:gdLst>
                  <a:gd name="T0" fmla="*/ 0 w 18"/>
                  <a:gd name="T1" fmla="*/ 161 h 16"/>
                  <a:gd name="T2" fmla="*/ 80 w 18"/>
                  <a:gd name="T3" fmla="*/ 202 h 16"/>
                  <a:gd name="T4" fmla="*/ 187 w 18"/>
                  <a:gd name="T5" fmla="*/ 59 h 16"/>
                  <a:gd name="T6" fmla="*/ 162 w 18"/>
                  <a:gd name="T7" fmla="*/ 0 h 16"/>
                  <a:gd name="T8" fmla="*/ 198 w 18"/>
                  <a:gd name="T9" fmla="*/ 100 h 16"/>
                  <a:gd name="T10" fmla="*/ 98 w 18"/>
                  <a:gd name="T11" fmla="*/ 232 h 16"/>
                  <a:gd name="T12" fmla="*/ 0 w 18"/>
                  <a:gd name="T13" fmla="*/ 16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4" name="Oval 1418">
                <a:extLst>
                  <a:ext uri="{FF2B5EF4-FFF2-40B4-BE49-F238E27FC236}">
                    <a16:creationId xmlns:a16="http://schemas.microsoft.com/office/drawing/2014/main" id="{176E3CBB-D52A-44F3-AD1E-28CCD21AB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3552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5" name="Oval 1419">
                <a:extLst>
                  <a:ext uri="{FF2B5EF4-FFF2-40B4-BE49-F238E27FC236}">
                    <a16:creationId xmlns:a16="http://schemas.microsoft.com/office/drawing/2014/main" id="{09AC184C-E664-4B1D-9548-725BEF288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56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6" name="Oval 1420">
                <a:extLst>
                  <a:ext uri="{FF2B5EF4-FFF2-40B4-BE49-F238E27FC236}">
                    <a16:creationId xmlns:a16="http://schemas.microsoft.com/office/drawing/2014/main" id="{4619DF13-32CF-4C8D-864C-AB6575C5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56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7" name="Freeform 1421">
                <a:extLst>
                  <a:ext uri="{FF2B5EF4-FFF2-40B4-BE49-F238E27FC236}">
                    <a16:creationId xmlns:a16="http://schemas.microsoft.com/office/drawing/2014/main" id="{CAB67713-DD72-4A52-9CEE-C8F986FE8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564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8" name="Oval 1422">
                <a:extLst>
                  <a:ext uri="{FF2B5EF4-FFF2-40B4-BE49-F238E27FC236}">
                    <a16:creationId xmlns:a16="http://schemas.microsoft.com/office/drawing/2014/main" id="{4ED622E3-94FD-4F7F-89C1-38EE607F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356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9" name="Oval 1423">
                <a:extLst>
                  <a:ext uri="{FF2B5EF4-FFF2-40B4-BE49-F238E27FC236}">
                    <a16:creationId xmlns:a16="http://schemas.microsoft.com/office/drawing/2014/main" id="{8A69ACA4-087F-495C-94F1-CC5BAB4BB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357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0" name="Oval 1424">
                <a:extLst>
                  <a:ext uri="{FF2B5EF4-FFF2-40B4-BE49-F238E27FC236}">
                    <a16:creationId xmlns:a16="http://schemas.microsoft.com/office/drawing/2014/main" id="{26636DB2-A480-4925-91B2-34E0D0568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5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1" name="Freeform 1425">
                <a:extLst>
                  <a:ext uri="{FF2B5EF4-FFF2-40B4-BE49-F238E27FC236}">
                    <a16:creationId xmlns:a16="http://schemas.microsoft.com/office/drawing/2014/main" id="{C71C3975-586D-4799-B361-DBAEA7A0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57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2" name="Oval 1426">
                <a:extLst>
                  <a:ext uri="{FF2B5EF4-FFF2-40B4-BE49-F238E27FC236}">
                    <a16:creationId xmlns:a16="http://schemas.microsoft.com/office/drawing/2014/main" id="{8DC90E61-CE2A-4ABC-8DD1-02025CCBA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57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3" name="Oval 1427">
                <a:extLst>
                  <a:ext uri="{FF2B5EF4-FFF2-40B4-BE49-F238E27FC236}">
                    <a16:creationId xmlns:a16="http://schemas.microsoft.com/office/drawing/2014/main" id="{87113AD1-F608-4255-A03A-348FA0F0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358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4" name="Oval 1428">
                <a:extLst>
                  <a:ext uri="{FF2B5EF4-FFF2-40B4-BE49-F238E27FC236}">
                    <a16:creationId xmlns:a16="http://schemas.microsoft.com/office/drawing/2014/main" id="{B9BA2A5C-1150-4B1C-94F8-906A730E0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59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5" name="Freeform 1429">
                <a:extLst>
                  <a:ext uri="{FF2B5EF4-FFF2-40B4-BE49-F238E27FC236}">
                    <a16:creationId xmlns:a16="http://schemas.microsoft.com/office/drawing/2014/main" id="{DF9BC44B-7064-4748-80AA-1E95D05E1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590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6" name="Oval 1430">
                <a:extLst>
                  <a:ext uri="{FF2B5EF4-FFF2-40B4-BE49-F238E27FC236}">
                    <a16:creationId xmlns:a16="http://schemas.microsoft.com/office/drawing/2014/main" id="{2A1CBE80-D98D-4269-8EB7-812F83259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58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7" name="Oval 1431">
                <a:extLst>
                  <a:ext uri="{FF2B5EF4-FFF2-40B4-BE49-F238E27FC236}">
                    <a16:creationId xmlns:a16="http://schemas.microsoft.com/office/drawing/2014/main" id="{40CC00D0-4156-4A82-921A-54E8C6D90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59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8" name="Oval 1432">
                <a:extLst>
                  <a:ext uri="{FF2B5EF4-FFF2-40B4-BE49-F238E27FC236}">
                    <a16:creationId xmlns:a16="http://schemas.microsoft.com/office/drawing/2014/main" id="{2A53A40A-7505-42CB-8BDA-DC2078664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360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9" name="Freeform 1433">
                <a:extLst>
                  <a:ext uri="{FF2B5EF4-FFF2-40B4-BE49-F238E27FC236}">
                    <a16:creationId xmlns:a16="http://schemas.microsoft.com/office/drawing/2014/main" id="{E9BB7F41-B5CA-4367-8E02-5581B4E1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3600"/>
                <a:ext cx="42" cy="38"/>
              </a:xfrm>
              <a:custGeom>
                <a:avLst/>
                <a:gdLst>
                  <a:gd name="T0" fmla="*/ 0 w 19"/>
                  <a:gd name="T1" fmla="*/ 147 h 16"/>
                  <a:gd name="T2" fmla="*/ 73 w 19"/>
                  <a:gd name="T3" fmla="*/ 185 h 16"/>
                  <a:gd name="T4" fmla="*/ 186 w 19"/>
                  <a:gd name="T5" fmla="*/ 57 h 16"/>
                  <a:gd name="T6" fmla="*/ 161 w 19"/>
                  <a:gd name="T7" fmla="*/ 0 h 16"/>
                  <a:gd name="T8" fmla="*/ 206 w 19"/>
                  <a:gd name="T9" fmla="*/ 95 h 16"/>
                  <a:gd name="T10" fmla="*/ 97 w 19"/>
                  <a:gd name="T11" fmla="*/ 214 h 16"/>
                  <a:gd name="T12" fmla="*/ 0 w 19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0" name="Oval 1434">
                <a:extLst>
                  <a:ext uri="{FF2B5EF4-FFF2-40B4-BE49-F238E27FC236}">
                    <a16:creationId xmlns:a16="http://schemas.microsoft.com/office/drawing/2014/main" id="{F08A0972-9463-431B-BE0B-BB33B4910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58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1" name="Oval 1435">
                <a:extLst>
                  <a:ext uri="{FF2B5EF4-FFF2-40B4-BE49-F238E27FC236}">
                    <a16:creationId xmlns:a16="http://schemas.microsoft.com/office/drawing/2014/main" id="{0106DAE4-8A13-4445-9733-0814F63A5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59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2" name="Oval 1436">
                <a:extLst>
                  <a:ext uri="{FF2B5EF4-FFF2-40B4-BE49-F238E27FC236}">
                    <a16:creationId xmlns:a16="http://schemas.microsoft.com/office/drawing/2014/main" id="{4DDB3AEC-32CF-482F-9518-BC9F422CF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600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3" name="Freeform 1437">
                <a:extLst>
                  <a:ext uri="{FF2B5EF4-FFF2-40B4-BE49-F238E27FC236}">
                    <a16:creationId xmlns:a16="http://schemas.microsoft.com/office/drawing/2014/main" id="{4362C07F-FFAC-42FB-87B1-5E2C9CD6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59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4" name="Oval 1438">
                <a:extLst>
                  <a:ext uri="{FF2B5EF4-FFF2-40B4-BE49-F238E27FC236}">
                    <a16:creationId xmlns:a16="http://schemas.microsoft.com/office/drawing/2014/main" id="{94B4F3F7-BECD-4EA9-9D47-057A84CB4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2" y="3583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5" name="Oval 1439">
                <a:extLst>
                  <a:ext uri="{FF2B5EF4-FFF2-40B4-BE49-F238E27FC236}">
                    <a16:creationId xmlns:a16="http://schemas.microsoft.com/office/drawing/2014/main" id="{751F2626-6EFB-4026-BD38-07C94C85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5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6" name="Oval 1440">
                <a:extLst>
                  <a:ext uri="{FF2B5EF4-FFF2-40B4-BE49-F238E27FC236}">
                    <a16:creationId xmlns:a16="http://schemas.microsoft.com/office/drawing/2014/main" id="{88FC280D-1116-4165-86EF-7D400ABC0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3600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7" name="Freeform 1441">
                <a:extLst>
                  <a:ext uri="{FF2B5EF4-FFF2-40B4-BE49-F238E27FC236}">
                    <a16:creationId xmlns:a16="http://schemas.microsoft.com/office/drawing/2014/main" id="{DAAD4A03-671F-481A-B3B5-521AAE06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59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8" name="Oval 1442">
                <a:extLst>
                  <a:ext uri="{FF2B5EF4-FFF2-40B4-BE49-F238E27FC236}">
                    <a16:creationId xmlns:a16="http://schemas.microsoft.com/office/drawing/2014/main" id="{BE7CEA00-1FF0-4307-94F6-F7346F114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357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9" name="Oval 1443">
                <a:extLst>
                  <a:ext uri="{FF2B5EF4-FFF2-40B4-BE49-F238E27FC236}">
                    <a16:creationId xmlns:a16="http://schemas.microsoft.com/office/drawing/2014/main" id="{AF366680-46D5-40FD-8BFC-11A69DF89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58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0" name="Oval 1444">
                <a:extLst>
                  <a:ext uri="{FF2B5EF4-FFF2-40B4-BE49-F238E27FC236}">
                    <a16:creationId xmlns:a16="http://schemas.microsoft.com/office/drawing/2014/main" id="{FA2F7C88-F376-49C9-AD66-3E9917E0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35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1" name="Freeform 1445">
                <a:extLst>
                  <a:ext uri="{FF2B5EF4-FFF2-40B4-BE49-F238E27FC236}">
                    <a16:creationId xmlns:a16="http://schemas.microsoft.com/office/drawing/2014/main" id="{92D6881C-7C7C-4208-A1A1-BED078E7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5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2" name="Oval 1446">
                <a:extLst>
                  <a:ext uri="{FF2B5EF4-FFF2-40B4-BE49-F238E27FC236}">
                    <a16:creationId xmlns:a16="http://schemas.microsoft.com/office/drawing/2014/main" id="{D3FF121B-DD14-45D9-83A0-48D9C11A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355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3" name="Oval 1447">
                <a:extLst>
                  <a:ext uri="{FF2B5EF4-FFF2-40B4-BE49-F238E27FC236}">
                    <a16:creationId xmlns:a16="http://schemas.microsoft.com/office/drawing/2014/main" id="{B7A92604-123A-4052-8799-19F1EB977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356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4" name="Oval 1448">
                <a:extLst>
                  <a:ext uri="{FF2B5EF4-FFF2-40B4-BE49-F238E27FC236}">
                    <a16:creationId xmlns:a16="http://schemas.microsoft.com/office/drawing/2014/main" id="{0A4F4A0C-EAA2-446B-8B50-23B418D27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57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5" name="Freeform 1449">
                <a:extLst>
                  <a:ext uri="{FF2B5EF4-FFF2-40B4-BE49-F238E27FC236}">
                    <a16:creationId xmlns:a16="http://schemas.microsoft.com/office/drawing/2014/main" id="{EBB9C3F6-6CE0-491B-B9C3-066133730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571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58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6" name="Oval 1450">
                <a:extLst>
                  <a:ext uri="{FF2B5EF4-FFF2-40B4-BE49-F238E27FC236}">
                    <a16:creationId xmlns:a16="http://schemas.microsoft.com/office/drawing/2014/main" id="{579FBAA1-69D5-4092-8A9B-1F7992BF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354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7" name="Oval 1451">
                <a:extLst>
                  <a:ext uri="{FF2B5EF4-FFF2-40B4-BE49-F238E27FC236}">
                    <a16:creationId xmlns:a16="http://schemas.microsoft.com/office/drawing/2014/main" id="{48D2ED6D-0189-454F-A7DC-66C29C15D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355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8" name="Oval 1452">
                <a:extLst>
                  <a:ext uri="{FF2B5EF4-FFF2-40B4-BE49-F238E27FC236}">
                    <a16:creationId xmlns:a16="http://schemas.microsoft.com/office/drawing/2014/main" id="{E090AA56-24F6-4F55-B476-2AC9B074F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3559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9" name="Freeform 1453">
                <a:extLst>
                  <a:ext uri="{FF2B5EF4-FFF2-40B4-BE49-F238E27FC236}">
                    <a16:creationId xmlns:a16="http://schemas.microsoft.com/office/drawing/2014/main" id="{9DC96D46-CE78-4650-B39F-786DEEA6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554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0" name="Oval 1454">
                <a:extLst>
                  <a:ext uri="{FF2B5EF4-FFF2-40B4-BE49-F238E27FC236}">
                    <a16:creationId xmlns:a16="http://schemas.microsoft.com/office/drawing/2014/main" id="{8552B21E-5B1F-418F-A9B0-5132E9B1F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351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1" name="Oval 1455">
                <a:extLst>
                  <a:ext uri="{FF2B5EF4-FFF2-40B4-BE49-F238E27FC236}">
                    <a16:creationId xmlns:a16="http://schemas.microsoft.com/office/drawing/2014/main" id="{B5537EC7-096E-4308-A4C9-009B8E176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" y="35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2" name="Oval 1456">
                <a:extLst>
                  <a:ext uri="{FF2B5EF4-FFF2-40B4-BE49-F238E27FC236}">
                    <a16:creationId xmlns:a16="http://schemas.microsoft.com/office/drawing/2014/main" id="{F29C96A5-91EC-4704-80F3-145EBA20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353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3" name="Freeform 1457">
                <a:extLst>
                  <a:ext uri="{FF2B5EF4-FFF2-40B4-BE49-F238E27FC236}">
                    <a16:creationId xmlns:a16="http://schemas.microsoft.com/office/drawing/2014/main" id="{EA57FB0B-BF55-480A-B34A-ADBE079E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526"/>
                <a:ext cx="42" cy="40"/>
              </a:xfrm>
              <a:custGeom>
                <a:avLst/>
                <a:gdLst>
                  <a:gd name="T0" fmla="*/ 0 w 19"/>
                  <a:gd name="T1" fmla="*/ 155 h 17"/>
                  <a:gd name="T2" fmla="*/ 73 w 19"/>
                  <a:gd name="T3" fmla="*/ 193 h 17"/>
                  <a:gd name="T4" fmla="*/ 186 w 19"/>
                  <a:gd name="T5" fmla="*/ 66 h 17"/>
                  <a:gd name="T6" fmla="*/ 161 w 19"/>
                  <a:gd name="T7" fmla="*/ 0 h 17"/>
                  <a:gd name="T8" fmla="*/ 206 w 19"/>
                  <a:gd name="T9" fmla="*/ 106 h 17"/>
                  <a:gd name="T10" fmla="*/ 97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4" name="Oval 1458">
                <a:extLst>
                  <a:ext uri="{FF2B5EF4-FFF2-40B4-BE49-F238E27FC236}">
                    <a16:creationId xmlns:a16="http://schemas.microsoft.com/office/drawing/2014/main" id="{82D93239-00D6-48DF-87AA-991A286E0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348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5" name="Oval 1459">
                <a:extLst>
                  <a:ext uri="{FF2B5EF4-FFF2-40B4-BE49-F238E27FC236}">
                    <a16:creationId xmlns:a16="http://schemas.microsoft.com/office/drawing/2014/main" id="{DE5DB0CD-5A55-4D04-B8A4-7C422155A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49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6" name="Oval 1460">
                <a:extLst>
                  <a:ext uri="{FF2B5EF4-FFF2-40B4-BE49-F238E27FC236}">
                    <a16:creationId xmlns:a16="http://schemas.microsoft.com/office/drawing/2014/main" id="{91A90BF5-3BBC-4374-A650-53764B08D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350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7" name="Freeform 1461">
                <a:extLst>
                  <a:ext uri="{FF2B5EF4-FFF2-40B4-BE49-F238E27FC236}">
                    <a16:creationId xmlns:a16="http://schemas.microsoft.com/office/drawing/2014/main" id="{6BBF8B72-7DA2-4689-9996-67DA278E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49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8" name="Oval 1462">
                <a:extLst>
                  <a:ext uri="{FF2B5EF4-FFF2-40B4-BE49-F238E27FC236}">
                    <a16:creationId xmlns:a16="http://schemas.microsoft.com/office/drawing/2014/main" id="{C29CACFA-4744-4138-8AF3-7B2CB789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456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9" name="Oval 1463">
                <a:extLst>
                  <a:ext uri="{FF2B5EF4-FFF2-40B4-BE49-F238E27FC236}">
                    <a16:creationId xmlns:a16="http://schemas.microsoft.com/office/drawing/2014/main" id="{FE6A04F3-383A-46A0-BFDC-4194C06DE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466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0" name="Oval 1464">
                <a:extLst>
                  <a:ext uri="{FF2B5EF4-FFF2-40B4-BE49-F238E27FC236}">
                    <a16:creationId xmlns:a16="http://schemas.microsoft.com/office/drawing/2014/main" id="{6202AF83-B9A4-44E3-BDC4-7D3AC69FC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347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1" name="Freeform 1465">
                <a:extLst>
                  <a:ext uri="{FF2B5EF4-FFF2-40B4-BE49-F238E27FC236}">
                    <a16:creationId xmlns:a16="http://schemas.microsoft.com/office/drawing/2014/main" id="{8A7407F9-1DDF-4381-BC06-1E7F23C7E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68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2" name="Oval 1466">
                <a:extLst>
                  <a:ext uri="{FF2B5EF4-FFF2-40B4-BE49-F238E27FC236}">
                    <a16:creationId xmlns:a16="http://schemas.microsoft.com/office/drawing/2014/main" id="{3822F9B6-5D7A-47EE-9AA4-34DCCDFB8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1" y="342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3" name="Oval 1467">
                <a:extLst>
                  <a:ext uri="{FF2B5EF4-FFF2-40B4-BE49-F238E27FC236}">
                    <a16:creationId xmlns:a16="http://schemas.microsoft.com/office/drawing/2014/main" id="{3631BF39-2E8B-4CFC-958B-AD5CF50A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343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4" name="Oval 1468">
                <a:extLst>
                  <a:ext uri="{FF2B5EF4-FFF2-40B4-BE49-F238E27FC236}">
                    <a16:creationId xmlns:a16="http://schemas.microsoft.com/office/drawing/2014/main" id="{F7B46A4B-755A-417F-B62E-1911C3405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43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5" name="Freeform 1469">
                <a:extLst>
                  <a:ext uri="{FF2B5EF4-FFF2-40B4-BE49-F238E27FC236}">
                    <a16:creationId xmlns:a16="http://schemas.microsoft.com/office/drawing/2014/main" id="{A33ED2BE-1EA6-4DDF-A9D5-169C98ED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3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6" name="Oval 1470">
                <a:extLst>
                  <a:ext uri="{FF2B5EF4-FFF2-40B4-BE49-F238E27FC236}">
                    <a16:creationId xmlns:a16="http://schemas.microsoft.com/office/drawing/2014/main" id="{3E79A3BF-EBC5-4E5B-8144-722760C31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338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7" name="Oval 1471">
                <a:extLst>
                  <a:ext uri="{FF2B5EF4-FFF2-40B4-BE49-F238E27FC236}">
                    <a16:creationId xmlns:a16="http://schemas.microsoft.com/office/drawing/2014/main" id="{396643CB-17C2-47C1-840C-0D2FA0028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339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8" name="Oval 1472">
                <a:extLst>
                  <a:ext uri="{FF2B5EF4-FFF2-40B4-BE49-F238E27FC236}">
                    <a16:creationId xmlns:a16="http://schemas.microsoft.com/office/drawing/2014/main" id="{688D2011-BDD9-41D3-89C9-FFF419AA0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339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5" name="Group 1473">
              <a:extLst>
                <a:ext uri="{FF2B5EF4-FFF2-40B4-BE49-F238E27FC236}">
                  <a16:creationId xmlns:a16="http://schemas.microsoft.com/office/drawing/2014/main" id="{7E70C165-FACE-4D23-8A2B-C59D4927B0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2239"/>
              <a:ext cx="1312" cy="1195"/>
              <a:chOff x="4022" y="2239"/>
              <a:chExt cx="1312" cy="1195"/>
            </a:xfrm>
          </p:grpSpPr>
          <p:sp>
            <p:nvSpPr>
              <p:cNvPr id="52669" name="Freeform 1474">
                <a:extLst>
                  <a:ext uri="{FF2B5EF4-FFF2-40B4-BE49-F238E27FC236}">
                    <a16:creationId xmlns:a16="http://schemas.microsoft.com/office/drawing/2014/main" id="{58581519-45EA-4214-BEBB-B7CB3B88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39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203 w 18"/>
                  <a:gd name="T5" fmla="*/ 49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0" name="Oval 1475">
                <a:extLst>
                  <a:ext uri="{FF2B5EF4-FFF2-40B4-BE49-F238E27FC236}">
                    <a16:creationId xmlns:a16="http://schemas.microsoft.com/office/drawing/2014/main" id="{F83D7192-82E7-4854-88FC-EA2A9B995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3338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1" name="Oval 1476">
                <a:extLst>
                  <a:ext uri="{FF2B5EF4-FFF2-40B4-BE49-F238E27FC236}">
                    <a16:creationId xmlns:a16="http://schemas.microsoft.com/office/drawing/2014/main" id="{72EE3F2D-0488-4150-BB5E-BBAA73B7C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334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2" name="Oval 1477">
                <a:extLst>
                  <a:ext uri="{FF2B5EF4-FFF2-40B4-BE49-F238E27FC236}">
                    <a16:creationId xmlns:a16="http://schemas.microsoft.com/office/drawing/2014/main" id="{A419BC1D-C8D5-406F-91A2-972EFF212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" y="3353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3" name="Freeform 1478">
                <a:extLst>
                  <a:ext uri="{FF2B5EF4-FFF2-40B4-BE49-F238E27FC236}">
                    <a16:creationId xmlns:a16="http://schemas.microsoft.com/office/drawing/2014/main" id="{BCC39F5B-EE82-4AD6-B96D-EA3EA2FEB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34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4" name="Oval 1479">
                <a:extLst>
                  <a:ext uri="{FF2B5EF4-FFF2-40B4-BE49-F238E27FC236}">
                    <a16:creationId xmlns:a16="http://schemas.microsoft.com/office/drawing/2014/main" id="{207C0D4B-DED3-4786-9FDA-D5DB7A495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3290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5" name="Oval 1480">
                <a:extLst>
                  <a:ext uri="{FF2B5EF4-FFF2-40B4-BE49-F238E27FC236}">
                    <a16:creationId xmlns:a16="http://schemas.microsoft.com/office/drawing/2014/main" id="{EAF5A4C9-220E-41AF-A988-9AC154394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8" y="3300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6" name="Oval 1481">
                <a:extLst>
                  <a:ext uri="{FF2B5EF4-FFF2-40B4-BE49-F238E27FC236}">
                    <a16:creationId xmlns:a16="http://schemas.microsoft.com/office/drawing/2014/main" id="{223FB2E3-7EC0-4044-A76A-F2DF7E973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05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7" name="Freeform 1482">
                <a:extLst>
                  <a:ext uri="{FF2B5EF4-FFF2-40B4-BE49-F238E27FC236}">
                    <a16:creationId xmlns:a16="http://schemas.microsoft.com/office/drawing/2014/main" id="{E2F7F8C0-B3FD-4C22-B650-7792074A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330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8" name="Oval 1483">
                <a:extLst>
                  <a:ext uri="{FF2B5EF4-FFF2-40B4-BE49-F238E27FC236}">
                    <a16:creationId xmlns:a16="http://schemas.microsoft.com/office/drawing/2014/main" id="{A57DF834-DDB9-43E1-90B6-B7E642C5A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324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9" name="Oval 1484">
                <a:extLst>
                  <a:ext uri="{FF2B5EF4-FFF2-40B4-BE49-F238E27FC236}">
                    <a16:creationId xmlns:a16="http://schemas.microsoft.com/office/drawing/2014/main" id="{51DDEB21-3E82-43CF-B1F2-538A60B96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3250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0" name="Oval 1485">
                <a:extLst>
                  <a:ext uri="{FF2B5EF4-FFF2-40B4-BE49-F238E27FC236}">
                    <a16:creationId xmlns:a16="http://schemas.microsoft.com/office/drawing/2014/main" id="{80DC488C-BD0F-4EA7-A934-1E698F19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325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1" name="Freeform 1486">
                <a:extLst>
                  <a:ext uri="{FF2B5EF4-FFF2-40B4-BE49-F238E27FC236}">
                    <a16:creationId xmlns:a16="http://schemas.microsoft.com/office/drawing/2014/main" id="{411D6CCF-2070-40A9-9872-2AC1EB56F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252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2" name="Oval 1487">
                <a:extLst>
                  <a:ext uri="{FF2B5EF4-FFF2-40B4-BE49-F238E27FC236}">
                    <a16:creationId xmlns:a16="http://schemas.microsoft.com/office/drawing/2014/main" id="{D2C2B15B-FF05-42E7-A7C5-80001515E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318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3" name="Oval 1488">
                <a:extLst>
                  <a:ext uri="{FF2B5EF4-FFF2-40B4-BE49-F238E27FC236}">
                    <a16:creationId xmlns:a16="http://schemas.microsoft.com/office/drawing/2014/main" id="{F1608D4B-23A1-4130-B8E6-4F683D55C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192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4" name="Oval 1489">
                <a:extLst>
                  <a:ext uri="{FF2B5EF4-FFF2-40B4-BE49-F238E27FC236}">
                    <a16:creationId xmlns:a16="http://schemas.microsoft.com/office/drawing/2014/main" id="{1F29059E-FEC4-4AE8-A88C-4298DB4ED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319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5" name="Freeform 1490">
                <a:extLst>
                  <a:ext uri="{FF2B5EF4-FFF2-40B4-BE49-F238E27FC236}">
                    <a16:creationId xmlns:a16="http://schemas.microsoft.com/office/drawing/2014/main" id="{ABB2253A-5B66-412B-8294-459ECC52F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3194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6" name="Oval 1491">
                <a:extLst>
                  <a:ext uri="{FF2B5EF4-FFF2-40B4-BE49-F238E27FC236}">
                    <a16:creationId xmlns:a16="http://schemas.microsoft.com/office/drawing/2014/main" id="{728AEBF0-6A61-43D2-9F3C-7AD45D6A8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31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7" name="Oval 1492">
                <a:extLst>
                  <a:ext uri="{FF2B5EF4-FFF2-40B4-BE49-F238E27FC236}">
                    <a16:creationId xmlns:a16="http://schemas.microsoft.com/office/drawing/2014/main" id="{E40DA9B2-CF56-4FE3-9201-B00A83FCD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31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8" name="Oval 1493">
                <a:extLst>
                  <a:ext uri="{FF2B5EF4-FFF2-40B4-BE49-F238E27FC236}">
                    <a16:creationId xmlns:a16="http://schemas.microsoft.com/office/drawing/2014/main" id="{85834DBD-025E-4687-BFB7-B7C6A24F3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314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9" name="Freeform 1494">
                <a:extLst>
                  <a:ext uri="{FF2B5EF4-FFF2-40B4-BE49-F238E27FC236}">
                    <a16:creationId xmlns:a16="http://schemas.microsoft.com/office/drawing/2014/main" id="{97231F8E-CFC6-475B-99F4-D41E82EC3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31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0" name="Oval 1495">
                <a:extLst>
                  <a:ext uri="{FF2B5EF4-FFF2-40B4-BE49-F238E27FC236}">
                    <a16:creationId xmlns:a16="http://schemas.microsoft.com/office/drawing/2014/main" id="{FDF49860-37A2-488D-9C63-B7D9DCE09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306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1" name="Oval 1496">
                <a:extLst>
                  <a:ext uri="{FF2B5EF4-FFF2-40B4-BE49-F238E27FC236}">
                    <a16:creationId xmlns:a16="http://schemas.microsoft.com/office/drawing/2014/main" id="{4D06AB95-C827-49CD-A208-0FD7CD694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3077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2" name="Oval 1497">
                <a:extLst>
                  <a:ext uri="{FF2B5EF4-FFF2-40B4-BE49-F238E27FC236}">
                    <a16:creationId xmlns:a16="http://schemas.microsoft.com/office/drawing/2014/main" id="{A3D90DFB-0576-4441-99EF-DC4A706D8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3" y="308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3" name="Freeform 1498">
                <a:extLst>
                  <a:ext uri="{FF2B5EF4-FFF2-40B4-BE49-F238E27FC236}">
                    <a16:creationId xmlns:a16="http://schemas.microsoft.com/office/drawing/2014/main" id="{AF60BDF8-BAF1-41F8-A010-965B28FE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079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4" name="Oval 1499">
                <a:extLst>
                  <a:ext uri="{FF2B5EF4-FFF2-40B4-BE49-F238E27FC236}">
                    <a16:creationId xmlns:a16="http://schemas.microsoft.com/office/drawing/2014/main" id="{3504CC22-6083-4B62-8C5A-A44404433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300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5" name="Oval 1500">
                <a:extLst>
                  <a:ext uri="{FF2B5EF4-FFF2-40B4-BE49-F238E27FC236}">
                    <a16:creationId xmlns:a16="http://schemas.microsoft.com/office/drawing/2014/main" id="{04885852-4847-4A47-8E62-2655D5763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301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6" name="Oval 1501">
                <a:extLst>
                  <a:ext uri="{FF2B5EF4-FFF2-40B4-BE49-F238E27FC236}">
                    <a16:creationId xmlns:a16="http://schemas.microsoft.com/office/drawing/2014/main" id="{B07945C6-1024-4BE1-9020-CFE8EA873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01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7" name="Freeform 1502">
                <a:extLst>
                  <a:ext uri="{FF2B5EF4-FFF2-40B4-BE49-F238E27FC236}">
                    <a16:creationId xmlns:a16="http://schemas.microsoft.com/office/drawing/2014/main" id="{8A33D031-D540-4B2F-BB35-150E4CFD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301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8" name="Oval 1503">
                <a:extLst>
                  <a:ext uri="{FF2B5EF4-FFF2-40B4-BE49-F238E27FC236}">
                    <a16:creationId xmlns:a16="http://schemas.microsoft.com/office/drawing/2014/main" id="{C9BAC73C-E314-4EBA-8B97-8390081F1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2933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9" name="Oval 1504">
                <a:extLst>
                  <a:ext uri="{FF2B5EF4-FFF2-40B4-BE49-F238E27FC236}">
                    <a16:creationId xmlns:a16="http://schemas.microsoft.com/office/drawing/2014/main" id="{1D7EF2A6-3B19-4E29-AA81-3C931718E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942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0" name="Oval 1505">
                <a:extLst>
                  <a:ext uri="{FF2B5EF4-FFF2-40B4-BE49-F238E27FC236}">
                    <a16:creationId xmlns:a16="http://schemas.microsoft.com/office/drawing/2014/main" id="{1B18DAD8-858E-415E-95E3-2C04C0930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294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1" name="Freeform 1506">
                <a:extLst>
                  <a:ext uri="{FF2B5EF4-FFF2-40B4-BE49-F238E27FC236}">
                    <a16:creationId xmlns:a16="http://schemas.microsoft.com/office/drawing/2014/main" id="{01673DA2-69F0-4EED-8A45-935CACF31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294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2" name="Oval 1507">
                <a:extLst>
                  <a:ext uri="{FF2B5EF4-FFF2-40B4-BE49-F238E27FC236}">
                    <a16:creationId xmlns:a16="http://schemas.microsoft.com/office/drawing/2014/main" id="{81BE43E1-AC66-4D01-AAD7-B6580DD37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86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3" name="Oval 1508">
                <a:extLst>
                  <a:ext uri="{FF2B5EF4-FFF2-40B4-BE49-F238E27FC236}">
                    <a16:creationId xmlns:a16="http://schemas.microsoft.com/office/drawing/2014/main" id="{C44E83F0-7906-4CA6-BCD1-193702A24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9" y="2875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4" name="Oval 1509">
                <a:extLst>
                  <a:ext uri="{FF2B5EF4-FFF2-40B4-BE49-F238E27FC236}">
                    <a16:creationId xmlns:a16="http://schemas.microsoft.com/office/drawing/2014/main" id="{26593A0E-2327-495F-A6EC-36BBC12A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88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5" name="Freeform 1510">
                <a:extLst>
                  <a:ext uri="{FF2B5EF4-FFF2-40B4-BE49-F238E27FC236}">
                    <a16:creationId xmlns:a16="http://schemas.microsoft.com/office/drawing/2014/main" id="{BAD8C261-43B3-49E9-862C-8340DEF0F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2878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93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6" name="Oval 1511">
                <a:extLst>
                  <a:ext uri="{FF2B5EF4-FFF2-40B4-BE49-F238E27FC236}">
                    <a16:creationId xmlns:a16="http://schemas.microsoft.com/office/drawing/2014/main" id="{EEC8D91F-21D7-4C46-8518-B787CB4C7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80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7" name="Oval 1512">
                <a:extLst>
                  <a:ext uri="{FF2B5EF4-FFF2-40B4-BE49-F238E27FC236}">
                    <a16:creationId xmlns:a16="http://schemas.microsoft.com/office/drawing/2014/main" id="{E3C257C0-69E6-4FFD-B9B9-0667D0CD3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7" y="2818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8" name="Oval 1513">
                <a:extLst>
                  <a:ext uri="{FF2B5EF4-FFF2-40B4-BE49-F238E27FC236}">
                    <a16:creationId xmlns:a16="http://schemas.microsoft.com/office/drawing/2014/main" id="{B3F961DE-F3DF-435B-AF54-73D87205A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82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9" name="Freeform 1514">
                <a:extLst>
                  <a:ext uri="{FF2B5EF4-FFF2-40B4-BE49-F238E27FC236}">
                    <a16:creationId xmlns:a16="http://schemas.microsoft.com/office/drawing/2014/main" id="{E8D2BDEE-3791-488C-878A-3CE6EA07B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820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0" name="Oval 1515">
                <a:extLst>
                  <a:ext uri="{FF2B5EF4-FFF2-40B4-BE49-F238E27FC236}">
                    <a16:creationId xmlns:a16="http://schemas.microsoft.com/office/drawing/2014/main" id="{A545F111-0DAB-4A23-A894-CC74D0D39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4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1" name="Oval 1516">
                <a:extLst>
                  <a:ext uri="{FF2B5EF4-FFF2-40B4-BE49-F238E27FC236}">
                    <a16:creationId xmlns:a16="http://schemas.microsoft.com/office/drawing/2014/main" id="{D5295D91-266B-4402-B097-1670EB745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" y="2755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2" name="Oval 1517">
                <a:extLst>
                  <a:ext uri="{FF2B5EF4-FFF2-40B4-BE49-F238E27FC236}">
                    <a16:creationId xmlns:a16="http://schemas.microsoft.com/office/drawing/2014/main" id="{E6721249-25A1-4248-B19C-AE8058D2A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76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3" name="Freeform 1518">
                <a:extLst>
                  <a:ext uri="{FF2B5EF4-FFF2-40B4-BE49-F238E27FC236}">
                    <a16:creationId xmlns:a16="http://schemas.microsoft.com/office/drawing/2014/main" id="{93375E64-74E0-41B9-B418-0C3C35E4B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2758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4" name="Oval 1519">
                <a:extLst>
                  <a:ext uri="{FF2B5EF4-FFF2-40B4-BE49-F238E27FC236}">
                    <a16:creationId xmlns:a16="http://schemas.microsoft.com/office/drawing/2014/main" id="{CF8F747C-C63C-43DA-9506-DE37E575D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269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5" name="Oval 1520">
                <a:extLst>
                  <a:ext uri="{FF2B5EF4-FFF2-40B4-BE49-F238E27FC236}">
                    <a16:creationId xmlns:a16="http://schemas.microsoft.com/office/drawing/2014/main" id="{9DBCDDE9-1BA6-4F0D-ABF3-9A90B7704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" y="270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6" name="Oval 1521">
                <a:extLst>
                  <a:ext uri="{FF2B5EF4-FFF2-40B4-BE49-F238E27FC236}">
                    <a16:creationId xmlns:a16="http://schemas.microsoft.com/office/drawing/2014/main" id="{71103B1E-42FD-4C5D-8DC4-FCD3CA80E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1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7" name="Freeform 1522">
                <a:extLst>
                  <a:ext uri="{FF2B5EF4-FFF2-40B4-BE49-F238E27FC236}">
                    <a16:creationId xmlns:a16="http://schemas.microsoft.com/office/drawing/2014/main" id="{746224DA-1195-4E7F-9B74-613BC1D44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705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8" name="Oval 1523">
                <a:extLst>
                  <a:ext uri="{FF2B5EF4-FFF2-40B4-BE49-F238E27FC236}">
                    <a16:creationId xmlns:a16="http://schemas.microsoft.com/office/drawing/2014/main" id="{31E577DC-27B2-494B-A871-76CD9FCB0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63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9" name="Oval 1524">
                <a:extLst>
                  <a:ext uri="{FF2B5EF4-FFF2-40B4-BE49-F238E27FC236}">
                    <a16:creationId xmlns:a16="http://schemas.microsoft.com/office/drawing/2014/main" id="{50205E2A-67E3-4B40-9F15-21B4DF140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264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0" name="Oval 1525">
                <a:extLst>
                  <a:ext uri="{FF2B5EF4-FFF2-40B4-BE49-F238E27FC236}">
                    <a16:creationId xmlns:a16="http://schemas.microsoft.com/office/drawing/2014/main" id="{F380EDBD-7A5E-4D58-B0F0-E81ACFDCA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2" y="265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1" name="Freeform 1526">
                <a:extLst>
                  <a:ext uri="{FF2B5EF4-FFF2-40B4-BE49-F238E27FC236}">
                    <a16:creationId xmlns:a16="http://schemas.microsoft.com/office/drawing/2014/main" id="{E04716FC-E18E-43F8-9145-C7C2559E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645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2" name="Oval 1527">
                <a:extLst>
                  <a:ext uri="{FF2B5EF4-FFF2-40B4-BE49-F238E27FC236}">
                    <a16:creationId xmlns:a16="http://schemas.microsoft.com/office/drawing/2014/main" id="{4577AF10-E459-4AE0-8E8C-D641B78C2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2575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3" name="Oval 1528">
                <a:extLst>
                  <a:ext uri="{FF2B5EF4-FFF2-40B4-BE49-F238E27FC236}">
                    <a16:creationId xmlns:a16="http://schemas.microsoft.com/office/drawing/2014/main" id="{48BE5627-5C83-4AFA-8A62-B5925AC99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258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4" name="Oval 1529">
                <a:extLst>
                  <a:ext uri="{FF2B5EF4-FFF2-40B4-BE49-F238E27FC236}">
                    <a16:creationId xmlns:a16="http://schemas.microsoft.com/office/drawing/2014/main" id="{3320F092-E3FD-4726-A3C0-7AFF68B88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259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5" name="Freeform 1530">
                <a:extLst>
                  <a:ext uri="{FF2B5EF4-FFF2-40B4-BE49-F238E27FC236}">
                    <a16:creationId xmlns:a16="http://schemas.microsoft.com/office/drawing/2014/main" id="{2D434F0B-70D9-443D-99E5-69422DFB9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58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6" name="Oval 1531">
                <a:extLst>
                  <a:ext uri="{FF2B5EF4-FFF2-40B4-BE49-F238E27FC236}">
                    <a16:creationId xmlns:a16="http://schemas.microsoft.com/office/drawing/2014/main" id="{4BA39F5B-9951-4091-B6FF-155DC1F4A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2522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7" name="Oval 1532">
                <a:extLst>
                  <a:ext uri="{FF2B5EF4-FFF2-40B4-BE49-F238E27FC236}">
                    <a16:creationId xmlns:a16="http://schemas.microsoft.com/office/drawing/2014/main" id="{79D96937-1CF0-4ECF-A3A3-12ECB7FA9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6" y="2532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8" name="Oval 1533">
                <a:extLst>
                  <a:ext uri="{FF2B5EF4-FFF2-40B4-BE49-F238E27FC236}">
                    <a16:creationId xmlns:a16="http://schemas.microsoft.com/office/drawing/2014/main" id="{AFB13089-C591-409A-81E1-857079C9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53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9" name="Freeform 1534">
                <a:extLst>
                  <a:ext uri="{FF2B5EF4-FFF2-40B4-BE49-F238E27FC236}">
                    <a16:creationId xmlns:a16="http://schemas.microsoft.com/office/drawing/2014/main" id="{133515D9-55C7-4BA6-914E-65772A7E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534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0" name="Oval 1535">
                <a:extLst>
                  <a:ext uri="{FF2B5EF4-FFF2-40B4-BE49-F238E27FC236}">
                    <a16:creationId xmlns:a16="http://schemas.microsoft.com/office/drawing/2014/main" id="{55F451CD-6B25-4BB5-86D6-14AF18F4E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3" y="2465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1" name="Oval 1536">
                <a:extLst>
                  <a:ext uri="{FF2B5EF4-FFF2-40B4-BE49-F238E27FC236}">
                    <a16:creationId xmlns:a16="http://schemas.microsoft.com/office/drawing/2014/main" id="{79617B93-3A3C-4FD3-B99D-84DFF32F1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47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2" name="Oval 1537">
                <a:extLst>
                  <a:ext uri="{FF2B5EF4-FFF2-40B4-BE49-F238E27FC236}">
                    <a16:creationId xmlns:a16="http://schemas.microsoft.com/office/drawing/2014/main" id="{BEDD21B9-EF83-4CB8-A5B2-64F62F8C2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48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3" name="Freeform 1538">
                <a:extLst>
                  <a:ext uri="{FF2B5EF4-FFF2-40B4-BE49-F238E27FC236}">
                    <a16:creationId xmlns:a16="http://schemas.microsoft.com/office/drawing/2014/main" id="{2ADB2D9D-5096-4A57-8069-E3236A541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47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4" name="Oval 1539">
                <a:extLst>
                  <a:ext uri="{FF2B5EF4-FFF2-40B4-BE49-F238E27FC236}">
                    <a16:creationId xmlns:a16="http://schemas.microsoft.com/office/drawing/2014/main" id="{6E74DC2A-4413-4CB8-B3F4-E02DD6C75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422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5" name="Oval 1540">
                <a:extLst>
                  <a:ext uri="{FF2B5EF4-FFF2-40B4-BE49-F238E27FC236}">
                    <a16:creationId xmlns:a16="http://schemas.microsoft.com/office/drawing/2014/main" id="{4D3212A6-A60E-44A4-B9E5-4B3705B3F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43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6" name="Oval 1541">
                <a:extLst>
                  <a:ext uri="{FF2B5EF4-FFF2-40B4-BE49-F238E27FC236}">
                    <a16:creationId xmlns:a16="http://schemas.microsoft.com/office/drawing/2014/main" id="{D37DF454-8102-445F-835D-70FCD6AD9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43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7" name="Freeform 1542">
                <a:extLst>
                  <a:ext uri="{FF2B5EF4-FFF2-40B4-BE49-F238E27FC236}">
                    <a16:creationId xmlns:a16="http://schemas.microsoft.com/office/drawing/2014/main" id="{4F6C38AA-D99B-408D-80F0-179BBAF29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43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8" name="Oval 1543">
                <a:extLst>
                  <a:ext uri="{FF2B5EF4-FFF2-40B4-BE49-F238E27FC236}">
                    <a16:creationId xmlns:a16="http://schemas.microsoft.com/office/drawing/2014/main" id="{69B85F38-98D8-4B3A-A171-748F5209E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378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9" name="Oval 1544">
                <a:extLst>
                  <a:ext uri="{FF2B5EF4-FFF2-40B4-BE49-F238E27FC236}">
                    <a16:creationId xmlns:a16="http://schemas.microsoft.com/office/drawing/2014/main" id="{BFFA0DA0-8FB0-4059-90E8-B11AB712F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23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0" name="Oval 1545">
                <a:extLst>
                  <a:ext uri="{FF2B5EF4-FFF2-40B4-BE49-F238E27FC236}">
                    <a16:creationId xmlns:a16="http://schemas.microsoft.com/office/drawing/2014/main" id="{5BE452F0-1B4B-4BB8-87B8-0F9F18E49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2395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1" name="Freeform 1546">
                <a:extLst>
                  <a:ext uri="{FF2B5EF4-FFF2-40B4-BE49-F238E27FC236}">
                    <a16:creationId xmlns:a16="http://schemas.microsoft.com/office/drawing/2014/main" id="{82794AF7-9EB3-4E60-8F7A-A69920DD0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390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2" name="Oval 1547">
                <a:extLst>
                  <a:ext uri="{FF2B5EF4-FFF2-40B4-BE49-F238E27FC236}">
                    <a16:creationId xmlns:a16="http://schemas.microsoft.com/office/drawing/2014/main" id="{C73399E5-6B47-4C65-8FF3-BD525A61B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234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3" name="Oval 1548">
                <a:extLst>
                  <a:ext uri="{FF2B5EF4-FFF2-40B4-BE49-F238E27FC236}">
                    <a16:creationId xmlns:a16="http://schemas.microsoft.com/office/drawing/2014/main" id="{1B3C5500-6155-4495-A381-1CE6C207E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235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4" name="Oval 1549">
                <a:extLst>
                  <a:ext uri="{FF2B5EF4-FFF2-40B4-BE49-F238E27FC236}">
                    <a16:creationId xmlns:a16="http://schemas.microsoft.com/office/drawing/2014/main" id="{C682245C-AFF8-4272-A150-D28EDC53B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3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5" name="Freeform 1550">
                <a:extLst>
                  <a:ext uri="{FF2B5EF4-FFF2-40B4-BE49-F238E27FC236}">
                    <a16:creationId xmlns:a16="http://schemas.microsoft.com/office/drawing/2014/main" id="{6CFF5AC8-DF17-4F65-AD8C-661187D6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235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6" name="Oval 1551">
                <a:extLst>
                  <a:ext uri="{FF2B5EF4-FFF2-40B4-BE49-F238E27FC236}">
                    <a16:creationId xmlns:a16="http://schemas.microsoft.com/office/drawing/2014/main" id="{FEBF25DD-45FE-49C8-B5A9-C473DE07E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31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7" name="Oval 1552">
                <a:extLst>
                  <a:ext uri="{FF2B5EF4-FFF2-40B4-BE49-F238E27FC236}">
                    <a16:creationId xmlns:a16="http://schemas.microsoft.com/office/drawing/2014/main" id="{552AF980-52E4-4075-B6C6-7D7C07CAD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32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8" name="Oval 1553">
                <a:extLst>
                  <a:ext uri="{FF2B5EF4-FFF2-40B4-BE49-F238E27FC236}">
                    <a16:creationId xmlns:a16="http://schemas.microsoft.com/office/drawing/2014/main" id="{B2073868-6B8C-468E-89FC-3B6204AF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" y="2328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9" name="Freeform 1554">
                <a:extLst>
                  <a:ext uri="{FF2B5EF4-FFF2-40B4-BE49-F238E27FC236}">
                    <a16:creationId xmlns:a16="http://schemas.microsoft.com/office/drawing/2014/main" id="{93CEB591-7EE5-408C-B76A-A4D69CF2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23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0" name="Oval 1555">
                <a:extLst>
                  <a:ext uri="{FF2B5EF4-FFF2-40B4-BE49-F238E27FC236}">
                    <a16:creationId xmlns:a16="http://schemas.microsoft.com/office/drawing/2014/main" id="{620024AF-F0F8-47D0-A7CB-B0D53C9AA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28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1" name="Oval 1556">
                <a:extLst>
                  <a:ext uri="{FF2B5EF4-FFF2-40B4-BE49-F238E27FC236}">
                    <a16:creationId xmlns:a16="http://schemas.microsoft.com/office/drawing/2014/main" id="{02137C2C-A908-474F-B127-CA02E83F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229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2" name="Oval 1557">
                <a:extLst>
                  <a:ext uri="{FF2B5EF4-FFF2-40B4-BE49-F238E27FC236}">
                    <a16:creationId xmlns:a16="http://schemas.microsoft.com/office/drawing/2014/main" id="{F1B9C9A9-FAF6-4AF8-B524-AFA54154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29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3" name="Freeform 1558">
                <a:extLst>
                  <a:ext uri="{FF2B5EF4-FFF2-40B4-BE49-F238E27FC236}">
                    <a16:creationId xmlns:a16="http://schemas.microsoft.com/office/drawing/2014/main" id="{2BE60616-D66A-44AF-9AAD-B05851474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29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4" name="Oval 1559">
                <a:extLst>
                  <a:ext uri="{FF2B5EF4-FFF2-40B4-BE49-F238E27FC236}">
                    <a16:creationId xmlns:a16="http://schemas.microsoft.com/office/drawing/2014/main" id="{9B4A1793-D04A-4B24-9B0F-E616F082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2258"/>
                <a:ext cx="51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5" name="Oval 1560">
                <a:extLst>
                  <a:ext uri="{FF2B5EF4-FFF2-40B4-BE49-F238E27FC236}">
                    <a16:creationId xmlns:a16="http://schemas.microsoft.com/office/drawing/2014/main" id="{F73C7E27-D024-4DBB-9E53-C2A7881F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2268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6" name="Oval 1561">
                <a:extLst>
                  <a:ext uri="{FF2B5EF4-FFF2-40B4-BE49-F238E27FC236}">
                    <a16:creationId xmlns:a16="http://schemas.microsoft.com/office/drawing/2014/main" id="{9A5B5250-F031-4F7C-A955-C5745FEE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2273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7" name="Freeform 1562">
                <a:extLst>
                  <a:ext uri="{FF2B5EF4-FFF2-40B4-BE49-F238E27FC236}">
                    <a16:creationId xmlns:a16="http://schemas.microsoft.com/office/drawing/2014/main" id="{C628359A-6D08-4E9F-A211-08B2FA197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6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8" name="Oval 1563">
                <a:extLst>
                  <a:ext uri="{FF2B5EF4-FFF2-40B4-BE49-F238E27FC236}">
                    <a16:creationId xmlns:a16="http://schemas.microsoft.com/office/drawing/2014/main" id="{6BA50728-95F1-4DF5-B614-4B79F886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223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9" name="Oval 1564">
                <a:extLst>
                  <a:ext uri="{FF2B5EF4-FFF2-40B4-BE49-F238E27FC236}">
                    <a16:creationId xmlns:a16="http://schemas.microsoft.com/office/drawing/2014/main" id="{4F98ED74-DF77-4E2C-944B-98C30D81C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24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0" name="Oval 1565">
                <a:extLst>
                  <a:ext uri="{FF2B5EF4-FFF2-40B4-BE49-F238E27FC236}">
                    <a16:creationId xmlns:a16="http://schemas.microsoft.com/office/drawing/2014/main" id="{A35D771D-073E-4A80-ACB9-FEC5E31E9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225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1" name="Freeform 1566">
                <a:extLst>
                  <a:ext uri="{FF2B5EF4-FFF2-40B4-BE49-F238E27FC236}">
                    <a16:creationId xmlns:a16="http://schemas.microsoft.com/office/drawing/2014/main" id="{DE7670A4-0A0F-4532-B234-F0130B946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251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Oval 1567">
                <a:extLst>
                  <a:ext uri="{FF2B5EF4-FFF2-40B4-BE49-F238E27FC236}">
                    <a16:creationId xmlns:a16="http://schemas.microsoft.com/office/drawing/2014/main" id="{4DABEDCC-3511-43DA-87DF-4A7960857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7" y="262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3" name="Oval 1568">
                <a:extLst>
                  <a:ext uri="{FF2B5EF4-FFF2-40B4-BE49-F238E27FC236}">
                    <a16:creationId xmlns:a16="http://schemas.microsoft.com/office/drawing/2014/main" id="{7E47BC02-E4A8-46CA-8517-44565658C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263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4" name="Oval 1569">
                <a:extLst>
                  <a:ext uri="{FF2B5EF4-FFF2-40B4-BE49-F238E27FC236}">
                    <a16:creationId xmlns:a16="http://schemas.microsoft.com/office/drawing/2014/main" id="{E637BC4A-4A76-428D-97EE-D0067159A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6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5" name="Freeform 1570">
                <a:extLst>
                  <a:ext uri="{FF2B5EF4-FFF2-40B4-BE49-F238E27FC236}">
                    <a16:creationId xmlns:a16="http://schemas.microsoft.com/office/drawing/2014/main" id="{4A129C1A-2B97-4D89-B33F-A7DCB11C2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63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6" name="Oval 1571">
                <a:extLst>
                  <a:ext uri="{FF2B5EF4-FFF2-40B4-BE49-F238E27FC236}">
                    <a16:creationId xmlns:a16="http://schemas.microsoft.com/office/drawing/2014/main" id="{3F2B3469-4BBA-432A-AEDE-A8244953D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563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7" name="Oval 1572">
                <a:extLst>
                  <a:ext uri="{FF2B5EF4-FFF2-40B4-BE49-F238E27FC236}">
                    <a16:creationId xmlns:a16="http://schemas.microsoft.com/office/drawing/2014/main" id="{D82FFDC8-0B9A-4979-BC0C-8C7C9147D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257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8" name="Oval 1573">
                <a:extLst>
                  <a:ext uri="{FF2B5EF4-FFF2-40B4-BE49-F238E27FC236}">
                    <a16:creationId xmlns:a16="http://schemas.microsoft.com/office/drawing/2014/main" id="{760C5CF8-262F-4133-9AF1-CAC8979DE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258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9" name="Freeform 1574">
                <a:extLst>
                  <a:ext uri="{FF2B5EF4-FFF2-40B4-BE49-F238E27FC236}">
                    <a16:creationId xmlns:a16="http://schemas.microsoft.com/office/drawing/2014/main" id="{7A330161-ACA8-4B02-BAE5-948C3734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257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0" name="Oval 1575">
                <a:extLst>
                  <a:ext uri="{FF2B5EF4-FFF2-40B4-BE49-F238E27FC236}">
                    <a16:creationId xmlns:a16="http://schemas.microsoft.com/office/drawing/2014/main" id="{1C041493-4F44-4D49-AB3C-A733BEA17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250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1" name="Oval 1576">
                <a:extLst>
                  <a:ext uri="{FF2B5EF4-FFF2-40B4-BE49-F238E27FC236}">
                    <a16:creationId xmlns:a16="http://schemas.microsoft.com/office/drawing/2014/main" id="{2F56D49B-1ADA-4221-847C-243F9FE23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252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2" name="Oval 1577">
                <a:extLst>
                  <a:ext uri="{FF2B5EF4-FFF2-40B4-BE49-F238E27FC236}">
                    <a16:creationId xmlns:a16="http://schemas.microsoft.com/office/drawing/2014/main" id="{1FBBFD8E-4999-4CF1-AB63-B1A34F0E1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" y="252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3" name="Freeform 1578">
                <a:extLst>
                  <a:ext uri="{FF2B5EF4-FFF2-40B4-BE49-F238E27FC236}">
                    <a16:creationId xmlns:a16="http://schemas.microsoft.com/office/drawing/2014/main" id="{83E0C050-C6EA-41E9-BEB8-30E3B9264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52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Oval 1579">
                <a:extLst>
                  <a:ext uri="{FF2B5EF4-FFF2-40B4-BE49-F238E27FC236}">
                    <a16:creationId xmlns:a16="http://schemas.microsoft.com/office/drawing/2014/main" id="{4EE26DB0-D82A-47AE-B528-7D40B9099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245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5" name="Oval 1580">
                <a:extLst>
                  <a:ext uri="{FF2B5EF4-FFF2-40B4-BE49-F238E27FC236}">
                    <a16:creationId xmlns:a16="http://schemas.microsoft.com/office/drawing/2014/main" id="{ACCFC77A-36D8-46C3-8826-E6C7DFD9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246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6" name="Oval 1581">
                <a:extLst>
                  <a:ext uri="{FF2B5EF4-FFF2-40B4-BE49-F238E27FC236}">
                    <a16:creationId xmlns:a16="http://schemas.microsoft.com/office/drawing/2014/main" id="{8E805D2E-863B-44E2-A435-25CE190E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47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7" name="Freeform 1582">
                <a:extLst>
                  <a:ext uri="{FF2B5EF4-FFF2-40B4-BE49-F238E27FC236}">
                    <a16:creationId xmlns:a16="http://schemas.microsoft.com/office/drawing/2014/main" id="{44391D01-9DA0-4CC1-8801-D6009C7BA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46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8" name="Oval 1583">
                <a:extLst>
                  <a:ext uri="{FF2B5EF4-FFF2-40B4-BE49-F238E27FC236}">
                    <a16:creationId xmlns:a16="http://schemas.microsoft.com/office/drawing/2014/main" id="{A5BA6BEB-7BE2-434F-9AFE-52851A76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240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9" name="Oval 1584">
                <a:extLst>
                  <a:ext uri="{FF2B5EF4-FFF2-40B4-BE49-F238E27FC236}">
                    <a16:creationId xmlns:a16="http://schemas.microsoft.com/office/drawing/2014/main" id="{92416730-FFAE-46E8-B720-32FFFFD90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41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0" name="Oval 1585">
                <a:extLst>
                  <a:ext uri="{FF2B5EF4-FFF2-40B4-BE49-F238E27FC236}">
                    <a16:creationId xmlns:a16="http://schemas.microsoft.com/office/drawing/2014/main" id="{3A5A324D-1F66-4921-BC24-004B2CE3C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242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1" name="Freeform 1586">
                <a:extLst>
                  <a:ext uri="{FF2B5EF4-FFF2-40B4-BE49-F238E27FC236}">
                    <a16:creationId xmlns:a16="http://schemas.microsoft.com/office/drawing/2014/main" id="{A300B293-48BB-43ED-9F52-C990B0B7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419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2" name="Oval 1587">
                <a:extLst>
                  <a:ext uri="{FF2B5EF4-FFF2-40B4-BE49-F238E27FC236}">
                    <a16:creationId xmlns:a16="http://schemas.microsoft.com/office/drawing/2014/main" id="{2AD63D25-9D65-4EAA-9D5A-CC145045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36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3" name="Oval 1588">
                <a:extLst>
                  <a:ext uri="{FF2B5EF4-FFF2-40B4-BE49-F238E27FC236}">
                    <a16:creationId xmlns:a16="http://schemas.microsoft.com/office/drawing/2014/main" id="{43203757-8C91-46B7-BEE1-35BBE1994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37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4" name="Oval 1589">
                <a:extLst>
                  <a:ext uri="{FF2B5EF4-FFF2-40B4-BE49-F238E27FC236}">
                    <a16:creationId xmlns:a16="http://schemas.microsoft.com/office/drawing/2014/main" id="{DC9DC70D-BBA5-474A-AB91-AC406FFB3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238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5" name="Freeform 1590">
                <a:extLst>
                  <a:ext uri="{FF2B5EF4-FFF2-40B4-BE49-F238E27FC236}">
                    <a16:creationId xmlns:a16="http://schemas.microsoft.com/office/drawing/2014/main" id="{A4EAB441-1639-4BBC-A765-F51F6FD6B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76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6" name="Oval 1591">
                <a:extLst>
                  <a:ext uri="{FF2B5EF4-FFF2-40B4-BE49-F238E27FC236}">
                    <a16:creationId xmlns:a16="http://schemas.microsoft.com/office/drawing/2014/main" id="{30BDE147-ECD7-4E87-9F1D-8FA85CB19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232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7" name="Oval 1592">
                <a:extLst>
                  <a:ext uri="{FF2B5EF4-FFF2-40B4-BE49-F238E27FC236}">
                    <a16:creationId xmlns:a16="http://schemas.microsoft.com/office/drawing/2014/main" id="{76C3F819-2778-42ED-96C0-679228A7C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1" y="2338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8" name="Oval 1593">
                <a:extLst>
                  <a:ext uri="{FF2B5EF4-FFF2-40B4-BE49-F238E27FC236}">
                    <a16:creationId xmlns:a16="http://schemas.microsoft.com/office/drawing/2014/main" id="{A31B4F69-A355-468B-AD64-52E7CBC67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345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9" name="Freeform 1594">
                <a:extLst>
                  <a:ext uri="{FF2B5EF4-FFF2-40B4-BE49-F238E27FC236}">
                    <a16:creationId xmlns:a16="http://schemas.microsoft.com/office/drawing/2014/main" id="{BE57E939-F4A5-46EA-BDBB-7B2E7B12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340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0" name="Oval 1595">
                <a:extLst>
                  <a:ext uri="{FF2B5EF4-FFF2-40B4-BE49-F238E27FC236}">
                    <a16:creationId xmlns:a16="http://schemas.microsoft.com/office/drawing/2014/main" id="{F41FBCF7-C428-4DBB-821D-791D79742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2292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1" name="Oval 1596">
                <a:extLst>
                  <a:ext uri="{FF2B5EF4-FFF2-40B4-BE49-F238E27FC236}">
                    <a16:creationId xmlns:a16="http://schemas.microsoft.com/office/drawing/2014/main" id="{E69484A2-0B52-4A30-B6CA-8D51D3485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230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2" name="Oval 1597">
                <a:extLst>
                  <a:ext uri="{FF2B5EF4-FFF2-40B4-BE49-F238E27FC236}">
                    <a16:creationId xmlns:a16="http://schemas.microsoft.com/office/drawing/2014/main" id="{9C9910A5-6B36-475A-AF19-DF777F1C3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231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3" name="Freeform 1598">
                <a:extLst>
                  <a:ext uri="{FF2B5EF4-FFF2-40B4-BE49-F238E27FC236}">
                    <a16:creationId xmlns:a16="http://schemas.microsoft.com/office/drawing/2014/main" id="{F945C94E-93F5-448A-8650-B38549DE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306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4" name="Oval 1599">
                <a:extLst>
                  <a:ext uri="{FF2B5EF4-FFF2-40B4-BE49-F238E27FC236}">
                    <a16:creationId xmlns:a16="http://schemas.microsoft.com/office/drawing/2014/main" id="{75B82688-119D-4A75-844C-E3B965012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6" y="22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5" name="Oval 1600">
                <a:extLst>
                  <a:ext uri="{FF2B5EF4-FFF2-40B4-BE49-F238E27FC236}">
                    <a16:creationId xmlns:a16="http://schemas.microsoft.com/office/drawing/2014/main" id="{97C75AB8-B055-40C2-ADD3-92FD5066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8" y="2280"/>
                <a:ext cx="22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6" name="Oval 1601">
                <a:extLst>
                  <a:ext uri="{FF2B5EF4-FFF2-40B4-BE49-F238E27FC236}">
                    <a16:creationId xmlns:a16="http://schemas.microsoft.com/office/drawing/2014/main" id="{86844A9D-BB94-4EC6-926B-E1A73614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2287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7" name="Freeform 1602">
                <a:extLst>
                  <a:ext uri="{FF2B5EF4-FFF2-40B4-BE49-F238E27FC236}">
                    <a16:creationId xmlns:a16="http://schemas.microsoft.com/office/drawing/2014/main" id="{F657C0AC-4C4D-4576-B29F-4C92D3BE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28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8" name="Oval 1603">
                <a:extLst>
                  <a:ext uri="{FF2B5EF4-FFF2-40B4-BE49-F238E27FC236}">
                    <a16:creationId xmlns:a16="http://schemas.microsoft.com/office/drawing/2014/main" id="{4683D332-E6DA-43C0-B57C-676650387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54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9" name="Oval 1604">
                <a:extLst>
                  <a:ext uri="{FF2B5EF4-FFF2-40B4-BE49-F238E27FC236}">
                    <a16:creationId xmlns:a16="http://schemas.microsoft.com/office/drawing/2014/main" id="{9E050ED8-4E32-40B0-8F1F-1D51295E9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226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0" name="Oval 1605">
                <a:extLst>
                  <a:ext uri="{FF2B5EF4-FFF2-40B4-BE49-F238E27FC236}">
                    <a16:creationId xmlns:a16="http://schemas.microsoft.com/office/drawing/2014/main" id="{CD6ADCF0-4F49-49C7-AB71-2F89ED1CD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27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1" name="Freeform 1606">
                <a:extLst>
                  <a:ext uri="{FF2B5EF4-FFF2-40B4-BE49-F238E27FC236}">
                    <a16:creationId xmlns:a16="http://schemas.microsoft.com/office/drawing/2014/main" id="{0C1703F8-95A1-4103-91F8-BCAAFEAE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6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2" name="Oval 1607">
                <a:extLst>
                  <a:ext uri="{FF2B5EF4-FFF2-40B4-BE49-F238E27FC236}">
                    <a16:creationId xmlns:a16="http://schemas.microsoft.com/office/drawing/2014/main" id="{40CA9689-7DB6-4C42-AA88-6E9B33ABA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24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3" name="Oval 1608">
                <a:extLst>
                  <a:ext uri="{FF2B5EF4-FFF2-40B4-BE49-F238E27FC236}">
                    <a16:creationId xmlns:a16="http://schemas.microsoft.com/office/drawing/2014/main" id="{701786A6-4E21-46A2-A4F5-A6CEA7F0D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26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4" name="Oval 1609">
                <a:extLst>
                  <a:ext uri="{FF2B5EF4-FFF2-40B4-BE49-F238E27FC236}">
                    <a16:creationId xmlns:a16="http://schemas.microsoft.com/office/drawing/2014/main" id="{37A4F083-4BF1-4DEC-995C-1D08A0903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26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5" name="Freeform 1610">
                <a:extLst>
                  <a:ext uri="{FF2B5EF4-FFF2-40B4-BE49-F238E27FC236}">
                    <a16:creationId xmlns:a16="http://schemas.microsoft.com/office/drawing/2014/main" id="{6D09BE27-7642-426A-A764-17361653C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26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6" name="Oval 1611">
                <a:extLst>
                  <a:ext uri="{FF2B5EF4-FFF2-40B4-BE49-F238E27FC236}">
                    <a16:creationId xmlns:a16="http://schemas.microsoft.com/office/drawing/2014/main" id="{55311518-129C-481C-9719-E4977A73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1" y="224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7" name="Oval 1612">
                <a:extLst>
                  <a:ext uri="{FF2B5EF4-FFF2-40B4-BE49-F238E27FC236}">
                    <a16:creationId xmlns:a16="http://schemas.microsoft.com/office/drawing/2014/main" id="{9F264B8B-F081-4ACD-8B7F-E6C33545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226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8" name="Oval 1613">
                <a:extLst>
                  <a:ext uri="{FF2B5EF4-FFF2-40B4-BE49-F238E27FC236}">
                    <a16:creationId xmlns:a16="http://schemas.microsoft.com/office/drawing/2014/main" id="{E8B7C866-C947-40DB-A9A6-FE7CD1360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26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9" name="Freeform 1614">
                <a:extLst>
                  <a:ext uri="{FF2B5EF4-FFF2-40B4-BE49-F238E27FC236}">
                    <a16:creationId xmlns:a16="http://schemas.microsoft.com/office/drawing/2014/main" id="{FF4E769F-885F-4841-8EC6-929E61385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261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0" name="Oval 1615">
                <a:extLst>
                  <a:ext uri="{FF2B5EF4-FFF2-40B4-BE49-F238E27FC236}">
                    <a16:creationId xmlns:a16="http://schemas.microsoft.com/office/drawing/2014/main" id="{EB31E66C-5BB7-4649-970F-CD762FF09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" y="2254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1" name="Oval 1616">
                <a:extLst>
                  <a:ext uri="{FF2B5EF4-FFF2-40B4-BE49-F238E27FC236}">
                    <a16:creationId xmlns:a16="http://schemas.microsoft.com/office/drawing/2014/main" id="{0D088300-E924-49E9-B06E-74138C3BC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7" y="226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2" name="Oval 1617">
                <a:extLst>
                  <a:ext uri="{FF2B5EF4-FFF2-40B4-BE49-F238E27FC236}">
                    <a16:creationId xmlns:a16="http://schemas.microsoft.com/office/drawing/2014/main" id="{A5B793DC-9B8F-44A6-A0EB-C70ECBF6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227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3" name="Freeform 1618">
                <a:extLst>
                  <a:ext uri="{FF2B5EF4-FFF2-40B4-BE49-F238E27FC236}">
                    <a16:creationId xmlns:a16="http://schemas.microsoft.com/office/drawing/2014/main" id="{EDF7B3BB-7103-407B-BF70-D4AD59844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26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4" name="Oval 1619">
                <a:extLst>
                  <a:ext uri="{FF2B5EF4-FFF2-40B4-BE49-F238E27FC236}">
                    <a16:creationId xmlns:a16="http://schemas.microsoft.com/office/drawing/2014/main" id="{A116B03C-DD07-46F3-A068-968730A25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2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5" name="Oval 1620">
                <a:extLst>
                  <a:ext uri="{FF2B5EF4-FFF2-40B4-BE49-F238E27FC236}">
                    <a16:creationId xmlns:a16="http://schemas.microsoft.com/office/drawing/2014/main" id="{021B5E42-6A31-4241-BED1-AF723F7F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2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6" name="Oval 1621">
                <a:extLst>
                  <a:ext uri="{FF2B5EF4-FFF2-40B4-BE49-F238E27FC236}">
                    <a16:creationId xmlns:a16="http://schemas.microsoft.com/office/drawing/2014/main" id="{27C10233-B60E-4768-9736-EC661B77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2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7" name="Freeform 1622">
                <a:extLst>
                  <a:ext uri="{FF2B5EF4-FFF2-40B4-BE49-F238E27FC236}">
                    <a16:creationId xmlns:a16="http://schemas.microsoft.com/office/drawing/2014/main" id="{5FCB5BD1-3F5A-455D-B2DE-CAC5110B6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80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8" name="Oval 1623">
                <a:extLst>
                  <a:ext uri="{FF2B5EF4-FFF2-40B4-BE49-F238E27FC236}">
                    <a16:creationId xmlns:a16="http://schemas.microsoft.com/office/drawing/2014/main" id="{3C713BD2-20F8-439B-BB3E-AB8B4E95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28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9" name="Oval 1624">
                <a:extLst>
                  <a:ext uri="{FF2B5EF4-FFF2-40B4-BE49-F238E27FC236}">
                    <a16:creationId xmlns:a16="http://schemas.microsoft.com/office/drawing/2014/main" id="{A79D2514-4DB3-4FF9-93CD-367FB679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97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0" name="Oval 1625">
                <a:extLst>
                  <a:ext uri="{FF2B5EF4-FFF2-40B4-BE49-F238E27FC236}">
                    <a16:creationId xmlns:a16="http://schemas.microsoft.com/office/drawing/2014/main" id="{82590DA8-30A5-4EDE-BAC3-3D06B39D4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7" y="2304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1" name="Freeform 1626">
                <a:extLst>
                  <a:ext uri="{FF2B5EF4-FFF2-40B4-BE49-F238E27FC236}">
                    <a16:creationId xmlns:a16="http://schemas.microsoft.com/office/drawing/2014/main" id="{E6E1F697-81E6-4E08-A507-C9BC75CE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29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2" name="Oval 1627">
                <a:extLst>
                  <a:ext uri="{FF2B5EF4-FFF2-40B4-BE49-F238E27FC236}">
                    <a16:creationId xmlns:a16="http://schemas.microsoft.com/office/drawing/2014/main" id="{A6B300FC-C650-408C-9E27-B098B8DF7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31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3" name="Oval 1628">
                <a:extLst>
                  <a:ext uri="{FF2B5EF4-FFF2-40B4-BE49-F238E27FC236}">
                    <a16:creationId xmlns:a16="http://schemas.microsoft.com/office/drawing/2014/main" id="{CA1CAE92-860E-4CA9-A9CF-CEA014242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33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4" name="Oval 1629">
                <a:extLst>
                  <a:ext uri="{FF2B5EF4-FFF2-40B4-BE49-F238E27FC236}">
                    <a16:creationId xmlns:a16="http://schemas.microsoft.com/office/drawing/2014/main" id="{BBB261D4-E4F0-4BD3-ABD8-21711CAFE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33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5" name="Freeform 1630">
                <a:extLst>
                  <a:ext uri="{FF2B5EF4-FFF2-40B4-BE49-F238E27FC236}">
                    <a16:creationId xmlns:a16="http://schemas.microsoft.com/office/drawing/2014/main" id="{F720DC5F-9AB5-4794-87ED-C693CBE41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333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Oval 1631">
                <a:extLst>
                  <a:ext uri="{FF2B5EF4-FFF2-40B4-BE49-F238E27FC236}">
                    <a16:creationId xmlns:a16="http://schemas.microsoft.com/office/drawing/2014/main" id="{1C7134E1-2C70-4903-8FF2-FE5F82FF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235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7" name="Oval 1632">
                <a:extLst>
                  <a:ext uri="{FF2B5EF4-FFF2-40B4-BE49-F238E27FC236}">
                    <a16:creationId xmlns:a16="http://schemas.microsoft.com/office/drawing/2014/main" id="{B9AC27AD-D09B-4DF0-B46A-A9203F3B4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362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8" name="Oval 1633">
                <a:extLst>
                  <a:ext uri="{FF2B5EF4-FFF2-40B4-BE49-F238E27FC236}">
                    <a16:creationId xmlns:a16="http://schemas.microsoft.com/office/drawing/2014/main" id="{55CF8C97-0869-4A52-8245-7F128FB42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6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9" name="Freeform 1634">
                <a:extLst>
                  <a:ext uri="{FF2B5EF4-FFF2-40B4-BE49-F238E27FC236}">
                    <a16:creationId xmlns:a16="http://schemas.microsoft.com/office/drawing/2014/main" id="{65834BAA-F77B-415D-87A8-ED7878B9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36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0" name="Oval 1635">
                <a:extLst>
                  <a:ext uri="{FF2B5EF4-FFF2-40B4-BE49-F238E27FC236}">
                    <a16:creationId xmlns:a16="http://schemas.microsoft.com/office/drawing/2014/main" id="{5982BDFD-6680-45F1-84F9-D6045BC0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39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1" name="Oval 1636">
                <a:extLst>
                  <a:ext uri="{FF2B5EF4-FFF2-40B4-BE49-F238E27FC236}">
                    <a16:creationId xmlns:a16="http://schemas.microsoft.com/office/drawing/2014/main" id="{C3C26CD4-E727-4D1E-B2A3-820134739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241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2" name="Oval 1637">
                <a:extLst>
                  <a:ext uri="{FF2B5EF4-FFF2-40B4-BE49-F238E27FC236}">
                    <a16:creationId xmlns:a16="http://schemas.microsoft.com/office/drawing/2014/main" id="{059AAD11-39D7-460F-84A4-8478257E9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241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3" name="Freeform 1638">
                <a:extLst>
                  <a:ext uri="{FF2B5EF4-FFF2-40B4-BE49-F238E27FC236}">
                    <a16:creationId xmlns:a16="http://schemas.microsoft.com/office/drawing/2014/main" id="{DADC615C-61E1-4E09-A774-002FCCA5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41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23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4" name="Oval 1639">
                <a:extLst>
                  <a:ext uri="{FF2B5EF4-FFF2-40B4-BE49-F238E27FC236}">
                    <a16:creationId xmlns:a16="http://schemas.microsoft.com/office/drawing/2014/main" id="{75797CA1-CDCD-44C1-B8D4-95CE2024A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244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5" name="Oval 1640">
                <a:extLst>
                  <a:ext uri="{FF2B5EF4-FFF2-40B4-BE49-F238E27FC236}">
                    <a16:creationId xmlns:a16="http://schemas.microsoft.com/office/drawing/2014/main" id="{F470B1F0-5BF4-45B7-9240-49522B7F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45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6" name="Oval 1641">
                <a:extLst>
                  <a:ext uri="{FF2B5EF4-FFF2-40B4-BE49-F238E27FC236}">
                    <a16:creationId xmlns:a16="http://schemas.microsoft.com/office/drawing/2014/main" id="{B26E30CF-5C6D-4992-89E6-40CB5E49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46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7" name="Freeform 1642">
                <a:extLst>
                  <a:ext uri="{FF2B5EF4-FFF2-40B4-BE49-F238E27FC236}">
                    <a16:creationId xmlns:a16="http://schemas.microsoft.com/office/drawing/2014/main" id="{0E75D644-F430-44AB-91BD-E61AAEF4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45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8" name="Oval 1643">
                <a:extLst>
                  <a:ext uri="{FF2B5EF4-FFF2-40B4-BE49-F238E27FC236}">
                    <a16:creationId xmlns:a16="http://schemas.microsoft.com/office/drawing/2014/main" id="{08395EF6-3A51-44DE-AA2C-7A46528EE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48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9" name="Oval 1644">
                <a:extLst>
                  <a:ext uri="{FF2B5EF4-FFF2-40B4-BE49-F238E27FC236}">
                    <a16:creationId xmlns:a16="http://schemas.microsoft.com/office/drawing/2014/main" id="{8F1F8AB4-B075-4F37-81CC-691A438B6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2501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0" name="Oval 1645">
                <a:extLst>
                  <a:ext uri="{FF2B5EF4-FFF2-40B4-BE49-F238E27FC236}">
                    <a16:creationId xmlns:a16="http://schemas.microsoft.com/office/drawing/2014/main" id="{3241B4AC-9323-49B2-A538-9244D832E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50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1" name="Freeform 1646">
                <a:extLst>
                  <a:ext uri="{FF2B5EF4-FFF2-40B4-BE49-F238E27FC236}">
                    <a16:creationId xmlns:a16="http://schemas.microsoft.com/office/drawing/2014/main" id="{E0BD29FA-E759-43B8-B394-AA76C658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501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7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2" name="Oval 1647">
                <a:extLst>
                  <a:ext uri="{FF2B5EF4-FFF2-40B4-BE49-F238E27FC236}">
                    <a16:creationId xmlns:a16="http://schemas.microsoft.com/office/drawing/2014/main" id="{BA677544-A29C-486B-9A68-4D157EE7A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54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3" name="Oval 1648">
                <a:extLst>
                  <a:ext uri="{FF2B5EF4-FFF2-40B4-BE49-F238E27FC236}">
                    <a16:creationId xmlns:a16="http://schemas.microsoft.com/office/drawing/2014/main" id="{F3546ABC-6661-43F4-B398-EDD32611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55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4" name="Oval 1649">
                <a:extLst>
                  <a:ext uri="{FF2B5EF4-FFF2-40B4-BE49-F238E27FC236}">
                    <a16:creationId xmlns:a16="http://schemas.microsoft.com/office/drawing/2014/main" id="{50F32751-933E-4FC5-8CA9-737589C6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56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5" name="Freeform 1650">
                <a:extLst>
                  <a:ext uri="{FF2B5EF4-FFF2-40B4-BE49-F238E27FC236}">
                    <a16:creationId xmlns:a16="http://schemas.microsoft.com/office/drawing/2014/main" id="{B85915C9-8820-4130-B6D9-632E5C7C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556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09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6" name="Oval 1651">
                <a:extLst>
                  <a:ext uri="{FF2B5EF4-FFF2-40B4-BE49-F238E27FC236}">
                    <a16:creationId xmlns:a16="http://schemas.microsoft.com/office/drawing/2014/main" id="{D94B0053-5EA7-427D-B0B5-DBF4A1BB5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260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7" name="Oval 1652">
                <a:extLst>
                  <a:ext uri="{FF2B5EF4-FFF2-40B4-BE49-F238E27FC236}">
                    <a16:creationId xmlns:a16="http://schemas.microsoft.com/office/drawing/2014/main" id="{071D7FF4-5DAD-40D0-A87A-C6C362BEE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61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8" name="Oval 1653">
                <a:extLst>
                  <a:ext uri="{FF2B5EF4-FFF2-40B4-BE49-F238E27FC236}">
                    <a16:creationId xmlns:a16="http://schemas.microsoft.com/office/drawing/2014/main" id="{64CBB88B-DC60-4D10-9DE8-A9F323F6C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62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9" name="Freeform 1654">
                <a:extLst>
                  <a:ext uri="{FF2B5EF4-FFF2-40B4-BE49-F238E27FC236}">
                    <a16:creationId xmlns:a16="http://schemas.microsoft.com/office/drawing/2014/main" id="{1B250B43-7595-4C7A-BA66-75BEF85A9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1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0" name="Oval 1655">
                <a:extLst>
                  <a:ext uri="{FF2B5EF4-FFF2-40B4-BE49-F238E27FC236}">
                    <a16:creationId xmlns:a16="http://schemas.microsoft.com/office/drawing/2014/main" id="{AF341C09-D566-45C7-911A-B4110AC52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6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1" name="Oval 1656">
                <a:extLst>
                  <a:ext uri="{FF2B5EF4-FFF2-40B4-BE49-F238E27FC236}">
                    <a16:creationId xmlns:a16="http://schemas.microsoft.com/office/drawing/2014/main" id="{1876F12E-C1D3-48DE-8121-2E52098C0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67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2" name="Oval 1657">
                <a:extLst>
                  <a:ext uri="{FF2B5EF4-FFF2-40B4-BE49-F238E27FC236}">
                    <a16:creationId xmlns:a16="http://schemas.microsoft.com/office/drawing/2014/main" id="{39C9773F-0B9D-4924-9CAE-F3B160CA6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68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3" name="Freeform 1658">
                <a:extLst>
                  <a:ext uri="{FF2B5EF4-FFF2-40B4-BE49-F238E27FC236}">
                    <a16:creationId xmlns:a16="http://schemas.microsoft.com/office/drawing/2014/main" id="{F370C1D2-409F-43FB-B2EF-C59D1FB2F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8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4" name="Oval 1659">
                <a:extLst>
                  <a:ext uri="{FF2B5EF4-FFF2-40B4-BE49-F238E27FC236}">
                    <a16:creationId xmlns:a16="http://schemas.microsoft.com/office/drawing/2014/main" id="{B6B72B64-40DC-4A38-8FD3-E293D94C0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273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5" name="Oval 1660">
                <a:extLst>
                  <a:ext uri="{FF2B5EF4-FFF2-40B4-BE49-F238E27FC236}">
                    <a16:creationId xmlns:a16="http://schemas.microsoft.com/office/drawing/2014/main" id="{F5EC9089-5CB0-4E29-92D5-04B1AF24A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748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6" name="Oval 1661">
                <a:extLst>
                  <a:ext uri="{FF2B5EF4-FFF2-40B4-BE49-F238E27FC236}">
                    <a16:creationId xmlns:a16="http://schemas.microsoft.com/office/drawing/2014/main" id="{08A7F761-2903-423E-803C-DC446067F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5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7" name="Freeform 1662">
                <a:extLst>
                  <a:ext uri="{FF2B5EF4-FFF2-40B4-BE49-F238E27FC236}">
                    <a16:creationId xmlns:a16="http://schemas.microsoft.com/office/drawing/2014/main" id="{AADFEDCE-4B4C-4394-A9CD-A67593EA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750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8" name="Oval 1663">
                <a:extLst>
                  <a:ext uri="{FF2B5EF4-FFF2-40B4-BE49-F238E27FC236}">
                    <a16:creationId xmlns:a16="http://schemas.microsoft.com/office/drawing/2014/main" id="{3D9C70D8-A0DA-455B-8F36-FE7CA2356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280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9" name="Oval 1664">
                <a:extLst>
                  <a:ext uri="{FF2B5EF4-FFF2-40B4-BE49-F238E27FC236}">
                    <a16:creationId xmlns:a16="http://schemas.microsoft.com/office/drawing/2014/main" id="{8E29426E-9C31-4CAB-9926-64F6C18C4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818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0" name="Oval 1665">
                <a:extLst>
                  <a:ext uri="{FF2B5EF4-FFF2-40B4-BE49-F238E27FC236}">
                    <a16:creationId xmlns:a16="http://schemas.microsoft.com/office/drawing/2014/main" id="{A1AA1B72-C548-45B7-97C7-DDEA6F65B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282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1" name="Freeform 1666">
                <a:extLst>
                  <a:ext uri="{FF2B5EF4-FFF2-40B4-BE49-F238E27FC236}">
                    <a16:creationId xmlns:a16="http://schemas.microsoft.com/office/drawing/2014/main" id="{AFD756D0-4508-4A23-AEA2-4D01489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20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2" name="Oval 1667">
                <a:extLst>
                  <a:ext uri="{FF2B5EF4-FFF2-40B4-BE49-F238E27FC236}">
                    <a16:creationId xmlns:a16="http://schemas.microsoft.com/office/drawing/2014/main" id="{E9A264A6-9FF2-4A0A-AAF9-496CEC832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878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3" name="Oval 1668">
                <a:extLst>
                  <a:ext uri="{FF2B5EF4-FFF2-40B4-BE49-F238E27FC236}">
                    <a16:creationId xmlns:a16="http://schemas.microsoft.com/office/drawing/2014/main" id="{E2CDBDF3-F9BF-4EC1-957F-A28BD6940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890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4" name="Oval 1669">
                <a:extLst>
                  <a:ext uri="{FF2B5EF4-FFF2-40B4-BE49-F238E27FC236}">
                    <a16:creationId xmlns:a16="http://schemas.microsoft.com/office/drawing/2014/main" id="{C3A540AD-4F67-4FA7-AE7D-7DE4821D0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2897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5" name="Freeform 1670">
                <a:extLst>
                  <a:ext uri="{FF2B5EF4-FFF2-40B4-BE49-F238E27FC236}">
                    <a16:creationId xmlns:a16="http://schemas.microsoft.com/office/drawing/2014/main" id="{A36C3131-737D-43F5-8956-24F5FF94A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89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6" name="Oval 1671">
                <a:extLst>
                  <a:ext uri="{FF2B5EF4-FFF2-40B4-BE49-F238E27FC236}">
                    <a16:creationId xmlns:a16="http://schemas.microsoft.com/office/drawing/2014/main" id="{4A2F279E-E91E-48D4-9FD8-461CCBE2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295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7" name="Oval 1672">
                <a:extLst>
                  <a:ext uri="{FF2B5EF4-FFF2-40B4-BE49-F238E27FC236}">
                    <a16:creationId xmlns:a16="http://schemas.microsoft.com/office/drawing/2014/main" id="{9C024BB0-F35D-4694-BA55-5E749B759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96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8" name="Oval 1673">
                <a:extLst>
                  <a:ext uri="{FF2B5EF4-FFF2-40B4-BE49-F238E27FC236}">
                    <a16:creationId xmlns:a16="http://schemas.microsoft.com/office/drawing/2014/main" id="{F1BDE976-53A9-4AF8-ACF8-292BDD445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96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6" name="Group 1674">
              <a:extLst>
                <a:ext uri="{FF2B5EF4-FFF2-40B4-BE49-F238E27FC236}">
                  <a16:creationId xmlns:a16="http://schemas.microsoft.com/office/drawing/2014/main" id="{A41A7A66-5E18-4BF9-9A0F-270D597A7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4" y="2434"/>
              <a:ext cx="1269" cy="1166"/>
              <a:chOff x="4034" y="2434"/>
              <a:chExt cx="1269" cy="1166"/>
            </a:xfrm>
          </p:grpSpPr>
          <p:sp>
            <p:nvSpPr>
              <p:cNvPr id="52469" name="Freeform 1675">
                <a:extLst>
                  <a:ext uri="{FF2B5EF4-FFF2-40B4-BE49-F238E27FC236}">
                    <a16:creationId xmlns:a16="http://schemas.microsoft.com/office/drawing/2014/main" id="{B1EA2D5B-0377-4ED1-8641-F799F67E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962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7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0" name="Oval 1676">
                <a:extLst>
                  <a:ext uri="{FF2B5EF4-FFF2-40B4-BE49-F238E27FC236}">
                    <a16:creationId xmlns:a16="http://schemas.microsoft.com/office/drawing/2014/main" id="{19712475-10A3-4485-BC46-F6CD49784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01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1" name="Oval 1677">
                <a:extLst>
                  <a:ext uri="{FF2B5EF4-FFF2-40B4-BE49-F238E27FC236}">
                    <a16:creationId xmlns:a16="http://schemas.microsoft.com/office/drawing/2014/main" id="{AD956479-C9CF-441B-AB40-138753B46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3029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2" name="Oval 1678">
                <a:extLst>
                  <a:ext uri="{FF2B5EF4-FFF2-40B4-BE49-F238E27FC236}">
                    <a16:creationId xmlns:a16="http://schemas.microsoft.com/office/drawing/2014/main" id="{6708F89E-7EEB-465E-9665-89EB3EACB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303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3" name="Freeform 1679">
                <a:extLst>
                  <a:ext uri="{FF2B5EF4-FFF2-40B4-BE49-F238E27FC236}">
                    <a16:creationId xmlns:a16="http://schemas.microsoft.com/office/drawing/2014/main" id="{735A5AA3-B450-4545-BC1C-58F59A3C6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3031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4" name="Oval 1680">
                <a:extLst>
                  <a:ext uri="{FF2B5EF4-FFF2-40B4-BE49-F238E27FC236}">
                    <a16:creationId xmlns:a16="http://schemas.microsoft.com/office/drawing/2014/main" id="{C059F9DF-5AC8-425B-A3CD-B74674123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3084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5" name="Oval 1681">
                <a:extLst>
                  <a:ext uri="{FF2B5EF4-FFF2-40B4-BE49-F238E27FC236}">
                    <a16:creationId xmlns:a16="http://schemas.microsoft.com/office/drawing/2014/main" id="{8D293B38-8F77-475B-BE8E-87A064241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09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6" name="Oval 1682">
                <a:extLst>
                  <a:ext uri="{FF2B5EF4-FFF2-40B4-BE49-F238E27FC236}">
                    <a16:creationId xmlns:a16="http://schemas.microsoft.com/office/drawing/2014/main" id="{74C0D399-FE89-417C-A2EF-5C78A76EB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10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7" name="Freeform 1683">
                <a:extLst>
                  <a:ext uri="{FF2B5EF4-FFF2-40B4-BE49-F238E27FC236}">
                    <a16:creationId xmlns:a16="http://schemas.microsoft.com/office/drawing/2014/main" id="{158F5770-0DD1-448A-BE10-7E18B3AA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09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8" name="Oval 1684">
                <a:extLst>
                  <a:ext uri="{FF2B5EF4-FFF2-40B4-BE49-F238E27FC236}">
                    <a16:creationId xmlns:a16="http://schemas.microsoft.com/office/drawing/2014/main" id="{1AAAAB83-DDD5-4BFC-9C05-E0AF902C1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314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9" name="Oval 1685">
                <a:extLst>
                  <a:ext uri="{FF2B5EF4-FFF2-40B4-BE49-F238E27FC236}">
                    <a16:creationId xmlns:a16="http://schemas.microsoft.com/office/drawing/2014/main" id="{67349A02-9214-4046-B275-F6F278E82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15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0" name="Oval 1686">
                <a:extLst>
                  <a:ext uri="{FF2B5EF4-FFF2-40B4-BE49-F238E27FC236}">
                    <a16:creationId xmlns:a16="http://schemas.microsoft.com/office/drawing/2014/main" id="{926B32A5-4992-425E-A7FA-38E3BBB71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16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1" name="Freeform 1687">
                <a:extLst>
                  <a:ext uri="{FF2B5EF4-FFF2-40B4-BE49-F238E27FC236}">
                    <a16:creationId xmlns:a16="http://schemas.microsoft.com/office/drawing/2014/main" id="{53D58569-129C-4135-9DD3-AAB1880F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61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2" name="Oval 1688">
                <a:extLst>
                  <a:ext uri="{FF2B5EF4-FFF2-40B4-BE49-F238E27FC236}">
                    <a16:creationId xmlns:a16="http://schemas.microsoft.com/office/drawing/2014/main" id="{9EA30E7F-8A1E-4631-95EF-C13D7A71D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20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3" name="Oval 1689">
                <a:extLst>
                  <a:ext uri="{FF2B5EF4-FFF2-40B4-BE49-F238E27FC236}">
                    <a16:creationId xmlns:a16="http://schemas.microsoft.com/office/drawing/2014/main" id="{4A6490D4-83AC-469A-9B47-F15B6E986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32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4" name="Oval 1690">
                <a:extLst>
                  <a:ext uri="{FF2B5EF4-FFF2-40B4-BE49-F238E27FC236}">
                    <a16:creationId xmlns:a16="http://schemas.microsoft.com/office/drawing/2014/main" id="{25DB052E-05CA-4473-9DB9-1B5C8548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32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5" name="Freeform 1691">
                <a:extLst>
                  <a:ext uri="{FF2B5EF4-FFF2-40B4-BE49-F238E27FC236}">
                    <a16:creationId xmlns:a16="http://schemas.microsoft.com/office/drawing/2014/main" id="{8258E6C0-68D9-441E-8989-B6336695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22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6" name="Oval 1692">
                <a:extLst>
                  <a:ext uri="{FF2B5EF4-FFF2-40B4-BE49-F238E27FC236}">
                    <a16:creationId xmlns:a16="http://schemas.microsoft.com/office/drawing/2014/main" id="{907EE119-E950-46B1-BA71-585C5B86D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2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7" name="Oval 1693">
                <a:extLst>
                  <a:ext uri="{FF2B5EF4-FFF2-40B4-BE49-F238E27FC236}">
                    <a16:creationId xmlns:a16="http://schemas.microsoft.com/office/drawing/2014/main" id="{DCAE47AC-CBD9-4569-9407-84332F419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327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8" name="Oval 1694">
                <a:extLst>
                  <a:ext uri="{FF2B5EF4-FFF2-40B4-BE49-F238E27FC236}">
                    <a16:creationId xmlns:a16="http://schemas.microsoft.com/office/drawing/2014/main" id="{77418988-B9C8-4E16-BB2D-7EDBA4531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5" y="328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9" name="Freeform 1695">
                <a:extLst>
                  <a:ext uri="{FF2B5EF4-FFF2-40B4-BE49-F238E27FC236}">
                    <a16:creationId xmlns:a16="http://schemas.microsoft.com/office/drawing/2014/main" id="{2CA3EF27-0C33-4B09-84A7-18A13FA8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81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0" name="Oval 1696">
                <a:extLst>
                  <a:ext uri="{FF2B5EF4-FFF2-40B4-BE49-F238E27FC236}">
                    <a16:creationId xmlns:a16="http://schemas.microsoft.com/office/drawing/2014/main" id="{72D0EF81-B177-4257-8917-DB452A1C3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8" y="331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1" name="Oval 1697">
                <a:extLst>
                  <a:ext uri="{FF2B5EF4-FFF2-40B4-BE49-F238E27FC236}">
                    <a16:creationId xmlns:a16="http://schemas.microsoft.com/office/drawing/2014/main" id="{43BD397C-D8D3-4689-B42E-675339DF1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3331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2" name="Oval 1698">
                <a:extLst>
                  <a:ext uri="{FF2B5EF4-FFF2-40B4-BE49-F238E27FC236}">
                    <a16:creationId xmlns:a16="http://schemas.microsoft.com/office/drawing/2014/main" id="{AA0FADD2-728D-416A-B1EC-CFE29C26F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333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3" name="Freeform 1699">
                <a:extLst>
                  <a:ext uri="{FF2B5EF4-FFF2-40B4-BE49-F238E27FC236}">
                    <a16:creationId xmlns:a16="http://schemas.microsoft.com/office/drawing/2014/main" id="{1378C212-EBA8-4EB0-9E77-B359B4F6F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333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4" name="Oval 1700">
                <a:extLst>
                  <a:ext uri="{FF2B5EF4-FFF2-40B4-BE49-F238E27FC236}">
                    <a16:creationId xmlns:a16="http://schemas.microsoft.com/office/drawing/2014/main" id="{A32871BC-7B5B-4C52-AA5E-780270809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36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5" name="Oval 1701">
                <a:extLst>
                  <a:ext uri="{FF2B5EF4-FFF2-40B4-BE49-F238E27FC236}">
                    <a16:creationId xmlns:a16="http://schemas.microsoft.com/office/drawing/2014/main" id="{9465778C-9682-4105-973F-885ADF4B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337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6" name="Oval 1702">
                <a:extLst>
                  <a:ext uri="{FF2B5EF4-FFF2-40B4-BE49-F238E27FC236}">
                    <a16:creationId xmlns:a16="http://schemas.microsoft.com/office/drawing/2014/main" id="{032988B5-1D78-42BF-ACDC-58FDD2553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338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7" name="Freeform 1703">
                <a:extLst>
                  <a:ext uri="{FF2B5EF4-FFF2-40B4-BE49-F238E27FC236}">
                    <a16:creationId xmlns:a16="http://schemas.microsoft.com/office/drawing/2014/main" id="{568B490A-1525-4D40-8EBD-02CC7890D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379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8" name="Oval 1704">
                <a:extLst>
                  <a:ext uri="{FF2B5EF4-FFF2-40B4-BE49-F238E27FC236}">
                    <a16:creationId xmlns:a16="http://schemas.microsoft.com/office/drawing/2014/main" id="{A7BDB21E-7B72-4E32-9000-50D58E4B9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3410"/>
                <a:ext cx="66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9" name="Oval 1705">
                <a:extLst>
                  <a:ext uri="{FF2B5EF4-FFF2-40B4-BE49-F238E27FC236}">
                    <a16:creationId xmlns:a16="http://schemas.microsoft.com/office/drawing/2014/main" id="{30D8AA80-0698-473C-8AF9-5097D97FA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3422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0" name="Oval 1706">
                <a:extLst>
                  <a:ext uri="{FF2B5EF4-FFF2-40B4-BE49-F238E27FC236}">
                    <a16:creationId xmlns:a16="http://schemas.microsoft.com/office/drawing/2014/main" id="{123B873F-A499-46C4-ABCA-E36985A91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343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1" name="Freeform 1707">
                <a:extLst>
                  <a:ext uri="{FF2B5EF4-FFF2-40B4-BE49-F238E27FC236}">
                    <a16:creationId xmlns:a16="http://schemas.microsoft.com/office/drawing/2014/main" id="{1CAA10FB-882C-4E21-97A8-F3819162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342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2" name="Oval 1708">
                <a:extLst>
                  <a:ext uri="{FF2B5EF4-FFF2-40B4-BE49-F238E27FC236}">
                    <a16:creationId xmlns:a16="http://schemas.microsoft.com/office/drawing/2014/main" id="{54CADF7A-C1F9-44E3-9BEE-93738ACEC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345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3" name="Oval 1709">
                <a:extLst>
                  <a:ext uri="{FF2B5EF4-FFF2-40B4-BE49-F238E27FC236}">
                    <a16:creationId xmlns:a16="http://schemas.microsoft.com/office/drawing/2014/main" id="{F52FEE04-1F8F-4641-9D34-F0540A319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0" y="346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4" name="Oval 1710">
                <a:extLst>
                  <a:ext uri="{FF2B5EF4-FFF2-40B4-BE49-F238E27FC236}">
                    <a16:creationId xmlns:a16="http://schemas.microsoft.com/office/drawing/2014/main" id="{782AC47E-7AC4-4C59-9D5B-81D9517F5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347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5" name="Freeform 1711">
                <a:extLst>
                  <a:ext uri="{FF2B5EF4-FFF2-40B4-BE49-F238E27FC236}">
                    <a16:creationId xmlns:a16="http://schemas.microsoft.com/office/drawing/2014/main" id="{899D84CA-4B07-4434-8FF7-501B33B9D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46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09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6" name="Oval 1712">
                <a:extLst>
                  <a:ext uri="{FF2B5EF4-FFF2-40B4-BE49-F238E27FC236}">
                    <a16:creationId xmlns:a16="http://schemas.microsoft.com/office/drawing/2014/main" id="{CF5ABD10-FE72-418E-9338-EC34F6B31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348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7" name="Oval 1713">
                <a:extLst>
                  <a:ext uri="{FF2B5EF4-FFF2-40B4-BE49-F238E27FC236}">
                    <a16:creationId xmlns:a16="http://schemas.microsoft.com/office/drawing/2014/main" id="{2FBA9358-0E68-4C6E-9ACD-13DA7B3E1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349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8" name="Oval 1714">
                <a:extLst>
                  <a:ext uri="{FF2B5EF4-FFF2-40B4-BE49-F238E27FC236}">
                    <a16:creationId xmlns:a16="http://schemas.microsoft.com/office/drawing/2014/main" id="{3D449191-4492-4748-B61C-AE38C0231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349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9" name="Freeform 1715">
                <a:extLst>
                  <a:ext uri="{FF2B5EF4-FFF2-40B4-BE49-F238E27FC236}">
                    <a16:creationId xmlns:a16="http://schemas.microsoft.com/office/drawing/2014/main" id="{3463223D-64DE-43EC-8B19-817376E0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494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0" name="Oval 1716">
                <a:extLst>
                  <a:ext uri="{FF2B5EF4-FFF2-40B4-BE49-F238E27FC236}">
                    <a16:creationId xmlns:a16="http://schemas.microsoft.com/office/drawing/2014/main" id="{07A9F0A4-C045-44C7-A0EF-87A4ED6FB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350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1" name="Oval 1717">
                <a:extLst>
                  <a:ext uri="{FF2B5EF4-FFF2-40B4-BE49-F238E27FC236}">
                    <a16:creationId xmlns:a16="http://schemas.microsoft.com/office/drawing/2014/main" id="{7B0199ED-E8A9-4254-8297-65648DAA5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521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2" name="Oval 1718">
                <a:extLst>
                  <a:ext uri="{FF2B5EF4-FFF2-40B4-BE49-F238E27FC236}">
                    <a16:creationId xmlns:a16="http://schemas.microsoft.com/office/drawing/2014/main" id="{D721FF23-8713-40BB-9F7D-470F61C5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352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3" name="Freeform 1719">
                <a:extLst>
                  <a:ext uri="{FF2B5EF4-FFF2-40B4-BE49-F238E27FC236}">
                    <a16:creationId xmlns:a16="http://schemas.microsoft.com/office/drawing/2014/main" id="{1E4D1484-B5EF-4F64-B225-7724E6444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523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4" name="Oval 1720">
                <a:extLst>
                  <a:ext uri="{FF2B5EF4-FFF2-40B4-BE49-F238E27FC236}">
                    <a16:creationId xmlns:a16="http://schemas.microsoft.com/office/drawing/2014/main" id="{E1D8BDF6-C439-457A-A6D8-B08850184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3523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5" name="Oval 1721">
                <a:extLst>
                  <a:ext uri="{FF2B5EF4-FFF2-40B4-BE49-F238E27FC236}">
                    <a16:creationId xmlns:a16="http://schemas.microsoft.com/office/drawing/2014/main" id="{15DFAA16-C8E7-4B47-988B-22393DD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9" y="353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6" name="Oval 1722">
                <a:extLst>
                  <a:ext uri="{FF2B5EF4-FFF2-40B4-BE49-F238E27FC236}">
                    <a16:creationId xmlns:a16="http://schemas.microsoft.com/office/drawing/2014/main" id="{DBC9DD28-ED0F-4435-B16B-4EA096BA3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35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7" name="Freeform 1723">
                <a:extLst>
                  <a:ext uri="{FF2B5EF4-FFF2-40B4-BE49-F238E27FC236}">
                    <a16:creationId xmlns:a16="http://schemas.microsoft.com/office/drawing/2014/main" id="{68B52150-5BE1-4EA0-B6A0-9176B121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53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8" name="Oval 1724">
                <a:extLst>
                  <a:ext uri="{FF2B5EF4-FFF2-40B4-BE49-F238E27FC236}">
                    <a16:creationId xmlns:a16="http://schemas.microsoft.com/office/drawing/2014/main" id="{92AE94F3-2F23-4145-BACD-1BAA586F4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5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9" name="Oval 1725">
                <a:extLst>
                  <a:ext uri="{FF2B5EF4-FFF2-40B4-BE49-F238E27FC236}">
                    <a16:creationId xmlns:a16="http://schemas.microsoft.com/office/drawing/2014/main" id="{12B66045-3D45-4717-81BC-EA07B516B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354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0" name="Oval 1726">
                <a:extLst>
                  <a:ext uri="{FF2B5EF4-FFF2-40B4-BE49-F238E27FC236}">
                    <a16:creationId xmlns:a16="http://schemas.microsoft.com/office/drawing/2014/main" id="{5EA4DC56-3B4A-4FA7-B23C-87186557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55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1" name="Freeform 1727">
                <a:extLst>
                  <a:ext uri="{FF2B5EF4-FFF2-40B4-BE49-F238E27FC236}">
                    <a16:creationId xmlns:a16="http://schemas.microsoft.com/office/drawing/2014/main" id="{61EAE818-B0B2-440C-81C6-DEEE7B7C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54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2" name="Oval 1728">
                <a:extLst>
                  <a:ext uri="{FF2B5EF4-FFF2-40B4-BE49-F238E27FC236}">
                    <a16:creationId xmlns:a16="http://schemas.microsoft.com/office/drawing/2014/main" id="{59CA1530-9E55-46EB-8B7D-A6F959C0E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5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3" name="Oval 1729">
                <a:extLst>
                  <a:ext uri="{FF2B5EF4-FFF2-40B4-BE49-F238E27FC236}">
                    <a16:creationId xmlns:a16="http://schemas.microsoft.com/office/drawing/2014/main" id="{5B2BCC46-96BA-4FF7-9EB8-30C0643CF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54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4" name="Oval 1730">
                <a:extLst>
                  <a:ext uri="{FF2B5EF4-FFF2-40B4-BE49-F238E27FC236}">
                    <a16:creationId xmlns:a16="http://schemas.microsoft.com/office/drawing/2014/main" id="{6BCC5B34-4B04-444C-8156-299D67E8C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355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5" name="Freeform 1731">
                <a:extLst>
                  <a:ext uri="{FF2B5EF4-FFF2-40B4-BE49-F238E27FC236}">
                    <a16:creationId xmlns:a16="http://schemas.microsoft.com/office/drawing/2014/main" id="{625586A3-A1E2-40DD-911D-D6A23E40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54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6" name="Oval 1732">
                <a:extLst>
                  <a:ext uri="{FF2B5EF4-FFF2-40B4-BE49-F238E27FC236}">
                    <a16:creationId xmlns:a16="http://schemas.microsoft.com/office/drawing/2014/main" id="{458B5046-04B3-4422-862D-87EC58525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352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7" name="Oval 1733">
                <a:extLst>
                  <a:ext uri="{FF2B5EF4-FFF2-40B4-BE49-F238E27FC236}">
                    <a16:creationId xmlns:a16="http://schemas.microsoft.com/office/drawing/2014/main" id="{100603DF-220C-4E55-8A76-A41FEFEB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354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8" name="Oval 1734">
                <a:extLst>
                  <a:ext uri="{FF2B5EF4-FFF2-40B4-BE49-F238E27FC236}">
                    <a16:creationId xmlns:a16="http://schemas.microsoft.com/office/drawing/2014/main" id="{FF1654E7-C6E6-4753-8FE2-1CB3FD5DD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354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9" name="Freeform 1735">
                <a:extLst>
                  <a:ext uri="{FF2B5EF4-FFF2-40B4-BE49-F238E27FC236}">
                    <a16:creationId xmlns:a16="http://schemas.microsoft.com/office/drawing/2014/main" id="{09F74370-6048-460E-BA04-9969F12ED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54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0" name="Oval 1736">
                <a:extLst>
                  <a:ext uri="{FF2B5EF4-FFF2-40B4-BE49-F238E27FC236}">
                    <a16:creationId xmlns:a16="http://schemas.microsoft.com/office/drawing/2014/main" id="{8BFA0F2D-BB1E-4548-92A1-66064F86E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351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1" name="Oval 1737">
                <a:extLst>
                  <a:ext uri="{FF2B5EF4-FFF2-40B4-BE49-F238E27FC236}">
                    <a16:creationId xmlns:a16="http://schemas.microsoft.com/office/drawing/2014/main" id="{B6BB8867-7922-4710-8E8F-61D0AFFA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353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2" name="Oval 1738">
                <a:extLst>
                  <a:ext uri="{FF2B5EF4-FFF2-40B4-BE49-F238E27FC236}">
                    <a16:creationId xmlns:a16="http://schemas.microsoft.com/office/drawing/2014/main" id="{5B0A105F-0183-428E-9A60-E529229B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353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3" name="Freeform 1739">
                <a:extLst>
                  <a:ext uri="{FF2B5EF4-FFF2-40B4-BE49-F238E27FC236}">
                    <a16:creationId xmlns:a16="http://schemas.microsoft.com/office/drawing/2014/main" id="{E3D1B0B8-2E75-4BC9-B319-6CE5D10D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53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4" name="Oval 1740">
                <a:extLst>
                  <a:ext uri="{FF2B5EF4-FFF2-40B4-BE49-F238E27FC236}">
                    <a16:creationId xmlns:a16="http://schemas.microsoft.com/office/drawing/2014/main" id="{DE34ECD7-D934-4E60-86BC-EE1AF6F0D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349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5" name="Oval 1741">
                <a:extLst>
                  <a:ext uri="{FF2B5EF4-FFF2-40B4-BE49-F238E27FC236}">
                    <a16:creationId xmlns:a16="http://schemas.microsoft.com/office/drawing/2014/main" id="{FDF6DC91-8F22-4304-9F91-D81CD505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3511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6" name="Oval 1742">
                <a:extLst>
                  <a:ext uri="{FF2B5EF4-FFF2-40B4-BE49-F238E27FC236}">
                    <a16:creationId xmlns:a16="http://schemas.microsoft.com/office/drawing/2014/main" id="{C54B9FE8-E016-49AF-8987-FED0D099B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0" y="35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7" name="Freeform 1743">
                <a:extLst>
                  <a:ext uri="{FF2B5EF4-FFF2-40B4-BE49-F238E27FC236}">
                    <a16:creationId xmlns:a16="http://schemas.microsoft.com/office/drawing/2014/main" id="{C4E9EDEF-E7AA-4447-88D6-385E6925D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51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8" name="Oval 1744">
                <a:extLst>
                  <a:ext uri="{FF2B5EF4-FFF2-40B4-BE49-F238E27FC236}">
                    <a16:creationId xmlns:a16="http://schemas.microsoft.com/office/drawing/2014/main" id="{77539B5B-364D-45FC-8B29-33D47F7EF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347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9" name="Oval 1745">
                <a:extLst>
                  <a:ext uri="{FF2B5EF4-FFF2-40B4-BE49-F238E27FC236}">
                    <a16:creationId xmlns:a16="http://schemas.microsoft.com/office/drawing/2014/main" id="{5D15A3D6-C0C4-4C61-B30B-C8562B6DB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348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0" name="Oval 1746">
                <a:extLst>
                  <a:ext uri="{FF2B5EF4-FFF2-40B4-BE49-F238E27FC236}">
                    <a16:creationId xmlns:a16="http://schemas.microsoft.com/office/drawing/2014/main" id="{6812E9DF-2DFA-46DF-9A4F-A4B46838D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349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1" name="Freeform 1747">
                <a:extLst>
                  <a:ext uri="{FF2B5EF4-FFF2-40B4-BE49-F238E27FC236}">
                    <a16:creationId xmlns:a16="http://schemas.microsoft.com/office/drawing/2014/main" id="{CF8AE6B7-5B74-4B99-BF15-0D85D6A9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48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2" name="Oval 1748">
                <a:extLst>
                  <a:ext uri="{FF2B5EF4-FFF2-40B4-BE49-F238E27FC236}">
                    <a16:creationId xmlns:a16="http://schemas.microsoft.com/office/drawing/2014/main" id="{05C6780D-B102-485C-BD9A-51EB88185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343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3" name="Oval 1749">
                <a:extLst>
                  <a:ext uri="{FF2B5EF4-FFF2-40B4-BE49-F238E27FC236}">
                    <a16:creationId xmlns:a16="http://schemas.microsoft.com/office/drawing/2014/main" id="{5CE0EDB0-0043-4F02-B43D-E6C7D0427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345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4" name="Oval 1750">
                <a:extLst>
                  <a:ext uri="{FF2B5EF4-FFF2-40B4-BE49-F238E27FC236}">
                    <a16:creationId xmlns:a16="http://schemas.microsoft.com/office/drawing/2014/main" id="{91CDF460-5C23-4D53-8998-31A78AB19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45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5" name="Freeform 1751">
                <a:extLst>
                  <a:ext uri="{FF2B5EF4-FFF2-40B4-BE49-F238E27FC236}">
                    <a16:creationId xmlns:a16="http://schemas.microsoft.com/office/drawing/2014/main" id="{6C5F209F-1EE8-4FD5-86D5-77E4A292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45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6" name="Oval 1752">
                <a:extLst>
                  <a:ext uri="{FF2B5EF4-FFF2-40B4-BE49-F238E27FC236}">
                    <a16:creationId xmlns:a16="http://schemas.microsoft.com/office/drawing/2014/main" id="{A907D15E-5D88-475E-8AE5-F25745F67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398"/>
                <a:ext cx="65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7" name="Oval 1753">
                <a:extLst>
                  <a:ext uri="{FF2B5EF4-FFF2-40B4-BE49-F238E27FC236}">
                    <a16:creationId xmlns:a16="http://schemas.microsoft.com/office/drawing/2014/main" id="{5F7B83A9-C22B-4294-A1BC-0A6170D86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341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8" name="Oval 1754">
                <a:extLst>
                  <a:ext uri="{FF2B5EF4-FFF2-40B4-BE49-F238E27FC236}">
                    <a16:creationId xmlns:a16="http://schemas.microsoft.com/office/drawing/2014/main" id="{2B4ECC2E-7184-47D0-8DDD-9950FB246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341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9" name="Freeform 1755">
                <a:extLst>
                  <a:ext uri="{FF2B5EF4-FFF2-40B4-BE49-F238E27FC236}">
                    <a16:creationId xmlns:a16="http://schemas.microsoft.com/office/drawing/2014/main" id="{5AFF9A43-EA5A-4C16-9E41-86860DA7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410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100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0" name="Oval 1756">
                <a:extLst>
                  <a:ext uri="{FF2B5EF4-FFF2-40B4-BE49-F238E27FC236}">
                    <a16:creationId xmlns:a16="http://schemas.microsoft.com/office/drawing/2014/main" id="{7FA129B5-9649-41CF-B775-48DDD072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334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1" name="Oval 1757">
                <a:extLst>
                  <a:ext uri="{FF2B5EF4-FFF2-40B4-BE49-F238E27FC236}">
                    <a16:creationId xmlns:a16="http://schemas.microsoft.com/office/drawing/2014/main" id="{84B00E9D-57C2-4956-89B0-EBF173A46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36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2" name="Oval 1758">
                <a:extLst>
                  <a:ext uri="{FF2B5EF4-FFF2-40B4-BE49-F238E27FC236}">
                    <a16:creationId xmlns:a16="http://schemas.microsoft.com/office/drawing/2014/main" id="{513888B8-F132-4D7B-89EF-4FF78F1FA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36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3" name="Freeform 1759">
                <a:extLst>
                  <a:ext uri="{FF2B5EF4-FFF2-40B4-BE49-F238E27FC236}">
                    <a16:creationId xmlns:a16="http://schemas.microsoft.com/office/drawing/2014/main" id="{80E1CB50-ACD9-45DE-B4D0-91F3CD187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3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4" name="Oval 1760">
                <a:extLst>
                  <a:ext uri="{FF2B5EF4-FFF2-40B4-BE49-F238E27FC236}">
                    <a16:creationId xmlns:a16="http://schemas.microsoft.com/office/drawing/2014/main" id="{DDB49FBE-0F7C-4579-A3A0-A6877D250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329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5" name="Oval 1761">
                <a:extLst>
                  <a:ext uri="{FF2B5EF4-FFF2-40B4-BE49-F238E27FC236}">
                    <a16:creationId xmlns:a16="http://schemas.microsoft.com/office/drawing/2014/main" id="{98745ABC-3543-4DFE-84A3-63A3C6B7F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330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6" name="Oval 1762">
                <a:extLst>
                  <a:ext uri="{FF2B5EF4-FFF2-40B4-BE49-F238E27FC236}">
                    <a16:creationId xmlns:a16="http://schemas.microsoft.com/office/drawing/2014/main" id="{D20225F4-3F56-4C1F-9B3C-C9290B768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331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7" name="Freeform 1763">
                <a:extLst>
                  <a:ext uri="{FF2B5EF4-FFF2-40B4-BE49-F238E27FC236}">
                    <a16:creationId xmlns:a16="http://schemas.microsoft.com/office/drawing/2014/main" id="{1C82DD18-5A9C-4E9B-8526-9B41C5A7C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307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8" name="Oval 1764">
                <a:extLst>
                  <a:ext uri="{FF2B5EF4-FFF2-40B4-BE49-F238E27FC236}">
                    <a16:creationId xmlns:a16="http://schemas.microsoft.com/office/drawing/2014/main" id="{0FF453A0-44DE-4369-9D03-1B8F6C21C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3" y="324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9" name="Oval 1765">
                <a:extLst>
                  <a:ext uri="{FF2B5EF4-FFF2-40B4-BE49-F238E27FC236}">
                    <a16:creationId xmlns:a16="http://schemas.microsoft.com/office/drawing/2014/main" id="{7335B67B-5A93-4A88-9ECB-45CF9031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32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0" name="Oval 1766">
                <a:extLst>
                  <a:ext uri="{FF2B5EF4-FFF2-40B4-BE49-F238E27FC236}">
                    <a16:creationId xmlns:a16="http://schemas.microsoft.com/office/drawing/2014/main" id="{9C61963B-EB69-4232-AC99-862821F13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325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1" name="Freeform 1767">
                <a:extLst>
                  <a:ext uri="{FF2B5EF4-FFF2-40B4-BE49-F238E27FC236}">
                    <a16:creationId xmlns:a16="http://schemas.microsoft.com/office/drawing/2014/main" id="{373CB6CB-A600-4F03-9B55-B2E0AC126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325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47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2" name="Oval 1768">
                <a:extLst>
                  <a:ext uri="{FF2B5EF4-FFF2-40B4-BE49-F238E27FC236}">
                    <a16:creationId xmlns:a16="http://schemas.microsoft.com/office/drawing/2014/main" id="{06886FF7-1E25-491C-8051-467F5BB1A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317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3" name="Oval 1769">
                <a:extLst>
                  <a:ext uri="{FF2B5EF4-FFF2-40B4-BE49-F238E27FC236}">
                    <a16:creationId xmlns:a16="http://schemas.microsoft.com/office/drawing/2014/main" id="{59754AF3-2166-4C9F-9ECE-6507EF857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319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4" name="Oval 1770">
                <a:extLst>
                  <a:ext uri="{FF2B5EF4-FFF2-40B4-BE49-F238E27FC236}">
                    <a16:creationId xmlns:a16="http://schemas.microsoft.com/office/drawing/2014/main" id="{C1B124B2-D374-4B3C-850D-49060146F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319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5" name="Freeform 1771">
                <a:extLst>
                  <a:ext uri="{FF2B5EF4-FFF2-40B4-BE49-F238E27FC236}">
                    <a16:creationId xmlns:a16="http://schemas.microsoft.com/office/drawing/2014/main" id="{38BBB17B-E407-43E4-B556-2DB80DE00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3190"/>
                <a:ext cx="47" cy="50"/>
              </a:xfrm>
              <a:custGeom>
                <a:avLst/>
                <a:gdLst>
                  <a:gd name="T0" fmla="*/ 0 w 21"/>
                  <a:gd name="T1" fmla="*/ 188 h 21"/>
                  <a:gd name="T2" fmla="*/ 90 w 21"/>
                  <a:gd name="T3" fmla="*/ 243 h 21"/>
                  <a:gd name="T4" fmla="*/ 215 w 21"/>
                  <a:gd name="T5" fmla="*/ 79 h 21"/>
                  <a:gd name="T6" fmla="*/ 201 w 21"/>
                  <a:gd name="T7" fmla="*/ 0 h 21"/>
                  <a:gd name="T8" fmla="*/ 235 w 21"/>
                  <a:gd name="T9" fmla="*/ 119 h 21"/>
                  <a:gd name="T10" fmla="*/ 110 w 21"/>
                  <a:gd name="T11" fmla="*/ 283 h 21"/>
                  <a:gd name="T12" fmla="*/ 0 w 21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1" y="6"/>
                      <a:pt x="21" y="9"/>
                    </a:cubicBezTo>
                    <a:cubicBezTo>
                      <a:pt x="21" y="16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6" name="Oval 1772">
                <a:extLst>
                  <a:ext uri="{FF2B5EF4-FFF2-40B4-BE49-F238E27FC236}">
                    <a16:creationId xmlns:a16="http://schemas.microsoft.com/office/drawing/2014/main" id="{451E33C9-7D1D-4133-B7FB-9B6C04C5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311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7" name="Oval 1773">
                <a:extLst>
                  <a:ext uri="{FF2B5EF4-FFF2-40B4-BE49-F238E27FC236}">
                    <a16:creationId xmlns:a16="http://schemas.microsoft.com/office/drawing/2014/main" id="{7A2F133E-825C-497C-9D98-52DD5D832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312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8" name="Oval 1774">
                <a:extLst>
                  <a:ext uri="{FF2B5EF4-FFF2-40B4-BE49-F238E27FC236}">
                    <a16:creationId xmlns:a16="http://schemas.microsoft.com/office/drawing/2014/main" id="{9CB2CD42-72A4-44CF-B342-857D7C075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3130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9" name="Freeform 1775">
                <a:extLst>
                  <a:ext uri="{FF2B5EF4-FFF2-40B4-BE49-F238E27FC236}">
                    <a16:creationId xmlns:a16="http://schemas.microsoft.com/office/drawing/2014/main" id="{8EB22A27-DE57-4707-9257-EBCE332E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312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0" name="Oval 1776">
                <a:extLst>
                  <a:ext uri="{FF2B5EF4-FFF2-40B4-BE49-F238E27FC236}">
                    <a16:creationId xmlns:a16="http://schemas.microsoft.com/office/drawing/2014/main" id="{06197F9C-5DDD-4C19-A271-D9783A908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303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1" name="Oval 1777">
                <a:extLst>
                  <a:ext uri="{FF2B5EF4-FFF2-40B4-BE49-F238E27FC236}">
                    <a16:creationId xmlns:a16="http://schemas.microsoft.com/office/drawing/2014/main" id="{6B763D8A-D833-4681-97D6-8468FAC0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305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2" name="Oval 1778">
                <a:extLst>
                  <a:ext uri="{FF2B5EF4-FFF2-40B4-BE49-F238E27FC236}">
                    <a16:creationId xmlns:a16="http://schemas.microsoft.com/office/drawing/2014/main" id="{78ACC938-47C5-48F6-9769-27AE78D2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305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3" name="Freeform 1779">
                <a:extLst>
                  <a:ext uri="{FF2B5EF4-FFF2-40B4-BE49-F238E27FC236}">
                    <a16:creationId xmlns:a16="http://schemas.microsoft.com/office/drawing/2014/main" id="{4FD59003-AE1E-44C3-96DF-AA448BF0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05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4" name="Oval 1780">
                <a:extLst>
                  <a:ext uri="{FF2B5EF4-FFF2-40B4-BE49-F238E27FC236}">
                    <a16:creationId xmlns:a16="http://schemas.microsoft.com/office/drawing/2014/main" id="{4F595F60-51C9-4243-90F2-F1F685200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964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5" name="Oval 1781">
                <a:extLst>
                  <a:ext uri="{FF2B5EF4-FFF2-40B4-BE49-F238E27FC236}">
                    <a16:creationId xmlns:a16="http://schemas.microsoft.com/office/drawing/2014/main" id="{CAFCB6F8-0501-4733-876F-5525AA9D3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297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6" name="Oval 1782">
                <a:extLst>
                  <a:ext uri="{FF2B5EF4-FFF2-40B4-BE49-F238E27FC236}">
                    <a16:creationId xmlns:a16="http://schemas.microsoft.com/office/drawing/2014/main" id="{B14AA335-9A4B-48AA-9856-02F7F1A05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98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7" name="Freeform 1783">
                <a:extLst>
                  <a:ext uri="{FF2B5EF4-FFF2-40B4-BE49-F238E27FC236}">
                    <a16:creationId xmlns:a16="http://schemas.microsoft.com/office/drawing/2014/main" id="{7CE3BBC4-A11B-4DB2-9CB5-C236744E1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978"/>
                <a:ext cx="47" cy="48"/>
              </a:xfrm>
              <a:custGeom>
                <a:avLst/>
                <a:gdLst>
                  <a:gd name="T0" fmla="*/ 0 w 21"/>
                  <a:gd name="T1" fmla="*/ 197 h 20"/>
                  <a:gd name="T2" fmla="*/ 90 w 21"/>
                  <a:gd name="T3" fmla="*/ 235 h 20"/>
                  <a:gd name="T4" fmla="*/ 215 w 21"/>
                  <a:gd name="T5" fmla="*/ 82 h 20"/>
                  <a:gd name="T6" fmla="*/ 201 w 21"/>
                  <a:gd name="T7" fmla="*/ 0 h 20"/>
                  <a:gd name="T8" fmla="*/ 235 w 21"/>
                  <a:gd name="T9" fmla="*/ 127 h 20"/>
                  <a:gd name="T10" fmla="*/ 110 w 21"/>
                  <a:gd name="T11" fmla="*/ 276 h 20"/>
                  <a:gd name="T12" fmla="*/ 0 w 21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8" name="Oval 1784">
                <a:extLst>
                  <a:ext uri="{FF2B5EF4-FFF2-40B4-BE49-F238E27FC236}">
                    <a16:creationId xmlns:a16="http://schemas.microsoft.com/office/drawing/2014/main" id="{5068B4CD-CFE5-4579-81BC-F8231B1D8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89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9" name="Oval 1785">
                <a:extLst>
                  <a:ext uri="{FF2B5EF4-FFF2-40B4-BE49-F238E27FC236}">
                    <a16:creationId xmlns:a16="http://schemas.microsoft.com/office/drawing/2014/main" id="{22F58BDD-35DE-49AC-8E74-C05FDB299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290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0" name="Oval 1786">
                <a:extLst>
                  <a:ext uri="{FF2B5EF4-FFF2-40B4-BE49-F238E27FC236}">
                    <a16:creationId xmlns:a16="http://schemas.microsoft.com/office/drawing/2014/main" id="{97AA0A20-48FA-449B-AA39-891955FC8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91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1" name="Freeform 1787">
                <a:extLst>
                  <a:ext uri="{FF2B5EF4-FFF2-40B4-BE49-F238E27FC236}">
                    <a16:creationId xmlns:a16="http://schemas.microsoft.com/office/drawing/2014/main" id="{81DB4E76-411A-44B5-A830-7511B6B9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906"/>
                <a:ext cx="47" cy="48"/>
              </a:xfrm>
              <a:custGeom>
                <a:avLst/>
                <a:gdLst>
                  <a:gd name="T0" fmla="*/ 0 w 21"/>
                  <a:gd name="T1" fmla="*/ 178 h 20"/>
                  <a:gd name="T2" fmla="*/ 90 w 21"/>
                  <a:gd name="T3" fmla="*/ 235 h 20"/>
                  <a:gd name="T4" fmla="*/ 215 w 21"/>
                  <a:gd name="T5" fmla="*/ 70 h 20"/>
                  <a:gd name="T6" fmla="*/ 201 w 21"/>
                  <a:gd name="T7" fmla="*/ 0 h 20"/>
                  <a:gd name="T8" fmla="*/ 235 w 21"/>
                  <a:gd name="T9" fmla="*/ 110 h 20"/>
                  <a:gd name="T10" fmla="*/ 110 w 21"/>
                  <a:gd name="T11" fmla="*/ 276 h 20"/>
                  <a:gd name="T12" fmla="*/ 0 w 21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2" name="Oval 1788">
                <a:extLst>
                  <a:ext uri="{FF2B5EF4-FFF2-40B4-BE49-F238E27FC236}">
                    <a16:creationId xmlns:a16="http://schemas.microsoft.com/office/drawing/2014/main" id="{993DDF92-9AD7-4541-B8CE-98B924DB1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2818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3" name="Oval 1789">
                <a:extLst>
                  <a:ext uri="{FF2B5EF4-FFF2-40B4-BE49-F238E27FC236}">
                    <a16:creationId xmlns:a16="http://schemas.microsoft.com/office/drawing/2014/main" id="{8711F3FC-7DA0-4FEC-94CF-15FE13450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" y="283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4" name="Oval 1790">
                <a:extLst>
                  <a:ext uri="{FF2B5EF4-FFF2-40B4-BE49-F238E27FC236}">
                    <a16:creationId xmlns:a16="http://schemas.microsoft.com/office/drawing/2014/main" id="{8081894D-93F6-419C-850E-CC35B6C28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283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5" name="Freeform 1791">
                <a:extLst>
                  <a:ext uri="{FF2B5EF4-FFF2-40B4-BE49-F238E27FC236}">
                    <a16:creationId xmlns:a16="http://schemas.microsoft.com/office/drawing/2014/main" id="{1EAB111D-91FA-4E4E-93FE-8E5625B79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83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6" name="Oval 1792">
                <a:extLst>
                  <a:ext uri="{FF2B5EF4-FFF2-40B4-BE49-F238E27FC236}">
                    <a16:creationId xmlns:a16="http://schemas.microsoft.com/office/drawing/2014/main" id="{DD87B9F0-3D68-4F65-80CA-652464E67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2750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7" name="Oval 1793">
                <a:extLst>
                  <a:ext uri="{FF2B5EF4-FFF2-40B4-BE49-F238E27FC236}">
                    <a16:creationId xmlns:a16="http://schemas.microsoft.com/office/drawing/2014/main" id="{51F63153-A19E-4088-854D-E2BF09AEE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276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8" name="Oval 1794">
                <a:extLst>
                  <a:ext uri="{FF2B5EF4-FFF2-40B4-BE49-F238E27FC236}">
                    <a16:creationId xmlns:a16="http://schemas.microsoft.com/office/drawing/2014/main" id="{C98BA020-A577-4864-81A1-7FB2967A2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767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9" name="Freeform 1795">
                <a:extLst>
                  <a:ext uri="{FF2B5EF4-FFF2-40B4-BE49-F238E27FC236}">
                    <a16:creationId xmlns:a16="http://schemas.microsoft.com/office/drawing/2014/main" id="{C2B2C935-EC6B-474F-BD52-B043D64E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762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09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6" y="18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0" name="Oval 1796">
                <a:extLst>
                  <a:ext uri="{FF2B5EF4-FFF2-40B4-BE49-F238E27FC236}">
                    <a16:creationId xmlns:a16="http://schemas.microsoft.com/office/drawing/2014/main" id="{EE932A4A-2F34-435D-B354-4D4D0BB9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268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1" name="Oval 1797">
                <a:extLst>
                  <a:ext uri="{FF2B5EF4-FFF2-40B4-BE49-F238E27FC236}">
                    <a16:creationId xmlns:a16="http://schemas.microsoft.com/office/drawing/2014/main" id="{3D243EFE-09FF-497D-AC53-D7CFDBBFB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69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2" name="Oval 1798">
                <a:extLst>
                  <a:ext uri="{FF2B5EF4-FFF2-40B4-BE49-F238E27FC236}">
                    <a16:creationId xmlns:a16="http://schemas.microsoft.com/office/drawing/2014/main" id="{919134A6-69CA-48F8-8F25-BF54DFFBA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270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3" name="Freeform 1799">
                <a:extLst>
                  <a:ext uri="{FF2B5EF4-FFF2-40B4-BE49-F238E27FC236}">
                    <a16:creationId xmlns:a16="http://schemas.microsoft.com/office/drawing/2014/main" id="{009BDE9A-A7D0-4D77-AAD0-CDE0339AF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69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4" name="Oval 1800">
                <a:extLst>
                  <a:ext uri="{FF2B5EF4-FFF2-40B4-BE49-F238E27FC236}">
                    <a16:creationId xmlns:a16="http://schemas.microsoft.com/office/drawing/2014/main" id="{91E225DF-2DE8-46DC-9BD8-DC153E94B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43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5" name="Oval 1801">
                <a:extLst>
                  <a:ext uri="{FF2B5EF4-FFF2-40B4-BE49-F238E27FC236}">
                    <a16:creationId xmlns:a16="http://schemas.microsoft.com/office/drawing/2014/main" id="{EBFCD9DA-86B9-4B36-BF63-A5FBB3017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244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6" name="Oval 1802">
                <a:extLst>
                  <a:ext uri="{FF2B5EF4-FFF2-40B4-BE49-F238E27FC236}">
                    <a16:creationId xmlns:a16="http://schemas.microsoft.com/office/drawing/2014/main" id="{8D11E87E-6E0B-4FC1-B0CC-6F919C566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24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7" name="Freeform 1803">
                <a:extLst>
                  <a:ext uri="{FF2B5EF4-FFF2-40B4-BE49-F238E27FC236}">
                    <a16:creationId xmlns:a16="http://schemas.microsoft.com/office/drawing/2014/main" id="{9C45670A-A88D-4ECB-92B8-E04E1D566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45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8" name="Oval 1804">
                <a:extLst>
                  <a:ext uri="{FF2B5EF4-FFF2-40B4-BE49-F238E27FC236}">
                    <a16:creationId xmlns:a16="http://schemas.microsoft.com/office/drawing/2014/main" id="{57F5C5E0-62A5-4E17-9593-C6D9F023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247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9" name="Oval 1805">
                <a:extLst>
                  <a:ext uri="{FF2B5EF4-FFF2-40B4-BE49-F238E27FC236}">
                    <a16:creationId xmlns:a16="http://schemas.microsoft.com/office/drawing/2014/main" id="{A50BFAEF-DD60-48CE-A761-EC55B2F5D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48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0" name="Oval 1806">
                <a:extLst>
                  <a:ext uri="{FF2B5EF4-FFF2-40B4-BE49-F238E27FC236}">
                    <a16:creationId xmlns:a16="http://schemas.microsoft.com/office/drawing/2014/main" id="{7473AEAD-0176-4FBF-BB2B-2702E392D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249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1" name="Freeform 1807">
                <a:extLst>
                  <a:ext uri="{FF2B5EF4-FFF2-40B4-BE49-F238E27FC236}">
                    <a16:creationId xmlns:a16="http://schemas.microsoft.com/office/drawing/2014/main" id="{C05DD642-46DE-4640-A40D-0C4E252E2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491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Oval 1808">
                <a:extLst>
                  <a:ext uri="{FF2B5EF4-FFF2-40B4-BE49-F238E27FC236}">
                    <a16:creationId xmlns:a16="http://schemas.microsoft.com/office/drawing/2014/main" id="{B54B70F0-9D33-424A-8FC0-52F0F0B6F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53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3" name="Oval 1809">
                <a:extLst>
                  <a:ext uri="{FF2B5EF4-FFF2-40B4-BE49-F238E27FC236}">
                    <a16:creationId xmlns:a16="http://schemas.microsoft.com/office/drawing/2014/main" id="{6F98BC29-6519-4686-AE8C-BB70A9AA6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542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4" name="Oval 1810">
                <a:extLst>
                  <a:ext uri="{FF2B5EF4-FFF2-40B4-BE49-F238E27FC236}">
                    <a16:creationId xmlns:a16="http://schemas.microsoft.com/office/drawing/2014/main" id="{CEDDF485-2BC4-4AFD-B602-39218029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54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5" name="Freeform 1811">
                <a:extLst>
                  <a:ext uri="{FF2B5EF4-FFF2-40B4-BE49-F238E27FC236}">
                    <a16:creationId xmlns:a16="http://schemas.microsoft.com/office/drawing/2014/main" id="{BF4D4BCB-0CEA-4E15-B960-CA3724950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54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6" name="Oval 1812">
                <a:extLst>
                  <a:ext uri="{FF2B5EF4-FFF2-40B4-BE49-F238E27FC236}">
                    <a16:creationId xmlns:a16="http://schemas.microsoft.com/office/drawing/2014/main" id="{01130DFB-F3EB-483D-99DF-AC0372609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259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7" name="Oval 1813">
                <a:extLst>
                  <a:ext uri="{FF2B5EF4-FFF2-40B4-BE49-F238E27FC236}">
                    <a16:creationId xmlns:a16="http://schemas.microsoft.com/office/drawing/2014/main" id="{E05AFFF1-5B1A-484C-BF89-3714CFBB8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260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8" name="Oval 1814">
                <a:extLst>
                  <a:ext uri="{FF2B5EF4-FFF2-40B4-BE49-F238E27FC236}">
                    <a16:creationId xmlns:a16="http://schemas.microsoft.com/office/drawing/2014/main" id="{30AF2F88-570B-4C75-B4E6-C9D5669BD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61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9" name="Freeform 1815">
                <a:extLst>
                  <a:ext uri="{FF2B5EF4-FFF2-40B4-BE49-F238E27FC236}">
                    <a16:creationId xmlns:a16="http://schemas.microsoft.com/office/drawing/2014/main" id="{3DDDBDD3-0B01-466F-9788-4A03DBB07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604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0" name="Oval 1816">
                <a:extLst>
                  <a:ext uri="{FF2B5EF4-FFF2-40B4-BE49-F238E27FC236}">
                    <a16:creationId xmlns:a16="http://schemas.microsoft.com/office/drawing/2014/main" id="{065C0624-586E-42A1-8F31-5B66B1143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265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1" name="Oval 1817">
                <a:extLst>
                  <a:ext uri="{FF2B5EF4-FFF2-40B4-BE49-F238E27FC236}">
                    <a16:creationId xmlns:a16="http://schemas.microsoft.com/office/drawing/2014/main" id="{E102EA8B-04C7-43A7-A242-1161053C6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267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2" name="Oval 1818">
                <a:extLst>
                  <a:ext uri="{FF2B5EF4-FFF2-40B4-BE49-F238E27FC236}">
                    <a16:creationId xmlns:a16="http://schemas.microsoft.com/office/drawing/2014/main" id="{9573C758-9533-49E2-A0DA-5010189A1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67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3" name="Freeform 1819">
                <a:extLst>
                  <a:ext uri="{FF2B5EF4-FFF2-40B4-BE49-F238E27FC236}">
                    <a16:creationId xmlns:a16="http://schemas.microsoft.com/office/drawing/2014/main" id="{8C7D161C-4BE9-4C48-9A35-AC0AF49DD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671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4" name="Oval 1820">
                <a:extLst>
                  <a:ext uri="{FF2B5EF4-FFF2-40B4-BE49-F238E27FC236}">
                    <a16:creationId xmlns:a16="http://schemas.microsoft.com/office/drawing/2014/main" id="{7F511525-57B3-4495-AFE4-BB84D1654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272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5" name="Oval 1821">
                <a:extLst>
                  <a:ext uri="{FF2B5EF4-FFF2-40B4-BE49-F238E27FC236}">
                    <a16:creationId xmlns:a16="http://schemas.microsoft.com/office/drawing/2014/main" id="{764B94FF-1F24-4E20-92BA-1D1238207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273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6" name="Oval 1822">
                <a:extLst>
                  <a:ext uri="{FF2B5EF4-FFF2-40B4-BE49-F238E27FC236}">
                    <a16:creationId xmlns:a16="http://schemas.microsoft.com/office/drawing/2014/main" id="{C51B3A6B-5D2E-4B58-A5B2-80A93D212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74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7" name="Freeform 1823">
                <a:extLst>
                  <a:ext uri="{FF2B5EF4-FFF2-40B4-BE49-F238E27FC236}">
                    <a16:creationId xmlns:a16="http://schemas.microsoft.com/office/drawing/2014/main" id="{AB8F6AF0-4A1C-4D92-96D3-4B3305F7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4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8" name="Oval 1824">
                <a:extLst>
                  <a:ext uri="{FF2B5EF4-FFF2-40B4-BE49-F238E27FC236}">
                    <a16:creationId xmlns:a16="http://schemas.microsoft.com/office/drawing/2014/main" id="{957962E7-F802-46B2-A631-24E107A37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79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9" name="Oval 1825">
                <a:extLst>
                  <a:ext uri="{FF2B5EF4-FFF2-40B4-BE49-F238E27FC236}">
                    <a16:creationId xmlns:a16="http://schemas.microsoft.com/office/drawing/2014/main" id="{545F7E5C-D59A-4DCA-BC9E-EA9F2BB91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1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0" name="Oval 1826">
                <a:extLst>
                  <a:ext uri="{FF2B5EF4-FFF2-40B4-BE49-F238E27FC236}">
                    <a16:creationId xmlns:a16="http://schemas.microsoft.com/office/drawing/2014/main" id="{AF3246C2-5498-408A-AC39-2C84BCD10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82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1" name="Freeform 1827">
                <a:extLst>
                  <a:ext uri="{FF2B5EF4-FFF2-40B4-BE49-F238E27FC236}">
                    <a16:creationId xmlns:a16="http://schemas.microsoft.com/office/drawing/2014/main" id="{C14E3812-2ED2-476F-83B2-EF178C462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81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2" name="Oval 1828">
                <a:extLst>
                  <a:ext uri="{FF2B5EF4-FFF2-40B4-BE49-F238E27FC236}">
                    <a16:creationId xmlns:a16="http://schemas.microsoft.com/office/drawing/2014/main" id="{DE777B72-0606-4DBF-B735-9415AA740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87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3" name="Oval 1829">
                <a:extLst>
                  <a:ext uri="{FF2B5EF4-FFF2-40B4-BE49-F238E27FC236}">
                    <a16:creationId xmlns:a16="http://schemas.microsoft.com/office/drawing/2014/main" id="{D439F60D-A496-44B0-9DCB-BC5FB87A7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887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4" name="Oval 1830">
                <a:extLst>
                  <a:ext uri="{FF2B5EF4-FFF2-40B4-BE49-F238E27FC236}">
                    <a16:creationId xmlns:a16="http://schemas.microsoft.com/office/drawing/2014/main" id="{AFF1C248-A491-4777-B8F1-1FEF6A583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94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5" name="Freeform 1831">
                <a:extLst>
                  <a:ext uri="{FF2B5EF4-FFF2-40B4-BE49-F238E27FC236}">
                    <a16:creationId xmlns:a16="http://schemas.microsoft.com/office/drawing/2014/main" id="{DE867D9B-61DF-4D1F-9F41-5F3D06FF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890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6" name="Oval 1832">
                <a:extLst>
                  <a:ext uri="{FF2B5EF4-FFF2-40B4-BE49-F238E27FC236}">
                    <a16:creationId xmlns:a16="http://schemas.microsoft.com/office/drawing/2014/main" id="{66C079B4-0817-486F-9180-9E42E3527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947"/>
                <a:ext cx="70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7" name="Oval 1833">
                <a:extLst>
                  <a:ext uri="{FF2B5EF4-FFF2-40B4-BE49-F238E27FC236}">
                    <a16:creationId xmlns:a16="http://schemas.microsoft.com/office/drawing/2014/main" id="{87C18290-D402-4959-AE82-1E812944A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96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8" name="Oval 1834">
                <a:extLst>
                  <a:ext uri="{FF2B5EF4-FFF2-40B4-BE49-F238E27FC236}">
                    <a16:creationId xmlns:a16="http://schemas.microsoft.com/office/drawing/2014/main" id="{0C20FE6C-2AA4-4EC4-851A-3A7FE1939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296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9" name="Freeform 1835">
                <a:extLst>
                  <a:ext uri="{FF2B5EF4-FFF2-40B4-BE49-F238E27FC236}">
                    <a16:creationId xmlns:a16="http://schemas.microsoft.com/office/drawing/2014/main" id="{8B5DAC61-07D4-4D5F-BF3C-60EE1AD0D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964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5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0" name="Oval 1836">
                <a:extLst>
                  <a:ext uri="{FF2B5EF4-FFF2-40B4-BE49-F238E27FC236}">
                    <a16:creationId xmlns:a16="http://schemas.microsoft.com/office/drawing/2014/main" id="{44580C8B-EDB2-4A7A-9441-9F150E04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02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1" name="Oval 1837">
                <a:extLst>
                  <a:ext uri="{FF2B5EF4-FFF2-40B4-BE49-F238E27FC236}">
                    <a16:creationId xmlns:a16="http://schemas.microsoft.com/office/drawing/2014/main" id="{69BA3BE2-754A-4B76-A4B6-410E2D52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303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2" name="Oval 1838">
                <a:extLst>
                  <a:ext uri="{FF2B5EF4-FFF2-40B4-BE49-F238E27FC236}">
                    <a16:creationId xmlns:a16="http://schemas.microsoft.com/office/drawing/2014/main" id="{247F7C4B-C0C2-4D70-A74F-D88C22ECA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041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3" name="Freeform 1839">
                <a:extLst>
                  <a:ext uri="{FF2B5EF4-FFF2-40B4-BE49-F238E27FC236}">
                    <a16:creationId xmlns:a16="http://schemas.microsoft.com/office/drawing/2014/main" id="{623E045C-4A06-44A5-AA4B-560783B59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03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Oval 1840">
                <a:extLst>
                  <a:ext uri="{FF2B5EF4-FFF2-40B4-BE49-F238E27FC236}">
                    <a16:creationId xmlns:a16="http://schemas.microsoft.com/office/drawing/2014/main" id="{A9BF7736-405B-423B-BA73-98CD79CC0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09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5" name="Oval 1841">
                <a:extLst>
                  <a:ext uri="{FF2B5EF4-FFF2-40B4-BE49-F238E27FC236}">
                    <a16:creationId xmlns:a16="http://schemas.microsoft.com/office/drawing/2014/main" id="{B14D581C-F56F-4FAB-9293-26E95EE41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5" y="310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6" name="Oval 1842">
                <a:extLst>
                  <a:ext uri="{FF2B5EF4-FFF2-40B4-BE49-F238E27FC236}">
                    <a16:creationId xmlns:a16="http://schemas.microsoft.com/office/drawing/2014/main" id="{A4C31BD3-7E6F-4D76-92E3-AFA275DF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" y="311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7" name="Freeform 1843">
                <a:extLst>
                  <a:ext uri="{FF2B5EF4-FFF2-40B4-BE49-F238E27FC236}">
                    <a16:creationId xmlns:a16="http://schemas.microsoft.com/office/drawing/2014/main" id="{51F1351D-D895-4053-BB8B-D2BE235A2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106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Oval 1844">
                <a:extLst>
                  <a:ext uri="{FF2B5EF4-FFF2-40B4-BE49-F238E27FC236}">
                    <a16:creationId xmlns:a16="http://schemas.microsoft.com/office/drawing/2014/main" id="{C3FC99D5-4BED-43F8-B201-63C1B495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158"/>
                <a:ext cx="69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9" name="Oval 1845">
                <a:extLst>
                  <a:ext uri="{FF2B5EF4-FFF2-40B4-BE49-F238E27FC236}">
                    <a16:creationId xmlns:a16="http://schemas.microsoft.com/office/drawing/2014/main" id="{7636C54A-C9A8-467F-ACF4-DC643AAA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3173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0" name="Oval 1846">
                <a:extLst>
                  <a:ext uri="{FF2B5EF4-FFF2-40B4-BE49-F238E27FC236}">
                    <a16:creationId xmlns:a16="http://schemas.microsoft.com/office/drawing/2014/main" id="{E040AA70-80D1-4BFF-8CDA-B8DCA0720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318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1" name="Freeform 1847">
                <a:extLst>
                  <a:ext uri="{FF2B5EF4-FFF2-40B4-BE49-F238E27FC236}">
                    <a16:creationId xmlns:a16="http://schemas.microsoft.com/office/drawing/2014/main" id="{99BFC704-5E23-412B-A338-CE832FB1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17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2" name="Oval 1848">
                <a:extLst>
                  <a:ext uri="{FF2B5EF4-FFF2-40B4-BE49-F238E27FC236}">
                    <a16:creationId xmlns:a16="http://schemas.microsoft.com/office/drawing/2014/main" id="{27F5722A-76A0-4F6F-834E-FA829805C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322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3" name="Oval 1849">
                <a:extLst>
                  <a:ext uri="{FF2B5EF4-FFF2-40B4-BE49-F238E27FC236}">
                    <a16:creationId xmlns:a16="http://schemas.microsoft.com/office/drawing/2014/main" id="{B48E56FC-DBB0-4633-A5EE-7D5E795AB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323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4" name="Oval 1850">
                <a:extLst>
                  <a:ext uri="{FF2B5EF4-FFF2-40B4-BE49-F238E27FC236}">
                    <a16:creationId xmlns:a16="http://schemas.microsoft.com/office/drawing/2014/main" id="{1049FF1D-5852-432F-8457-D4824F1ED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3245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5" name="Freeform 1851">
                <a:extLst>
                  <a:ext uri="{FF2B5EF4-FFF2-40B4-BE49-F238E27FC236}">
                    <a16:creationId xmlns:a16="http://schemas.microsoft.com/office/drawing/2014/main" id="{02A26F31-C1E0-4B67-B6E4-466EB3E9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24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6" name="Oval 1852">
                <a:extLst>
                  <a:ext uri="{FF2B5EF4-FFF2-40B4-BE49-F238E27FC236}">
                    <a16:creationId xmlns:a16="http://schemas.microsoft.com/office/drawing/2014/main" id="{45D5A133-BC39-4038-9410-DDDD9AC4C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28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7" name="Oval 1853">
                <a:extLst>
                  <a:ext uri="{FF2B5EF4-FFF2-40B4-BE49-F238E27FC236}">
                    <a16:creationId xmlns:a16="http://schemas.microsoft.com/office/drawing/2014/main" id="{7A8D59B4-D3D4-48EF-939A-05E66503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29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8" name="Oval 1854">
                <a:extLst>
                  <a:ext uri="{FF2B5EF4-FFF2-40B4-BE49-F238E27FC236}">
                    <a16:creationId xmlns:a16="http://schemas.microsoft.com/office/drawing/2014/main" id="{D588041A-DE4E-451D-A608-A427671DB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330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9" name="Freeform 1855">
                <a:extLst>
                  <a:ext uri="{FF2B5EF4-FFF2-40B4-BE49-F238E27FC236}">
                    <a16:creationId xmlns:a16="http://schemas.microsoft.com/office/drawing/2014/main" id="{82B0FDC4-1538-405A-A109-395F4EBD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300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0" name="Oval 1856">
                <a:extLst>
                  <a:ext uri="{FF2B5EF4-FFF2-40B4-BE49-F238E27FC236}">
                    <a16:creationId xmlns:a16="http://schemas.microsoft.com/office/drawing/2014/main" id="{83F9F6AB-8C25-4794-B5A6-97684945A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3338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1" name="Oval 1857">
                <a:extLst>
                  <a:ext uri="{FF2B5EF4-FFF2-40B4-BE49-F238E27FC236}">
                    <a16:creationId xmlns:a16="http://schemas.microsoft.com/office/drawing/2014/main" id="{E9B0D540-8E11-4F00-8A28-A8BFDC92F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335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2" name="Oval 1858">
                <a:extLst>
                  <a:ext uri="{FF2B5EF4-FFF2-40B4-BE49-F238E27FC236}">
                    <a16:creationId xmlns:a16="http://schemas.microsoft.com/office/drawing/2014/main" id="{329D8F9B-AE8C-4198-94C3-F4B1F1F61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3358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3" name="Freeform 1859">
                <a:extLst>
                  <a:ext uri="{FF2B5EF4-FFF2-40B4-BE49-F238E27FC236}">
                    <a16:creationId xmlns:a16="http://schemas.microsoft.com/office/drawing/2014/main" id="{F6AA2EB4-DB52-4470-80E1-42EC900E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35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4" name="Oval 1860">
                <a:extLst>
                  <a:ext uri="{FF2B5EF4-FFF2-40B4-BE49-F238E27FC236}">
                    <a16:creationId xmlns:a16="http://schemas.microsoft.com/office/drawing/2014/main" id="{FDAB5092-ED3A-4FFA-A1E0-6E9D01DAA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38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5" name="Oval 1861">
                <a:extLst>
                  <a:ext uri="{FF2B5EF4-FFF2-40B4-BE49-F238E27FC236}">
                    <a16:creationId xmlns:a16="http://schemas.microsoft.com/office/drawing/2014/main" id="{BCC90C9E-1AC0-4029-9542-922A91819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339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6" name="Oval 1862">
                <a:extLst>
                  <a:ext uri="{FF2B5EF4-FFF2-40B4-BE49-F238E27FC236}">
                    <a16:creationId xmlns:a16="http://schemas.microsoft.com/office/drawing/2014/main" id="{38D2E4BF-E5CA-4018-8AEF-2DA9806D2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340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7" name="Freeform 1863">
                <a:extLst>
                  <a:ext uri="{FF2B5EF4-FFF2-40B4-BE49-F238E27FC236}">
                    <a16:creationId xmlns:a16="http://schemas.microsoft.com/office/drawing/2014/main" id="{A7E75DF2-4ABF-4C0C-B4EC-DB8E9E77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0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8" name="Oval 1864">
                <a:extLst>
                  <a:ext uri="{FF2B5EF4-FFF2-40B4-BE49-F238E27FC236}">
                    <a16:creationId xmlns:a16="http://schemas.microsoft.com/office/drawing/2014/main" id="{BEBBB9F5-7699-41CA-B499-EA76A74A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425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9" name="Oval 1865">
                <a:extLst>
                  <a:ext uri="{FF2B5EF4-FFF2-40B4-BE49-F238E27FC236}">
                    <a16:creationId xmlns:a16="http://schemas.microsoft.com/office/drawing/2014/main" id="{9B8DDEF8-C060-4F82-9C9C-52CE2DA14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343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0" name="Oval 1866">
                <a:extLst>
                  <a:ext uri="{FF2B5EF4-FFF2-40B4-BE49-F238E27FC236}">
                    <a16:creationId xmlns:a16="http://schemas.microsoft.com/office/drawing/2014/main" id="{804B1B2E-A796-4A7D-88A5-0A426F092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344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1" name="Freeform 1867">
                <a:extLst>
                  <a:ext uri="{FF2B5EF4-FFF2-40B4-BE49-F238E27FC236}">
                    <a16:creationId xmlns:a16="http://schemas.microsoft.com/office/drawing/2014/main" id="{72C8FD28-AAA2-4F42-A774-13DF111F1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39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2" name="Oval 1868">
                <a:extLst>
                  <a:ext uri="{FF2B5EF4-FFF2-40B4-BE49-F238E27FC236}">
                    <a16:creationId xmlns:a16="http://schemas.microsoft.com/office/drawing/2014/main" id="{38B33DC9-978A-4E33-A447-4D22019A3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344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3" name="Oval 1869">
                <a:extLst>
                  <a:ext uri="{FF2B5EF4-FFF2-40B4-BE49-F238E27FC236}">
                    <a16:creationId xmlns:a16="http://schemas.microsoft.com/office/drawing/2014/main" id="{E5A064D4-E1C6-4CE5-9153-95981A937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46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4" name="Oval 1870">
                <a:extLst>
                  <a:ext uri="{FF2B5EF4-FFF2-40B4-BE49-F238E27FC236}">
                    <a16:creationId xmlns:a16="http://schemas.microsoft.com/office/drawing/2014/main" id="{FD8F3362-EC3F-439B-BAB3-78C863780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347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5" name="Freeform 1871">
                <a:extLst>
                  <a:ext uri="{FF2B5EF4-FFF2-40B4-BE49-F238E27FC236}">
                    <a16:creationId xmlns:a16="http://schemas.microsoft.com/office/drawing/2014/main" id="{8E600AF5-C2B5-42AC-8475-8E908D053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46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17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6" name="Oval 1872">
                <a:extLst>
                  <a:ext uri="{FF2B5EF4-FFF2-40B4-BE49-F238E27FC236}">
                    <a16:creationId xmlns:a16="http://schemas.microsoft.com/office/drawing/2014/main" id="{BE4D42C6-0747-4C3F-967D-885257519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347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7" name="Oval 1873">
                <a:extLst>
                  <a:ext uri="{FF2B5EF4-FFF2-40B4-BE49-F238E27FC236}">
                    <a16:creationId xmlns:a16="http://schemas.microsoft.com/office/drawing/2014/main" id="{2C2564BF-5A14-4C26-A8E9-FF28B6F66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348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8" name="Oval 1874">
                <a:extLst>
                  <a:ext uri="{FF2B5EF4-FFF2-40B4-BE49-F238E27FC236}">
                    <a16:creationId xmlns:a16="http://schemas.microsoft.com/office/drawing/2014/main" id="{8B4A5775-68F2-45C9-9C51-44D16F2F7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349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7" name="Group 1875">
              <a:extLst>
                <a:ext uri="{FF2B5EF4-FFF2-40B4-BE49-F238E27FC236}">
                  <a16:creationId xmlns:a16="http://schemas.microsoft.com/office/drawing/2014/main" id="{79B9DAC7-E20C-438B-9F1C-225A92CBB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0" y="2294"/>
              <a:ext cx="1125" cy="1263"/>
              <a:chOff x="4130" y="2294"/>
              <a:chExt cx="1125" cy="1263"/>
            </a:xfrm>
          </p:grpSpPr>
          <p:sp>
            <p:nvSpPr>
              <p:cNvPr id="52269" name="Freeform 1876">
                <a:extLst>
                  <a:ext uri="{FF2B5EF4-FFF2-40B4-BE49-F238E27FC236}">
                    <a16:creationId xmlns:a16="http://schemas.microsoft.com/office/drawing/2014/main" id="{A9D5BBB0-EDA7-4B6E-BA30-4C8603300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8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0" name="Oval 1877">
                <a:extLst>
                  <a:ext uri="{FF2B5EF4-FFF2-40B4-BE49-F238E27FC236}">
                    <a16:creationId xmlns:a16="http://schemas.microsoft.com/office/drawing/2014/main" id="{E6F0E870-3D42-4234-A96C-61DCDD39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482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1" name="Oval 1878">
                <a:extLst>
                  <a:ext uri="{FF2B5EF4-FFF2-40B4-BE49-F238E27FC236}">
                    <a16:creationId xmlns:a16="http://schemas.microsoft.com/office/drawing/2014/main" id="{174E0415-9D00-45E3-9546-C29715DAE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497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2" name="Oval 1879">
                <a:extLst>
                  <a:ext uri="{FF2B5EF4-FFF2-40B4-BE49-F238E27FC236}">
                    <a16:creationId xmlns:a16="http://schemas.microsoft.com/office/drawing/2014/main" id="{D3E8A878-0E52-41FB-B1A7-4F882DC9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350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3" name="Freeform 1880">
                <a:extLst>
                  <a:ext uri="{FF2B5EF4-FFF2-40B4-BE49-F238E27FC236}">
                    <a16:creationId xmlns:a16="http://schemas.microsoft.com/office/drawing/2014/main" id="{D73E589C-8AA4-45FD-9A79-337169F3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49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4" name="Oval 1881">
                <a:extLst>
                  <a:ext uri="{FF2B5EF4-FFF2-40B4-BE49-F238E27FC236}">
                    <a16:creationId xmlns:a16="http://schemas.microsoft.com/office/drawing/2014/main" id="{5729C6F8-3467-446E-AB33-78328504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47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5" name="Oval 1882">
                <a:extLst>
                  <a:ext uri="{FF2B5EF4-FFF2-40B4-BE49-F238E27FC236}">
                    <a16:creationId xmlns:a16="http://schemas.microsoft.com/office/drawing/2014/main" id="{A9162656-1D30-4105-B143-C4DF87FA7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9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6" name="Oval 1883">
                <a:extLst>
                  <a:ext uri="{FF2B5EF4-FFF2-40B4-BE49-F238E27FC236}">
                    <a16:creationId xmlns:a16="http://schemas.microsoft.com/office/drawing/2014/main" id="{77B698C3-7553-4025-92EF-4F8C5167E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3499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7" name="Freeform 1884">
                <a:extLst>
                  <a:ext uri="{FF2B5EF4-FFF2-40B4-BE49-F238E27FC236}">
                    <a16:creationId xmlns:a16="http://schemas.microsoft.com/office/drawing/2014/main" id="{FE57A1DE-6F61-427B-BDEE-2C5A282F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492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8" name="Oval 1885">
                <a:extLst>
                  <a:ext uri="{FF2B5EF4-FFF2-40B4-BE49-F238E27FC236}">
                    <a16:creationId xmlns:a16="http://schemas.microsoft.com/office/drawing/2014/main" id="{0212DD53-9A92-4706-8E46-23DF7C2A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47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9" name="Oval 1886">
                <a:extLst>
                  <a:ext uri="{FF2B5EF4-FFF2-40B4-BE49-F238E27FC236}">
                    <a16:creationId xmlns:a16="http://schemas.microsoft.com/office/drawing/2014/main" id="{E7707D47-49AB-43FA-91EA-D158031E3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8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0" name="Oval 1887">
                <a:extLst>
                  <a:ext uri="{FF2B5EF4-FFF2-40B4-BE49-F238E27FC236}">
                    <a16:creationId xmlns:a16="http://schemas.microsoft.com/office/drawing/2014/main" id="{3E8AB7EF-FAFE-470D-BC8D-93C887359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349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1" name="Freeform 1888">
                <a:extLst>
                  <a:ext uri="{FF2B5EF4-FFF2-40B4-BE49-F238E27FC236}">
                    <a16:creationId xmlns:a16="http://schemas.microsoft.com/office/drawing/2014/main" id="{901B5103-BAC4-455B-9394-C19E1742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48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2" name="Oval 1889">
                <a:extLst>
                  <a:ext uri="{FF2B5EF4-FFF2-40B4-BE49-F238E27FC236}">
                    <a16:creationId xmlns:a16="http://schemas.microsoft.com/office/drawing/2014/main" id="{FCECB522-2537-468B-980E-083A24463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344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3" name="Oval 1890">
                <a:extLst>
                  <a:ext uri="{FF2B5EF4-FFF2-40B4-BE49-F238E27FC236}">
                    <a16:creationId xmlns:a16="http://schemas.microsoft.com/office/drawing/2014/main" id="{DFC10752-9F18-48B9-91CD-58B6C8D3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46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4" name="Oval 1891">
                <a:extLst>
                  <a:ext uri="{FF2B5EF4-FFF2-40B4-BE49-F238E27FC236}">
                    <a16:creationId xmlns:a16="http://schemas.microsoft.com/office/drawing/2014/main" id="{CED5DE6C-E6D9-4C92-9659-8A915EB26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468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5" name="Freeform 1892">
                <a:extLst>
                  <a:ext uri="{FF2B5EF4-FFF2-40B4-BE49-F238E27FC236}">
                    <a16:creationId xmlns:a16="http://schemas.microsoft.com/office/drawing/2014/main" id="{F1CFE0AA-699C-483B-AE46-B1AEA335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46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6" name="Oval 1893">
                <a:extLst>
                  <a:ext uri="{FF2B5EF4-FFF2-40B4-BE49-F238E27FC236}">
                    <a16:creationId xmlns:a16="http://schemas.microsoft.com/office/drawing/2014/main" id="{BF4AD917-30E9-4882-8796-FB3AA1DCF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342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7" name="Oval 1894">
                <a:extLst>
                  <a:ext uri="{FF2B5EF4-FFF2-40B4-BE49-F238E27FC236}">
                    <a16:creationId xmlns:a16="http://schemas.microsoft.com/office/drawing/2014/main" id="{41144C5E-6B0C-4723-AFD1-FACA10956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343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8" name="Oval 1895">
                <a:extLst>
                  <a:ext uri="{FF2B5EF4-FFF2-40B4-BE49-F238E27FC236}">
                    <a16:creationId xmlns:a16="http://schemas.microsoft.com/office/drawing/2014/main" id="{9E6914FE-EEC7-4417-8563-4BB67063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344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9" name="Freeform 1896">
                <a:extLst>
                  <a:ext uri="{FF2B5EF4-FFF2-40B4-BE49-F238E27FC236}">
                    <a16:creationId xmlns:a16="http://schemas.microsoft.com/office/drawing/2014/main" id="{E6C210A3-57DA-4419-B3A3-833EA1D9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43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0" name="Oval 1897">
                <a:extLst>
                  <a:ext uri="{FF2B5EF4-FFF2-40B4-BE49-F238E27FC236}">
                    <a16:creationId xmlns:a16="http://schemas.microsoft.com/office/drawing/2014/main" id="{D30A4C17-218A-4496-A680-F885D7364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338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1" name="Oval 1898">
                <a:extLst>
                  <a:ext uri="{FF2B5EF4-FFF2-40B4-BE49-F238E27FC236}">
                    <a16:creationId xmlns:a16="http://schemas.microsoft.com/office/drawing/2014/main" id="{E9AE3DDE-B938-43CB-9C2B-7B7191BD5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339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2" name="Oval 1899">
                <a:extLst>
                  <a:ext uri="{FF2B5EF4-FFF2-40B4-BE49-F238E27FC236}">
                    <a16:creationId xmlns:a16="http://schemas.microsoft.com/office/drawing/2014/main" id="{1B4F7F76-1B84-43A0-B84F-0A1DB3699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3401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3" name="Freeform 1900">
                <a:extLst>
                  <a:ext uri="{FF2B5EF4-FFF2-40B4-BE49-F238E27FC236}">
                    <a16:creationId xmlns:a16="http://schemas.microsoft.com/office/drawing/2014/main" id="{E59CC8BD-6C8E-49C6-BB3D-E30007413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39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4" name="Oval 1901">
                <a:extLst>
                  <a:ext uri="{FF2B5EF4-FFF2-40B4-BE49-F238E27FC236}">
                    <a16:creationId xmlns:a16="http://schemas.microsoft.com/office/drawing/2014/main" id="{6C201360-D619-4766-8021-52DC8362B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332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5" name="Oval 1902">
                <a:extLst>
                  <a:ext uri="{FF2B5EF4-FFF2-40B4-BE49-F238E27FC236}">
                    <a16:creationId xmlns:a16="http://schemas.microsoft.com/office/drawing/2014/main" id="{BD98E363-47C9-40CC-AC19-59E6D0A7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34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6" name="Oval 1903">
                <a:extLst>
                  <a:ext uri="{FF2B5EF4-FFF2-40B4-BE49-F238E27FC236}">
                    <a16:creationId xmlns:a16="http://schemas.microsoft.com/office/drawing/2014/main" id="{D5C787F2-81B9-4DD4-898C-0AABEE61D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350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7" name="Freeform 1904">
                <a:extLst>
                  <a:ext uri="{FF2B5EF4-FFF2-40B4-BE49-F238E27FC236}">
                    <a16:creationId xmlns:a16="http://schemas.microsoft.com/office/drawing/2014/main" id="{4D5BF964-0349-4B01-8A7B-498716E6C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346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8" name="Oval 1905">
                <a:extLst>
                  <a:ext uri="{FF2B5EF4-FFF2-40B4-BE49-F238E27FC236}">
                    <a16:creationId xmlns:a16="http://schemas.microsoft.com/office/drawing/2014/main" id="{7FCB6458-3012-49BE-9088-1A8C1DB8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326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9" name="Oval 1906">
                <a:extLst>
                  <a:ext uri="{FF2B5EF4-FFF2-40B4-BE49-F238E27FC236}">
                    <a16:creationId xmlns:a16="http://schemas.microsoft.com/office/drawing/2014/main" id="{82D9526F-5FEA-4158-83E2-97D7240AF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328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0" name="Oval 1907">
                <a:extLst>
                  <a:ext uri="{FF2B5EF4-FFF2-40B4-BE49-F238E27FC236}">
                    <a16:creationId xmlns:a16="http://schemas.microsoft.com/office/drawing/2014/main" id="{B944510B-8B85-457D-ADE0-FEBDEDCEB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9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1" name="Freeform 1908">
                <a:extLst>
                  <a:ext uri="{FF2B5EF4-FFF2-40B4-BE49-F238E27FC236}">
                    <a16:creationId xmlns:a16="http://schemas.microsoft.com/office/drawing/2014/main" id="{0D5AF05B-54C2-4368-92C1-E8310B720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328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2" name="Oval 1909">
                <a:extLst>
                  <a:ext uri="{FF2B5EF4-FFF2-40B4-BE49-F238E27FC236}">
                    <a16:creationId xmlns:a16="http://schemas.microsoft.com/office/drawing/2014/main" id="{31967A4D-F6A9-41F0-9642-C19CE68DA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321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3" name="Oval 1910">
                <a:extLst>
                  <a:ext uri="{FF2B5EF4-FFF2-40B4-BE49-F238E27FC236}">
                    <a16:creationId xmlns:a16="http://schemas.microsoft.com/office/drawing/2014/main" id="{23193FF7-5C42-4589-81C3-224E4C6A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322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4" name="Oval 1911">
                <a:extLst>
                  <a:ext uri="{FF2B5EF4-FFF2-40B4-BE49-F238E27FC236}">
                    <a16:creationId xmlns:a16="http://schemas.microsoft.com/office/drawing/2014/main" id="{B7968524-5A08-4470-8C0F-3F26807D6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23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5" name="Freeform 1912">
                <a:extLst>
                  <a:ext uri="{FF2B5EF4-FFF2-40B4-BE49-F238E27FC236}">
                    <a16:creationId xmlns:a16="http://schemas.microsoft.com/office/drawing/2014/main" id="{BA67660A-FF9F-46A0-8D96-FAD55167E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3228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79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6" name="Oval 1913">
                <a:extLst>
                  <a:ext uri="{FF2B5EF4-FFF2-40B4-BE49-F238E27FC236}">
                    <a16:creationId xmlns:a16="http://schemas.microsoft.com/office/drawing/2014/main" id="{5AE75A55-1BB5-4B29-9256-91A3BC8F6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314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7" name="Oval 1914">
                <a:extLst>
                  <a:ext uri="{FF2B5EF4-FFF2-40B4-BE49-F238E27FC236}">
                    <a16:creationId xmlns:a16="http://schemas.microsoft.com/office/drawing/2014/main" id="{F273AC8C-5F20-4641-B369-EBC309633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315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8" name="Oval 1915">
                <a:extLst>
                  <a:ext uri="{FF2B5EF4-FFF2-40B4-BE49-F238E27FC236}">
                    <a16:creationId xmlns:a16="http://schemas.microsoft.com/office/drawing/2014/main" id="{5CFCFD27-BD8C-437C-8F19-8DFA4B693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" y="316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9" name="Freeform 1916">
                <a:extLst>
                  <a:ext uri="{FF2B5EF4-FFF2-40B4-BE49-F238E27FC236}">
                    <a16:creationId xmlns:a16="http://schemas.microsoft.com/office/drawing/2014/main" id="{3DBA8CCB-3561-4B3D-8ACA-969FD8A69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315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0" name="Oval 1917">
                <a:extLst>
                  <a:ext uri="{FF2B5EF4-FFF2-40B4-BE49-F238E27FC236}">
                    <a16:creationId xmlns:a16="http://schemas.microsoft.com/office/drawing/2014/main" id="{18A1E5EC-6067-489E-83A7-965038695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3065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1" name="Oval 1918">
                <a:extLst>
                  <a:ext uri="{FF2B5EF4-FFF2-40B4-BE49-F238E27FC236}">
                    <a16:creationId xmlns:a16="http://schemas.microsoft.com/office/drawing/2014/main" id="{C61FFCFB-6652-4CB7-9501-E525CE35B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307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2" name="Oval 1919">
                <a:extLst>
                  <a:ext uri="{FF2B5EF4-FFF2-40B4-BE49-F238E27FC236}">
                    <a16:creationId xmlns:a16="http://schemas.microsoft.com/office/drawing/2014/main" id="{A86144D7-A1B0-478D-B10A-6CFA8307E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08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3" name="Freeform 1920">
                <a:extLst>
                  <a:ext uri="{FF2B5EF4-FFF2-40B4-BE49-F238E27FC236}">
                    <a16:creationId xmlns:a16="http://schemas.microsoft.com/office/drawing/2014/main" id="{B71AAAE1-82D9-47F5-995F-9F0A366A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079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75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7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4" name="Oval 1921">
                <a:extLst>
                  <a:ext uri="{FF2B5EF4-FFF2-40B4-BE49-F238E27FC236}">
                    <a16:creationId xmlns:a16="http://schemas.microsoft.com/office/drawing/2014/main" id="{11BF9811-C843-4820-83CD-77029ECE2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98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5" name="Oval 1922">
                <a:extLst>
                  <a:ext uri="{FF2B5EF4-FFF2-40B4-BE49-F238E27FC236}">
                    <a16:creationId xmlns:a16="http://schemas.microsoft.com/office/drawing/2014/main" id="{2E8DEC55-77AD-4E3D-AB7C-55AAAC394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3000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6" name="Oval 1923">
                <a:extLst>
                  <a:ext uri="{FF2B5EF4-FFF2-40B4-BE49-F238E27FC236}">
                    <a16:creationId xmlns:a16="http://schemas.microsoft.com/office/drawing/2014/main" id="{C37576AA-B59F-4EF2-817D-42E23CEE6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3007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7" name="Freeform 1924">
                <a:extLst>
                  <a:ext uri="{FF2B5EF4-FFF2-40B4-BE49-F238E27FC236}">
                    <a16:creationId xmlns:a16="http://schemas.microsoft.com/office/drawing/2014/main" id="{8138DD67-5DDF-4AD3-AFDF-5E01576A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002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8" name="Oval 1925">
                <a:extLst>
                  <a:ext uri="{FF2B5EF4-FFF2-40B4-BE49-F238E27FC236}">
                    <a16:creationId xmlns:a16="http://schemas.microsoft.com/office/drawing/2014/main" id="{3D86D7FF-51C5-4304-BD3C-03423796F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90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9" name="Oval 1926">
                <a:extLst>
                  <a:ext uri="{FF2B5EF4-FFF2-40B4-BE49-F238E27FC236}">
                    <a16:creationId xmlns:a16="http://schemas.microsoft.com/office/drawing/2014/main" id="{A2EAD2A8-D830-40F2-86F9-334DDC72B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291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0" name="Oval 1927">
                <a:extLst>
                  <a:ext uri="{FF2B5EF4-FFF2-40B4-BE49-F238E27FC236}">
                    <a16:creationId xmlns:a16="http://schemas.microsoft.com/office/drawing/2014/main" id="{FEAC9D1A-CFDA-41AB-849A-07A00BF8E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92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1" name="Freeform 1928">
                <a:extLst>
                  <a:ext uri="{FF2B5EF4-FFF2-40B4-BE49-F238E27FC236}">
                    <a16:creationId xmlns:a16="http://schemas.microsoft.com/office/drawing/2014/main" id="{772F8D7E-7FF3-4E93-BC99-37EFB262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921"/>
                <a:ext cx="57" cy="53"/>
              </a:xfrm>
              <a:custGeom>
                <a:avLst/>
                <a:gdLst>
                  <a:gd name="T0" fmla="*/ 0 w 25"/>
                  <a:gd name="T1" fmla="*/ 210 h 22"/>
                  <a:gd name="T2" fmla="*/ 119 w 25"/>
                  <a:gd name="T3" fmla="*/ 267 h 22"/>
                  <a:gd name="T4" fmla="*/ 260 w 25"/>
                  <a:gd name="T5" fmla="*/ 82 h 22"/>
                  <a:gd name="T6" fmla="*/ 239 w 25"/>
                  <a:gd name="T7" fmla="*/ 0 h 22"/>
                  <a:gd name="T8" fmla="*/ 296 w 25"/>
                  <a:gd name="T9" fmla="*/ 140 h 22"/>
                  <a:gd name="T10" fmla="*/ 141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2" name="Oval 1929">
                <a:extLst>
                  <a:ext uri="{FF2B5EF4-FFF2-40B4-BE49-F238E27FC236}">
                    <a16:creationId xmlns:a16="http://schemas.microsoft.com/office/drawing/2014/main" id="{AE9CC052-7E5D-40B9-894A-5BCCF80B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6" y="2830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3" name="Oval 1930">
                <a:extLst>
                  <a:ext uri="{FF2B5EF4-FFF2-40B4-BE49-F238E27FC236}">
                    <a16:creationId xmlns:a16="http://schemas.microsoft.com/office/drawing/2014/main" id="{90C0D0D2-5CE9-4BAA-8169-6A23991D2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284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4" name="Oval 1931">
                <a:extLst>
                  <a:ext uri="{FF2B5EF4-FFF2-40B4-BE49-F238E27FC236}">
                    <a16:creationId xmlns:a16="http://schemas.microsoft.com/office/drawing/2014/main" id="{8A52AC42-C0DD-4F7F-94AE-F0CD4636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4" y="284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5" name="Freeform 1932">
                <a:extLst>
                  <a:ext uri="{FF2B5EF4-FFF2-40B4-BE49-F238E27FC236}">
                    <a16:creationId xmlns:a16="http://schemas.microsoft.com/office/drawing/2014/main" id="{9E599043-BA96-4CC3-A905-15593D3F8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84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6" name="Oval 1933">
                <a:extLst>
                  <a:ext uri="{FF2B5EF4-FFF2-40B4-BE49-F238E27FC236}">
                    <a16:creationId xmlns:a16="http://schemas.microsoft.com/office/drawing/2014/main" id="{C84963F2-9233-4726-B668-38F10BA24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75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7" name="Oval 1934">
                <a:extLst>
                  <a:ext uri="{FF2B5EF4-FFF2-40B4-BE49-F238E27FC236}">
                    <a16:creationId xmlns:a16="http://schemas.microsoft.com/office/drawing/2014/main" id="{B8BED139-F6D0-40E7-A13C-48F54FC03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76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8" name="Oval 1935">
                <a:extLst>
                  <a:ext uri="{FF2B5EF4-FFF2-40B4-BE49-F238E27FC236}">
                    <a16:creationId xmlns:a16="http://schemas.microsoft.com/office/drawing/2014/main" id="{CF55091F-B437-4346-B72C-199BE017B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277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9" name="Freeform 1936">
                <a:extLst>
                  <a:ext uri="{FF2B5EF4-FFF2-40B4-BE49-F238E27FC236}">
                    <a16:creationId xmlns:a16="http://schemas.microsoft.com/office/drawing/2014/main" id="{A20BFD20-A96D-4D35-8BB4-C0B4FA604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276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0" name="Oval 1937">
                <a:extLst>
                  <a:ext uri="{FF2B5EF4-FFF2-40B4-BE49-F238E27FC236}">
                    <a16:creationId xmlns:a16="http://schemas.microsoft.com/office/drawing/2014/main" id="{6A8E612C-5A19-49BA-9AB1-957CFEBBD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67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1" name="Oval 1938">
                <a:extLst>
                  <a:ext uri="{FF2B5EF4-FFF2-40B4-BE49-F238E27FC236}">
                    <a16:creationId xmlns:a16="http://schemas.microsoft.com/office/drawing/2014/main" id="{22743656-2D10-4708-9A89-9F9771B4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68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2" name="Oval 1939">
                <a:extLst>
                  <a:ext uri="{FF2B5EF4-FFF2-40B4-BE49-F238E27FC236}">
                    <a16:creationId xmlns:a16="http://schemas.microsoft.com/office/drawing/2014/main" id="{9F7D2917-4B50-49CB-AA67-8FF768F2F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269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3" name="Freeform 1940">
                <a:extLst>
                  <a:ext uri="{FF2B5EF4-FFF2-40B4-BE49-F238E27FC236}">
                    <a16:creationId xmlns:a16="http://schemas.microsoft.com/office/drawing/2014/main" id="{274F341C-C4A8-4380-A9DA-AB3B6B46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269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4" name="Oval 1941">
                <a:extLst>
                  <a:ext uri="{FF2B5EF4-FFF2-40B4-BE49-F238E27FC236}">
                    <a16:creationId xmlns:a16="http://schemas.microsoft.com/office/drawing/2014/main" id="{487E6587-096A-46AB-8799-C3F072DAB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60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5" name="Oval 1942">
                <a:extLst>
                  <a:ext uri="{FF2B5EF4-FFF2-40B4-BE49-F238E27FC236}">
                    <a16:creationId xmlns:a16="http://schemas.microsoft.com/office/drawing/2014/main" id="{5367F225-7773-4387-98F0-35B33D97C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262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6" name="Oval 1943">
                <a:extLst>
                  <a:ext uri="{FF2B5EF4-FFF2-40B4-BE49-F238E27FC236}">
                    <a16:creationId xmlns:a16="http://schemas.microsoft.com/office/drawing/2014/main" id="{C2D88000-EF54-414A-A9B9-2D2DEB056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262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7" name="Freeform 1944">
                <a:extLst>
                  <a:ext uri="{FF2B5EF4-FFF2-40B4-BE49-F238E27FC236}">
                    <a16:creationId xmlns:a16="http://schemas.microsoft.com/office/drawing/2014/main" id="{6802B2AE-F4F1-412A-8483-995455B03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621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75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8" name="Oval 1945">
                <a:extLst>
                  <a:ext uri="{FF2B5EF4-FFF2-40B4-BE49-F238E27FC236}">
                    <a16:creationId xmlns:a16="http://schemas.microsoft.com/office/drawing/2014/main" id="{46B02D43-C3A4-4B90-9C08-FF707465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253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9" name="Oval 1946">
                <a:extLst>
                  <a:ext uri="{FF2B5EF4-FFF2-40B4-BE49-F238E27FC236}">
                    <a16:creationId xmlns:a16="http://schemas.microsoft.com/office/drawing/2014/main" id="{242D1020-0DF2-4C40-A029-A84D3A5F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255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0" name="Oval 1947">
                <a:extLst>
                  <a:ext uri="{FF2B5EF4-FFF2-40B4-BE49-F238E27FC236}">
                    <a16:creationId xmlns:a16="http://schemas.microsoft.com/office/drawing/2014/main" id="{74B8CE44-6993-44C6-829E-2A7BBD988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255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1" name="Freeform 1948">
                <a:extLst>
                  <a:ext uri="{FF2B5EF4-FFF2-40B4-BE49-F238E27FC236}">
                    <a16:creationId xmlns:a16="http://schemas.microsoft.com/office/drawing/2014/main" id="{C3667AB1-E8B5-49B0-8AE9-69D59ACEC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554"/>
                <a:ext cx="56" cy="52"/>
              </a:xfrm>
              <a:custGeom>
                <a:avLst/>
                <a:gdLst>
                  <a:gd name="T0" fmla="*/ 0 w 25"/>
                  <a:gd name="T1" fmla="*/ 196 h 22"/>
                  <a:gd name="T2" fmla="*/ 110 w 25"/>
                  <a:gd name="T3" fmla="*/ 251 h 22"/>
                  <a:gd name="T4" fmla="*/ 246 w 25"/>
                  <a:gd name="T5" fmla="*/ 78 h 22"/>
                  <a:gd name="T6" fmla="*/ 226 w 25"/>
                  <a:gd name="T7" fmla="*/ 0 h 22"/>
                  <a:gd name="T8" fmla="*/ 280 w 25"/>
                  <a:gd name="T9" fmla="*/ 135 h 22"/>
                  <a:gd name="T10" fmla="*/ 134 w 25"/>
                  <a:gd name="T11" fmla="*/ 291 h 22"/>
                  <a:gd name="T12" fmla="*/ 0 w 25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2" name="Oval 1949">
                <a:extLst>
                  <a:ext uri="{FF2B5EF4-FFF2-40B4-BE49-F238E27FC236}">
                    <a16:creationId xmlns:a16="http://schemas.microsoft.com/office/drawing/2014/main" id="{63A3859E-B6C8-4183-A538-D7A3A80E1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7" y="247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3" name="Oval 1950">
                <a:extLst>
                  <a:ext uri="{FF2B5EF4-FFF2-40B4-BE49-F238E27FC236}">
                    <a16:creationId xmlns:a16="http://schemas.microsoft.com/office/drawing/2014/main" id="{C3EEA6D6-67A5-4C34-A680-940BA4D20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2491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4" name="Oval 1951">
                <a:extLst>
                  <a:ext uri="{FF2B5EF4-FFF2-40B4-BE49-F238E27FC236}">
                    <a16:creationId xmlns:a16="http://schemas.microsoft.com/office/drawing/2014/main" id="{3CC1CEA0-39DC-4E00-80F1-3609A6ACA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501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5" name="Freeform 1952">
                <a:extLst>
                  <a:ext uri="{FF2B5EF4-FFF2-40B4-BE49-F238E27FC236}">
                    <a16:creationId xmlns:a16="http://schemas.microsoft.com/office/drawing/2014/main" id="{95BA8A22-10E2-4C34-9318-B20380C1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494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6" name="Oval 1953">
                <a:extLst>
                  <a:ext uri="{FF2B5EF4-FFF2-40B4-BE49-F238E27FC236}">
                    <a16:creationId xmlns:a16="http://schemas.microsoft.com/office/drawing/2014/main" id="{B4A7467B-1019-48A6-B024-1E0B374BD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42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7" name="Oval 1954">
                <a:extLst>
                  <a:ext uri="{FF2B5EF4-FFF2-40B4-BE49-F238E27FC236}">
                    <a16:creationId xmlns:a16="http://schemas.microsoft.com/office/drawing/2014/main" id="{5B048AEF-2129-478C-8CCA-ADFF79706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244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8" name="Oval 1955">
                <a:extLst>
                  <a:ext uri="{FF2B5EF4-FFF2-40B4-BE49-F238E27FC236}">
                    <a16:creationId xmlns:a16="http://schemas.microsoft.com/office/drawing/2014/main" id="{3D5629E0-39B4-45B1-BF80-8EE9E4686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245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9" name="Freeform 1956">
                <a:extLst>
                  <a:ext uri="{FF2B5EF4-FFF2-40B4-BE49-F238E27FC236}">
                    <a16:creationId xmlns:a16="http://schemas.microsoft.com/office/drawing/2014/main" id="{9367D240-E201-47B7-B60E-5E20F68E7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443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0" name="Oval 1957">
                <a:extLst>
                  <a:ext uri="{FF2B5EF4-FFF2-40B4-BE49-F238E27FC236}">
                    <a16:creationId xmlns:a16="http://schemas.microsoft.com/office/drawing/2014/main" id="{EF61809F-8DBF-4A0E-B320-5FFDB8647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37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1" name="Oval 1958">
                <a:extLst>
                  <a:ext uri="{FF2B5EF4-FFF2-40B4-BE49-F238E27FC236}">
                    <a16:creationId xmlns:a16="http://schemas.microsoft.com/office/drawing/2014/main" id="{299EA7A6-80DD-4147-A03B-B7D083915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39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2" name="Oval 1959">
                <a:extLst>
                  <a:ext uri="{FF2B5EF4-FFF2-40B4-BE49-F238E27FC236}">
                    <a16:creationId xmlns:a16="http://schemas.microsoft.com/office/drawing/2014/main" id="{9D61A1DC-93B2-4780-863F-F8073111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24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3" name="Freeform 1960">
                <a:extLst>
                  <a:ext uri="{FF2B5EF4-FFF2-40B4-BE49-F238E27FC236}">
                    <a16:creationId xmlns:a16="http://schemas.microsoft.com/office/drawing/2014/main" id="{F5C6DAC1-7457-448D-8985-D82A4EFB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39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4" name="Oval 1961">
                <a:extLst>
                  <a:ext uri="{FF2B5EF4-FFF2-40B4-BE49-F238E27FC236}">
                    <a16:creationId xmlns:a16="http://schemas.microsoft.com/office/drawing/2014/main" id="{22D2889B-2BD7-42C7-966D-8CF3DF645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234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5" name="Oval 1962">
                <a:extLst>
                  <a:ext uri="{FF2B5EF4-FFF2-40B4-BE49-F238E27FC236}">
                    <a16:creationId xmlns:a16="http://schemas.microsoft.com/office/drawing/2014/main" id="{84CF6996-B69A-4B7E-8D87-7F6CADFC5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36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6" name="Oval 1963">
                <a:extLst>
                  <a:ext uri="{FF2B5EF4-FFF2-40B4-BE49-F238E27FC236}">
                    <a16:creationId xmlns:a16="http://schemas.microsoft.com/office/drawing/2014/main" id="{6BD094A0-E066-466F-AEC1-00113F131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36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7" name="Freeform 1964">
                <a:extLst>
                  <a:ext uri="{FF2B5EF4-FFF2-40B4-BE49-F238E27FC236}">
                    <a16:creationId xmlns:a16="http://schemas.microsoft.com/office/drawing/2014/main" id="{8678CF7A-7695-459A-9166-C81F8B0CA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36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8" name="Oval 1965">
                <a:extLst>
                  <a:ext uri="{FF2B5EF4-FFF2-40B4-BE49-F238E27FC236}">
                    <a16:creationId xmlns:a16="http://schemas.microsoft.com/office/drawing/2014/main" id="{0839EAFD-9C6A-404C-9DA4-4F75DE8FB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238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9" name="Oval 1966">
                <a:extLst>
                  <a:ext uri="{FF2B5EF4-FFF2-40B4-BE49-F238E27FC236}">
                    <a16:creationId xmlns:a16="http://schemas.microsoft.com/office/drawing/2014/main" id="{A491CAB1-CF49-4684-9297-C94A7A39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39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0" name="Oval 1967">
                <a:extLst>
                  <a:ext uri="{FF2B5EF4-FFF2-40B4-BE49-F238E27FC236}">
                    <a16:creationId xmlns:a16="http://schemas.microsoft.com/office/drawing/2014/main" id="{60E6D6BC-4587-4753-A677-0529D808B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4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1" name="Freeform 1968">
                <a:extLst>
                  <a:ext uri="{FF2B5EF4-FFF2-40B4-BE49-F238E27FC236}">
                    <a16:creationId xmlns:a16="http://schemas.microsoft.com/office/drawing/2014/main" id="{AE0F5C78-EDC0-42E5-9690-E0DE3334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9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2" name="Oval 1969">
                <a:extLst>
                  <a:ext uri="{FF2B5EF4-FFF2-40B4-BE49-F238E27FC236}">
                    <a16:creationId xmlns:a16="http://schemas.microsoft.com/office/drawing/2014/main" id="{5CADEFB0-062A-4A35-8222-9BBC6A2A5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34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3" name="Oval 1970">
                <a:extLst>
                  <a:ext uri="{FF2B5EF4-FFF2-40B4-BE49-F238E27FC236}">
                    <a16:creationId xmlns:a16="http://schemas.microsoft.com/office/drawing/2014/main" id="{6C6DEA9C-D4FA-4F05-8287-02A91CB2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35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4" name="Oval 1971">
                <a:extLst>
                  <a:ext uri="{FF2B5EF4-FFF2-40B4-BE49-F238E27FC236}">
                    <a16:creationId xmlns:a16="http://schemas.microsoft.com/office/drawing/2014/main" id="{522E9CAD-3C65-46FF-846B-E4B28F12E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36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5" name="Freeform 1972">
                <a:extLst>
                  <a:ext uri="{FF2B5EF4-FFF2-40B4-BE49-F238E27FC236}">
                    <a16:creationId xmlns:a16="http://schemas.microsoft.com/office/drawing/2014/main" id="{551407A3-0384-4396-8710-2C12E284C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359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6" name="Oval 1973">
                <a:extLst>
                  <a:ext uri="{FF2B5EF4-FFF2-40B4-BE49-F238E27FC236}">
                    <a16:creationId xmlns:a16="http://schemas.microsoft.com/office/drawing/2014/main" id="{903AE0FD-4476-4948-941B-E16B23401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31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7" name="Oval 1974">
                <a:extLst>
                  <a:ext uri="{FF2B5EF4-FFF2-40B4-BE49-F238E27FC236}">
                    <a16:creationId xmlns:a16="http://schemas.microsoft.com/office/drawing/2014/main" id="{CFF68D2C-F551-454A-857C-EEA4B335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32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8" name="Oval 1975">
                <a:extLst>
                  <a:ext uri="{FF2B5EF4-FFF2-40B4-BE49-F238E27FC236}">
                    <a16:creationId xmlns:a16="http://schemas.microsoft.com/office/drawing/2014/main" id="{E397066D-0A70-4CB4-A699-2DC7E5B64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35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9" name="Freeform 1976">
                <a:extLst>
                  <a:ext uri="{FF2B5EF4-FFF2-40B4-BE49-F238E27FC236}">
                    <a16:creationId xmlns:a16="http://schemas.microsoft.com/office/drawing/2014/main" id="{3F1C78D6-5552-445C-A5D2-7D500586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33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0" name="Oval 1977">
                <a:extLst>
                  <a:ext uri="{FF2B5EF4-FFF2-40B4-BE49-F238E27FC236}">
                    <a16:creationId xmlns:a16="http://schemas.microsoft.com/office/drawing/2014/main" id="{33A1E0AF-7DB9-4BE2-8364-798FB7AF5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23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1" name="Oval 1978">
                <a:extLst>
                  <a:ext uri="{FF2B5EF4-FFF2-40B4-BE49-F238E27FC236}">
                    <a16:creationId xmlns:a16="http://schemas.microsoft.com/office/drawing/2014/main" id="{048BBEAB-9AF4-480B-ACE4-873860C5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231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2" name="Oval 1979">
                <a:extLst>
                  <a:ext uri="{FF2B5EF4-FFF2-40B4-BE49-F238E27FC236}">
                    <a16:creationId xmlns:a16="http://schemas.microsoft.com/office/drawing/2014/main" id="{79AC069A-6114-4AF4-BFAF-05D5BBB13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32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3" name="Freeform 1980">
                <a:extLst>
                  <a:ext uri="{FF2B5EF4-FFF2-40B4-BE49-F238E27FC236}">
                    <a16:creationId xmlns:a16="http://schemas.microsoft.com/office/drawing/2014/main" id="{B546EAE9-7EE1-4240-80F1-60D49B9CC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31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4" name="Oval 1981">
                <a:extLst>
                  <a:ext uri="{FF2B5EF4-FFF2-40B4-BE49-F238E27FC236}">
                    <a16:creationId xmlns:a16="http://schemas.microsoft.com/office/drawing/2014/main" id="{7179E148-1892-4A9F-B0F6-ECA255B35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2294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5" name="Oval 1982">
                <a:extLst>
                  <a:ext uri="{FF2B5EF4-FFF2-40B4-BE49-F238E27FC236}">
                    <a16:creationId xmlns:a16="http://schemas.microsoft.com/office/drawing/2014/main" id="{5D21DA96-80EF-4551-AA82-A712552F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230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6" name="Oval 1983">
                <a:extLst>
                  <a:ext uri="{FF2B5EF4-FFF2-40B4-BE49-F238E27FC236}">
                    <a16:creationId xmlns:a16="http://schemas.microsoft.com/office/drawing/2014/main" id="{906303C6-1CFB-4B4C-9007-600F4A8FC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231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7" name="Freeform 1984">
                <a:extLst>
                  <a:ext uri="{FF2B5EF4-FFF2-40B4-BE49-F238E27FC236}">
                    <a16:creationId xmlns:a16="http://schemas.microsoft.com/office/drawing/2014/main" id="{1E6341C6-37D0-4CE6-8895-340E47BC3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309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8" name="Oval 1985">
                <a:extLst>
                  <a:ext uri="{FF2B5EF4-FFF2-40B4-BE49-F238E27FC236}">
                    <a16:creationId xmlns:a16="http://schemas.microsoft.com/office/drawing/2014/main" id="{26D67385-5FF6-4329-9ED1-A66EB0EFF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297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9" name="Oval 1986">
                <a:extLst>
                  <a:ext uri="{FF2B5EF4-FFF2-40B4-BE49-F238E27FC236}">
                    <a16:creationId xmlns:a16="http://schemas.microsoft.com/office/drawing/2014/main" id="{F79CB937-8330-4952-A245-EFF98B178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30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0" name="Oval 1987">
                <a:extLst>
                  <a:ext uri="{FF2B5EF4-FFF2-40B4-BE49-F238E27FC236}">
                    <a16:creationId xmlns:a16="http://schemas.microsoft.com/office/drawing/2014/main" id="{E304F6ED-0E20-4785-B927-DE7997BD0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231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1" name="Freeform 1988">
                <a:extLst>
                  <a:ext uri="{FF2B5EF4-FFF2-40B4-BE49-F238E27FC236}">
                    <a16:creationId xmlns:a16="http://schemas.microsoft.com/office/drawing/2014/main" id="{45D27043-EDAB-4B05-B855-93B37361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31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2" name="Oval 1989">
                <a:extLst>
                  <a:ext uri="{FF2B5EF4-FFF2-40B4-BE49-F238E27FC236}">
                    <a16:creationId xmlns:a16="http://schemas.microsoft.com/office/drawing/2014/main" id="{8FBDFFBB-C84B-4197-8C22-2E31F0534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3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3" name="Oval 1990">
                <a:extLst>
                  <a:ext uri="{FF2B5EF4-FFF2-40B4-BE49-F238E27FC236}">
                    <a16:creationId xmlns:a16="http://schemas.microsoft.com/office/drawing/2014/main" id="{65AE27AF-BD7E-4D76-8E36-A5AE805CE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31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4" name="Oval 1991">
                <a:extLst>
                  <a:ext uri="{FF2B5EF4-FFF2-40B4-BE49-F238E27FC236}">
                    <a16:creationId xmlns:a16="http://schemas.microsoft.com/office/drawing/2014/main" id="{EEDB0BA5-68DD-4656-8022-FC66C31A7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232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5" name="Freeform 1992">
                <a:extLst>
                  <a:ext uri="{FF2B5EF4-FFF2-40B4-BE49-F238E27FC236}">
                    <a16:creationId xmlns:a16="http://schemas.microsoft.com/office/drawing/2014/main" id="{E9F99DDE-3BEA-4151-9528-2F4AB6B5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318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39 w 24"/>
                  <a:gd name="T5" fmla="*/ 100 h 23"/>
                  <a:gd name="T6" fmla="*/ 218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6" name="Oval 1993">
                <a:extLst>
                  <a:ext uri="{FF2B5EF4-FFF2-40B4-BE49-F238E27FC236}">
                    <a16:creationId xmlns:a16="http://schemas.microsoft.com/office/drawing/2014/main" id="{54FE0F97-F8C0-4466-A1B2-C8FA0F4A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232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7" name="Oval 1994">
                <a:extLst>
                  <a:ext uri="{FF2B5EF4-FFF2-40B4-BE49-F238E27FC236}">
                    <a16:creationId xmlns:a16="http://schemas.microsoft.com/office/drawing/2014/main" id="{F7D8BE6B-739D-470F-87B0-061334E9B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233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8" name="Oval 1995">
                <a:extLst>
                  <a:ext uri="{FF2B5EF4-FFF2-40B4-BE49-F238E27FC236}">
                    <a16:creationId xmlns:a16="http://schemas.microsoft.com/office/drawing/2014/main" id="{0286BF6E-2C6B-4F4E-B89B-1B3C71D6A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234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9" name="Freeform 1996">
                <a:extLst>
                  <a:ext uri="{FF2B5EF4-FFF2-40B4-BE49-F238E27FC236}">
                    <a16:creationId xmlns:a16="http://schemas.microsoft.com/office/drawing/2014/main" id="{B7A582DF-302D-439F-B4B2-BA826774D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338"/>
                <a:ext cx="56" cy="52"/>
              </a:xfrm>
              <a:custGeom>
                <a:avLst/>
                <a:gdLst>
                  <a:gd name="T0" fmla="*/ 0 w 25"/>
                  <a:gd name="T1" fmla="*/ 196 h 22"/>
                  <a:gd name="T2" fmla="*/ 110 w 25"/>
                  <a:gd name="T3" fmla="*/ 251 h 22"/>
                  <a:gd name="T4" fmla="*/ 246 w 25"/>
                  <a:gd name="T5" fmla="*/ 78 h 22"/>
                  <a:gd name="T6" fmla="*/ 226 w 25"/>
                  <a:gd name="T7" fmla="*/ 0 h 22"/>
                  <a:gd name="T8" fmla="*/ 280 w 25"/>
                  <a:gd name="T9" fmla="*/ 118 h 22"/>
                  <a:gd name="T10" fmla="*/ 134 w 25"/>
                  <a:gd name="T11" fmla="*/ 291 h 22"/>
                  <a:gd name="T12" fmla="*/ 0 w 25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6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0" name="Oval 1997">
                <a:extLst>
                  <a:ext uri="{FF2B5EF4-FFF2-40B4-BE49-F238E27FC236}">
                    <a16:creationId xmlns:a16="http://schemas.microsoft.com/office/drawing/2014/main" id="{0CFD5CE2-984B-40CC-A4ED-8503F657E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366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1" name="Oval 1998">
                <a:extLst>
                  <a:ext uri="{FF2B5EF4-FFF2-40B4-BE49-F238E27FC236}">
                    <a16:creationId xmlns:a16="http://schemas.microsoft.com/office/drawing/2014/main" id="{21F7C3F0-9078-4F0C-BBEB-FED98BCE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238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2" name="Oval 1999">
                <a:extLst>
                  <a:ext uri="{FF2B5EF4-FFF2-40B4-BE49-F238E27FC236}">
                    <a16:creationId xmlns:a16="http://schemas.microsoft.com/office/drawing/2014/main" id="{19F8B517-1B13-41EB-9882-B6E958CAB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3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3" name="Freeform 2000">
                <a:extLst>
                  <a:ext uri="{FF2B5EF4-FFF2-40B4-BE49-F238E27FC236}">
                    <a16:creationId xmlns:a16="http://schemas.microsoft.com/office/drawing/2014/main" id="{F803B66A-7810-40AC-8D9A-F6C3149F2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383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4" name="Oval 2001">
                <a:extLst>
                  <a:ext uri="{FF2B5EF4-FFF2-40B4-BE49-F238E27FC236}">
                    <a16:creationId xmlns:a16="http://schemas.microsoft.com/office/drawing/2014/main" id="{F4D23CEB-674C-44CD-9244-D4029D3D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" y="2357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5" name="Oval 2002">
                <a:extLst>
                  <a:ext uri="{FF2B5EF4-FFF2-40B4-BE49-F238E27FC236}">
                    <a16:creationId xmlns:a16="http://schemas.microsoft.com/office/drawing/2014/main" id="{72529AE8-E77D-430D-8F75-F7B7A00DF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237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6" name="Oval 2003">
                <a:extLst>
                  <a:ext uri="{FF2B5EF4-FFF2-40B4-BE49-F238E27FC236}">
                    <a16:creationId xmlns:a16="http://schemas.microsoft.com/office/drawing/2014/main" id="{97094553-B71D-400B-9267-E415696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378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7" name="Freeform 2004">
                <a:extLst>
                  <a:ext uri="{FF2B5EF4-FFF2-40B4-BE49-F238E27FC236}">
                    <a16:creationId xmlns:a16="http://schemas.microsoft.com/office/drawing/2014/main" id="{DC594FDA-7E65-412E-8AB6-089966F6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374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8" name="Oval 2005">
                <a:extLst>
                  <a:ext uri="{FF2B5EF4-FFF2-40B4-BE49-F238E27FC236}">
                    <a16:creationId xmlns:a16="http://schemas.microsoft.com/office/drawing/2014/main" id="{6EC9258A-E5D9-4F5A-9154-3460B35D1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64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9" name="Oval 2006">
                <a:extLst>
                  <a:ext uri="{FF2B5EF4-FFF2-40B4-BE49-F238E27FC236}">
                    <a16:creationId xmlns:a16="http://schemas.microsoft.com/office/drawing/2014/main" id="{4A24FC34-AED2-46EA-848D-FA4276F41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378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0" name="Oval 2007">
                <a:extLst>
                  <a:ext uri="{FF2B5EF4-FFF2-40B4-BE49-F238E27FC236}">
                    <a16:creationId xmlns:a16="http://schemas.microsoft.com/office/drawing/2014/main" id="{43E20000-388A-49A6-A96D-FA3901015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3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1" name="Freeform 2008">
                <a:extLst>
                  <a:ext uri="{FF2B5EF4-FFF2-40B4-BE49-F238E27FC236}">
                    <a16:creationId xmlns:a16="http://schemas.microsoft.com/office/drawing/2014/main" id="{C7D800AB-4E2C-4F0C-91AE-88BFAF07D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381"/>
                <a:ext cx="56" cy="57"/>
              </a:xfrm>
              <a:custGeom>
                <a:avLst/>
                <a:gdLst>
                  <a:gd name="T0" fmla="*/ 0 w 25"/>
                  <a:gd name="T1" fmla="*/ 214 h 24"/>
                  <a:gd name="T2" fmla="*/ 101 w 25"/>
                  <a:gd name="T3" fmla="*/ 271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35 h 24"/>
                  <a:gd name="T10" fmla="*/ 134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2" name="Oval 2009">
                <a:extLst>
                  <a:ext uri="{FF2B5EF4-FFF2-40B4-BE49-F238E27FC236}">
                    <a16:creationId xmlns:a16="http://schemas.microsoft.com/office/drawing/2014/main" id="{6990718B-FADE-4B61-B7E7-143BB067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78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3" name="Oval 2010">
                <a:extLst>
                  <a:ext uri="{FF2B5EF4-FFF2-40B4-BE49-F238E27FC236}">
                    <a16:creationId xmlns:a16="http://schemas.microsoft.com/office/drawing/2014/main" id="{84A0E6DF-B998-4622-9340-21BFECD39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3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4" name="Oval 2011">
                <a:extLst>
                  <a:ext uri="{FF2B5EF4-FFF2-40B4-BE49-F238E27FC236}">
                    <a16:creationId xmlns:a16="http://schemas.microsoft.com/office/drawing/2014/main" id="{F9BD287C-0063-46F4-84D9-21DBBAB29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240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5" name="Freeform 2012">
                <a:extLst>
                  <a:ext uri="{FF2B5EF4-FFF2-40B4-BE49-F238E27FC236}">
                    <a16:creationId xmlns:a16="http://schemas.microsoft.com/office/drawing/2014/main" id="{5BFC91FA-C898-44EE-A6F4-9320D322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95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68 w 26"/>
                  <a:gd name="T5" fmla="*/ 79 h 23"/>
                  <a:gd name="T6" fmla="*/ 243 w 26"/>
                  <a:gd name="T7" fmla="*/ 0 h 23"/>
                  <a:gd name="T8" fmla="*/ 288 w 26"/>
                  <a:gd name="T9" fmla="*/ 136 h 23"/>
                  <a:gd name="T10" fmla="*/ 145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3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6" name="Oval 2013">
                <a:extLst>
                  <a:ext uri="{FF2B5EF4-FFF2-40B4-BE49-F238E27FC236}">
                    <a16:creationId xmlns:a16="http://schemas.microsoft.com/office/drawing/2014/main" id="{E549785F-1A61-4DCB-85AC-2C0674D2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41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7" name="Oval 2014">
                <a:extLst>
                  <a:ext uri="{FF2B5EF4-FFF2-40B4-BE49-F238E27FC236}">
                    <a16:creationId xmlns:a16="http://schemas.microsoft.com/office/drawing/2014/main" id="{2BD46DB1-9ABD-48F5-8164-A423FBD2B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424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8" name="Oval 2015">
                <a:extLst>
                  <a:ext uri="{FF2B5EF4-FFF2-40B4-BE49-F238E27FC236}">
                    <a16:creationId xmlns:a16="http://schemas.microsoft.com/office/drawing/2014/main" id="{51716CF9-E849-4830-8378-4BA4CB944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43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9" name="Freeform 2016">
                <a:extLst>
                  <a:ext uri="{FF2B5EF4-FFF2-40B4-BE49-F238E27FC236}">
                    <a16:creationId xmlns:a16="http://schemas.microsoft.com/office/drawing/2014/main" id="{875158F3-1962-475A-B41C-2DA8E5F1A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26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0" name="Oval 2017">
                <a:extLst>
                  <a:ext uri="{FF2B5EF4-FFF2-40B4-BE49-F238E27FC236}">
                    <a16:creationId xmlns:a16="http://schemas.microsoft.com/office/drawing/2014/main" id="{BD76870F-9ACD-44AF-A1A9-C38BCCEBD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450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1" name="Oval 2018">
                <a:extLst>
                  <a:ext uri="{FF2B5EF4-FFF2-40B4-BE49-F238E27FC236}">
                    <a16:creationId xmlns:a16="http://schemas.microsoft.com/office/drawing/2014/main" id="{C2118981-274C-45BF-A817-B3058C0D1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46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2" name="Oval 2019">
                <a:extLst>
                  <a:ext uri="{FF2B5EF4-FFF2-40B4-BE49-F238E27FC236}">
                    <a16:creationId xmlns:a16="http://schemas.microsoft.com/office/drawing/2014/main" id="{E6802D47-45FF-4CAF-9359-C7B71DF2D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47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3" name="Freeform 2020">
                <a:extLst>
                  <a:ext uri="{FF2B5EF4-FFF2-40B4-BE49-F238E27FC236}">
                    <a16:creationId xmlns:a16="http://schemas.microsoft.com/office/drawing/2014/main" id="{A356BA9D-B287-446F-8104-E6065B473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465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4" name="Oval 2021">
                <a:extLst>
                  <a:ext uri="{FF2B5EF4-FFF2-40B4-BE49-F238E27FC236}">
                    <a16:creationId xmlns:a16="http://schemas.microsoft.com/office/drawing/2014/main" id="{210D9B13-9377-4B6C-B28A-5F949D9A6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2501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5" name="Oval 2022">
                <a:extLst>
                  <a:ext uri="{FF2B5EF4-FFF2-40B4-BE49-F238E27FC236}">
                    <a16:creationId xmlns:a16="http://schemas.microsoft.com/office/drawing/2014/main" id="{6AB1CD39-4EBE-4139-810F-0679B961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251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6" name="Oval 2023">
                <a:extLst>
                  <a:ext uri="{FF2B5EF4-FFF2-40B4-BE49-F238E27FC236}">
                    <a16:creationId xmlns:a16="http://schemas.microsoft.com/office/drawing/2014/main" id="{2E628EB3-FF94-492C-8F03-1FBEB16D6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522"/>
                <a:ext cx="1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7" name="Freeform 2024">
                <a:extLst>
                  <a:ext uri="{FF2B5EF4-FFF2-40B4-BE49-F238E27FC236}">
                    <a16:creationId xmlns:a16="http://schemas.microsoft.com/office/drawing/2014/main" id="{559D6930-179D-4032-9547-408F4009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51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0 w 26"/>
                  <a:gd name="T3" fmla="*/ 271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8" name="Oval 2025">
                <a:extLst>
                  <a:ext uri="{FF2B5EF4-FFF2-40B4-BE49-F238E27FC236}">
                    <a16:creationId xmlns:a16="http://schemas.microsoft.com/office/drawing/2014/main" id="{170A9771-B2E0-4498-B642-A616FFE34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563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9" name="Oval 2026">
                <a:extLst>
                  <a:ext uri="{FF2B5EF4-FFF2-40B4-BE49-F238E27FC236}">
                    <a16:creationId xmlns:a16="http://schemas.microsoft.com/office/drawing/2014/main" id="{50084525-1BBC-48CE-8205-6D0BBA2DA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57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0" name="Oval 2027">
                <a:extLst>
                  <a:ext uri="{FF2B5EF4-FFF2-40B4-BE49-F238E27FC236}">
                    <a16:creationId xmlns:a16="http://schemas.microsoft.com/office/drawing/2014/main" id="{EB28A2F1-9D8F-448F-B897-E98C370B8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8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1" name="Freeform 2028">
                <a:extLst>
                  <a:ext uri="{FF2B5EF4-FFF2-40B4-BE49-F238E27FC236}">
                    <a16:creationId xmlns:a16="http://schemas.microsoft.com/office/drawing/2014/main" id="{02B43C8F-839B-4B6F-96D4-8BDE0B84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580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5"/>
                      <a:pt x="23" y="2"/>
                      <a:pt x="22" y="0"/>
                    </a:cubicBezTo>
                    <a:cubicBezTo>
                      <a:pt x="25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2" name="Oval 2029">
                <a:extLst>
                  <a:ext uri="{FF2B5EF4-FFF2-40B4-BE49-F238E27FC236}">
                    <a16:creationId xmlns:a16="http://schemas.microsoft.com/office/drawing/2014/main" id="{86EE5FB9-5B1E-4454-9637-5225CC3C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2635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3" name="Oval 2030">
                <a:extLst>
                  <a:ext uri="{FF2B5EF4-FFF2-40B4-BE49-F238E27FC236}">
                    <a16:creationId xmlns:a16="http://schemas.microsoft.com/office/drawing/2014/main" id="{DA9AA13F-E41E-4CEF-9AF0-B3170F1AE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264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4" name="Oval 2031">
                <a:extLst>
                  <a:ext uri="{FF2B5EF4-FFF2-40B4-BE49-F238E27FC236}">
                    <a16:creationId xmlns:a16="http://schemas.microsoft.com/office/drawing/2014/main" id="{92C6C002-95A1-4039-9865-3FF9461C7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65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5" name="Freeform 2032">
                <a:extLst>
                  <a:ext uri="{FF2B5EF4-FFF2-40B4-BE49-F238E27FC236}">
                    <a16:creationId xmlns:a16="http://schemas.microsoft.com/office/drawing/2014/main" id="{C81C7D16-F902-494E-9E26-6EA306BEC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650"/>
                <a:ext cx="58" cy="57"/>
              </a:xfrm>
              <a:custGeom>
                <a:avLst/>
                <a:gdLst>
                  <a:gd name="T0" fmla="*/ 0 w 26"/>
                  <a:gd name="T1" fmla="*/ 226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47 h 24"/>
                  <a:gd name="T10" fmla="*/ 134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6" name="Oval 2033">
                <a:extLst>
                  <a:ext uri="{FF2B5EF4-FFF2-40B4-BE49-F238E27FC236}">
                    <a16:creationId xmlns:a16="http://schemas.microsoft.com/office/drawing/2014/main" id="{5FC1743B-4E59-41F8-B064-53799A4F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4" y="2707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7" name="Oval 2034">
                <a:extLst>
                  <a:ext uri="{FF2B5EF4-FFF2-40B4-BE49-F238E27FC236}">
                    <a16:creationId xmlns:a16="http://schemas.microsoft.com/office/drawing/2014/main" id="{AE930B2D-0072-4FB5-9F21-47A06612E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2722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8" name="Oval 2035">
                <a:extLst>
                  <a:ext uri="{FF2B5EF4-FFF2-40B4-BE49-F238E27FC236}">
                    <a16:creationId xmlns:a16="http://schemas.microsoft.com/office/drawing/2014/main" id="{22102128-7C45-44C7-8F7B-2486A62FD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72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9" name="Freeform 2036">
                <a:extLst>
                  <a:ext uri="{FF2B5EF4-FFF2-40B4-BE49-F238E27FC236}">
                    <a16:creationId xmlns:a16="http://schemas.microsoft.com/office/drawing/2014/main" id="{24ED5995-5F85-4574-9F29-DC4E70D8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72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Oval 2037">
                <a:extLst>
                  <a:ext uri="{FF2B5EF4-FFF2-40B4-BE49-F238E27FC236}">
                    <a16:creationId xmlns:a16="http://schemas.microsoft.com/office/drawing/2014/main" id="{B6E73B3F-518D-4FB6-BF80-68B587E0B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2784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1" name="Oval 2038">
                <a:extLst>
                  <a:ext uri="{FF2B5EF4-FFF2-40B4-BE49-F238E27FC236}">
                    <a16:creationId xmlns:a16="http://schemas.microsoft.com/office/drawing/2014/main" id="{0A9CECC2-FDB4-4123-8CD1-1E340BC34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79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2" name="Oval 2039">
                <a:extLst>
                  <a:ext uri="{FF2B5EF4-FFF2-40B4-BE49-F238E27FC236}">
                    <a16:creationId xmlns:a16="http://schemas.microsoft.com/office/drawing/2014/main" id="{AF1F07AB-2EF7-4494-B19C-07282CFCB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80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3" name="Freeform 2040">
                <a:extLst>
                  <a:ext uri="{FF2B5EF4-FFF2-40B4-BE49-F238E27FC236}">
                    <a16:creationId xmlns:a16="http://schemas.microsoft.com/office/drawing/2014/main" id="{3D4FD6A2-E9A5-4F94-85E5-C49DDB42D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798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4" name="Oval 2041">
                <a:extLst>
                  <a:ext uri="{FF2B5EF4-FFF2-40B4-BE49-F238E27FC236}">
                    <a16:creationId xmlns:a16="http://schemas.microsoft.com/office/drawing/2014/main" id="{469F6C56-3EB6-4866-A939-B51EE4464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86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5" name="Oval 2042">
                <a:extLst>
                  <a:ext uri="{FF2B5EF4-FFF2-40B4-BE49-F238E27FC236}">
                    <a16:creationId xmlns:a16="http://schemas.microsoft.com/office/drawing/2014/main" id="{647ADC6B-F518-4068-A991-5A9C18857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87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6" name="Oval 2043">
                <a:extLst>
                  <a:ext uri="{FF2B5EF4-FFF2-40B4-BE49-F238E27FC236}">
                    <a16:creationId xmlns:a16="http://schemas.microsoft.com/office/drawing/2014/main" id="{95C4CBE3-5A48-43E8-A08F-D0D7CECB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8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7" name="Freeform 2044">
                <a:extLst>
                  <a:ext uri="{FF2B5EF4-FFF2-40B4-BE49-F238E27FC236}">
                    <a16:creationId xmlns:a16="http://schemas.microsoft.com/office/drawing/2014/main" id="{D193008B-42CF-416A-909A-1247294CC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78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8" name="Oval 2045">
                <a:extLst>
                  <a:ext uri="{FF2B5EF4-FFF2-40B4-BE49-F238E27FC236}">
                    <a16:creationId xmlns:a16="http://schemas.microsoft.com/office/drawing/2014/main" id="{3C5550E5-EE4D-4E87-B511-04E38D8A7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940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9" name="Oval 2046">
                <a:extLst>
                  <a:ext uri="{FF2B5EF4-FFF2-40B4-BE49-F238E27FC236}">
                    <a16:creationId xmlns:a16="http://schemas.microsoft.com/office/drawing/2014/main" id="{B73D0215-BD12-47DE-9165-8860C866F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95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0" name="Oval 2047">
                <a:extLst>
                  <a:ext uri="{FF2B5EF4-FFF2-40B4-BE49-F238E27FC236}">
                    <a16:creationId xmlns:a16="http://schemas.microsoft.com/office/drawing/2014/main" id="{1D5F0B0A-2ABA-4775-883E-48FE22567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96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1" name="Freeform 2048">
                <a:extLst>
                  <a:ext uri="{FF2B5EF4-FFF2-40B4-BE49-F238E27FC236}">
                    <a16:creationId xmlns:a16="http://schemas.microsoft.com/office/drawing/2014/main" id="{C21EADCA-7E30-4C7F-9BF4-EAAC7084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54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2" name="Oval 2049">
                <a:extLst>
                  <a:ext uri="{FF2B5EF4-FFF2-40B4-BE49-F238E27FC236}">
                    <a16:creationId xmlns:a16="http://schemas.microsoft.com/office/drawing/2014/main" id="{9678CF98-B992-464B-9EE3-C7C6D5810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3019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3" name="Oval 2050">
                <a:extLst>
                  <a:ext uri="{FF2B5EF4-FFF2-40B4-BE49-F238E27FC236}">
                    <a16:creationId xmlns:a16="http://schemas.microsoft.com/office/drawing/2014/main" id="{5CDCE3EC-E499-4D37-A96A-E7919577D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3034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4" name="Oval 2051">
                <a:extLst>
                  <a:ext uri="{FF2B5EF4-FFF2-40B4-BE49-F238E27FC236}">
                    <a16:creationId xmlns:a16="http://schemas.microsoft.com/office/drawing/2014/main" id="{B2B54F8E-BCBF-400A-A0A6-3D687ACB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304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5" name="Freeform 2052">
                <a:extLst>
                  <a:ext uri="{FF2B5EF4-FFF2-40B4-BE49-F238E27FC236}">
                    <a16:creationId xmlns:a16="http://schemas.microsoft.com/office/drawing/2014/main" id="{0C307D53-58A6-4068-8335-88ADDFA3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36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6" name="Oval 2053">
                <a:extLst>
                  <a:ext uri="{FF2B5EF4-FFF2-40B4-BE49-F238E27FC236}">
                    <a16:creationId xmlns:a16="http://schemas.microsoft.com/office/drawing/2014/main" id="{76141766-864A-458E-862F-2B6FFC27F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309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7" name="Oval 2054">
                <a:extLst>
                  <a:ext uri="{FF2B5EF4-FFF2-40B4-BE49-F238E27FC236}">
                    <a16:creationId xmlns:a16="http://schemas.microsoft.com/office/drawing/2014/main" id="{A919AB27-FF16-4908-801C-09A55A081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310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8" name="Oval 2055">
                <a:extLst>
                  <a:ext uri="{FF2B5EF4-FFF2-40B4-BE49-F238E27FC236}">
                    <a16:creationId xmlns:a16="http://schemas.microsoft.com/office/drawing/2014/main" id="{CCBEC454-79B8-408D-96F6-811B6AF5C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11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9" name="Freeform 2056">
                <a:extLst>
                  <a:ext uri="{FF2B5EF4-FFF2-40B4-BE49-F238E27FC236}">
                    <a16:creationId xmlns:a16="http://schemas.microsoft.com/office/drawing/2014/main" id="{ACAC47F9-A993-49B3-A45A-26BF9159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106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0" name="Oval 2057">
                <a:extLst>
                  <a:ext uri="{FF2B5EF4-FFF2-40B4-BE49-F238E27FC236}">
                    <a16:creationId xmlns:a16="http://schemas.microsoft.com/office/drawing/2014/main" id="{B21DFC8C-52AE-49DF-9A3D-A2DDBFE78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316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1" name="Oval 2058">
                <a:extLst>
                  <a:ext uri="{FF2B5EF4-FFF2-40B4-BE49-F238E27FC236}">
                    <a16:creationId xmlns:a16="http://schemas.microsoft.com/office/drawing/2014/main" id="{04AC47D2-643F-4767-B0A5-3476DE14F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17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2" name="Oval 2059">
                <a:extLst>
                  <a:ext uri="{FF2B5EF4-FFF2-40B4-BE49-F238E27FC236}">
                    <a16:creationId xmlns:a16="http://schemas.microsoft.com/office/drawing/2014/main" id="{FAA75C3B-C704-481E-85C8-F659297AA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1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3" name="Freeform 2060">
                <a:extLst>
                  <a:ext uri="{FF2B5EF4-FFF2-40B4-BE49-F238E27FC236}">
                    <a16:creationId xmlns:a16="http://schemas.microsoft.com/office/drawing/2014/main" id="{8D10E9DB-6C4B-47DE-BE8B-512CFD61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17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4" name="Oval 2061">
                <a:extLst>
                  <a:ext uri="{FF2B5EF4-FFF2-40B4-BE49-F238E27FC236}">
                    <a16:creationId xmlns:a16="http://schemas.microsoft.com/office/drawing/2014/main" id="{FCBA869D-97D0-4774-85EA-9400EB090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3223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5" name="Oval 2062">
                <a:extLst>
                  <a:ext uri="{FF2B5EF4-FFF2-40B4-BE49-F238E27FC236}">
                    <a16:creationId xmlns:a16="http://schemas.microsoft.com/office/drawing/2014/main" id="{B5A7FAF6-7981-4AF1-AA90-39BA97FDB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3235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6" name="Oval 2063">
                <a:extLst>
                  <a:ext uri="{FF2B5EF4-FFF2-40B4-BE49-F238E27FC236}">
                    <a16:creationId xmlns:a16="http://schemas.microsoft.com/office/drawing/2014/main" id="{F98A3D30-0992-4E2C-A3C4-1B19D90AD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24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7" name="Freeform 2064">
                <a:extLst>
                  <a:ext uri="{FF2B5EF4-FFF2-40B4-BE49-F238E27FC236}">
                    <a16:creationId xmlns:a16="http://schemas.microsoft.com/office/drawing/2014/main" id="{5CF4ECFF-1CAB-4370-AB9A-0EA21EE4B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238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79 w 26"/>
                  <a:gd name="T5" fmla="*/ 95 h 24"/>
                  <a:gd name="T6" fmla="*/ 256 w 26"/>
                  <a:gd name="T7" fmla="*/ 0 h 24"/>
                  <a:gd name="T8" fmla="*/ 304 w 26"/>
                  <a:gd name="T9" fmla="*/ 147 h 24"/>
                  <a:gd name="T10" fmla="*/ 15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2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8" name="Oval 2065">
                <a:extLst>
                  <a:ext uri="{FF2B5EF4-FFF2-40B4-BE49-F238E27FC236}">
                    <a16:creationId xmlns:a16="http://schemas.microsoft.com/office/drawing/2014/main" id="{605F07ED-3656-41B4-A46B-7E58834EF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278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9" name="Oval 2066">
                <a:extLst>
                  <a:ext uri="{FF2B5EF4-FFF2-40B4-BE49-F238E27FC236}">
                    <a16:creationId xmlns:a16="http://schemas.microsoft.com/office/drawing/2014/main" id="{565AE359-0FE7-4FA1-90EE-750AB9E3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2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0" name="Oval 2067">
                <a:extLst>
                  <a:ext uri="{FF2B5EF4-FFF2-40B4-BE49-F238E27FC236}">
                    <a16:creationId xmlns:a16="http://schemas.microsoft.com/office/drawing/2014/main" id="{6E0AC8EB-21D9-4256-AA9A-F1645C74E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4" y="330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1" name="Freeform 2068">
                <a:extLst>
                  <a:ext uri="{FF2B5EF4-FFF2-40B4-BE49-F238E27FC236}">
                    <a16:creationId xmlns:a16="http://schemas.microsoft.com/office/drawing/2014/main" id="{61D3C2ED-C0ED-42A8-AF5F-1A8596DA7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295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40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2" name="Oval 2069">
                <a:extLst>
                  <a:ext uri="{FF2B5EF4-FFF2-40B4-BE49-F238E27FC236}">
                    <a16:creationId xmlns:a16="http://schemas.microsoft.com/office/drawing/2014/main" id="{6AEADA8E-9A17-43A3-97C7-60B5B037A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324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3" name="Oval 2070">
                <a:extLst>
                  <a:ext uri="{FF2B5EF4-FFF2-40B4-BE49-F238E27FC236}">
                    <a16:creationId xmlns:a16="http://schemas.microsoft.com/office/drawing/2014/main" id="{C783D855-ACBD-4CD4-90F5-09E316EF5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3338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4" name="Oval 2071">
                <a:extLst>
                  <a:ext uri="{FF2B5EF4-FFF2-40B4-BE49-F238E27FC236}">
                    <a16:creationId xmlns:a16="http://schemas.microsoft.com/office/drawing/2014/main" id="{D6D6D9E2-DA29-4112-B5EB-9AFC8094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34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5" name="Freeform 2072">
                <a:extLst>
                  <a:ext uri="{FF2B5EF4-FFF2-40B4-BE49-F238E27FC236}">
                    <a16:creationId xmlns:a16="http://schemas.microsoft.com/office/drawing/2014/main" id="{311BDEFA-F22A-419B-A4D6-B8D7F188C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341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6" name="Oval 2073">
                <a:extLst>
                  <a:ext uri="{FF2B5EF4-FFF2-40B4-BE49-F238E27FC236}">
                    <a16:creationId xmlns:a16="http://schemas.microsoft.com/office/drawing/2014/main" id="{17F0C1C0-8F97-455B-8745-4D7563FF4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362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7" name="Oval 2074">
                <a:extLst>
                  <a:ext uri="{FF2B5EF4-FFF2-40B4-BE49-F238E27FC236}">
                    <a16:creationId xmlns:a16="http://schemas.microsoft.com/office/drawing/2014/main" id="{304B777B-0A69-4C1B-8E14-FDB1F3C6A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377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8" name="Oval 2075">
                <a:extLst>
                  <a:ext uri="{FF2B5EF4-FFF2-40B4-BE49-F238E27FC236}">
                    <a16:creationId xmlns:a16="http://schemas.microsoft.com/office/drawing/2014/main" id="{98F7FADD-FC9A-4E79-9746-7BDB0AE6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38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8" name="Group 2076">
              <a:extLst>
                <a:ext uri="{FF2B5EF4-FFF2-40B4-BE49-F238E27FC236}">
                  <a16:creationId xmlns:a16="http://schemas.microsoft.com/office/drawing/2014/main" id="{7721008C-F3EB-4DE6-B36E-4B552931D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6" y="2393"/>
              <a:ext cx="990" cy="1094"/>
              <a:chOff x="4196" y="2393"/>
              <a:chExt cx="990" cy="1094"/>
            </a:xfrm>
          </p:grpSpPr>
          <p:sp>
            <p:nvSpPr>
              <p:cNvPr id="52069" name="Freeform 2077">
                <a:extLst>
                  <a:ext uri="{FF2B5EF4-FFF2-40B4-BE49-F238E27FC236}">
                    <a16:creationId xmlns:a16="http://schemas.microsoft.com/office/drawing/2014/main" id="{757EC629-AD30-4D3F-85C8-EB0DBB9F1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379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0" name="Oval 2078">
                <a:extLst>
                  <a:ext uri="{FF2B5EF4-FFF2-40B4-BE49-F238E27FC236}">
                    <a16:creationId xmlns:a16="http://schemas.microsoft.com/office/drawing/2014/main" id="{98486B35-3D81-47C0-81EF-3899E5F1D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339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1" name="Oval 2079">
                <a:extLst>
                  <a:ext uri="{FF2B5EF4-FFF2-40B4-BE49-F238E27FC236}">
                    <a16:creationId xmlns:a16="http://schemas.microsoft.com/office/drawing/2014/main" id="{F917B2F2-E074-4B06-B6F1-787B93A57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3406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2" name="Oval 2080">
                <a:extLst>
                  <a:ext uri="{FF2B5EF4-FFF2-40B4-BE49-F238E27FC236}">
                    <a16:creationId xmlns:a16="http://schemas.microsoft.com/office/drawing/2014/main" id="{96890F63-F699-48EA-81D8-7FED4599C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341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3" name="Freeform 2081">
                <a:extLst>
                  <a:ext uri="{FF2B5EF4-FFF2-40B4-BE49-F238E27FC236}">
                    <a16:creationId xmlns:a16="http://schemas.microsoft.com/office/drawing/2014/main" id="{CDE254F5-C1F7-4CA3-AE27-C79C9BFE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40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4" name="Oval 2082">
                <a:extLst>
                  <a:ext uri="{FF2B5EF4-FFF2-40B4-BE49-F238E27FC236}">
                    <a16:creationId xmlns:a16="http://schemas.microsoft.com/office/drawing/2014/main" id="{AEE5D60F-ECF3-4A6C-94B8-E87D51455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3406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5" name="Oval 2083">
                <a:extLst>
                  <a:ext uri="{FF2B5EF4-FFF2-40B4-BE49-F238E27FC236}">
                    <a16:creationId xmlns:a16="http://schemas.microsoft.com/office/drawing/2014/main" id="{EE263071-51A7-448D-8805-6F1917BD1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34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6" name="Oval 2084">
                <a:extLst>
                  <a:ext uri="{FF2B5EF4-FFF2-40B4-BE49-F238E27FC236}">
                    <a16:creationId xmlns:a16="http://schemas.microsoft.com/office/drawing/2014/main" id="{7E2FE472-A14A-4847-9A1F-B73621931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3427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7" name="Freeform 2085">
                <a:extLst>
                  <a:ext uri="{FF2B5EF4-FFF2-40B4-BE49-F238E27FC236}">
                    <a16:creationId xmlns:a16="http://schemas.microsoft.com/office/drawing/2014/main" id="{0A5504D7-02F9-4514-B918-3EDF1CB12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42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8" name="Oval 2086">
                <a:extLst>
                  <a:ext uri="{FF2B5EF4-FFF2-40B4-BE49-F238E27FC236}">
                    <a16:creationId xmlns:a16="http://schemas.microsoft.com/office/drawing/2014/main" id="{CDCC6DBF-AC69-490E-98CC-42D5225DE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40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9" name="Oval 2087">
                <a:extLst>
                  <a:ext uri="{FF2B5EF4-FFF2-40B4-BE49-F238E27FC236}">
                    <a16:creationId xmlns:a16="http://schemas.microsoft.com/office/drawing/2014/main" id="{4E8AB029-DA35-44A3-82AD-66F4CA9EB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0" name="Oval 2088">
                <a:extLst>
                  <a:ext uri="{FF2B5EF4-FFF2-40B4-BE49-F238E27FC236}">
                    <a16:creationId xmlns:a16="http://schemas.microsoft.com/office/drawing/2014/main" id="{BDF310F4-CFFC-46D2-B064-974015323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343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1" name="Freeform 2089">
                <a:extLst>
                  <a:ext uri="{FF2B5EF4-FFF2-40B4-BE49-F238E27FC236}">
                    <a16:creationId xmlns:a16="http://schemas.microsoft.com/office/drawing/2014/main" id="{C127F2E8-A7BF-48F8-9037-4500B668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422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57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2" name="Oval 2090">
                <a:extLst>
                  <a:ext uri="{FF2B5EF4-FFF2-40B4-BE49-F238E27FC236}">
                    <a16:creationId xmlns:a16="http://schemas.microsoft.com/office/drawing/2014/main" id="{BA1BF034-9D52-4953-8FA3-F946A545C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39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3" name="Oval 2091">
                <a:extLst>
                  <a:ext uri="{FF2B5EF4-FFF2-40B4-BE49-F238E27FC236}">
                    <a16:creationId xmlns:a16="http://schemas.microsoft.com/office/drawing/2014/main" id="{674C8AFA-BA40-482D-87C3-5D9E08A31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340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4" name="Oval 2092">
                <a:extLst>
                  <a:ext uri="{FF2B5EF4-FFF2-40B4-BE49-F238E27FC236}">
                    <a16:creationId xmlns:a16="http://schemas.microsoft.com/office/drawing/2014/main" id="{29EAC259-044D-498E-BB1D-EAE0E030E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341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5" name="Freeform 2093">
                <a:extLst>
                  <a:ext uri="{FF2B5EF4-FFF2-40B4-BE49-F238E27FC236}">
                    <a16:creationId xmlns:a16="http://schemas.microsoft.com/office/drawing/2014/main" id="{9BE5CC71-6FE9-41F7-B19E-AC38FCF8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40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6" name="Oval 2094">
                <a:extLst>
                  <a:ext uri="{FF2B5EF4-FFF2-40B4-BE49-F238E27FC236}">
                    <a16:creationId xmlns:a16="http://schemas.microsoft.com/office/drawing/2014/main" id="{A04773F1-BF25-40AA-BB2F-09210BE6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365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7" name="Oval 2095">
                <a:extLst>
                  <a:ext uri="{FF2B5EF4-FFF2-40B4-BE49-F238E27FC236}">
                    <a16:creationId xmlns:a16="http://schemas.microsoft.com/office/drawing/2014/main" id="{B11D6A0C-CAD2-481C-926F-AC006097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6" y="3379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8" name="Oval 2096">
                <a:extLst>
                  <a:ext uri="{FF2B5EF4-FFF2-40B4-BE49-F238E27FC236}">
                    <a16:creationId xmlns:a16="http://schemas.microsoft.com/office/drawing/2014/main" id="{E5B915A0-F2C9-464F-9789-052E231F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33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9" name="Freeform 2097">
                <a:extLst>
                  <a:ext uri="{FF2B5EF4-FFF2-40B4-BE49-F238E27FC236}">
                    <a16:creationId xmlns:a16="http://schemas.microsoft.com/office/drawing/2014/main" id="{D2736046-F069-44E9-8C17-6DB65DE3D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3382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0" name="Oval 2098">
                <a:extLst>
                  <a:ext uri="{FF2B5EF4-FFF2-40B4-BE49-F238E27FC236}">
                    <a16:creationId xmlns:a16="http://schemas.microsoft.com/office/drawing/2014/main" id="{A0B3FE13-901D-42C2-A30C-C405AE70F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329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1" name="Oval 2099">
                <a:extLst>
                  <a:ext uri="{FF2B5EF4-FFF2-40B4-BE49-F238E27FC236}">
                    <a16:creationId xmlns:a16="http://schemas.microsoft.com/office/drawing/2014/main" id="{681E4B61-A0B6-4EA5-9CC6-5FC733260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334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2" name="Oval 2100">
                <a:extLst>
                  <a:ext uri="{FF2B5EF4-FFF2-40B4-BE49-F238E27FC236}">
                    <a16:creationId xmlns:a16="http://schemas.microsoft.com/office/drawing/2014/main" id="{86A142F9-99A1-4B55-A0B7-5365B0C17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0" y="3350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3" name="Freeform 2101">
                <a:extLst>
                  <a:ext uri="{FF2B5EF4-FFF2-40B4-BE49-F238E27FC236}">
                    <a16:creationId xmlns:a16="http://schemas.microsoft.com/office/drawing/2014/main" id="{71A2988A-374A-4BC9-93CE-DD0589080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346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01 w 25"/>
                  <a:gd name="T3" fmla="*/ 275 h 23"/>
                  <a:gd name="T4" fmla="*/ 260 w 25"/>
                  <a:gd name="T5" fmla="*/ 79 h 23"/>
                  <a:gd name="T6" fmla="*/ 235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4" name="Oval 2102">
                <a:extLst>
                  <a:ext uri="{FF2B5EF4-FFF2-40B4-BE49-F238E27FC236}">
                    <a16:creationId xmlns:a16="http://schemas.microsoft.com/office/drawing/2014/main" id="{FFBCD8A4-6D9D-41A3-8B6D-9377FC9A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328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5" name="Oval 2103">
                <a:extLst>
                  <a:ext uri="{FF2B5EF4-FFF2-40B4-BE49-F238E27FC236}">
                    <a16:creationId xmlns:a16="http://schemas.microsoft.com/office/drawing/2014/main" id="{91A02CCE-680E-4E66-B93B-89771A9FA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329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6" name="Oval 2104">
                <a:extLst>
                  <a:ext uri="{FF2B5EF4-FFF2-40B4-BE49-F238E27FC236}">
                    <a16:creationId xmlns:a16="http://schemas.microsoft.com/office/drawing/2014/main" id="{DCBCD243-4860-415E-B336-6699FDAD3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3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7" name="Freeform 2105">
                <a:extLst>
                  <a:ext uri="{FF2B5EF4-FFF2-40B4-BE49-F238E27FC236}">
                    <a16:creationId xmlns:a16="http://schemas.microsoft.com/office/drawing/2014/main" id="{9D211AEE-7764-410E-847D-89BD09E74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298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71 h 24"/>
                  <a:gd name="T4" fmla="*/ 268 w 26"/>
                  <a:gd name="T5" fmla="*/ 78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8" name="Oval 2106">
                <a:extLst>
                  <a:ext uri="{FF2B5EF4-FFF2-40B4-BE49-F238E27FC236}">
                    <a16:creationId xmlns:a16="http://schemas.microsoft.com/office/drawing/2014/main" id="{19BFD780-9B7F-4860-806D-2AD0AA5FC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22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9" name="Oval 2107">
                <a:extLst>
                  <a:ext uri="{FF2B5EF4-FFF2-40B4-BE49-F238E27FC236}">
                    <a16:creationId xmlns:a16="http://schemas.microsoft.com/office/drawing/2014/main" id="{95B762F3-2E63-44E4-B8F3-5097B1A07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323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0" name="Oval 2108">
                <a:extLst>
                  <a:ext uri="{FF2B5EF4-FFF2-40B4-BE49-F238E27FC236}">
                    <a16:creationId xmlns:a16="http://schemas.microsoft.com/office/drawing/2014/main" id="{334C2CDE-0BD6-4E43-8DBD-B0F25ABAD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24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1" name="Freeform 2109">
                <a:extLst>
                  <a:ext uri="{FF2B5EF4-FFF2-40B4-BE49-F238E27FC236}">
                    <a16:creationId xmlns:a16="http://schemas.microsoft.com/office/drawing/2014/main" id="{D2503C0C-5E01-4CCA-8E19-D3444472A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323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2" name="Oval 2110">
                <a:extLst>
                  <a:ext uri="{FF2B5EF4-FFF2-40B4-BE49-F238E27FC236}">
                    <a16:creationId xmlns:a16="http://schemas.microsoft.com/office/drawing/2014/main" id="{B36FECFD-5C63-4253-890C-53DF878E5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315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3" name="Oval 2111">
                <a:extLst>
                  <a:ext uri="{FF2B5EF4-FFF2-40B4-BE49-F238E27FC236}">
                    <a16:creationId xmlns:a16="http://schemas.microsoft.com/office/drawing/2014/main" id="{87355CF6-C3AC-4E45-AA96-15F95DE4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16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4" name="Oval 2112">
                <a:extLst>
                  <a:ext uri="{FF2B5EF4-FFF2-40B4-BE49-F238E27FC236}">
                    <a16:creationId xmlns:a16="http://schemas.microsoft.com/office/drawing/2014/main" id="{07FC9BB5-260E-426A-ADD8-326C605DC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31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5" name="Freeform 2113">
                <a:extLst>
                  <a:ext uri="{FF2B5EF4-FFF2-40B4-BE49-F238E27FC236}">
                    <a16:creationId xmlns:a16="http://schemas.microsoft.com/office/drawing/2014/main" id="{3DAF8F3D-3F2B-4E03-87AF-2D6914AFF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6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5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6" name="Oval 2114">
                <a:extLst>
                  <a:ext uri="{FF2B5EF4-FFF2-40B4-BE49-F238E27FC236}">
                    <a16:creationId xmlns:a16="http://schemas.microsoft.com/office/drawing/2014/main" id="{4C6BAE56-EE64-4BBE-A420-F37AD4283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3077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7" name="Oval 2115">
                <a:extLst>
                  <a:ext uri="{FF2B5EF4-FFF2-40B4-BE49-F238E27FC236}">
                    <a16:creationId xmlns:a16="http://schemas.microsoft.com/office/drawing/2014/main" id="{DEC9E5AD-78B1-49CB-82DD-E0046776F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6" y="309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8" name="Oval 2116">
                <a:extLst>
                  <a:ext uri="{FF2B5EF4-FFF2-40B4-BE49-F238E27FC236}">
                    <a16:creationId xmlns:a16="http://schemas.microsoft.com/office/drawing/2014/main" id="{C5BDE4B9-7597-487E-BE16-3D1BBA640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309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9" name="Freeform 2117">
                <a:extLst>
                  <a:ext uri="{FF2B5EF4-FFF2-40B4-BE49-F238E27FC236}">
                    <a16:creationId xmlns:a16="http://schemas.microsoft.com/office/drawing/2014/main" id="{568BF626-D365-4F19-BED4-89C107B52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094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71 h 24"/>
                  <a:gd name="T4" fmla="*/ 279 w 26"/>
                  <a:gd name="T5" fmla="*/ 95 h 24"/>
                  <a:gd name="T6" fmla="*/ 256 w 26"/>
                  <a:gd name="T7" fmla="*/ 0 h 24"/>
                  <a:gd name="T8" fmla="*/ 304 w 26"/>
                  <a:gd name="T9" fmla="*/ 135 h 24"/>
                  <a:gd name="T10" fmla="*/ 15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4"/>
                      <a:pt x="22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0" name="Oval 2118">
                <a:extLst>
                  <a:ext uri="{FF2B5EF4-FFF2-40B4-BE49-F238E27FC236}">
                    <a16:creationId xmlns:a16="http://schemas.microsoft.com/office/drawing/2014/main" id="{23846ED6-92DF-4505-A04C-FAC44EA1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995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1" name="Oval 2119">
                <a:extLst>
                  <a:ext uri="{FF2B5EF4-FFF2-40B4-BE49-F238E27FC236}">
                    <a16:creationId xmlns:a16="http://schemas.microsoft.com/office/drawing/2014/main" id="{55180321-D6B7-44BA-A664-B484D18DF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01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2" name="Oval 2120">
                <a:extLst>
                  <a:ext uri="{FF2B5EF4-FFF2-40B4-BE49-F238E27FC236}">
                    <a16:creationId xmlns:a16="http://schemas.microsoft.com/office/drawing/2014/main" id="{9A88863A-D63B-410F-8F60-8EA660FFF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30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3" name="Freeform 2121">
                <a:extLst>
                  <a:ext uri="{FF2B5EF4-FFF2-40B4-BE49-F238E27FC236}">
                    <a16:creationId xmlns:a16="http://schemas.microsoft.com/office/drawing/2014/main" id="{8CB4B7DC-30BE-40D2-A7DB-F8786B48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012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68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4" name="Oval 2122">
                <a:extLst>
                  <a:ext uri="{FF2B5EF4-FFF2-40B4-BE49-F238E27FC236}">
                    <a16:creationId xmlns:a16="http://schemas.microsoft.com/office/drawing/2014/main" id="{8E696451-0C2A-4D00-996B-204508EE1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291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5" name="Oval 2123">
                <a:extLst>
                  <a:ext uri="{FF2B5EF4-FFF2-40B4-BE49-F238E27FC236}">
                    <a16:creationId xmlns:a16="http://schemas.microsoft.com/office/drawing/2014/main" id="{45145325-3BD5-404C-9BA4-F17BDDF79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928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6" name="Oval 2124">
                <a:extLst>
                  <a:ext uri="{FF2B5EF4-FFF2-40B4-BE49-F238E27FC236}">
                    <a16:creationId xmlns:a16="http://schemas.microsoft.com/office/drawing/2014/main" id="{7A042F59-51C7-475A-9C3B-0F8F3D30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293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7" name="Freeform 2125">
                <a:extLst>
                  <a:ext uri="{FF2B5EF4-FFF2-40B4-BE49-F238E27FC236}">
                    <a16:creationId xmlns:a16="http://schemas.microsoft.com/office/drawing/2014/main" id="{76895B10-5168-4E46-B920-CB7DEE46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2930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87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3" y="24"/>
                    </a:cubicBezTo>
                    <a:cubicBezTo>
                      <a:pt x="7" y="24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8" name="Oval 2126">
                <a:extLst>
                  <a:ext uri="{FF2B5EF4-FFF2-40B4-BE49-F238E27FC236}">
                    <a16:creationId xmlns:a16="http://schemas.microsoft.com/office/drawing/2014/main" id="{8455A259-E9BC-43EC-9537-248CDAA67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34"/>
                <a:ext cx="75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9" name="Oval 2127">
                <a:extLst>
                  <a:ext uri="{FF2B5EF4-FFF2-40B4-BE49-F238E27FC236}">
                    <a16:creationId xmlns:a16="http://schemas.microsoft.com/office/drawing/2014/main" id="{B0003781-3556-4ADE-BBB6-DF1D45BF7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2849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0" name="Oval 2128">
                <a:extLst>
                  <a:ext uri="{FF2B5EF4-FFF2-40B4-BE49-F238E27FC236}">
                    <a16:creationId xmlns:a16="http://schemas.microsoft.com/office/drawing/2014/main" id="{7C6CCCBA-9D46-4511-9723-6204E393E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" y="285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1" name="Freeform 2129">
                <a:extLst>
                  <a:ext uri="{FF2B5EF4-FFF2-40B4-BE49-F238E27FC236}">
                    <a16:creationId xmlns:a16="http://schemas.microsoft.com/office/drawing/2014/main" id="{9F04A715-973F-431C-A22C-0CFBDEE17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849"/>
                <a:ext cx="56" cy="57"/>
              </a:xfrm>
              <a:custGeom>
                <a:avLst/>
                <a:gdLst>
                  <a:gd name="T0" fmla="*/ 0 w 25"/>
                  <a:gd name="T1" fmla="*/ 226 h 24"/>
                  <a:gd name="T2" fmla="*/ 101 w 25"/>
                  <a:gd name="T3" fmla="*/ 283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47 h 24"/>
                  <a:gd name="T10" fmla="*/ 134 w 25"/>
                  <a:gd name="T11" fmla="*/ 321 h 24"/>
                  <a:gd name="T12" fmla="*/ 0 w 25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4" y="21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7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2" name="Oval 2130">
                <a:extLst>
                  <a:ext uri="{FF2B5EF4-FFF2-40B4-BE49-F238E27FC236}">
                    <a16:creationId xmlns:a16="http://schemas.microsoft.com/office/drawing/2014/main" id="{CF2FA4F4-0DB8-49EB-8961-D32B78DC0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2758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3" name="Oval 2131">
                <a:extLst>
                  <a:ext uri="{FF2B5EF4-FFF2-40B4-BE49-F238E27FC236}">
                    <a16:creationId xmlns:a16="http://schemas.microsoft.com/office/drawing/2014/main" id="{78EEC7A5-03BB-4DEB-88A9-403602C07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2770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4" name="Oval 2132">
                <a:extLst>
                  <a:ext uri="{FF2B5EF4-FFF2-40B4-BE49-F238E27FC236}">
                    <a16:creationId xmlns:a16="http://schemas.microsoft.com/office/drawing/2014/main" id="{B2445B48-4035-4AA8-BECB-1501D42CA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77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5" name="Freeform 2133">
                <a:extLst>
                  <a:ext uri="{FF2B5EF4-FFF2-40B4-BE49-F238E27FC236}">
                    <a16:creationId xmlns:a16="http://schemas.microsoft.com/office/drawing/2014/main" id="{C373CB66-5F3E-43E3-8D02-98CA3166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772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79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5" y="21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6" name="Oval 2134">
                <a:extLst>
                  <a:ext uri="{FF2B5EF4-FFF2-40B4-BE49-F238E27FC236}">
                    <a16:creationId xmlns:a16="http://schemas.microsoft.com/office/drawing/2014/main" id="{60F6A7FA-B58E-43DA-98CF-BBE2E4559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2676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7" name="Oval 2135">
                <a:extLst>
                  <a:ext uri="{FF2B5EF4-FFF2-40B4-BE49-F238E27FC236}">
                    <a16:creationId xmlns:a16="http://schemas.microsoft.com/office/drawing/2014/main" id="{86CE13BA-4174-447E-A7C8-CE2953B0E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2690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8" name="Oval 2136">
                <a:extLst>
                  <a:ext uri="{FF2B5EF4-FFF2-40B4-BE49-F238E27FC236}">
                    <a16:creationId xmlns:a16="http://schemas.microsoft.com/office/drawing/2014/main" id="{E57EF538-A408-4341-82C9-8EED83F0B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69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9" name="Freeform 2137">
                <a:extLst>
                  <a:ext uri="{FF2B5EF4-FFF2-40B4-BE49-F238E27FC236}">
                    <a16:creationId xmlns:a16="http://schemas.microsoft.com/office/drawing/2014/main" id="{C52D04D1-4CDE-48A4-AEE4-2627CA51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693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0" name="Oval 2138">
                <a:extLst>
                  <a:ext uri="{FF2B5EF4-FFF2-40B4-BE49-F238E27FC236}">
                    <a16:creationId xmlns:a16="http://schemas.microsoft.com/office/drawing/2014/main" id="{1E012C57-0F91-4026-AE5E-4A3CA3D29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602"/>
                <a:ext cx="74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1" name="Oval 2139">
                <a:extLst>
                  <a:ext uri="{FF2B5EF4-FFF2-40B4-BE49-F238E27FC236}">
                    <a16:creationId xmlns:a16="http://schemas.microsoft.com/office/drawing/2014/main" id="{AB39F22D-4C55-4F3B-B06B-66E2870BE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61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2" name="Oval 2140">
                <a:extLst>
                  <a:ext uri="{FF2B5EF4-FFF2-40B4-BE49-F238E27FC236}">
                    <a16:creationId xmlns:a16="http://schemas.microsoft.com/office/drawing/2014/main" id="{25053A23-1EFE-4780-91FB-0B049DFF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62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3" name="Freeform 2141">
                <a:extLst>
                  <a:ext uri="{FF2B5EF4-FFF2-40B4-BE49-F238E27FC236}">
                    <a16:creationId xmlns:a16="http://schemas.microsoft.com/office/drawing/2014/main" id="{C1A91F26-94BF-4027-9D07-44A7E67D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61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68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4" name="Oval 2142">
                <a:extLst>
                  <a:ext uri="{FF2B5EF4-FFF2-40B4-BE49-F238E27FC236}">
                    <a16:creationId xmlns:a16="http://schemas.microsoft.com/office/drawing/2014/main" id="{A5DA471F-1C66-4CA0-9E1E-098FFF98C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2532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5" name="Oval 2143">
                <a:extLst>
                  <a:ext uri="{FF2B5EF4-FFF2-40B4-BE49-F238E27FC236}">
                    <a16:creationId xmlns:a16="http://schemas.microsoft.com/office/drawing/2014/main" id="{383B2157-A109-43D7-ACFD-F72F642C7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2546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6" name="Oval 2144">
                <a:extLst>
                  <a:ext uri="{FF2B5EF4-FFF2-40B4-BE49-F238E27FC236}">
                    <a16:creationId xmlns:a16="http://schemas.microsoft.com/office/drawing/2014/main" id="{720E9800-F316-4750-A82A-807D37D6C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25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7" name="Freeform 2145">
                <a:extLst>
                  <a:ext uri="{FF2B5EF4-FFF2-40B4-BE49-F238E27FC236}">
                    <a16:creationId xmlns:a16="http://schemas.microsoft.com/office/drawing/2014/main" id="{4F80F752-E631-4BBF-A09F-FAF9B6FC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549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8" name="Oval 2146">
                <a:extLst>
                  <a:ext uri="{FF2B5EF4-FFF2-40B4-BE49-F238E27FC236}">
                    <a16:creationId xmlns:a16="http://schemas.microsoft.com/office/drawing/2014/main" id="{BBD9F329-1DBB-4B30-AEDF-1A57D8B8C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2477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9" name="Oval 2147">
                <a:extLst>
                  <a:ext uri="{FF2B5EF4-FFF2-40B4-BE49-F238E27FC236}">
                    <a16:creationId xmlns:a16="http://schemas.microsoft.com/office/drawing/2014/main" id="{89746454-182F-4FC4-BBDD-748C1D66E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489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0" name="Oval 2148">
                <a:extLst>
                  <a:ext uri="{FF2B5EF4-FFF2-40B4-BE49-F238E27FC236}">
                    <a16:creationId xmlns:a16="http://schemas.microsoft.com/office/drawing/2014/main" id="{6787607F-BD7A-4D77-AF38-971F491B3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249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1" name="Freeform 2149">
                <a:extLst>
                  <a:ext uri="{FF2B5EF4-FFF2-40B4-BE49-F238E27FC236}">
                    <a16:creationId xmlns:a16="http://schemas.microsoft.com/office/drawing/2014/main" id="{928D9CB7-6F36-4A85-8718-A59B22CB6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491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2" name="Oval 2150">
                <a:extLst>
                  <a:ext uri="{FF2B5EF4-FFF2-40B4-BE49-F238E27FC236}">
                    <a16:creationId xmlns:a16="http://schemas.microsoft.com/office/drawing/2014/main" id="{E67D244C-5F55-4649-8F28-72A6E095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43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3" name="Oval 2151">
                <a:extLst>
                  <a:ext uri="{FF2B5EF4-FFF2-40B4-BE49-F238E27FC236}">
                    <a16:creationId xmlns:a16="http://schemas.microsoft.com/office/drawing/2014/main" id="{4624953A-144A-4DC7-A322-02A767409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2448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4" name="Oval 2152">
                <a:extLst>
                  <a:ext uri="{FF2B5EF4-FFF2-40B4-BE49-F238E27FC236}">
                    <a16:creationId xmlns:a16="http://schemas.microsoft.com/office/drawing/2014/main" id="{D8DF0F9D-278C-4190-AEB3-992008FE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24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5" name="Freeform 2153">
                <a:extLst>
                  <a:ext uri="{FF2B5EF4-FFF2-40B4-BE49-F238E27FC236}">
                    <a16:creationId xmlns:a16="http://schemas.microsoft.com/office/drawing/2014/main" id="{FD203073-76ED-4708-A965-1146235A6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450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6" name="Oval 2154">
                <a:extLst>
                  <a:ext uri="{FF2B5EF4-FFF2-40B4-BE49-F238E27FC236}">
                    <a16:creationId xmlns:a16="http://schemas.microsoft.com/office/drawing/2014/main" id="{F4DA1239-109F-4F46-BABA-56CA50EBB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2393"/>
                <a:ext cx="76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7" name="Oval 2155">
                <a:extLst>
                  <a:ext uri="{FF2B5EF4-FFF2-40B4-BE49-F238E27FC236}">
                    <a16:creationId xmlns:a16="http://schemas.microsoft.com/office/drawing/2014/main" id="{B29D590A-EE6C-47A8-B8AB-C001BB5F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4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8" name="Oval 2156">
                <a:extLst>
                  <a:ext uri="{FF2B5EF4-FFF2-40B4-BE49-F238E27FC236}">
                    <a16:creationId xmlns:a16="http://schemas.microsoft.com/office/drawing/2014/main" id="{EA89B4E7-F4F2-4053-BA24-2B15F1DEC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4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9" name="Freeform 2157">
                <a:extLst>
                  <a:ext uri="{FF2B5EF4-FFF2-40B4-BE49-F238E27FC236}">
                    <a16:creationId xmlns:a16="http://schemas.microsoft.com/office/drawing/2014/main" id="{10A4A8A9-374F-48CD-8D77-D37825B9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410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0" name="Oval 2158">
                <a:extLst>
                  <a:ext uri="{FF2B5EF4-FFF2-40B4-BE49-F238E27FC236}">
                    <a16:creationId xmlns:a16="http://schemas.microsoft.com/office/drawing/2014/main" id="{9B9C0435-D64D-43F0-AF44-7D1AB3A6E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450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1" name="Oval 2159">
                <a:extLst>
                  <a:ext uri="{FF2B5EF4-FFF2-40B4-BE49-F238E27FC236}">
                    <a16:creationId xmlns:a16="http://schemas.microsoft.com/office/drawing/2014/main" id="{94164E0B-87AF-4927-8B21-7FB5FC1FB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6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2" name="Oval 2160">
                <a:extLst>
                  <a:ext uri="{FF2B5EF4-FFF2-40B4-BE49-F238E27FC236}">
                    <a16:creationId xmlns:a16="http://schemas.microsoft.com/office/drawing/2014/main" id="{706ACE18-8E23-44CA-BD79-EB3A8FFD7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247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3" name="Freeform 2161">
                <a:extLst>
                  <a:ext uri="{FF2B5EF4-FFF2-40B4-BE49-F238E27FC236}">
                    <a16:creationId xmlns:a16="http://schemas.microsoft.com/office/drawing/2014/main" id="{04BBAAE9-251A-42D1-A130-046A944EF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467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4" name="Oval 2162">
                <a:extLst>
                  <a:ext uri="{FF2B5EF4-FFF2-40B4-BE49-F238E27FC236}">
                    <a16:creationId xmlns:a16="http://schemas.microsoft.com/office/drawing/2014/main" id="{D26D0F9D-81FD-4365-AD6C-13C070A60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2484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5" name="Oval 2163">
                <a:extLst>
                  <a:ext uri="{FF2B5EF4-FFF2-40B4-BE49-F238E27FC236}">
                    <a16:creationId xmlns:a16="http://schemas.microsoft.com/office/drawing/2014/main" id="{ADA298BE-B357-48B5-A46A-6813BBD52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498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6" name="Oval 2164">
                <a:extLst>
                  <a:ext uri="{FF2B5EF4-FFF2-40B4-BE49-F238E27FC236}">
                    <a16:creationId xmlns:a16="http://schemas.microsoft.com/office/drawing/2014/main" id="{0BE8D91F-E3ED-4DBC-8B33-3F41A6022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2508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7" name="Freeform 2165">
                <a:extLst>
                  <a:ext uri="{FF2B5EF4-FFF2-40B4-BE49-F238E27FC236}">
                    <a16:creationId xmlns:a16="http://schemas.microsoft.com/office/drawing/2014/main" id="{DC29725A-74B2-41F2-B041-9A9CC103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01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8" name="Oval 2166">
                <a:extLst>
                  <a:ext uri="{FF2B5EF4-FFF2-40B4-BE49-F238E27FC236}">
                    <a16:creationId xmlns:a16="http://schemas.microsoft.com/office/drawing/2014/main" id="{BD0869AA-6883-434A-9403-A50FA694F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2534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9" name="Oval 2167">
                <a:extLst>
                  <a:ext uri="{FF2B5EF4-FFF2-40B4-BE49-F238E27FC236}">
                    <a16:creationId xmlns:a16="http://schemas.microsoft.com/office/drawing/2014/main" id="{BEDC6051-2475-4F74-B374-C85BF5D99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6" y="2549"/>
                <a:ext cx="33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0" name="Oval 2168">
                <a:extLst>
                  <a:ext uri="{FF2B5EF4-FFF2-40B4-BE49-F238E27FC236}">
                    <a16:creationId xmlns:a16="http://schemas.microsoft.com/office/drawing/2014/main" id="{81F6B621-B0F2-4715-BB70-3E1576E39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5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1" name="Freeform 2169">
                <a:extLst>
                  <a:ext uri="{FF2B5EF4-FFF2-40B4-BE49-F238E27FC236}">
                    <a16:creationId xmlns:a16="http://schemas.microsoft.com/office/drawing/2014/main" id="{E5F9B865-B437-47ED-BE4A-77899E504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551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2" name="Oval 2170">
                <a:extLst>
                  <a:ext uri="{FF2B5EF4-FFF2-40B4-BE49-F238E27FC236}">
                    <a16:creationId xmlns:a16="http://schemas.microsoft.com/office/drawing/2014/main" id="{6D7BCBCF-5CFC-46BD-970B-8CD807C01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2602"/>
                <a:ext cx="84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3" name="Oval 2171">
                <a:extLst>
                  <a:ext uri="{FF2B5EF4-FFF2-40B4-BE49-F238E27FC236}">
                    <a16:creationId xmlns:a16="http://schemas.microsoft.com/office/drawing/2014/main" id="{CE5FE5F5-0F87-45EC-B0C9-E909AFA00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2616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4" name="Oval 2172">
                <a:extLst>
                  <a:ext uri="{FF2B5EF4-FFF2-40B4-BE49-F238E27FC236}">
                    <a16:creationId xmlns:a16="http://schemas.microsoft.com/office/drawing/2014/main" id="{6AAF55AD-5AC4-41EC-9062-F431B4295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262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5" name="Freeform 2173">
                <a:extLst>
                  <a:ext uri="{FF2B5EF4-FFF2-40B4-BE49-F238E27FC236}">
                    <a16:creationId xmlns:a16="http://schemas.microsoft.com/office/drawing/2014/main" id="{4D6D874E-E3F7-4CD5-87D2-C782E5276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621"/>
                <a:ext cx="65" cy="62"/>
              </a:xfrm>
              <a:custGeom>
                <a:avLst/>
                <a:gdLst>
                  <a:gd name="T0" fmla="*/ 0 w 29"/>
                  <a:gd name="T1" fmla="*/ 234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2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6" name="Oval 2174">
                <a:extLst>
                  <a:ext uri="{FF2B5EF4-FFF2-40B4-BE49-F238E27FC236}">
                    <a16:creationId xmlns:a16="http://schemas.microsoft.com/office/drawing/2014/main" id="{61F2EEA1-C01E-4F02-94AA-511F4351E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2681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7" name="Oval 2175">
                <a:extLst>
                  <a:ext uri="{FF2B5EF4-FFF2-40B4-BE49-F238E27FC236}">
                    <a16:creationId xmlns:a16="http://schemas.microsoft.com/office/drawing/2014/main" id="{4E8CE5C6-0948-401A-B547-3141ADFC9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695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8" name="Oval 2176">
                <a:extLst>
                  <a:ext uri="{FF2B5EF4-FFF2-40B4-BE49-F238E27FC236}">
                    <a16:creationId xmlns:a16="http://schemas.microsoft.com/office/drawing/2014/main" id="{ED5C69F4-C789-4E8C-9D52-9CBED6C3F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2705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9" name="Freeform 2177">
                <a:extLst>
                  <a:ext uri="{FF2B5EF4-FFF2-40B4-BE49-F238E27FC236}">
                    <a16:creationId xmlns:a16="http://schemas.microsoft.com/office/drawing/2014/main" id="{29BBCB58-7EE1-4861-91A5-FC6415606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69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0" name="Oval 2178">
                <a:extLst>
                  <a:ext uri="{FF2B5EF4-FFF2-40B4-BE49-F238E27FC236}">
                    <a16:creationId xmlns:a16="http://schemas.microsoft.com/office/drawing/2014/main" id="{98AE41CB-480B-4F39-B118-06693BE7F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3" y="2767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1" name="Oval 2179">
                <a:extLst>
                  <a:ext uri="{FF2B5EF4-FFF2-40B4-BE49-F238E27FC236}">
                    <a16:creationId xmlns:a16="http://schemas.microsoft.com/office/drawing/2014/main" id="{9F463CD4-E22E-477A-8B2A-7CF55F251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782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2" name="Oval 2180">
                <a:extLst>
                  <a:ext uri="{FF2B5EF4-FFF2-40B4-BE49-F238E27FC236}">
                    <a16:creationId xmlns:a16="http://schemas.microsoft.com/office/drawing/2014/main" id="{F84B691E-C750-420D-A7C5-38B2C5A3B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791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3" name="Freeform 2181">
                <a:extLst>
                  <a:ext uri="{FF2B5EF4-FFF2-40B4-BE49-F238E27FC236}">
                    <a16:creationId xmlns:a16="http://schemas.microsoft.com/office/drawing/2014/main" id="{F1ADB8CB-C2C4-4205-909E-D108C05E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2784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4" name="Oval 2182">
                <a:extLst>
                  <a:ext uri="{FF2B5EF4-FFF2-40B4-BE49-F238E27FC236}">
                    <a16:creationId xmlns:a16="http://schemas.microsoft.com/office/drawing/2014/main" id="{0EF15356-2691-40B1-9098-38DCD96AB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2858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5" name="Oval 2183">
                <a:extLst>
                  <a:ext uri="{FF2B5EF4-FFF2-40B4-BE49-F238E27FC236}">
                    <a16:creationId xmlns:a16="http://schemas.microsoft.com/office/drawing/2014/main" id="{322AD145-2D9A-4A64-97FD-AD58DC69F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87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6" name="Oval 2184">
                <a:extLst>
                  <a:ext uri="{FF2B5EF4-FFF2-40B4-BE49-F238E27FC236}">
                    <a16:creationId xmlns:a16="http://schemas.microsoft.com/office/drawing/2014/main" id="{C2095CAE-D2AC-4ABF-BB83-80072A9B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8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7" name="Freeform 2185">
                <a:extLst>
                  <a:ext uri="{FF2B5EF4-FFF2-40B4-BE49-F238E27FC236}">
                    <a16:creationId xmlns:a16="http://schemas.microsoft.com/office/drawing/2014/main" id="{CF3028D8-8F99-4F06-ABF2-1DE0A6E80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875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17 w 28"/>
                  <a:gd name="T3" fmla="*/ 310 h 26"/>
                  <a:gd name="T4" fmla="*/ 284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0" y="22"/>
                    </a:cubicBezTo>
                    <a:cubicBezTo>
                      <a:pt x="21" y="22"/>
                      <a:pt x="25" y="16"/>
                      <a:pt x="25" y="7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8" name="Oval 2186">
                <a:extLst>
                  <a:ext uri="{FF2B5EF4-FFF2-40B4-BE49-F238E27FC236}">
                    <a16:creationId xmlns:a16="http://schemas.microsoft.com/office/drawing/2014/main" id="{0CD91AB5-B6BE-4857-B850-A8DE245E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950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9" name="Oval 2187">
                <a:extLst>
                  <a:ext uri="{FF2B5EF4-FFF2-40B4-BE49-F238E27FC236}">
                    <a16:creationId xmlns:a16="http://schemas.microsoft.com/office/drawing/2014/main" id="{7E551D52-4FA0-4A78-A68F-768205190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2964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0" name="Oval 2188">
                <a:extLst>
                  <a:ext uri="{FF2B5EF4-FFF2-40B4-BE49-F238E27FC236}">
                    <a16:creationId xmlns:a16="http://schemas.microsoft.com/office/drawing/2014/main" id="{9983CC83-8179-4492-8E12-40F09CADC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2974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1" name="Freeform 2189">
                <a:extLst>
                  <a:ext uri="{FF2B5EF4-FFF2-40B4-BE49-F238E27FC236}">
                    <a16:creationId xmlns:a16="http://schemas.microsoft.com/office/drawing/2014/main" id="{A5670226-EE4F-4AA5-B440-BE4099FC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966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2" name="Oval 2190">
                <a:extLst>
                  <a:ext uri="{FF2B5EF4-FFF2-40B4-BE49-F238E27FC236}">
                    <a16:creationId xmlns:a16="http://schemas.microsoft.com/office/drawing/2014/main" id="{F6C6711F-B7A4-4F81-91D4-C662640DE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3031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3" name="Oval 2191">
                <a:extLst>
                  <a:ext uri="{FF2B5EF4-FFF2-40B4-BE49-F238E27FC236}">
                    <a16:creationId xmlns:a16="http://schemas.microsoft.com/office/drawing/2014/main" id="{4FDB73EA-43D7-49DA-8DAF-FF7C3ED43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3048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4" name="Oval 2192">
                <a:extLst>
                  <a:ext uri="{FF2B5EF4-FFF2-40B4-BE49-F238E27FC236}">
                    <a16:creationId xmlns:a16="http://schemas.microsoft.com/office/drawing/2014/main" id="{6FC681B0-9577-445A-8F4F-924A1FB14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05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5" name="Freeform 2193">
                <a:extLst>
                  <a:ext uri="{FF2B5EF4-FFF2-40B4-BE49-F238E27FC236}">
                    <a16:creationId xmlns:a16="http://schemas.microsoft.com/office/drawing/2014/main" id="{CDAFBBD8-14DC-4487-9200-1FA761C7B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3050"/>
                <a:ext cx="63" cy="63"/>
              </a:xfrm>
              <a:custGeom>
                <a:avLst/>
                <a:gdLst>
                  <a:gd name="T0" fmla="*/ 0 w 28"/>
                  <a:gd name="T1" fmla="*/ 240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4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6" name="Oval 2194">
                <a:extLst>
                  <a:ext uri="{FF2B5EF4-FFF2-40B4-BE49-F238E27FC236}">
                    <a16:creationId xmlns:a16="http://schemas.microsoft.com/office/drawing/2014/main" id="{95DBAF2B-411B-41B0-981C-F13F42B7C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3110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7" name="Oval 2195">
                <a:extLst>
                  <a:ext uri="{FF2B5EF4-FFF2-40B4-BE49-F238E27FC236}">
                    <a16:creationId xmlns:a16="http://schemas.microsoft.com/office/drawing/2014/main" id="{0D50E243-DD3A-4086-B8A5-35999491E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125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8" name="Oval 2196">
                <a:extLst>
                  <a:ext uri="{FF2B5EF4-FFF2-40B4-BE49-F238E27FC236}">
                    <a16:creationId xmlns:a16="http://schemas.microsoft.com/office/drawing/2014/main" id="{6A9DA4FE-7697-4D4E-AD8F-FFEFBCEC7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313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9" name="Freeform 2197">
                <a:extLst>
                  <a:ext uri="{FF2B5EF4-FFF2-40B4-BE49-F238E27FC236}">
                    <a16:creationId xmlns:a16="http://schemas.microsoft.com/office/drawing/2014/main" id="{2BE32696-957E-4EF2-B77A-72F952D8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3127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30 h 26"/>
                  <a:gd name="T4" fmla="*/ 305 w 29"/>
                  <a:gd name="T5" fmla="*/ 99 h 26"/>
                  <a:gd name="T6" fmla="*/ 284 w 29"/>
                  <a:gd name="T7" fmla="*/ 0 h 26"/>
                  <a:gd name="T8" fmla="*/ 341 w 29"/>
                  <a:gd name="T9" fmla="*/ 158 h 26"/>
                  <a:gd name="T10" fmla="*/ 166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0" name="Oval 2198">
                <a:extLst>
                  <a:ext uri="{FF2B5EF4-FFF2-40B4-BE49-F238E27FC236}">
                    <a16:creationId xmlns:a16="http://schemas.microsoft.com/office/drawing/2014/main" id="{E61600B0-6102-4BFD-B0BD-7EC107634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3187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1" name="Oval 2199">
                <a:extLst>
                  <a:ext uri="{FF2B5EF4-FFF2-40B4-BE49-F238E27FC236}">
                    <a16:creationId xmlns:a16="http://schemas.microsoft.com/office/drawing/2014/main" id="{7B054BA2-F570-48DD-8F75-7575A650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3202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2" name="Oval 2200">
                <a:extLst>
                  <a:ext uri="{FF2B5EF4-FFF2-40B4-BE49-F238E27FC236}">
                    <a16:creationId xmlns:a16="http://schemas.microsoft.com/office/drawing/2014/main" id="{69AA29E4-E603-49DF-B394-B25E0A197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1" y="3211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3" name="Freeform 2201">
                <a:extLst>
                  <a:ext uri="{FF2B5EF4-FFF2-40B4-BE49-F238E27FC236}">
                    <a16:creationId xmlns:a16="http://schemas.microsoft.com/office/drawing/2014/main" id="{50E6FE78-C15E-46AD-9734-757A56C3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204"/>
                <a:ext cx="66" cy="62"/>
              </a:xfrm>
              <a:custGeom>
                <a:avLst/>
                <a:gdLst>
                  <a:gd name="T0" fmla="*/ 0 w 29"/>
                  <a:gd name="T1" fmla="*/ 246 h 26"/>
                  <a:gd name="T2" fmla="*/ 130 w 29"/>
                  <a:gd name="T3" fmla="*/ 312 h 26"/>
                  <a:gd name="T4" fmla="*/ 305 w 29"/>
                  <a:gd name="T5" fmla="*/ 98 h 26"/>
                  <a:gd name="T6" fmla="*/ 284 w 29"/>
                  <a:gd name="T7" fmla="*/ 0 h 26"/>
                  <a:gd name="T8" fmla="*/ 341 w 29"/>
                  <a:gd name="T9" fmla="*/ 148 h 26"/>
                  <a:gd name="T10" fmla="*/ 16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4" name="Oval 2202">
                <a:extLst>
                  <a:ext uri="{FF2B5EF4-FFF2-40B4-BE49-F238E27FC236}">
                    <a16:creationId xmlns:a16="http://schemas.microsoft.com/office/drawing/2014/main" id="{F625C9B1-43CB-40B4-80F3-3E824A3AA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3242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5" name="Oval 2203">
                <a:extLst>
                  <a:ext uri="{FF2B5EF4-FFF2-40B4-BE49-F238E27FC236}">
                    <a16:creationId xmlns:a16="http://schemas.microsoft.com/office/drawing/2014/main" id="{B047612A-A2BE-4CA4-964F-96F6DDE7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3259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6" name="Oval 2204">
                <a:extLst>
                  <a:ext uri="{FF2B5EF4-FFF2-40B4-BE49-F238E27FC236}">
                    <a16:creationId xmlns:a16="http://schemas.microsoft.com/office/drawing/2014/main" id="{0D6042D6-BBA4-4BFE-A49A-F32E80F44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266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7" name="Freeform 2205">
                <a:extLst>
                  <a:ext uri="{FF2B5EF4-FFF2-40B4-BE49-F238E27FC236}">
                    <a16:creationId xmlns:a16="http://schemas.microsoft.com/office/drawing/2014/main" id="{EC31EF16-0AE3-4DB1-B6E7-DBB516FA8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326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8" name="Oval 2206">
                <a:extLst>
                  <a:ext uri="{FF2B5EF4-FFF2-40B4-BE49-F238E27FC236}">
                    <a16:creationId xmlns:a16="http://schemas.microsoft.com/office/drawing/2014/main" id="{A77C7520-9DC7-47EE-9709-DF5EB5AED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3288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9" name="Oval 2207">
                <a:extLst>
                  <a:ext uri="{FF2B5EF4-FFF2-40B4-BE49-F238E27FC236}">
                    <a16:creationId xmlns:a16="http://schemas.microsoft.com/office/drawing/2014/main" id="{A033B8F1-05C9-4D84-87D1-AF602A76D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302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0" name="Oval 2208">
                <a:extLst>
                  <a:ext uri="{FF2B5EF4-FFF2-40B4-BE49-F238E27FC236}">
                    <a16:creationId xmlns:a16="http://schemas.microsoft.com/office/drawing/2014/main" id="{46FF5D09-B70F-4EB1-BF57-D589EECDC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312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1" name="Freeform 2209">
                <a:extLst>
                  <a:ext uri="{FF2B5EF4-FFF2-40B4-BE49-F238E27FC236}">
                    <a16:creationId xmlns:a16="http://schemas.microsoft.com/office/drawing/2014/main" id="{28AD28BB-D150-4AFA-A456-4BC961F9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305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2" name="Oval 2210">
                <a:extLst>
                  <a:ext uri="{FF2B5EF4-FFF2-40B4-BE49-F238E27FC236}">
                    <a16:creationId xmlns:a16="http://schemas.microsoft.com/office/drawing/2014/main" id="{A31187D0-53DF-4E7A-AD66-9A15224C2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314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3" name="Oval 2211">
                <a:extLst>
                  <a:ext uri="{FF2B5EF4-FFF2-40B4-BE49-F238E27FC236}">
                    <a16:creationId xmlns:a16="http://schemas.microsoft.com/office/drawing/2014/main" id="{C62ECF25-0CF2-4EFC-A2B7-359B3BB59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329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4" name="Oval 2212">
                <a:extLst>
                  <a:ext uri="{FF2B5EF4-FFF2-40B4-BE49-F238E27FC236}">
                    <a16:creationId xmlns:a16="http://schemas.microsoft.com/office/drawing/2014/main" id="{54953B70-423A-4F35-8770-444D18781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33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5" name="Freeform 2213">
                <a:extLst>
                  <a:ext uri="{FF2B5EF4-FFF2-40B4-BE49-F238E27FC236}">
                    <a16:creationId xmlns:a16="http://schemas.microsoft.com/office/drawing/2014/main" id="{CBE63E76-2A1A-40DC-85A4-C61BFEE8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331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84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5" y="16"/>
                      <a:pt x="25" y="8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1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6" name="Oval 2214">
                <a:extLst>
                  <a:ext uri="{FF2B5EF4-FFF2-40B4-BE49-F238E27FC236}">
                    <a16:creationId xmlns:a16="http://schemas.microsoft.com/office/drawing/2014/main" id="{4C22B93D-2298-4F99-A104-6CDA14E28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3331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7" name="Oval 2215">
                <a:extLst>
                  <a:ext uri="{FF2B5EF4-FFF2-40B4-BE49-F238E27FC236}">
                    <a16:creationId xmlns:a16="http://schemas.microsoft.com/office/drawing/2014/main" id="{88B8B826-5493-4D8C-B1D4-88DF754B2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346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8" name="Oval 2216">
                <a:extLst>
                  <a:ext uri="{FF2B5EF4-FFF2-40B4-BE49-F238E27FC236}">
                    <a16:creationId xmlns:a16="http://schemas.microsoft.com/office/drawing/2014/main" id="{C5205845-01D5-4AD1-AE3C-E93FC452A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3355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9" name="Freeform 2217">
                <a:extLst>
                  <a:ext uri="{FF2B5EF4-FFF2-40B4-BE49-F238E27FC236}">
                    <a16:creationId xmlns:a16="http://schemas.microsoft.com/office/drawing/2014/main" id="{B6500B23-EC84-42C1-841E-88A6679BB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34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0" name="Oval 2218">
                <a:extLst>
                  <a:ext uri="{FF2B5EF4-FFF2-40B4-BE49-F238E27FC236}">
                    <a16:creationId xmlns:a16="http://schemas.microsoft.com/office/drawing/2014/main" id="{3B43FB0D-CF5E-42EB-BE00-89FDDAB1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332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1" name="Oval 2219">
                <a:extLst>
                  <a:ext uri="{FF2B5EF4-FFF2-40B4-BE49-F238E27FC236}">
                    <a16:creationId xmlns:a16="http://schemas.microsoft.com/office/drawing/2014/main" id="{628CE072-F315-4E1F-95E3-E797D33CA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341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2" name="Oval 2220">
                <a:extLst>
                  <a:ext uri="{FF2B5EF4-FFF2-40B4-BE49-F238E27FC236}">
                    <a16:creationId xmlns:a16="http://schemas.microsoft.com/office/drawing/2014/main" id="{DBB5FAC6-C85D-4535-808A-8B121135C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35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3" name="Freeform 2221">
                <a:extLst>
                  <a:ext uri="{FF2B5EF4-FFF2-40B4-BE49-F238E27FC236}">
                    <a16:creationId xmlns:a16="http://schemas.microsoft.com/office/drawing/2014/main" id="{1E534A42-9EBB-4B5C-942B-831E9F883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3343"/>
                <a:ext cx="65" cy="65"/>
              </a:xfrm>
              <a:custGeom>
                <a:avLst/>
                <a:gdLst>
                  <a:gd name="T0" fmla="*/ 0 w 29"/>
                  <a:gd name="T1" fmla="*/ 250 h 27"/>
                  <a:gd name="T2" fmla="*/ 126 w 29"/>
                  <a:gd name="T3" fmla="*/ 318 h 27"/>
                  <a:gd name="T4" fmla="*/ 291 w 29"/>
                  <a:gd name="T5" fmla="*/ 111 h 27"/>
                  <a:gd name="T6" fmla="*/ 262 w 29"/>
                  <a:gd name="T7" fmla="*/ 0 h 27"/>
                  <a:gd name="T8" fmla="*/ 327 w 29"/>
                  <a:gd name="T9" fmla="*/ 169 h 27"/>
                  <a:gd name="T10" fmla="*/ 155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4" name="Oval 2222">
                <a:extLst>
                  <a:ext uri="{FF2B5EF4-FFF2-40B4-BE49-F238E27FC236}">
                    <a16:creationId xmlns:a16="http://schemas.microsoft.com/office/drawing/2014/main" id="{7B9D0D38-58C5-4FBD-AAA8-1D811F71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3310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5" name="Oval 2223">
                <a:extLst>
                  <a:ext uri="{FF2B5EF4-FFF2-40B4-BE49-F238E27FC236}">
                    <a16:creationId xmlns:a16="http://schemas.microsoft.com/office/drawing/2014/main" id="{CEA07294-1602-4AED-AA8C-1F4843B92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324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6" name="Oval 2224">
                <a:extLst>
                  <a:ext uri="{FF2B5EF4-FFF2-40B4-BE49-F238E27FC236}">
                    <a16:creationId xmlns:a16="http://schemas.microsoft.com/office/drawing/2014/main" id="{35792C41-7846-4FCE-AD40-14E8E9C70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333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7" name="Freeform 2225">
                <a:extLst>
                  <a:ext uri="{FF2B5EF4-FFF2-40B4-BE49-F238E27FC236}">
                    <a16:creationId xmlns:a16="http://schemas.microsoft.com/office/drawing/2014/main" id="{7E7C1E2C-F3EB-4560-8AF1-0A0028CD9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326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8" name="Oval 2226">
                <a:extLst>
                  <a:ext uri="{FF2B5EF4-FFF2-40B4-BE49-F238E27FC236}">
                    <a16:creationId xmlns:a16="http://schemas.microsoft.com/office/drawing/2014/main" id="{B500C1BD-F390-42E0-984B-27AC19BC4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271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9" name="Oval 2227">
                <a:extLst>
                  <a:ext uri="{FF2B5EF4-FFF2-40B4-BE49-F238E27FC236}">
                    <a16:creationId xmlns:a16="http://schemas.microsoft.com/office/drawing/2014/main" id="{AF205E6C-9FEC-48C0-B9CC-A21AF9AC6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3286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0" name="Oval 2228">
                <a:extLst>
                  <a:ext uri="{FF2B5EF4-FFF2-40B4-BE49-F238E27FC236}">
                    <a16:creationId xmlns:a16="http://schemas.microsoft.com/office/drawing/2014/main" id="{8EA0AACA-2337-4D4B-81E4-12198ECA7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29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1" name="Freeform 2229">
                <a:extLst>
                  <a:ext uri="{FF2B5EF4-FFF2-40B4-BE49-F238E27FC236}">
                    <a16:creationId xmlns:a16="http://schemas.microsoft.com/office/drawing/2014/main" id="{2B5400B2-A577-4551-A56D-CEA4A1423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288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2" name="Oval 2230">
                <a:extLst>
                  <a:ext uri="{FF2B5EF4-FFF2-40B4-BE49-F238E27FC236}">
                    <a16:creationId xmlns:a16="http://schemas.microsoft.com/office/drawing/2014/main" id="{A81D3C92-42A1-4571-9A55-BE35D9EFD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218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3" name="Oval 2231">
                <a:extLst>
                  <a:ext uri="{FF2B5EF4-FFF2-40B4-BE49-F238E27FC236}">
                    <a16:creationId xmlns:a16="http://schemas.microsoft.com/office/drawing/2014/main" id="{8FAB7A4D-EFE6-46B7-A34F-13AE26D4F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3235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4" name="Oval 2232">
                <a:extLst>
                  <a:ext uri="{FF2B5EF4-FFF2-40B4-BE49-F238E27FC236}">
                    <a16:creationId xmlns:a16="http://schemas.microsoft.com/office/drawing/2014/main" id="{8CF343FD-38E5-4E81-A092-52C7377F5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3245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5" name="Freeform 2233">
                <a:extLst>
                  <a:ext uri="{FF2B5EF4-FFF2-40B4-BE49-F238E27FC236}">
                    <a16:creationId xmlns:a16="http://schemas.microsoft.com/office/drawing/2014/main" id="{56532FF1-E898-4DD3-A600-0E53D93A2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23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6" name="Oval 2234">
                <a:extLst>
                  <a:ext uri="{FF2B5EF4-FFF2-40B4-BE49-F238E27FC236}">
                    <a16:creationId xmlns:a16="http://schemas.microsoft.com/office/drawing/2014/main" id="{430A1B94-C680-4DBA-BE31-A5EBA8072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3154"/>
                <a:ext cx="84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7" name="Oval 2235">
                <a:extLst>
                  <a:ext uri="{FF2B5EF4-FFF2-40B4-BE49-F238E27FC236}">
                    <a16:creationId xmlns:a16="http://schemas.microsoft.com/office/drawing/2014/main" id="{7AAF57BD-8069-498E-89B9-8E685DA43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168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8" name="Oval 2236">
                <a:extLst>
                  <a:ext uri="{FF2B5EF4-FFF2-40B4-BE49-F238E27FC236}">
                    <a16:creationId xmlns:a16="http://schemas.microsoft.com/office/drawing/2014/main" id="{F3225AAE-8654-4A13-87D7-D9CD7A76F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17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9" name="Freeform 2237">
                <a:extLst>
                  <a:ext uri="{FF2B5EF4-FFF2-40B4-BE49-F238E27FC236}">
                    <a16:creationId xmlns:a16="http://schemas.microsoft.com/office/drawing/2014/main" id="{3DB78773-7BE0-4C45-82A8-2F3591EB3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3170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0" name="Oval 2238">
                <a:extLst>
                  <a:ext uri="{FF2B5EF4-FFF2-40B4-BE49-F238E27FC236}">
                    <a16:creationId xmlns:a16="http://schemas.microsoft.com/office/drawing/2014/main" id="{AA654209-AA44-4E26-8D8A-3D31B1255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3074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1" name="Oval 2239">
                <a:extLst>
                  <a:ext uri="{FF2B5EF4-FFF2-40B4-BE49-F238E27FC236}">
                    <a16:creationId xmlns:a16="http://schemas.microsoft.com/office/drawing/2014/main" id="{A62E1C69-6749-4C4C-9EA6-7CDC3856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3091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2" name="Oval 2240">
                <a:extLst>
                  <a:ext uri="{FF2B5EF4-FFF2-40B4-BE49-F238E27FC236}">
                    <a16:creationId xmlns:a16="http://schemas.microsoft.com/office/drawing/2014/main" id="{90052F66-CFC4-4B40-B54C-43A02C016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9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3" name="Freeform 2241">
                <a:extLst>
                  <a:ext uri="{FF2B5EF4-FFF2-40B4-BE49-F238E27FC236}">
                    <a16:creationId xmlns:a16="http://schemas.microsoft.com/office/drawing/2014/main" id="{7BE3F8CA-0DCA-4C13-8953-BBEBFF9B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94"/>
                <a:ext cx="66" cy="62"/>
              </a:xfrm>
              <a:custGeom>
                <a:avLst/>
                <a:gdLst>
                  <a:gd name="T0" fmla="*/ 0 w 29"/>
                  <a:gd name="T1" fmla="*/ 246 h 26"/>
                  <a:gd name="T2" fmla="*/ 130 w 29"/>
                  <a:gd name="T3" fmla="*/ 296 h 26"/>
                  <a:gd name="T4" fmla="*/ 305 w 29"/>
                  <a:gd name="T5" fmla="*/ 98 h 26"/>
                  <a:gd name="T6" fmla="*/ 269 w 29"/>
                  <a:gd name="T7" fmla="*/ 0 h 26"/>
                  <a:gd name="T8" fmla="*/ 341 w 29"/>
                  <a:gd name="T9" fmla="*/ 148 h 26"/>
                  <a:gd name="T10" fmla="*/ 16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4" name="Oval 2242">
                <a:extLst>
                  <a:ext uri="{FF2B5EF4-FFF2-40B4-BE49-F238E27FC236}">
                    <a16:creationId xmlns:a16="http://schemas.microsoft.com/office/drawing/2014/main" id="{2AF5A03D-44AB-4308-BB4D-20731460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990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5" name="Oval 2243">
                <a:extLst>
                  <a:ext uri="{FF2B5EF4-FFF2-40B4-BE49-F238E27FC236}">
                    <a16:creationId xmlns:a16="http://schemas.microsoft.com/office/drawing/2014/main" id="{290AD64B-9B1E-4D9F-BBC4-C0A4D718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300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6" name="Oval 2244">
                <a:extLst>
                  <a:ext uri="{FF2B5EF4-FFF2-40B4-BE49-F238E27FC236}">
                    <a16:creationId xmlns:a16="http://schemas.microsoft.com/office/drawing/2014/main" id="{5A10BBFE-0825-45DF-8067-447C1636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301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7" name="Freeform 2245">
                <a:extLst>
                  <a:ext uri="{FF2B5EF4-FFF2-40B4-BE49-F238E27FC236}">
                    <a16:creationId xmlns:a16="http://schemas.microsoft.com/office/drawing/2014/main" id="{D3A09FC9-E350-4608-8AB5-DC0C1212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007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8" name="Oval 2246">
                <a:extLst>
                  <a:ext uri="{FF2B5EF4-FFF2-40B4-BE49-F238E27FC236}">
                    <a16:creationId xmlns:a16="http://schemas.microsoft.com/office/drawing/2014/main" id="{B2B66C98-EDF5-4022-B397-6B4796015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897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9" name="Oval 2247">
                <a:extLst>
                  <a:ext uri="{FF2B5EF4-FFF2-40B4-BE49-F238E27FC236}">
                    <a16:creationId xmlns:a16="http://schemas.microsoft.com/office/drawing/2014/main" id="{E2F5848C-682E-49A7-9954-889811D32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911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0" name="Oval 2248">
                <a:extLst>
                  <a:ext uri="{FF2B5EF4-FFF2-40B4-BE49-F238E27FC236}">
                    <a16:creationId xmlns:a16="http://schemas.microsoft.com/office/drawing/2014/main" id="{93C5F6F4-DD48-4364-8E51-3C87D6506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2921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1" name="Freeform 2249">
                <a:extLst>
                  <a:ext uri="{FF2B5EF4-FFF2-40B4-BE49-F238E27FC236}">
                    <a16:creationId xmlns:a16="http://schemas.microsoft.com/office/drawing/2014/main" id="{AF4544D0-3859-44E5-B777-5A2E727E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14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71 w 29"/>
                  <a:gd name="T7" fmla="*/ 0 h 27"/>
                  <a:gd name="T8" fmla="*/ 327 w 29"/>
                  <a:gd name="T9" fmla="*/ 156 h 27"/>
                  <a:gd name="T10" fmla="*/ 155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8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2" name="Oval 2250">
                <a:extLst>
                  <a:ext uri="{FF2B5EF4-FFF2-40B4-BE49-F238E27FC236}">
                    <a16:creationId xmlns:a16="http://schemas.microsoft.com/office/drawing/2014/main" id="{B1DD2A54-1C20-434C-8F9A-1E465C1FA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03"/>
                <a:ext cx="84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3" name="Oval 2251">
                <a:extLst>
                  <a:ext uri="{FF2B5EF4-FFF2-40B4-BE49-F238E27FC236}">
                    <a16:creationId xmlns:a16="http://schemas.microsoft.com/office/drawing/2014/main" id="{782D597B-41B1-4AB6-84FF-DAE21FA68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20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4" name="Oval 2252">
                <a:extLst>
                  <a:ext uri="{FF2B5EF4-FFF2-40B4-BE49-F238E27FC236}">
                    <a16:creationId xmlns:a16="http://schemas.microsoft.com/office/drawing/2014/main" id="{576D95B8-6A5A-4801-9405-8022FF353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283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5" name="Freeform 2253">
                <a:extLst>
                  <a:ext uri="{FF2B5EF4-FFF2-40B4-BE49-F238E27FC236}">
                    <a16:creationId xmlns:a16="http://schemas.microsoft.com/office/drawing/2014/main" id="{4BF52E88-8EF6-49F8-9E63-1D4B5469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822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6" name="Oval 2254">
                <a:extLst>
                  <a:ext uri="{FF2B5EF4-FFF2-40B4-BE49-F238E27FC236}">
                    <a16:creationId xmlns:a16="http://schemas.microsoft.com/office/drawing/2014/main" id="{75C9FC76-F669-4DA4-BA60-703AF65C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2712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7" name="Oval 2255">
                <a:extLst>
                  <a:ext uri="{FF2B5EF4-FFF2-40B4-BE49-F238E27FC236}">
                    <a16:creationId xmlns:a16="http://schemas.microsoft.com/office/drawing/2014/main" id="{ABFCF54E-A34D-42CF-8C2D-EB4A5416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729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8" name="Oval 2256">
                <a:extLst>
                  <a:ext uri="{FF2B5EF4-FFF2-40B4-BE49-F238E27FC236}">
                    <a16:creationId xmlns:a16="http://schemas.microsoft.com/office/drawing/2014/main" id="{FCDD3639-6C15-4E60-9F93-740388130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73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9" name="Freeform 2257">
                <a:extLst>
                  <a:ext uri="{FF2B5EF4-FFF2-40B4-BE49-F238E27FC236}">
                    <a16:creationId xmlns:a16="http://schemas.microsoft.com/office/drawing/2014/main" id="{71DAE225-06BF-41A7-8417-B9FE6FD52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31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0" name="Oval 2258">
                <a:extLst>
                  <a:ext uri="{FF2B5EF4-FFF2-40B4-BE49-F238E27FC236}">
                    <a16:creationId xmlns:a16="http://schemas.microsoft.com/office/drawing/2014/main" id="{D4CD0606-F65A-4537-974C-C4BF74630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2628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1" name="Oval 2259">
                <a:extLst>
                  <a:ext uri="{FF2B5EF4-FFF2-40B4-BE49-F238E27FC236}">
                    <a16:creationId xmlns:a16="http://schemas.microsoft.com/office/drawing/2014/main" id="{091ECCC6-81E6-4763-BF53-E32430FBD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2642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2" name="Oval 2260">
                <a:extLst>
                  <a:ext uri="{FF2B5EF4-FFF2-40B4-BE49-F238E27FC236}">
                    <a16:creationId xmlns:a16="http://schemas.microsoft.com/office/drawing/2014/main" id="{9F839C71-A9F8-4A8E-89C0-F049183B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265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3" name="Freeform 2261">
                <a:extLst>
                  <a:ext uri="{FF2B5EF4-FFF2-40B4-BE49-F238E27FC236}">
                    <a16:creationId xmlns:a16="http://schemas.microsoft.com/office/drawing/2014/main" id="{C8D12F49-44A5-4297-A845-C435103F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645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8" y="23"/>
                      <a:pt x="11" y="23"/>
                    </a:cubicBezTo>
                    <a:cubicBezTo>
                      <a:pt x="22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4" name="Oval 2262">
                <a:extLst>
                  <a:ext uri="{FF2B5EF4-FFF2-40B4-BE49-F238E27FC236}">
                    <a16:creationId xmlns:a16="http://schemas.microsoft.com/office/drawing/2014/main" id="{171A821B-DE12-4147-967B-CA668959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255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5" name="Oval 2263">
                <a:extLst>
                  <a:ext uri="{FF2B5EF4-FFF2-40B4-BE49-F238E27FC236}">
                    <a16:creationId xmlns:a16="http://schemas.microsoft.com/office/drawing/2014/main" id="{6A49124C-3B24-4582-B9A1-23F0AC858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570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6" name="Oval 2264">
                <a:extLst>
                  <a:ext uri="{FF2B5EF4-FFF2-40B4-BE49-F238E27FC236}">
                    <a16:creationId xmlns:a16="http://schemas.microsoft.com/office/drawing/2014/main" id="{0C565FF9-F8F5-4684-8FBB-90B4E73D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58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7" name="Freeform 2265">
                <a:extLst>
                  <a:ext uri="{FF2B5EF4-FFF2-40B4-BE49-F238E27FC236}">
                    <a16:creationId xmlns:a16="http://schemas.microsoft.com/office/drawing/2014/main" id="{41EBA569-077F-439B-90F9-2BC5C221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573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8" name="Oval 2266">
                <a:extLst>
                  <a:ext uri="{FF2B5EF4-FFF2-40B4-BE49-F238E27FC236}">
                    <a16:creationId xmlns:a16="http://schemas.microsoft.com/office/drawing/2014/main" id="{A27B5E3D-8B11-47F1-977B-789555F92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2498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9" name="Oval 2267">
                <a:extLst>
                  <a:ext uri="{FF2B5EF4-FFF2-40B4-BE49-F238E27FC236}">
                    <a16:creationId xmlns:a16="http://schemas.microsoft.com/office/drawing/2014/main" id="{55761E3F-0322-43EC-BD1D-1E58A38D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251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0" name="Oval 2268">
                <a:extLst>
                  <a:ext uri="{FF2B5EF4-FFF2-40B4-BE49-F238E27FC236}">
                    <a16:creationId xmlns:a16="http://schemas.microsoft.com/office/drawing/2014/main" id="{AFAD60FC-5E35-4712-A002-54D0D985A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52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1" name="Freeform 2269">
                <a:extLst>
                  <a:ext uri="{FF2B5EF4-FFF2-40B4-BE49-F238E27FC236}">
                    <a16:creationId xmlns:a16="http://schemas.microsoft.com/office/drawing/2014/main" id="{A4CAD251-CC19-4198-89BA-5A4F6A16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515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2" name="Oval 2270">
                <a:extLst>
                  <a:ext uri="{FF2B5EF4-FFF2-40B4-BE49-F238E27FC236}">
                    <a16:creationId xmlns:a16="http://schemas.microsoft.com/office/drawing/2014/main" id="{6AB21109-9B90-4E67-A6F0-5C40F25DF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458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3" name="Oval 2271">
                <a:extLst>
                  <a:ext uri="{FF2B5EF4-FFF2-40B4-BE49-F238E27FC236}">
                    <a16:creationId xmlns:a16="http://schemas.microsoft.com/office/drawing/2014/main" id="{4967AE8C-7580-465E-8628-A25C82F22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472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4" name="Oval 2272">
                <a:extLst>
                  <a:ext uri="{FF2B5EF4-FFF2-40B4-BE49-F238E27FC236}">
                    <a16:creationId xmlns:a16="http://schemas.microsoft.com/office/drawing/2014/main" id="{D4D7D6BF-0049-48C1-ADBB-13E0F28E2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482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5" name="Freeform 2273">
                <a:extLst>
                  <a:ext uri="{FF2B5EF4-FFF2-40B4-BE49-F238E27FC236}">
                    <a16:creationId xmlns:a16="http://schemas.microsoft.com/office/drawing/2014/main" id="{4383FA31-BADE-4383-A57B-DA6854342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74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10 h 26"/>
                  <a:gd name="T4" fmla="*/ 305 w 29"/>
                  <a:gd name="T5" fmla="*/ 99 h 26"/>
                  <a:gd name="T6" fmla="*/ 269 w 29"/>
                  <a:gd name="T7" fmla="*/ 0 h 26"/>
                  <a:gd name="T8" fmla="*/ 341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3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6" name="Oval 2274">
                <a:extLst>
                  <a:ext uri="{FF2B5EF4-FFF2-40B4-BE49-F238E27FC236}">
                    <a16:creationId xmlns:a16="http://schemas.microsoft.com/office/drawing/2014/main" id="{21DDA304-9FE0-4EB3-96CD-509AB1E45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31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7" name="Oval 2275">
                <a:extLst>
                  <a:ext uri="{FF2B5EF4-FFF2-40B4-BE49-F238E27FC236}">
                    <a16:creationId xmlns:a16="http://schemas.microsoft.com/office/drawing/2014/main" id="{A3CE5810-D38C-4BC5-8CF5-C692B78CB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446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8" name="Oval 2276">
                <a:extLst>
                  <a:ext uri="{FF2B5EF4-FFF2-40B4-BE49-F238E27FC236}">
                    <a16:creationId xmlns:a16="http://schemas.microsoft.com/office/drawing/2014/main" id="{5894608D-20E5-4B73-944B-914E0601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455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9" name="Group 2277">
              <a:extLst>
                <a:ext uri="{FF2B5EF4-FFF2-40B4-BE49-F238E27FC236}">
                  <a16:creationId xmlns:a16="http://schemas.microsoft.com/office/drawing/2014/main" id="{43D1DE7E-CFAD-4D58-8291-7C9C18F52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" y="2429"/>
              <a:ext cx="792" cy="917"/>
              <a:chOff x="4268" y="2429"/>
              <a:chExt cx="792" cy="917"/>
            </a:xfrm>
          </p:grpSpPr>
          <p:sp>
            <p:nvSpPr>
              <p:cNvPr id="51869" name="Freeform 2278">
                <a:extLst>
                  <a:ext uri="{FF2B5EF4-FFF2-40B4-BE49-F238E27FC236}">
                    <a16:creationId xmlns:a16="http://schemas.microsoft.com/office/drawing/2014/main" id="{0848EB99-2F33-4A50-9D5A-A55F4BBB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44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0" name="Oval 2279">
                <a:extLst>
                  <a:ext uri="{FF2B5EF4-FFF2-40B4-BE49-F238E27FC236}">
                    <a16:creationId xmlns:a16="http://schemas.microsoft.com/office/drawing/2014/main" id="{91542D95-9193-43DD-91B3-6543E663D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29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1" name="Oval 2280">
                <a:extLst>
                  <a:ext uri="{FF2B5EF4-FFF2-40B4-BE49-F238E27FC236}">
                    <a16:creationId xmlns:a16="http://schemas.microsoft.com/office/drawing/2014/main" id="{74F4DB98-413A-4D1C-9857-70068809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2443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2" name="Oval 2281">
                <a:extLst>
                  <a:ext uri="{FF2B5EF4-FFF2-40B4-BE49-F238E27FC236}">
                    <a16:creationId xmlns:a16="http://schemas.microsoft.com/office/drawing/2014/main" id="{5E143BFF-E956-4F4D-8209-95593CA3B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45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3" name="Freeform 2282">
                <a:extLst>
                  <a:ext uri="{FF2B5EF4-FFF2-40B4-BE49-F238E27FC236}">
                    <a16:creationId xmlns:a16="http://schemas.microsoft.com/office/drawing/2014/main" id="{7886413E-20ED-4BD2-BB52-E88FA4064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46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62 w 29"/>
                  <a:gd name="T7" fmla="*/ 0 h 27"/>
                  <a:gd name="T8" fmla="*/ 327 w 29"/>
                  <a:gd name="T9" fmla="*/ 156 h 27"/>
                  <a:gd name="T10" fmla="*/ 146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4" name="Oval 2283">
                <a:extLst>
                  <a:ext uri="{FF2B5EF4-FFF2-40B4-BE49-F238E27FC236}">
                    <a16:creationId xmlns:a16="http://schemas.microsoft.com/office/drawing/2014/main" id="{68C82E36-C323-4491-8AA0-6E7071C86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2597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5" name="Oval 2284">
                <a:extLst>
                  <a:ext uri="{FF2B5EF4-FFF2-40B4-BE49-F238E27FC236}">
                    <a16:creationId xmlns:a16="http://schemas.microsoft.com/office/drawing/2014/main" id="{2EC3D2FD-73BB-48BB-A57B-449F09030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61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6" name="Oval 2285">
                <a:extLst>
                  <a:ext uri="{FF2B5EF4-FFF2-40B4-BE49-F238E27FC236}">
                    <a16:creationId xmlns:a16="http://schemas.microsoft.com/office/drawing/2014/main" id="{7A7E194A-7E17-425A-8856-FCAAFCF37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262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7" name="Freeform 2286">
                <a:extLst>
                  <a:ext uri="{FF2B5EF4-FFF2-40B4-BE49-F238E27FC236}">
                    <a16:creationId xmlns:a16="http://schemas.microsoft.com/office/drawing/2014/main" id="{5B9AEF41-87D8-4592-B9BC-FC85C8E4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616"/>
                <a:ext cx="68" cy="70"/>
              </a:xfrm>
              <a:custGeom>
                <a:avLst/>
                <a:gdLst>
                  <a:gd name="T0" fmla="*/ 0 w 30"/>
                  <a:gd name="T1" fmla="*/ 268 h 29"/>
                  <a:gd name="T2" fmla="*/ 129 w 30"/>
                  <a:gd name="T3" fmla="*/ 338 h 29"/>
                  <a:gd name="T4" fmla="*/ 313 w 30"/>
                  <a:gd name="T5" fmla="*/ 111 h 29"/>
                  <a:gd name="T6" fmla="*/ 292 w 30"/>
                  <a:gd name="T7" fmla="*/ 0 h 29"/>
                  <a:gd name="T8" fmla="*/ 349 w 30"/>
                  <a:gd name="T9" fmla="*/ 169 h 29"/>
                  <a:gd name="T10" fmla="*/ 165 w 30"/>
                  <a:gd name="T11" fmla="*/ 408 h 29"/>
                  <a:gd name="T12" fmla="*/ 0 w 30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9"/>
                      <a:pt x="14" y="29"/>
                    </a:cubicBezTo>
                    <a:cubicBezTo>
                      <a:pt x="8" y="29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8" name="Oval 2287">
                <a:extLst>
                  <a:ext uri="{FF2B5EF4-FFF2-40B4-BE49-F238E27FC236}">
                    <a16:creationId xmlns:a16="http://schemas.microsoft.com/office/drawing/2014/main" id="{5F000661-7589-4661-9AC2-7DCB99B42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2542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9" name="Oval 2288">
                <a:extLst>
                  <a:ext uri="{FF2B5EF4-FFF2-40B4-BE49-F238E27FC236}">
                    <a16:creationId xmlns:a16="http://schemas.microsoft.com/office/drawing/2014/main" id="{5E538AE1-89D2-4878-8AF6-0196382B3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255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0" name="Oval 2289">
                <a:extLst>
                  <a:ext uri="{FF2B5EF4-FFF2-40B4-BE49-F238E27FC236}">
                    <a16:creationId xmlns:a16="http://schemas.microsoft.com/office/drawing/2014/main" id="{F75229EF-A819-4B18-8B2E-BB2E89D8F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256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1" name="Freeform 2290">
                <a:extLst>
                  <a:ext uri="{FF2B5EF4-FFF2-40B4-BE49-F238E27FC236}">
                    <a16:creationId xmlns:a16="http://schemas.microsoft.com/office/drawing/2014/main" id="{0868DF60-BDA4-4729-B3C9-511E49B8C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561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2" name="Oval 2291">
                <a:extLst>
                  <a:ext uri="{FF2B5EF4-FFF2-40B4-BE49-F238E27FC236}">
                    <a16:creationId xmlns:a16="http://schemas.microsoft.com/office/drawing/2014/main" id="{490DD81F-AEAD-4287-A1E8-E790A603D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2513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3" name="Oval 2292">
                <a:extLst>
                  <a:ext uri="{FF2B5EF4-FFF2-40B4-BE49-F238E27FC236}">
                    <a16:creationId xmlns:a16="http://schemas.microsoft.com/office/drawing/2014/main" id="{2455DB2B-32D6-4144-876A-C8DDCAC5A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" y="2527"/>
                <a:ext cx="33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4" name="Oval 2293">
                <a:extLst>
                  <a:ext uri="{FF2B5EF4-FFF2-40B4-BE49-F238E27FC236}">
                    <a16:creationId xmlns:a16="http://schemas.microsoft.com/office/drawing/2014/main" id="{42E84605-37CE-4596-9106-639E2DB9A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537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5" name="Freeform 2294">
                <a:extLst>
                  <a:ext uri="{FF2B5EF4-FFF2-40B4-BE49-F238E27FC236}">
                    <a16:creationId xmlns:a16="http://schemas.microsoft.com/office/drawing/2014/main" id="{97AC7E32-874F-459A-9E35-F2FF2E70C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530"/>
                <a:ext cx="70" cy="69"/>
              </a:xfrm>
              <a:custGeom>
                <a:avLst/>
                <a:gdLst>
                  <a:gd name="T0" fmla="*/ 0 w 31"/>
                  <a:gd name="T1" fmla="*/ 271 h 29"/>
                  <a:gd name="T2" fmla="*/ 138 w 31"/>
                  <a:gd name="T3" fmla="*/ 333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76 h 29"/>
                  <a:gd name="T10" fmla="*/ 174 w 31"/>
                  <a:gd name="T11" fmla="*/ 390 h 29"/>
                  <a:gd name="T12" fmla="*/ 0 w 31"/>
                  <a:gd name="T13" fmla="*/ 27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5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3"/>
                      <a:pt x="25" y="0"/>
                    </a:cubicBezTo>
                    <a:cubicBezTo>
                      <a:pt x="29" y="3"/>
                      <a:pt x="31" y="8"/>
                      <a:pt x="31" y="13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6" name="Oval 2295">
                <a:extLst>
                  <a:ext uri="{FF2B5EF4-FFF2-40B4-BE49-F238E27FC236}">
                    <a16:creationId xmlns:a16="http://schemas.microsoft.com/office/drawing/2014/main" id="{C1D97B50-1E47-4822-9E9A-4C10128B0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2508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7" name="Oval 2296">
                <a:extLst>
                  <a:ext uri="{FF2B5EF4-FFF2-40B4-BE49-F238E27FC236}">
                    <a16:creationId xmlns:a16="http://schemas.microsoft.com/office/drawing/2014/main" id="{C5D7ADA6-5127-452C-9C6B-D1B5880D8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2525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8" name="Oval 2297">
                <a:extLst>
                  <a:ext uri="{FF2B5EF4-FFF2-40B4-BE49-F238E27FC236}">
                    <a16:creationId xmlns:a16="http://schemas.microsoft.com/office/drawing/2014/main" id="{5A1321EE-79B0-410B-A82B-80D2BFE53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253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9" name="Freeform 2298">
                <a:extLst>
                  <a:ext uri="{FF2B5EF4-FFF2-40B4-BE49-F238E27FC236}">
                    <a16:creationId xmlns:a16="http://schemas.microsoft.com/office/drawing/2014/main" id="{78AE6BB6-E533-4662-BC22-A29DD33A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52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5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0" name="Oval 2299">
                <a:extLst>
                  <a:ext uri="{FF2B5EF4-FFF2-40B4-BE49-F238E27FC236}">
                    <a16:creationId xmlns:a16="http://schemas.microsoft.com/office/drawing/2014/main" id="{5BEA101E-CD86-4B10-9137-60D178506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518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1" name="Oval 2300">
                <a:extLst>
                  <a:ext uri="{FF2B5EF4-FFF2-40B4-BE49-F238E27FC236}">
                    <a16:creationId xmlns:a16="http://schemas.microsoft.com/office/drawing/2014/main" id="{B9ED205E-34DC-4E83-883F-D3B801132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2532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2" name="Oval 2301">
                <a:extLst>
                  <a:ext uri="{FF2B5EF4-FFF2-40B4-BE49-F238E27FC236}">
                    <a16:creationId xmlns:a16="http://schemas.microsoft.com/office/drawing/2014/main" id="{CB0F9047-F921-4213-8863-D04021D6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54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3" name="Freeform 2302">
                <a:extLst>
                  <a:ext uri="{FF2B5EF4-FFF2-40B4-BE49-F238E27FC236}">
                    <a16:creationId xmlns:a16="http://schemas.microsoft.com/office/drawing/2014/main" id="{3098C851-7B19-4A65-B8C4-B85C2014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53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4" name="Oval 2303">
                <a:extLst>
                  <a:ext uri="{FF2B5EF4-FFF2-40B4-BE49-F238E27FC236}">
                    <a16:creationId xmlns:a16="http://schemas.microsoft.com/office/drawing/2014/main" id="{27796021-F20B-46DD-9A6E-3CF68A53A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7" y="2561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5" name="Oval 2304">
                <a:extLst>
                  <a:ext uri="{FF2B5EF4-FFF2-40B4-BE49-F238E27FC236}">
                    <a16:creationId xmlns:a16="http://schemas.microsoft.com/office/drawing/2014/main" id="{BD39CBA5-3957-49DE-9E77-9886E14E4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57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6" name="Oval 2305">
                <a:extLst>
                  <a:ext uri="{FF2B5EF4-FFF2-40B4-BE49-F238E27FC236}">
                    <a16:creationId xmlns:a16="http://schemas.microsoft.com/office/drawing/2014/main" id="{A7FEC70C-C954-46BE-999B-894F334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8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7" name="Freeform 2306">
                <a:extLst>
                  <a:ext uri="{FF2B5EF4-FFF2-40B4-BE49-F238E27FC236}">
                    <a16:creationId xmlns:a16="http://schemas.microsoft.com/office/drawing/2014/main" id="{96D11160-CA8D-4740-8B43-D6D67EC69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580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5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8" name="Oval 2307">
                <a:extLst>
                  <a:ext uri="{FF2B5EF4-FFF2-40B4-BE49-F238E27FC236}">
                    <a16:creationId xmlns:a16="http://schemas.microsoft.com/office/drawing/2014/main" id="{DF3C8E28-28A7-4E4C-8885-74D2899B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2623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9" name="Oval 2308">
                <a:extLst>
                  <a:ext uri="{FF2B5EF4-FFF2-40B4-BE49-F238E27FC236}">
                    <a16:creationId xmlns:a16="http://schemas.microsoft.com/office/drawing/2014/main" id="{FC4CEC31-EF2B-476D-A504-CC940807A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640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0" name="Oval 2309">
                <a:extLst>
                  <a:ext uri="{FF2B5EF4-FFF2-40B4-BE49-F238E27FC236}">
                    <a16:creationId xmlns:a16="http://schemas.microsoft.com/office/drawing/2014/main" id="{DB9BD916-1543-4B0E-AEF3-51270D35B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650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1" name="Freeform 2310">
                <a:extLst>
                  <a:ext uri="{FF2B5EF4-FFF2-40B4-BE49-F238E27FC236}">
                    <a16:creationId xmlns:a16="http://schemas.microsoft.com/office/drawing/2014/main" id="{F50FE810-EC90-4FF2-ACB7-9C6E39A6C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642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2" name="Oval 2311">
                <a:extLst>
                  <a:ext uri="{FF2B5EF4-FFF2-40B4-BE49-F238E27FC236}">
                    <a16:creationId xmlns:a16="http://schemas.microsoft.com/office/drawing/2014/main" id="{5FF846B5-E20D-4808-B49D-EA30CE674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700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3" name="Oval 2312">
                <a:extLst>
                  <a:ext uri="{FF2B5EF4-FFF2-40B4-BE49-F238E27FC236}">
                    <a16:creationId xmlns:a16="http://schemas.microsoft.com/office/drawing/2014/main" id="{4E8ABEF2-F993-4C87-928B-BDBA38481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4" y="2717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4" name="Oval 2313">
                <a:extLst>
                  <a:ext uri="{FF2B5EF4-FFF2-40B4-BE49-F238E27FC236}">
                    <a16:creationId xmlns:a16="http://schemas.microsoft.com/office/drawing/2014/main" id="{81A1AA94-DE2E-41E7-9B14-3DE1F0FBE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3" y="2726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5" name="Freeform 2314">
                <a:extLst>
                  <a:ext uri="{FF2B5EF4-FFF2-40B4-BE49-F238E27FC236}">
                    <a16:creationId xmlns:a16="http://schemas.microsoft.com/office/drawing/2014/main" id="{24940758-5DC2-4942-BF70-98ADECC2E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719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34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6" name="Oval 2315">
                <a:extLst>
                  <a:ext uri="{FF2B5EF4-FFF2-40B4-BE49-F238E27FC236}">
                    <a16:creationId xmlns:a16="http://schemas.microsoft.com/office/drawing/2014/main" id="{B94EAEF6-146C-4A81-B17D-6A94B85C8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2786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7" name="Oval 2316">
                <a:extLst>
                  <a:ext uri="{FF2B5EF4-FFF2-40B4-BE49-F238E27FC236}">
                    <a16:creationId xmlns:a16="http://schemas.microsoft.com/office/drawing/2014/main" id="{869DAC89-9966-4CFF-9E1C-C40B42721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2803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8" name="Oval 2317">
                <a:extLst>
                  <a:ext uri="{FF2B5EF4-FFF2-40B4-BE49-F238E27FC236}">
                    <a16:creationId xmlns:a16="http://schemas.microsoft.com/office/drawing/2014/main" id="{215F633A-CAD6-427C-9B01-CB26D7491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281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9" name="Freeform 2318">
                <a:extLst>
                  <a:ext uri="{FF2B5EF4-FFF2-40B4-BE49-F238E27FC236}">
                    <a16:creationId xmlns:a16="http://schemas.microsoft.com/office/drawing/2014/main" id="{873A218A-40A0-4242-AAE0-63370F94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806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0" name="Oval 2319">
                <a:extLst>
                  <a:ext uri="{FF2B5EF4-FFF2-40B4-BE49-F238E27FC236}">
                    <a16:creationId xmlns:a16="http://schemas.microsoft.com/office/drawing/2014/main" id="{3F440187-4A84-40C1-A02C-E537D40D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2882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1" name="Oval 2320">
                <a:extLst>
                  <a:ext uri="{FF2B5EF4-FFF2-40B4-BE49-F238E27FC236}">
                    <a16:creationId xmlns:a16="http://schemas.microsoft.com/office/drawing/2014/main" id="{43B95CD9-EB19-4D89-BBE2-2870AD138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899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2" name="Oval 2321">
                <a:extLst>
                  <a:ext uri="{FF2B5EF4-FFF2-40B4-BE49-F238E27FC236}">
                    <a16:creationId xmlns:a16="http://schemas.microsoft.com/office/drawing/2014/main" id="{2BAE4A08-C8F4-4844-A5A4-A0E482B3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290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3" name="Freeform 2322">
                <a:extLst>
                  <a:ext uri="{FF2B5EF4-FFF2-40B4-BE49-F238E27FC236}">
                    <a16:creationId xmlns:a16="http://schemas.microsoft.com/office/drawing/2014/main" id="{9FDFCE6F-B42F-4F0A-A593-624463C8A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902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4" name="Oval 2323">
                <a:extLst>
                  <a:ext uri="{FF2B5EF4-FFF2-40B4-BE49-F238E27FC236}">
                    <a16:creationId xmlns:a16="http://schemas.microsoft.com/office/drawing/2014/main" id="{F1EA04B1-433F-47B6-9ECF-5EAE5C9A0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2976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5" name="Oval 2324">
                <a:extLst>
                  <a:ext uri="{FF2B5EF4-FFF2-40B4-BE49-F238E27FC236}">
                    <a16:creationId xmlns:a16="http://schemas.microsoft.com/office/drawing/2014/main" id="{1A618530-5CE1-4310-8EA9-20D60BE95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2993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6" name="Oval 2325">
                <a:extLst>
                  <a:ext uri="{FF2B5EF4-FFF2-40B4-BE49-F238E27FC236}">
                    <a16:creationId xmlns:a16="http://schemas.microsoft.com/office/drawing/2014/main" id="{FD917EA7-938F-4CC7-B908-D84187B03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3002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7" name="Freeform 2326">
                <a:extLst>
                  <a:ext uri="{FF2B5EF4-FFF2-40B4-BE49-F238E27FC236}">
                    <a16:creationId xmlns:a16="http://schemas.microsoft.com/office/drawing/2014/main" id="{4EC7C761-B7A0-4879-A055-5528386B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995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8" name="Oval 2327">
                <a:extLst>
                  <a:ext uri="{FF2B5EF4-FFF2-40B4-BE49-F238E27FC236}">
                    <a16:creationId xmlns:a16="http://schemas.microsoft.com/office/drawing/2014/main" id="{39AC4F32-221D-4D45-9BC3-38ECA3BA4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3065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9" name="Oval 2328">
                <a:extLst>
                  <a:ext uri="{FF2B5EF4-FFF2-40B4-BE49-F238E27FC236}">
                    <a16:creationId xmlns:a16="http://schemas.microsoft.com/office/drawing/2014/main" id="{6CC54F5D-8607-4874-9699-BE5AD9239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3079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0" name="Oval 2329">
                <a:extLst>
                  <a:ext uri="{FF2B5EF4-FFF2-40B4-BE49-F238E27FC236}">
                    <a16:creationId xmlns:a16="http://schemas.microsoft.com/office/drawing/2014/main" id="{456AB74D-A759-47C8-858D-28D0348E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3089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1" name="Freeform 2330">
                <a:extLst>
                  <a:ext uri="{FF2B5EF4-FFF2-40B4-BE49-F238E27FC236}">
                    <a16:creationId xmlns:a16="http://schemas.microsoft.com/office/drawing/2014/main" id="{C1B55118-2C56-49E9-A92E-7F12EE497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84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9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3"/>
                      <a:pt x="7" y="24"/>
                      <a:pt x="11" y="24"/>
                    </a:cubicBezTo>
                    <a:cubicBezTo>
                      <a:pt x="22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2" name="Oval 2331">
                <a:extLst>
                  <a:ext uri="{FF2B5EF4-FFF2-40B4-BE49-F238E27FC236}">
                    <a16:creationId xmlns:a16="http://schemas.microsoft.com/office/drawing/2014/main" id="{2EDFAFAC-65E0-4E77-BE10-9764FEF7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13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3" name="Oval 2332">
                <a:extLst>
                  <a:ext uri="{FF2B5EF4-FFF2-40B4-BE49-F238E27FC236}">
                    <a16:creationId xmlns:a16="http://schemas.microsoft.com/office/drawing/2014/main" id="{D3A563B4-9D30-4CCA-B6B1-22BDB9AA5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3151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4" name="Oval 2333">
                <a:extLst>
                  <a:ext uri="{FF2B5EF4-FFF2-40B4-BE49-F238E27FC236}">
                    <a16:creationId xmlns:a16="http://schemas.microsoft.com/office/drawing/2014/main" id="{D88E75C6-8198-4765-92CB-6E4FE8F28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16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5" name="Freeform 2334">
                <a:extLst>
                  <a:ext uri="{FF2B5EF4-FFF2-40B4-BE49-F238E27FC236}">
                    <a16:creationId xmlns:a16="http://schemas.microsoft.com/office/drawing/2014/main" id="{E230DD39-B5EF-44DD-A02F-2C5E9F9C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154"/>
                <a:ext cx="70" cy="69"/>
              </a:xfrm>
              <a:custGeom>
                <a:avLst/>
                <a:gdLst>
                  <a:gd name="T0" fmla="*/ 0 w 31"/>
                  <a:gd name="T1" fmla="*/ 255 h 29"/>
                  <a:gd name="T2" fmla="*/ 138 w 31"/>
                  <a:gd name="T3" fmla="*/ 324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64 h 29"/>
                  <a:gd name="T10" fmla="*/ 174 w 31"/>
                  <a:gd name="T11" fmla="*/ 390 h 29"/>
                  <a:gd name="T12" fmla="*/ 0 w 31"/>
                  <a:gd name="T13" fmla="*/ 25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6" name="Oval 2335">
                <a:extLst>
                  <a:ext uri="{FF2B5EF4-FFF2-40B4-BE49-F238E27FC236}">
                    <a16:creationId xmlns:a16="http://schemas.microsoft.com/office/drawing/2014/main" id="{89D56FB1-E2D3-4D83-A778-734091067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197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7" name="Oval 2336">
                <a:extLst>
                  <a:ext uri="{FF2B5EF4-FFF2-40B4-BE49-F238E27FC236}">
                    <a16:creationId xmlns:a16="http://schemas.microsoft.com/office/drawing/2014/main" id="{B1DA4ABC-E808-46CC-B5C9-679527C44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3214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8" name="Oval 2337">
                <a:extLst>
                  <a:ext uri="{FF2B5EF4-FFF2-40B4-BE49-F238E27FC236}">
                    <a16:creationId xmlns:a16="http://schemas.microsoft.com/office/drawing/2014/main" id="{D19D2570-8ECE-414B-BB70-08A4407D6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322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9" name="Freeform 2338">
                <a:extLst>
                  <a:ext uri="{FF2B5EF4-FFF2-40B4-BE49-F238E27FC236}">
                    <a16:creationId xmlns:a16="http://schemas.microsoft.com/office/drawing/2014/main" id="{0D9B1E64-8651-4931-B025-166FA8A3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216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0" name="Oval 2339">
                <a:extLst>
                  <a:ext uri="{FF2B5EF4-FFF2-40B4-BE49-F238E27FC236}">
                    <a16:creationId xmlns:a16="http://schemas.microsoft.com/office/drawing/2014/main" id="{E56B43A6-E431-40D9-A7B7-B2D99C9F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3235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1" name="Oval 2340">
                <a:extLst>
                  <a:ext uri="{FF2B5EF4-FFF2-40B4-BE49-F238E27FC236}">
                    <a16:creationId xmlns:a16="http://schemas.microsoft.com/office/drawing/2014/main" id="{93F3F448-EAC8-4970-9728-DBFC0AD9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3250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2" name="Oval 2341">
                <a:extLst>
                  <a:ext uri="{FF2B5EF4-FFF2-40B4-BE49-F238E27FC236}">
                    <a16:creationId xmlns:a16="http://schemas.microsoft.com/office/drawing/2014/main" id="{1C8F837F-46AA-43CC-87DC-65D60E27D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25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3" name="Freeform 2342">
                <a:extLst>
                  <a:ext uri="{FF2B5EF4-FFF2-40B4-BE49-F238E27FC236}">
                    <a16:creationId xmlns:a16="http://schemas.microsoft.com/office/drawing/2014/main" id="{CAF98B95-B48D-4F50-A152-959419FE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254"/>
                <a:ext cx="69" cy="68"/>
              </a:xfrm>
              <a:custGeom>
                <a:avLst/>
                <a:gdLst>
                  <a:gd name="T0" fmla="*/ 0 w 31"/>
                  <a:gd name="T1" fmla="*/ 272 h 28"/>
                  <a:gd name="T2" fmla="*/ 134 w 31"/>
                  <a:gd name="T3" fmla="*/ 342 h 28"/>
                  <a:gd name="T4" fmla="*/ 307 w 31"/>
                  <a:gd name="T5" fmla="*/ 100 h 28"/>
                  <a:gd name="T6" fmla="*/ 278 w 31"/>
                  <a:gd name="T7" fmla="*/ 0 h 28"/>
                  <a:gd name="T8" fmla="*/ 343 w 31"/>
                  <a:gd name="T9" fmla="*/ 170 h 28"/>
                  <a:gd name="T10" fmla="*/ 162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3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4" name="Oval 2343">
                <a:extLst>
                  <a:ext uri="{FF2B5EF4-FFF2-40B4-BE49-F238E27FC236}">
                    <a16:creationId xmlns:a16="http://schemas.microsoft.com/office/drawing/2014/main" id="{02D53495-CB87-421B-A366-8A33D7ED9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3250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5" name="Oval 2344">
                <a:extLst>
                  <a:ext uri="{FF2B5EF4-FFF2-40B4-BE49-F238E27FC236}">
                    <a16:creationId xmlns:a16="http://schemas.microsoft.com/office/drawing/2014/main" id="{F7EF7462-2943-45D9-90B3-20F9B1916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326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6" name="Oval 2345">
                <a:extLst>
                  <a:ext uri="{FF2B5EF4-FFF2-40B4-BE49-F238E27FC236}">
                    <a16:creationId xmlns:a16="http://schemas.microsoft.com/office/drawing/2014/main" id="{759DC4E0-5F5B-4CE4-86B5-7A200CD61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3276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7" name="Freeform 2346">
                <a:extLst>
                  <a:ext uri="{FF2B5EF4-FFF2-40B4-BE49-F238E27FC236}">
                    <a16:creationId xmlns:a16="http://schemas.microsoft.com/office/drawing/2014/main" id="{F26EE04C-48B7-49F5-8FB6-7F2ABE863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69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8" name="Oval 2347">
                <a:extLst>
                  <a:ext uri="{FF2B5EF4-FFF2-40B4-BE49-F238E27FC236}">
                    <a16:creationId xmlns:a16="http://schemas.microsoft.com/office/drawing/2014/main" id="{8C63B7B2-C8A8-432C-B2C9-159C89524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3247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9" name="Oval 2348">
                <a:extLst>
                  <a:ext uri="{FF2B5EF4-FFF2-40B4-BE49-F238E27FC236}">
                    <a16:creationId xmlns:a16="http://schemas.microsoft.com/office/drawing/2014/main" id="{52A38F52-6CD1-4FDB-B1DA-C6889D55E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4" y="326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0" name="Oval 2349">
                <a:extLst>
                  <a:ext uri="{FF2B5EF4-FFF2-40B4-BE49-F238E27FC236}">
                    <a16:creationId xmlns:a16="http://schemas.microsoft.com/office/drawing/2014/main" id="{B26AE471-0773-4FF2-833D-3513FC6FD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327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1" name="Freeform 2350">
                <a:extLst>
                  <a:ext uri="{FF2B5EF4-FFF2-40B4-BE49-F238E27FC236}">
                    <a16:creationId xmlns:a16="http://schemas.microsoft.com/office/drawing/2014/main" id="{18D9C6E8-AAA7-4A17-9644-74BEBE5BA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3266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2" name="Oval 2351">
                <a:extLst>
                  <a:ext uri="{FF2B5EF4-FFF2-40B4-BE49-F238E27FC236}">
                    <a16:creationId xmlns:a16="http://schemas.microsoft.com/office/drawing/2014/main" id="{B3CF15A9-F294-4987-81C2-C3D7D0FDD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3218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3" name="Oval 2352">
                <a:extLst>
                  <a:ext uri="{FF2B5EF4-FFF2-40B4-BE49-F238E27FC236}">
                    <a16:creationId xmlns:a16="http://schemas.microsoft.com/office/drawing/2014/main" id="{8A64EB50-92E0-409D-AE66-903A8EF4D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3235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4" name="Oval 2353">
                <a:extLst>
                  <a:ext uri="{FF2B5EF4-FFF2-40B4-BE49-F238E27FC236}">
                    <a16:creationId xmlns:a16="http://schemas.microsoft.com/office/drawing/2014/main" id="{BE9AC3A3-5304-4814-BF25-CAA7EC9D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324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5" name="Freeform 2354">
                <a:extLst>
                  <a:ext uri="{FF2B5EF4-FFF2-40B4-BE49-F238E27FC236}">
                    <a16:creationId xmlns:a16="http://schemas.microsoft.com/office/drawing/2014/main" id="{2D8F17DC-B419-4E2C-B2FC-F59D7A6C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3238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6" name="Oval 2355">
                <a:extLst>
                  <a:ext uri="{FF2B5EF4-FFF2-40B4-BE49-F238E27FC236}">
                    <a16:creationId xmlns:a16="http://schemas.microsoft.com/office/drawing/2014/main" id="{B5127CDC-A37E-419B-A0BF-2AFDD422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170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7" name="Oval 2356">
                <a:extLst>
                  <a:ext uri="{FF2B5EF4-FFF2-40B4-BE49-F238E27FC236}">
                    <a16:creationId xmlns:a16="http://schemas.microsoft.com/office/drawing/2014/main" id="{1F2BE342-1958-47DC-A7E1-B7D2E6644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3187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8" name="Oval 2357">
                <a:extLst>
                  <a:ext uri="{FF2B5EF4-FFF2-40B4-BE49-F238E27FC236}">
                    <a16:creationId xmlns:a16="http://schemas.microsoft.com/office/drawing/2014/main" id="{15C4AB2D-9067-44AB-AAD7-F24B4DC4F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319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9" name="Freeform 2358">
                <a:extLst>
                  <a:ext uri="{FF2B5EF4-FFF2-40B4-BE49-F238E27FC236}">
                    <a16:creationId xmlns:a16="http://schemas.microsoft.com/office/drawing/2014/main" id="{25F13692-1881-47D1-99CD-EA999CE10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190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87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9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0" name="Oval 2359">
                <a:extLst>
                  <a:ext uri="{FF2B5EF4-FFF2-40B4-BE49-F238E27FC236}">
                    <a16:creationId xmlns:a16="http://schemas.microsoft.com/office/drawing/2014/main" id="{A4F5F229-2DF3-4F75-A2E6-6B0A4F54C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103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1" name="Oval 2360">
                <a:extLst>
                  <a:ext uri="{FF2B5EF4-FFF2-40B4-BE49-F238E27FC236}">
                    <a16:creationId xmlns:a16="http://schemas.microsoft.com/office/drawing/2014/main" id="{109B8A1A-BA13-44D8-9F8F-D24563095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3120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2" name="Oval 2361">
                <a:extLst>
                  <a:ext uri="{FF2B5EF4-FFF2-40B4-BE49-F238E27FC236}">
                    <a16:creationId xmlns:a16="http://schemas.microsoft.com/office/drawing/2014/main" id="{20FF5724-06C0-4282-ACB5-16F9DB7CA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3130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3" name="Freeform 2362">
                <a:extLst>
                  <a:ext uri="{FF2B5EF4-FFF2-40B4-BE49-F238E27FC236}">
                    <a16:creationId xmlns:a16="http://schemas.microsoft.com/office/drawing/2014/main" id="{481A98F6-C2B5-4C53-A216-136372F49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122"/>
                <a:ext cx="68" cy="68"/>
              </a:xfrm>
              <a:custGeom>
                <a:avLst/>
                <a:gdLst>
                  <a:gd name="T0" fmla="*/ 0 w 30"/>
                  <a:gd name="T1" fmla="*/ 272 h 28"/>
                  <a:gd name="T2" fmla="*/ 129 w 30"/>
                  <a:gd name="T3" fmla="*/ 342 h 28"/>
                  <a:gd name="T4" fmla="*/ 324 w 30"/>
                  <a:gd name="T5" fmla="*/ 112 h 28"/>
                  <a:gd name="T6" fmla="*/ 292 w 30"/>
                  <a:gd name="T7" fmla="*/ 0 h 28"/>
                  <a:gd name="T8" fmla="*/ 349 w 30"/>
                  <a:gd name="T9" fmla="*/ 170 h 28"/>
                  <a:gd name="T10" fmla="*/ 165 w 30"/>
                  <a:gd name="T11" fmla="*/ 401 h 28"/>
                  <a:gd name="T12" fmla="*/ 0 w 30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4" name="Oval 2363">
                <a:extLst>
                  <a:ext uri="{FF2B5EF4-FFF2-40B4-BE49-F238E27FC236}">
                    <a16:creationId xmlns:a16="http://schemas.microsoft.com/office/drawing/2014/main" id="{3351A536-B524-438D-B9CB-63F6823F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301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5" name="Oval 2364">
                <a:extLst>
                  <a:ext uri="{FF2B5EF4-FFF2-40B4-BE49-F238E27FC236}">
                    <a16:creationId xmlns:a16="http://schemas.microsoft.com/office/drawing/2014/main" id="{44878639-C1FB-4D0D-A1E4-6E2788E8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1" y="3036"/>
                <a:ext cx="33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6" name="Oval 2365">
                <a:extLst>
                  <a:ext uri="{FF2B5EF4-FFF2-40B4-BE49-F238E27FC236}">
                    <a16:creationId xmlns:a16="http://schemas.microsoft.com/office/drawing/2014/main" id="{2C13DD90-DF7A-43BF-95C4-CC7BF716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0" y="304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7" name="Freeform 2366">
                <a:extLst>
                  <a:ext uri="{FF2B5EF4-FFF2-40B4-BE49-F238E27FC236}">
                    <a16:creationId xmlns:a16="http://schemas.microsoft.com/office/drawing/2014/main" id="{6560BF34-2C20-4F27-AD83-1B8EBF65C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38"/>
                <a:ext cx="70" cy="70"/>
              </a:xfrm>
              <a:custGeom>
                <a:avLst/>
                <a:gdLst>
                  <a:gd name="T0" fmla="*/ 0 w 31"/>
                  <a:gd name="T1" fmla="*/ 280 h 29"/>
                  <a:gd name="T2" fmla="*/ 138 w 31"/>
                  <a:gd name="T3" fmla="*/ 350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6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8" name="Oval 2367">
                <a:extLst>
                  <a:ext uri="{FF2B5EF4-FFF2-40B4-BE49-F238E27FC236}">
                    <a16:creationId xmlns:a16="http://schemas.microsoft.com/office/drawing/2014/main" id="{2A471E53-E5C7-42FE-A487-D7610C2D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2926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9" name="Oval 2368">
                <a:extLst>
                  <a:ext uri="{FF2B5EF4-FFF2-40B4-BE49-F238E27FC236}">
                    <a16:creationId xmlns:a16="http://schemas.microsoft.com/office/drawing/2014/main" id="{D1C17AD3-D294-495F-95F1-930623BCB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294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0" name="Oval 2369">
                <a:extLst>
                  <a:ext uri="{FF2B5EF4-FFF2-40B4-BE49-F238E27FC236}">
                    <a16:creationId xmlns:a16="http://schemas.microsoft.com/office/drawing/2014/main" id="{59E05CDF-D4D6-428B-BDD9-6ABE060C6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295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1" name="Freeform 2370">
                <a:extLst>
                  <a:ext uri="{FF2B5EF4-FFF2-40B4-BE49-F238E27FC236}">
                    <a16:creationId xmlns:a16="http://schemas.microsoft.com/office/drawing/2014/main" id="{D8E525E2-2AD7-424E-A266-06B08524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945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2" name="Oval 2371">
                <a:extLst>
                  <a:ext uri="{FF2B5EF4-FFF2-40B4-BE49-F238E27FC236}">
                    <a16:creationId xmlns:a16="http://schemas.microsoft.com/office/drawing/2014/main" id="{2513DCDB-FA1A-4DD2-9A47-1023F1085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0" y="2832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3" name="Oval 2372">
                <a:extLst>
                  <a:ext uri="{FF2B5EF4-FFF2-40B4-BE49-F238E27FC236}">
                    <a16:creationId xmlns:a16="http://schemas.microsoft.com/office/drawing/2014/main" id="{EB98ACF0-C747-4B19-B5D2-D765FCE83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846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4" name="Oval 2373">
                <a:extLst>
                  <a:ext uri="{FF2B5EF4-FFF2-40B4-BE49-F238E27FC236}">
                    <a16:creationId xmlns:a16="http://schemas.microsoft.com/office/drawing/2014/main" id="{13E35604-ECE4-4E80-BDE7-ACDDA1291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28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5" name="Freeform 2374">
                <a:extLst>
                  <a:ext uri="{FF2B5EF4-FFF2-40B4-BE49-F238E27FC236}">
                    <a16:creationId xmlns:a16="http://schemas.microsoft.com/office/drawing/2014/main" id="{5F45B35E-4394-4933-A6BB-F6316D6A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851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24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6" name="Oval 2375">
                <a:extLst>
                  <a:ext uri="{FF2B5EF4-FFF2-40B4-BE49-F238E27FC236}">
                    <a16:creationId xmlns:a16="http://schemas.microsoft.com/office/drawing/2014/main" id="{809F272F-7416-4859-9A8C-876E9A05E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2741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7" name="Oval 2376">
                <a:extLst>
                  <a:ext uri="{FF2B5EF4-FFF2-40B4-BE49-F238E27FC236}">
                    <a16:creationId xmlns:a16="http://schemas.microsoft.com/office/drawing/2014/main" id="{C0EE8F85-8B53-4856-95A2-C1E7762EC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275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8" name="Oval 2377">
                <a:extLst>
                  <a:ext uri="{FF2B5EF4-FFF2-40B4-BE49-F238E27FC236}">
                    <a16:creationId xmlns:a16="http://schemas.microsoft.com/office/drawing/2014/main" id="{D90A80AD-DB49-4B1A-B52F-5889700E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76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9" name="Freeform 2378">
                <a:extLst>
                  <a:ext uri="{FF2B5EF4-FFF2-40B4-BE49-F238E27FC236}">
                    <a16:creationId xmlns:a16="http://schemas.microsoft.com/office/drawing/2014/main" id="{35E52B06-DAD2-401F-820D-C126CC49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760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300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9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0" name="Oval 2379">
                <a:extLst>
                  <a:ext uri="{FF2B5EF4-FFF2-40B4-BE49-F238E27FC236}">
                    <a16:creationId xmlns:a16="http://schemas.microsoft.com/office/drawing/2014/main" id="{3C366A10-9906-4B16-A5C2-8C4636DE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265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1" name="Oval 2380">
                <a:extLst>
                  <a:ext uri="{FF2B5EF4-FFF2-40B4-BE49-F238E27FC236}">
                    <a16:creationId xmlns:a16="http://schemas.microsoft.com/office/drawing/2014/main" id="{963936A5-BEB8-43B7-8F0F-8EDFCEC0D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67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2" name="Oval 2381">
                <a:extLst>
                  <a:ext uri="{FF2B5EF4-FFF2-40B4-BE49-F238E27FC236}">
                    <a16:creationId xmlns:a16="http://schemas.microsoft.com/office/drawing/2014/main" id="{FF4FDD3A-5A52-4D3A-A55C-2C179BA9A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268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3" name="Freeform 2382">
                <a:extLst>
                  <a:ext uri="{FF2B5EF4-FFF2-40B4-BE49-F238E27FC236}">
                    <a16:creationId xmlns:a16="http://schemas.microsoft.com/office/drawing/2014/main" id="{A5EA861E-E252-4E50-8EB7-ABF66FD0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678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4" name="Oval 2383">
                <a:extLst>
                  <a:ext uri="{FF2B5EF4-FFF2-40B4-BE49-F238E27FC236}">
                    <a16:creationId xmlns:a16="http://schemas.microsoft.com/office/drawing/2014/main" id="{EF341102-94A1-4C9B-9C3E-1F67ABFE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594"/>
                <a:ext cx="93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5" name="Oval 2384">
                <a:extLst>
                  <a:ext uri="{FF2B5EF4-FFF2-40B4-BE49-F238E27FC236}">
                    <a16:creationId xmlns:a16="http://schemas.microsoft.com/office/drawing/2014/main" id="{BFF303A8-C0B7-4A57-9A5D-80FA07868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611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6" name="Oval 2385">
                <a:extLst>
                  <a:ext uri="{FF2B5EF4-FFF2-40B4-BE49-F238E27FC236}">
                    <a16:creationId xmlns:a16="http://schemas.microsoft.com/office/drawing/2014/main" id="{E080A546-C639-4E58-B713-4D5A7286B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6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7" name="Freeform 2386">
                <a:extLst>
                  <a:ext uri="{FF2B5EF4-FFF2-40B4-BE49-F238E27FC236}">
                    <a16:creationId xmlns:a16="http://schemas.microsoft.com/office/drawing/2014/main" id="{879E2A7A-9CB8-4A80-BAFD-E1BA7ACA1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61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7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8" name="Oval 2387">
                <a:extLst>
                  <a:ext uri="{FF2B5EF4-FFF2-40B4-BE49-F238E27FC236}">
                    <a16:creationId xmlns:a16="http://schemas.microsoft.com/office/drawing/2014/main" id="{76660C2E-6B6D-4CE6-ADEF-74829485C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597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9" name="Oval 2388">
                <a:extLst>
                  <a:ext uri="{FF2B5EF4-FFF2-40B4-BE49-F238E27FC236}">
                    <a16:creationId xmlns:a16="http://schemas.microsoft.com/office/drawing/2014/main" id="{B1851510-7831-4DF9-9278-77CDD2421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614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0" name="Oval 2389">
                <a:extLst>
                  <a:ext uri="{FF2B5EF4-FFF2-40B4-BE49-F238E27FC236}">
                    <a16:creationId xmlns:a16="http://schemas.microsoft.com/office/drawing/2014/main" id="{AC226ADB-386B-4F6A-ABC0-F0ECE27C5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62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1" name="Freeform 2390">
                <a:extLst>
                  <a:ext uri="{FF2B5EF4-FFF2-40B4-BE49-F238E27FC236}">
                    <a16:creationId xmlns:a16="http://schemas.microsoft.com/office/drawing/2014/main" id="{8A8C5F73-FEE4-4633-8BE7-0A58A89C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61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8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2" name="Oval 2391">
                <a:extLst>
                  <a:ext uri="{FF2B5EF4-FFF2-40B4-BE49-F238E27FC236}">
                    <a16:creationId xmlns:a16="http://schemas.microsoft.com/office/drawing/2014/main" id="{E88D6DAA-0536-4F69-988D-CBF9F57CA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2630"/>
                <a:ext cx="95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3" name="Oval 2392">
                <a:extLst>
                  <a:ext uri="{FF2B5EF4-FFF2-40B4-BE49-F238E27FC236}">
                    <a16:creationId xmlns:a16="http://schemas.microsoft.com/office/drawing/2014/main" id="{79E21014-12C9-465C-A3C7-8A3BE406E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647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4" name="Oval 2393">
                <a:extLst>
                  <a:ext uri="{FF2B5EF4-FFF2-40B4-BE49-F238E27FC236}">
                    <a16:creationId xmlns:a16="http://schemas.microsoft.com/office/drawing/2014/main" id="{B5876E2A-26E0-434E-A9D2-3F187CC24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65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5" name="Freeform 2394">
                <a:extLst>
                  <a:ext uri="{FF2B5EF4-FFF2-40B4-BE49-F238E27FC236}">
                    <a16:creationId xmlns:a16="http://schemas.microsoft.com/office/drawing/2014/main" id="{A9EFAA23-F42B-4609-B3C3-20D48990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50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308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7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6" name="Oval 2395">
                <a:extLst>
                  <a:ext uri="{FF2B5EF4-FFF2-40B4-BE49-F238E27FC236}">
                    <a16:creationId xmlns:a16="http://schemas.microsoft.com/office/drawing/2014/main" id="{04D1C2FD-8678-46EB-AD14-3F8B41EDB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2700"/>
                <a:ext cx="95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7" name="Oval 2396">
                <a:extLst>
                  <a:ext uri="{FF2B5EF4-FFF2-40B4-BE49-F238E27FC236}">
                    <a16:creationId xmlns:a16="http://schemas.microsoft.com/office/drawing/2014/main" id="{F0847342-5C99-40FB-9564-BC708B4E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717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8" name="Oval 2397">
                <a:extLst>
                  <a:ext uri="{FF2B5EF4-FFF2-40B4-BE49-F238E27FC236}">
                    <a16:creationId xmlns:a16="http://schemas.microsoft.com/office/drawing/2014/main" id="{8C8B4645-1CDC-428B-9CD9-376F00A05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726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9" name="Freeform 2398">
                <a:extLst>
                  <a:ext uri="{FF2B5EF4-FFF2-40B4-BE49-F238E27FC236}">
                    <a16:creationId xmlns:a16="http://schemas.microsoft.com/office/drawing/2014/main" id="{FE82BE8F-7CDF-40B9-8E77-68F926E0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719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0" name="Oval 2399">
                <a:extLst>
                  <a:ext uri="{FF2B5EF4-FFF2-40B4-BE49-F238E27FC236}">
                    <a16:creationId xmlns:a16="http://schemas.microsoft.com/office/drawing/2014/main" id="{781F8A1C-5D4C-4B71-92EE-242A327A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2789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1" name="Oval 2400">
                <a:extLst>
                  <a:ext uri="{FF2B5EF4-FFF2-40B4-BE49-F238E27FC236}">
                    <a16:creationId xmlns:a16="http://schemas.microsoft.com/office/drawing/2014/main" id="{9B7BA5B8-ADD8-4412-B2AD-828AEBA31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80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2" name="Oval 2401">
                <a:extLst>
                  <a:ext uri="{FF2B5EF4-FFF2-40B4-BE49-F238E27FC236}">
                    <a16:creationId xmlns:a16="http://schemas.microsoft.com/office/drawing/2014/main" id="{7103613D-588E-482F-9F86-7DF17D120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28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3" name="Freeform 2402">
                <a:extLst>
                  <a:ext uri="{FF2B5EF4-FFF2-40B4-BE49-F238E27FC236}">
                    <a16:creationId xmlns:a16="http://schemas.microsoft.com/office/drawing/2014/main" id="{B07A52B8-68A8-4229-8638-27A318E9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810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46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5"/>
                      <a:pt x="12" y="25"/>
                    </a:cubicBezTo>
                    <a:cubicBezTo>
                      <a:pt x="24" y="25"/>
                      <a:pt x="29" y="18"/>
                      <a:pt x="29" y="8"/>
                    </a:cubicBezTo>
                    <a:cubicBezTo>
                      <a:pt x="29" y="5"/>
                      <a:pt x="27" y="2"/>
                      <a:pt x="26" y="0"/>
                    </a:cubicBezTo>
                    <a:cubicBezTo>
                      <a:pt x="30" y="3"/>
                      <a:pt x="32" y="7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4" name="Oval 2403">
                <a:extLst>
                  <a:ext uri="{FF2B5EF4-FFF2-40B4-BE49-F238E27FC236}">
                    <a16:creationId xmlns:a16="http://schemas.microsoft.com/office/drawing/2014/main" id="{B69B1201-7554-4975-9497-D7555417F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892"/>
                <a:ext cx="92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5" name="Oval 2404">
                <a:extLst>
                  <a:ext uri="{FF2B5EF4-FFF2-40B4-BE49-F238E27FC236}">
                    <a16:creationId xmlns:a16="http://schemas.microsoft.com/office/drawing/2014/main" id="{C9A2EE09-D259-4E72-A27A-6C37DFF09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909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6" name="Oval 2405">
                <a:extLst>
                  <a:ext uri="{FF2B5EF4-FFF2-40B4-BE49-F238E27FC236}">
                    <a16:creationId xmlns:a16="http://schemas.microsoft.com/office/drawing/2014/main" id="{4B987A89-0635-4E8B-B015-008984D4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918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7" name="Freeform 2406">
                <a:extLst>
                  <a:ext uri="{FF2B5EF4-FFF2-40B4-BE49-F238E27FC236}">
                    <a16:creationId xmlns:a16="http://schemas.microsoft.com/office/drawing/2014/main" id="{24C9578B-5B36-400E-ADBA-4EE1B8CA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911"/>
                <a:ext cx="75" cy="72"/>
              </a:xfrm>
              <a:custGeom>
                <a:avLst/>
                <a:gdLst>
                  <a:gd name="T0" fmla="*/ 0 w 33"/>
                  <a:gd name="T1" fmla="*/ 276 h 30"/>
                  <a:gd name="T2" fmla="*/ 155 w 33"/>
                  <a:gd name="T3" fmla="*/ 358 h 30"/>
                  <a:gd name="T4" fmla="*/ 352 w 33"/>
                  <a:gd name="T5" fmla="*/ 110 h 30"/>
                  <a:gd name="T6" fmla="*/ 316 w 33"/>
                  <a:gd name="T7" fmla="*/ 0 h 30"/>
                  <a:gd name="T8" fmla="*/ 386 w 33"/>
                  <a:gd name="T9" fmla="*/ 178 h 30"/>
                  <a:gd name="T10" fmla="*/ 186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8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8" name="Oval 2407">
                <a:extLst>
                  <a:ext uri="{FF2B5EF4-FFF2-40B4-BE49-F238E27FC236}">
                    <a16:creationId xmlns:a16="http://schemas.microsoft.com/office/drawing/2014/main" id="{793DDC04-A092-4CB6-B1BA-1EA7D42D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2993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9" name="Oval 2408">
                <a:extLst>
                  <a:ext uri="{FF2B5EF4-FFF2-40B4-BE49-F238E27FC236}">
                    <a16:creationId xmlns:a16="http://schemas.microsoft.com/office/drawing/2014/main" id="{2A5C508F-D037-46BC-9B0B-DA7279854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301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0" name="Oval 2409">
                <a:extLst>
                  <a:ext uri="{FF2B5EF4-FFF2-40B4-BE49-F238E27FC236}">
                    <a16:creationId xmlns:a16="http://schemas.microsoft.com/office/drawing/2014/main" id="{03D9E24A-CBD7-41C2-B78A-5BFC4032E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30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1" name="Freeform 2410">
                <a:extLst>
                  <a:ext uri="{FF2B5EF4-FFF2-40B4-BE49-F238E27FC236}">
                    <a16:creationId xmlns:a16="http://schemas.microsoft.com/office/drawing/2014/main" id="{3CE98C79-85B3-4F44-B74F-3FB4EEDF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012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2" name="Oval 2411">
                <a:extLst>
                  <a:ext uri="{FF2B5EF4-FFF2-40B4-BE49-F238E27FC236}">
                    <a16:creationId xmlns:a16="http://schemas.microsoft.com/office/drawing/2014/main" id="{8F02AAF4-A32E-40AB-9E81-996698B54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8" y="3077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3" name="Oval 2412">
                <a:extLst>
                  <a:ext uri="{FF2B5EF4-FFF2-40B4-BE49-F238E27FC236}">
                    <a16:creationId xmlns:a16="http://schemas.microsoft.com/office/drawing/2014/main" id="{C9F7A5B2-6A93-4012-9D78-57DE2A688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309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4" name="Oval 2413">
                <a:extLst>
                  <a:ext uri="{FF2B5EF4-FFF2-40B4-BE49-F238E27FC236}">
                    <a16:creationId xmlns:a16="http://schemas.microsoft.com/office/drawing/2014/main" id="{AAA48DA8-E6D6-4B67-A331-43A569DC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10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5" name="Freeform 2414">
                <a:extLst>
                  <a:ext uri="{FF2B5EF4-FFF2-40B4-BE49-F238E27FC236}">
                    <a16:creationId xmlns:a16="http://schemas.microsoft.com/office/drawing/2014/main" id="{24E8AAC3-442F-4A62-88C7-376A26EE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09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6" name="Oval 2415">
                <a:extLst>
                  <a:ext uri="{FF2B5EF4-FFF2-40B4-BE49-F238E27FC236}">
                    <a16:creationId xmlns:a16="http://schemas.microsoft.com/office/drawing/2014/main" id="{D0EC1962-26DA-49C4-A7C2-4F8527397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3137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7" name="Oval 2416">
                <a:extLst>
                  <a:ext uri="{FF2B5EF4-FFF2-40B4-BE49-F238E27FC236}">
                    <a16:creationId xmlns:a16="http://schemas.microsoft.com/office/drawing/2014/main" id="{4800F79B-71C0-4F45-9B24-43B69BA0B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56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8" name="Oval 2417">
                <a:extLst>
                  <a:ext uri="{FF2B5EF4-FFF2-40B4-BE49-F238E27FC236}">
                    <a16:creationId xmlns:a16="http://schemas.microsoft.com/office/drawing/2014/main" id="{A9069548-C3F5-45BD-B391-70642FB1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3166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9" name="Freeform 2418">
                <a:extLst>
                  <a:ext uri="{FF2B5EF4-FFF2-40B4-BE49-F238E27FC236}">
                    <a16:creationId xmlns:a16="http://schemas.microsoft.com/office/drawing/2014/main" id="{B09B6FBE-A7D4-422D-8977-C9127D6F5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158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0" name="Oval 2419">
                <a:extLst>
                  <a:ext uri="{FF2B5EF4-FFF2-40B4-BE49-F238E27FC236}">
                    <a16:creationId xmlns:a16="http://schemas.microsoft.com/office/drawing/2014/main" id="{EDB53F92-F942-403E-9414-0892B5851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3158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1" name="Oval 2420">
                <a:extLst>
                  <a:ext uri="{FF2B5EF4-FFF2-40B4-BE49-F238E27FC236}">
                    <a16:creationId xmlns:a16="http://schemas.microsoft.com/office/drawing/2014/main" id="{7C0DF9DD-C6F6-4B93-9938-DE8230C1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175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2" name="Oval 2421">
                <a:extLst>
                  <a:ext uri="{FF2B5EF4-FFF2-40B4-BE49-F238E27FC236}">
                    <a16:creationId xmlns:a16="http://schemas.microsoft.com/office/drawing/2014/main" id="{D7B7669F-8C6C-487D-B5AB-9E12CEAA3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18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3" name="Freeform 2422">
                <a:extLst>
                  <a:ext uri="{FF2B5EF4-FFF2-40B4-BE49-F238E27FC236}">
                    <a16:creationId xmlns:a16="http://schemas.microsoft.com/office/drawing/2014/main" id="{A6D0B82E-B173-48EE-9BAC-1597262B5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178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9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4" name="Oval 2423">
                <a:extLst>
                  <a:ext uri="{FF2B5EF4-FFF2-40B4-BE49-F238E27FC236}">
                    <a16:creationId xmlns:a16="http://schemas.microsoft.com/office/drawing/2014/main" id="{6F48B3D2-FDC9-4D8A-9491-FAB3F1C1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146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5" name="Oval 2424">
                <a:extLst>
                  <a:ext uri="{FF2B5EF4-FFF2-40B4-BE49-F238E27FC236}">
                    <a16:creationId xmlns:a16="http://schemas.microsoft.com/office/drawing/2014/main" id="{89E2E69E-3C35-4B2D-864B-508C1B88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16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6" name="Oval 2425">
                <a:extLst>
                  <a:ext uri="{FF2B5EF4-FFF2-40B4-BE49-F238E27FC236}">
                    <a16:creationId xmlns:a16="http://schemas.microsoft.com/office/drawing/2014/main" id="{7E5923A9-4E91-4996-BA63-96E9C23D2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31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7" name="Freeform 2426">
                <a:extLst>
                  <a:ext uri="{FF2B5EF4-FFF2-40B4-BE49-F238E27FC236}">
                    <a16:creationId xmlns:a16="http://schemas.microsoft.com/office/drawing/2014/main" id="{3974EE43-A9B3-4AD1-8BC8-25C7D665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16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8" name="Oval 2427">
                <a:extLst>
                  <a:ext uri="{FF2B5EF4-FFF2-40B4-BE49-F238E27FC236}">
                    <a16:creationId xmlns:a16="http://schemas.microsoft.com/office/drawing/2014/main" id="{A8793E2F-59C6-472B-87F3-3D09A2D5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101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9" name="Oval 2428">
                <a:extLst>
                  <a:ext uri="{FF2B5EF4-FFF2-40B4-BE49-F238E27FC236}">
                    <a16:creationId xmlns:a16="http://schemas.microsoft.com/office/drawing/2014/main" id="{0F71B52D-F965-4187-9CAF-319452430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11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0" name="Oval 2429">
                <a:extLst>
                  <a:ext uri="{FF2B5EF4-FFF2-40B4-BE49-F238E27FC236}">
                    <a16:creationId xmlns:a16="http://schemas.microsoft.com/office/drawing/2014/main" id="{8DBF06AC-384A-46F1-B3E1-B156D7712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5" y="312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1" name="Freeform 2430">
                <a:extLst>
                  <a:ext uri="{FF2B5EF4-FFF2-40B4-BE49-F238E27FC236}">
                    <a16:creationId xmlns:a16="http://schemas.microsoft.com/office/drawing/2014/main" id="{B189B971-A5D6-4605-AD06-935E849C7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2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2" name="Oval 2431">
                <a:extLst>
                  <a:ext uri="{FF2B5EF4-FFF2-40B4-BE49-F238E27FC236}">
                    <a16:creationId xmlns:a16="http://schemas.microsoft.com/office/drawing/2014/main" id="{E04BF61B-CA1D-4F25-AA7E-049198529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029"/>
                <a:ext cx="94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3" name="Oval 2432">
                <a:extLst>
                  <a:ext uri="{FF2B5EF4-FFF2-40B4-BE49-F238E27FC236}">
                    <a16:creationId xmlns:a16="http://schemas.microsoft.com/office/drawing/2014/main" id="{CF278A8A-CFC4-414D-9585-C2509C15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3046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4" name="Oval 2433">
                <a:extLst>
                  <a:ext uri="{FF2B5EF4-FFF2-40B4-BE49-F238E27FC236}">
                    <a16:creationId xmlns:a16="http://schemas.microsoft.com/office/drawing/2014/main" id="{8EFE15F9-BEB9-4A87-ADA5-EEE058693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05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5" name="Freeform 2434">
                <a:extLst>
                  <a:ext uri="{FF2B5EF4-FFF2-40B4-BE49-F238E27FC236}">
                    <a16:creationId xmlns:a16="http://schemas.microsoft.com/office/drawing/2014/main" id="{2EFBD74F-91D9-4976-A901-C75089E3F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048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6" name="Oval 2435">
                <a:extLst>
                  <a:ext uri="{FF2B5EF4-FFF2-40B4-BE49-F238E27FC236}">
                    <a16:creationId xmlns:a16="http://schemas.microsoft.com/office/drawing/2014/main" id="{43A67DEA-5030-4107-8E22-29DF214E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928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7" name="Oval 2436">
                <a:extLst>
                  <a:ext uri="{FF2B5EF4-FFF2-40B4-BE49-F238E27FC236}">
                    <a16:creationId xmlns:a16="http://schemas.microsoft.com/office/drawing/2014/main" id="{E58BF2C0-161C-4D1A-B4E9-144847D4C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945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8" name="Oval 2437">
                <a:extLst>
                  <a:ext uri="{FF2B5EF4-FFF2-40B4-BE49-F238E27FC236}">
                    <a16:creationId xmlns:a16="http://schemas.microsoft.com/office/drawing/2014/main" id="{052F5FCF-7DF9-44A9-B38F-DA09C7104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95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9" name="Freeform 2438">
                <a:extLst>
                  <a:ext uri="{FF2B5EF4-FFF2-40B4-BE49-F238E27FC236}">
                    <a16:creationId xmlns:a16="http://schemas.microsoft.com/office/drawing/2014/main" id="{CA01C26E-AE9F-4D4A-98B9-1997CFF9B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947"/>
                <a:ext cx="75" cy="72"/>
              </a:xfrm>
              <a:custGeom>
                <a:avLst/>
                <a:gdLst>
                  <a:gd name="T0" fmla="*/ 0 w 33"/>
                  <a:gd name="T1" fmla="*/ 288 h 30"/>
                  <a:gd name="T2" fmla="*/ 155 w 33"/>
                  <a:gd name="T3" fmla="*/ 358 h 30"/>
                  <a:gd name="T4" fmla="*/ 352 w 33"/>
                  <a:gd name="T5" fmla="*/ 127 h 30"/>
                  <a:gd name="T6" fmla="*/ 316 w 33"/>
                  <a:gd name="T7" fmla="*/ 0 h 30"/>
                  <a:gd name="T8" fmla="*/ 386 w 33"/>
                  <a:gd name="T9" fmla="*/ 178 h 30"/>
                  <a:gd name="T10" fmla="*/ 175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0" y="4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0" name="Oval 2439">
                <a:extLst>
                  <a:ext uri="{FF2B5EF4-FFF2-40B4-BE49-F238E27FC236}">
                    <a16:creationId xmlns:a16="http://schemas.microsoft.com/office/drawing/2014/main" id="{07DC9C1A-92AD-4119-8721-0FE1059D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810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1" name="Oval 2440">
                <a:extLst>
                  <a:ext uri="{FF2B5EF4-FFF2-40B4-BE49-F238E27FC236}">
                    <a16:creationId xmlns:a16="http://schemas.microsoft.com/office/drawing/2014/main" id="{0F24378A-7CD5-42DA-99F8-DD9683259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83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2" name="Oval 2441">
                <a:extLst>
                  <a:ext uri="{FF2B5EF4-FFF2-40B4-BE49-F238E27FC236}">
                    <a16:creationId xmlns:a16="http://schemas.microsoft.com/office/drawing/2014/main" id="{905591B1-AECB-463D-9150-255969AA3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2839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3" name="Freeform 2442">
                <a:extLst>
                  <a:ext uri="{FF2B5EF4-FFF2-40B4-BE49-F238E27FC236}">
                    <a16:creationId xmlns:a16="http://schemas.microsoft.com/office/drawing/2014/main" id="{E861DC7B-696F-4A4B-A3C2-174F7664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32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4" name="Oval 2443">
                <a:extLst>
                  <a:ext uri="{FF2B5EF4-FFF2-40B4-BE49-F238E27FC236}">
                    <a16:creationId xmlns:a16="http://schemas.microsoft.com/office/drawing/2014/main" id="{8634515B-8845-48F8-A63E-BF7E843D2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712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5" name="Oval 2444">
                <a:extLst>
                  <a:ext uri="{FF2B5EF4-FFF2-40B4-BE49-F238E27FC236}">
                    <a16:creationId xmlns:a16="http://schemas.microsoft.com/office/drawing/2014/main" id="{D55DBA90-4198-4974-8D7F-90EBFA3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729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6" name="Oval 2445">
                <a:extLst>
                  <a:ext uri="{FF2B5EF4-FFF2-40B4-BE49-F238E27FC236}">
                    <a16:creationId xmlns:a16="http://schemas.microsoft.com/office/drawing/2014/main" id="{0A0AF9FB-D7F2-4B26-A8EA-C93AD0CA6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738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7" name="Freeform 2446">
                <a:extLst>
                  <a:ext uri="{FF2B5EF4-FFF2-40B4-BE49-F238E27FC236}">
                    <a16:creationId xmlns:a16="http://schemas.microsoft.com/office/drawing/2014/main" id="{14B2868F-4333-4D28-9FCC-35DD28EF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731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37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8" name="Oval 2447">
                <a:extLst>
                  <a:ext uri="{FF2B5EF4-FFF2-40B4-BE49-F238E27FC236}">
                    <a16:creationId xmlns:a16="http://schemas.microsoft.com/office/drawing/2014/main" id="{8346BF78-18FA-4B8E-ADC4-9B63ED43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633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9" name="Oval 2448">
                <a:extLst>
                  <a:ext uri="{FF2B5EF4-FFF2-40B4-BE49-F238E27FC236}">
                    <a16:creationId xmlns:a16="http://schemas.microsoft.com/office/drawing/2014/main" id="{02A16DB7-1EAE-4B48-8507-4A939224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65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0" name="Oval 2449">
                <a:extLst>
                  <a:ext uri="{FF2B5EF4-FFF2-40B4-BE49-F238E27FC236}">
                    <a16:creationId xmlns:a16="http://schemas.microsoft.com/office/drawing/2014/main" id="{1D5207D5-6D90-4615-BFFE-7BC4F167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65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1" name="Freeform 2450">
                <a:extLst>
                  <a:ext uri="{FF2B5EF4-FFF2-40B4-BE49-F238E27FC236}">
                    <a16:creationId xmlns:a16="http://schemas.microsoft.com/office/drawing/2014/main" id="{333BA91E-24A4-4153-9DE7-1D583681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652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2" name="Oval 2451">
                <a:extLst>
                  <a:ext uri="{FF2B5EF4-FFF2-40B4-BE49-F238E27FC236}">
                    <a16:creationId xmlns:a16="http://schemas.microsoft.com/office/drawing/2014/main" id="{A6FA5FAB-9C4D-456B-8768-365E2E392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2674"/>
                <a:ext cx="97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3" name="Oval 2452">
                <a:extLst>
                  <a:ext uri="{FF2B5EF4-FFF2-40B4-BE49-F238E27FC236}">
                    <a16:creationId xmlns:a16="http://schemas.microsoft.com/office/drawing/2014/main" id="{832B4B13-BEE8-4253-A297-6F4D4019F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2693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4" name="Oval 2453">
                <a:extLst>
                  <a:ext uri="{FF2B5EF4-FFF2-40B4-BE49-F238E27FC236}">
                    <a16:creationId xmlns:a16="http://schemas.microsoft.com/office/drawing/2014/main" id="{57154517-76A5-4A9D-A509-D2247C33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2702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5" name="Freeform 2454">
                <a:extLst>
                  <a:ext uri="{FF2B5EF4-FFF2-40B4-BE49-F238E27FC236}">
                    <a16:creationId xmlns:a16="http://schemas.microsoft.com/office/drawing/2014/main" id="{6B34A038-8197-437C-9CDB-CE527770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695"/>
                <a:ext cx="76" cy="77"/>
              </a:xfrm>
              <a:custGeom>
                <a:avLst/>
                <a:gdLst>
                  <a:gd name="T0" fmla="*/ 0 w 34"/>
                  <a:gd name="T1" fmla="*/ 296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29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1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1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2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6" name="Oval 2455">
                <a:extLst>
                  <a:ext uri="{FF2B5EF4-FFF2-40B4-BE49-F238E27FC236}">
                    <a16:creationId xmlns:a16="http://schemas.microsoft.com/office/drawing/2014/main" id="{5E22AF85-0932-4339-82D6-853160F22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2686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7" name="Oval 2456">
                <a:extLst>
                  <a:ext uri="{FF2B5EF4-FFF2-40B4-BE49-F238E27FC236}">
                    <a16:creationId xmlns:a16="http://schemas.microsoft.com/office/drawing/2014/main" id="{C4749718-1796-49C2-BBC8-326E0D747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2702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8" name="Oval 2457">
                <a:extLst>
                  <a:ext uri="{FF2B5EF4-FFF2-40B4-BE49-F238E27FC236}">
                    <a16:creationId xmlns:a16="http://schemas.microsoft.com/office/drawing/2014/main" id="{3E6BFFA5-30A6-4F18-9F3F-6C03F2802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7" y="2714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9" name="Freeform 2458">
                <a:extLst>
                  <a:ext uri="{FF2B5EF4-FFF2-40B4-BE49-F238E27FC236}">
                    <a16:creationId xmlns:a16="http://schemas.microsoft.com/office/drawing/2014/main" id="{AC7E461C-A8EE-4DFA-84A0-AF053BECB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705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0" name="Oval 2459">
                <a:extLst>
                  <a:ext uri="{FF2B5EF4-FFF2-40B4-BE49-F238E27FC236}">
                    <a16:creationId xmlns:a16="http://schemas.microsoft.com/office/drawing/2014/main" id="{D31D9EE6-023C-45DF-AAD5-47C49FBF2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762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1" name="Oval 2460">
                <a:extLst>
                  <a:ext uri="{FF2B5EF4-FFF2-40B4-BE49-F238E27FC236}">
                    <a16:creationId xmlns:a16="http://schemas.microsoft.com/office/drawing/2014/main" id="{8FA28D68-2363-4979-B15C-B520AF75D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779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2" name="Oval 2461">
                <a:extLst>
                  <a:ext uri="{FF2B5EF4-FFF2-40B4-BE49-F238E27FC236}">
                    <a16:creationId xmlns:a16="http://schemas.microsoft.com/office/drawing/2014/main" id="{A4AF7902-3177-4E4A-B9D5-4D1EB6660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27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3" name="Freeform 2462">
                <a:extLst>
                  <a:ext uri="{FF2B5EF4-FFF2-40B4-BE49-F238E27FC236}">
                    <a16:creationId xmlns:a16="http://schemas.microsoft.com/office/drawing/2014/main" id="{479A6538-E22A-4DED-96C1-3A6FF380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784"/>
                <a:ext cx="77" cy="74"/>
              </a:xfrm>
              <a:custGeom>
                <a:avLst/>
                <a:gdLst>
                  <a:gd name="T0" fmla="*/ 0 w 34"/>
                  <a:gd name="T1" fmla="*/ 284 h 31"/>
                  <a:gd name="T2" fmla="*/ 149 w 34"/>
                  <a:gd name="T3" fmla="*/ 365 h 31"/>
                  <a:gd name="T4" fmla="*/ 360 w 34"/>
                  <a:gd name="T5" fmla="*/ 107 h 31"/>
                  <a:gd name="T6" fmla="*/ 324 w 34"/>
                  <a:gd name="T7" fmla="*/ 0 h 31"/>
                  <a:gd name="T8" fmla="*/ 394 w 34"/>
                  <a:gd name="T9" fmla="*/ 177 h 31"/>
                  <a:gd name="T10" fmla="*/ 186 w 34"/>
                  <a:gd name="T11" fmla="*/ 423 h 31"/>
                  <a:gd name="T12" fmla="*/ 0 w 34"/>
                  <a:gd name="T13" fmla="*/ 28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5" y="27"/>
                      <a:pt x="31" y="18"/>
                      <a:pt x="31" y="8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4" name="Oval 2463">
                <a:extLst>
                  <a:ext uri="{FF2B5EF4-FFF2-40B4-BE49-F238E27FC236}">
                    <a16:creationId xmlns:a16="http://schemas.microsoft.com/office/drawing/2014/main" id="{9A341598-935A-40DB-8B79-4BD363EC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863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5" name="Oval 2464">
                <a:extLst>
                  <a:ext uri="{FF2B5EF4-FFF2-40B4-BE49-F238E27FC236}">
                    <a16:creationId xmlns:a16="http://schemas.microsoft.com/office/drawing/2014/main" id="{2F1938E0-CD25-4C19-BE1A-DBB1D49A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882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6" name="Oval 2465">
                <a:extLst>
                  <a:ext uri="{FF2B5EF4-FFF2-40B4-BE49-F238E27FC236}">
                    <a16:creationId xmlns:a16="http://schemas.microsoft.com/office/drawing/2014/main" id="{DA9C04A1-4860-472A-B372-29E467700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89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7" name="Freeform 2466">
                <a:extLst>
                  <a:ext uri="{FF2B5EF4-FFF2-40B4-BE49-F238E27FC236}">
                    <a16:creationId xmlns:a16="http://schemas.microsoft.com/office/drawing/2014/main" id="{E55E6E47-2EE9-4CBD-8225-73C23AFE8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885"/>
                <a:ext cx="76" cy="77"/>
              </a:xfrm>
              <a:custGeom>
                <a:avLst/>
                <a:gdLst>
                  <a:gd name="T0" fmla="*/ 0 w 34"/>
                  <a:gd name="T1" fmla="*/ 308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9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2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8" name="Oval 2467">
                <a:extLst>
                  <a:ext uri="{FF2B5EF4-FFF2-40B4-BE49-F238E27FC236}">
                    <a16:creationId xmlns:a16="http://schemas.microsoft.com/office/drawing/2014/main" id="{F4AC368B-952F-43DF-ACA1-82124CB0E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969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9" name="Oval 2468">
                <a:extLst>
                  <a:ext uri="{FF2B5EF4-FFF2-40B4-BE49-F238E27FC236}">
                    <a16:creationId xmlns:a16="http://schemas.microsoft.com/office/drawing/2014/main" id="{5C55CC31-96BD-4941-838E-90637391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2988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0" name="Oval 2469">
                <a:extLst>
                  <a:ext uri="{FF2B5EF4-FFF2-40B4-BE49-F238E27FC236}">
                    <a16:creationId xmlns:a16="http://schemas.microsoft.com/office/drawing/2014/main" id="{B76FC64F-064B-4128-92D3-EE23130BE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99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1" name="Freeform 2470">
                <a:extLst>
                  <a:ext uri="{FF2B5EF4-FFF2-40B4-BE49-F238E27FC236}">
                    <a16:creationId xmlns:a16="http://schemas.microsoft.com/office/drawing/2014/main" id="{8BEB6E48-B4B1-4F40-8563-4FA088D07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990"/>
                <a:ext cx="77" cy="75"/>
              </a:xfrm>
              <a:custGeom>
                <a:avLst/>
                <a:gdLst>
                  <a:gd name="T0" fmla="*/ 0 w 34"/>
                  <a:gd name="T1" fmla="*/ 298 h 31"/>
                  <a:gd name="T2" fmla="*/ 149 w 34"/>
                  <a:gd name="T3" fmla="*/ 380 h 31"/>
                  <a:gd name="T4" fmla="*/ 360 w 34"/>
                  <a:gd name="T5" fmla="*/ 128 h 31"/>
                  <a:gd name="T6" fmla="*/ 324 w 34"/>
                  <a:gd name="T7" fmla="*/ 0 h 31"/>
                  <a:gd name="T8" fmla="*/ 394 w 34"/>
                  <a:gd name="T9" fmla="*/ 181 h 31"/>
                  <a:gd name="T10" fmla="*/ 186 w 34"/>
                  <a:gd name="T11" fmla="*/ 438 h 31"/>
                  <a:gd name="T12" fmla="*/ 0 w 34"/>
                  <a:gd name="T13" fmla="*/ 29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6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2" name="Oval 2471">
                <a:extLst>
                  <a:ext uri="{FF2B5EF4-FFF2-40B4-BE49-F238E27FC236}">
                    <a16:creationId xmlns:a16="http://schemas.microsoft.com/office/drawing/2014/main" id="{11584C97-5502-4A64-9678-3BC9BBB02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" y="3048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3" name="Oval 2472">
                <a:extLst>
                  <a:ext uri="{FF2B5EF4-FFF2-40B4-BE49-F238E27FC236}">
                    <a16:creationId xmlns:a16="http://schemas.microsoft.com/office/drawing/2014/main" id="{D624CC93-5508-405E-9067-D5FB7726C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3065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4" name="Oval 2473">
                <a:extLst>
                  <a:ext uri="{FF2B5EF4-FFF2-40B4-BE49-F238E27FC236}">
                    <a16:creationId xmlns:a16="http://schemas.microsoft.com/office/drawing/2014/main" id="{196D1680-1FB9-4128-B31C-14AD099FC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30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5" name="Freeform 2474">
                <a:extLst>
                  <a:ext uri="{FF2B5EF4-FFF2-40B4-BE49-F238E27FC236}">
                    <a16:creationId xmlns:a16="http://schemas.microsoft.com/office/drawing/2014/main" id="{8825F2ED-3FFD-4BFF-87B1-21DAA2978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067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6" name="Oval 2475">
                <a:extLst>
                  <a:ext uri="{FF2B5EF4-FFF2-40B4-BE49-F238E27FC236}">
                    <a16:creationId xmlns:a16="http://schemas.microsoft.com/office/drawing/2014/main" id="{0AECDB04-C0CE-48E5-A091-34A9E3FBB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3077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7" name="Oval 2476">
                <a:extLst>
                  <a:ext uri="{FF2B5EF4-FFF2-40B4-BE49-F238E27FC236}">
                    <a16:creationId xmlns:a16="http://schemas.microsoft.com/office/drawing/2014/main" id="{CFA87AD0-6043-45F3-9C96-53C479582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3096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8" name="Oval 2477">
                <a:extLst>
                  <a:ext uri="{FF2B5EF4-FFF2-40B4-BE49-F238E27FC236}">
                    <a16:creationId xmlns:a16="http://schemas.microsoft.com/office/drawing/2014/main" id="{CACF1441-8616-4F19-902F-DD4135928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31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1790" name="Freeform 2478">
              <a:extLst>
                <a:ext uri="{FF2B5EF4-FFF2-40B4-BE49-F238E27FC236}">
                  <a16:creationId xmlns:a16="http://schemas.microsoft.com/office/drawing/2014/main" id="{444BDEAB-C88B-436C-8EB5-9EC70932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3098"/>
              <a:ext cx="76" cy="75"/>
            </a:xfrm>
            <a:custGeom>
              <a:avLst/>
              <a:gdLst>
                <a:gd name="T0" fmla="*/ 0 w 34"/>
                <a:gd name="T1" fmla="*/ 298 h 31"/>
                <a:gd name="T2" fmla="*/ 145 w 34"/>
                <a:gd name="T3" fmla="*/ 380 h 31"/>
                <a:gd name="T4" fmla="*/ 344 w 34"/>
                <a:gd name="T5" fmla="*/ 128 h 31"/>
                <a:gd name="T6" fmla="*/ 315 w 34"/>
                <a:gd name="T7" fmla="*/ 0 h 31"/>
                <a:gd name="T8" fmla="*/ 380 w 34"/>
                <a:gd name="T9" fmla="*/ 181 h 31"/>
                <a:gd name="T10" fmla="*/ 179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1" name="Oval 2479">
              <a:extLst>
                <a:ext uri="{FF2B5EF4-FFF2-40B4-BE49-F238E27FC236}">
                  <a16:creationId xmlns:a16="http://schemas.microsoft.com/office/drawing/2014/main" id="{1ED49AAE-C441-45CF-8C3A-736D0435F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3062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2" name="Oval 2480">
              <a:extLst>
                <a:ext uri="{FF2B5EF4-FFF2-40B4-BE49-F238E27FC236}">
                  <a16:creationId xmlns:a16="http://schemas.microsoft.com/office/drawing/2014/main" id="{DB63FE5A-9323-405B-802E-3E24CC58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3082"/>
              <a:ext cx="38" cy="4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3" name="Oval 2481">
              <a:extLst>
                <a:ext uri="{FF2B5EF4-FFF2-40B4-BE49-F238E27FC236}">
                  <a16:creationId xmlns:a16="http://schemas.microsoft.com/office/drawing/2014/main" id="{2DD1C6D9-EFAF-409D-864D-F767CF659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09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4" name="Freeform 2482">
              <a:extLst>
                <a:ext uri="{FF2B5EF4-FFF2-40B4-BE49-F238E27FC236}">
                  <a16:creationId xmlns:a16="http://schemas.microsoft.com/office/drawing/2014/main" id="{92CC8658-1A23-4F38-B407-459A3668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084"/>
              <a:ext cx="76" cy="74"/>
            </a:xfrm>
            <a:custGeom>
              <a:avLst/>
              <a:gdLst>
                <a:gd name="T0" fmla="*/ 0 w 34"/>
                <a:gd name="T1" fmla="*/ 284 h 31"/>
                <a:gd name="T2" fmla="*/ 145 w 34"/>
                <a:gd name="T3" fmla="*/ 365 h 31"/>
                <a:gd name="T4" fmla="*/ 344 w 34"/>
                <a:gd name="T5" fmla="*/ 119 h 31"/>
                <a:gd name="T6" fmla="*/ 315 w 34"/>
                <a:gd name="T7" fmla="*/ 0 h 31"/>
                <a:gd name="T8" fmla="*/ 380 w 34"/>
                <a:gd name="T9" fmla="*/ 177 h 31"/>
                <a:gd name="T10" fmla="*/ 179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5" name="Oval 2483">
              <a:extLst>
                <a:ext uri="{FF2B5EF4-FFF2-40B4-BE49-F238E27FC236}">
                  <a16:creationId xmlns:a16="http://schemas.microsoft.com/office/drawing/2014/main" id="{0B9C5A6C-1DF8-49E8-9B1D-20981AD7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2983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6" name="Oval 2484">
              <a:extLst>
                <a:ext uri="{FF2B5EF4-FFF2-40B4-BE49-F238E27FC236}">
                  <a16:creationId xmlns:a16="http://schemas.microsoft.com/office/drawing/2014/main" id="{BDBCB30B-0E5F-4CD3-9B3F-ABE64A2A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3002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7" name="Oval 2485">
              <a:extLst>
                <a:ext uri="{FF2B5EF4-FFF2-40B4-BE49-F238E27FC236}">
                  <a16:creationId xmlns:a16="http://schemas.microsoft.com/office/drawing/2014/main" id="{8D82882F-629A-48BB-A48C-F989D0AC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3014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8" name="Freeform 2486">
              <a:extLst>
                <a:ext uri="{FF2B5EF4-FFF2-40B4-BE49-F238E27FC236}">
                  <a16:creationId xmlns:a16="http://schemas.microsoft.com/office/drawing/2014/main" id="{1F75DC0A-405E-4661-B1E4-CA9C7C17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005"/>
              <a:ext cx="79" cy="77"/>
            </a:xfrm>
            <a:custGeom>
              <a:avLst/>
              <a:gdLst>
                <a:gd name="T0" fmla="*/ 0 w 35"/>
                <a:gd name="T1" fmla="*/ 308 h 32"/>
                <a:gd name="T2" fmla="*/ 147 w 35"/>
                <a:gd name="T3" fmla="*/ 375 h 32"/>
                <a:gd name="T4" fmla="*/ 357 w 35"/>
                <a:gd name="T5" fmla="*/ 128 h 32"/>
                <a:gd name="T6" fmla="*/ 321 w 35"/>
                <a:gd name="T7" fmla="*/ 0 h 32"/>
                <a:gd name="T8" fmla="*/ 402 w 35"/>
                <a:gd name="T9" fmla="*/ 197 h 32"/>
                <a:gd name="T10" fmla="*/ 194 w 35"/>
                <a:gd name="T11" fmla="*/ 445 h 32"/>
                <a:gd name="T12" fmla="*/ 0 w 35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2">
                  <a:moveTo>
                    <a:pt x="0" y="22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6" y="27"/>
                    <a:pt x="31" y="19"/>
                    <a:pt x="31" y="9"/>
                  </a:cubicBezTo>
                  <a:cubicBezTo>
                    <a:pt x="31" y="6"/>
                    <a:pt x="30" y="3"/>
                    <a:pt x="28" y="0"/>
                  </a:cubicBezTo>
                  <a:cubicBezTo>
                    <a:pt x="32" y="4"/>
                    <a:pt x="35" y="8"/>
                    <a:pt x="35" y="14"/>
                  </a:cubicBezTo>
                  <a:cubicBezTo>
                    <a:pt x="35" y="24"/>
                    <a:pt x="27" y="32"/>
                    <a:pt x="17" y="32"/>
                  </a:cubicBezTo>
                  <a:cubicBezTo>
                    <a:pt x="9" y="32"/>
                    <a:pt x="3" y="28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9" name="Oval 2487">
              <a:extLst>
                <a:ext uri="{FF2B5EF4-FFF2-40B4-BE49-F238E27FC236}">
                  <a16:creationId xmlns:a16="http://schemas.microsoft.com/office/drawing/2014/main" id="{64C281CE-5F45-4728-AEE2-8FE5BEF6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90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0" name="Oval 2488">
              <a:extLst>
                <a:ext uri="{FF2B5EF4-FFF2-40B4-BE49-F238E27FC236}">
                  <a16:creationId xmlns:a16="http://schemas.microsoft.com/office/drawing/2014/main" id="{A2A2781D-4D94-4548-A330-EE6C2A1F0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6"/>
              <a:ext cx="39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1" name="Oval 2489">
              <a:extLst>
                <a:ext uri="{FF2B5EF4-FFF2-40B4-BE49-F238E27FC236}">
                  <a16:creationId xmlns:a16="http://schemas.microsoft.com/office/drawing/2014/main" id="{09382F97-0D91-4C56-B4EA-8E4308FEB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91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2" name="Freeform 2490">
              <a:extLst>
                <a:ext uri="{FF2B5EF4-FFF2-40B4-BE49-F238E27FC236}">
                  <a16:creationId xmlns:a16="http://schemas.microsoft.com/office/drawing/2014/main" id="{4AD6F7F2-C37E-4EFF-B9C2-A39C38574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911"/>
              <a:ext cx="79" cy="75"/>
            </a:xfrm>
            <a:custGeom>
              <a:avLst/>
              <a:gdLst>
                <a:gd name="T0" fmla="*/ 0 w 35"/>
                <a:gd name="T1" fmla="*/ 298 h 31"/>
                <a:gd name="T2" fmla="*/ 147 w 35"/>
                <a:gd name="T3" fmla="*/ 380 h 31"/>
                <a:gd name="T4" fmla="*/ 357 w 35"/>
                <a:gd name="T5" fmla="*/ 111 h 31"/>
                <a:gd name="T6" fmla="*/ 321 w 35"/>
                <a:gd name="T7" fmla="*/ 0 h 31"/>
                <a:gd name="T8" fmla="*/ 402 w 35"/>
                <a:gd name="T9" fmla="*/ 181 h 31"/>
                <a:gd name="T10" fmla="*/ 194 w 35"/>
                <a:gd name="T11" fmla="*/ 438 h 31"/>
                <a:gd name="T12" fmla="*/ 0 w 35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6" y="27"/>
                    <a:pt x="31" y="18"/>
                    <a:pt x="31" y="8"/>
                  </a:cubicBezTo>
                  <a:cubicBezTo>
                    <a:pt x="31" y="6"/>
                    <a:pt x="30" y="2"/>
                    <a:pt x="28" y="0"/>
                  </a:cubicBezTo>
                  <a:cubicBezTo>
                    <a:pt x="32" y="3"/>
                    <a:pt x="35" y="8"/>
                    <a:pt x="35" y="13"/>
                  </a:cubicBezTo>
                  <a:cubicBezTo>
                    <a:pt x="35" y="23"/>
                    <a:pt x="27" y="31"/>
                    <a:pt x="17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3" name="Oval 2491">
              <a:extLst>
                <a:ext uri="{FF2B5EF4-FFF2-40B4-BE49-F238E27FC236}">
                  <a16:creationId xmlns:a16="http://schemas.microsoft.com/office/drawing/2014/main" id="{B686BA2A-2A89-4BCA-9DBE-3BF51A88C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2786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4" name="Oval 2492">
              <a:extLst>
                <a:ext uri="{FF2B5EF4-FFF2-40B4-BE49-F238E27FC236}">
                  <a16:creationId xmlns:a16="http://schemas.microsoft.com/office/drawing/2014/main" id="{A896DFEF-4592-4B23-BD8B-45D04B5EA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2803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5" name="Oval 2493">
              <a:extLst>
                <a:ext uri="{FF2B5EF4-FFF2-40B4-BE49-F238E27FC236}">
                  <a16:creationId xmlns:a16="http://schemas.microsoft.com/office/drawing/2014/main" id="{C3921534-96AA-415C-BADC-4B578A75F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281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6" name="Freeform 2494">
              <a:extLst>
                <a:ext uri="{FF2B5EF4-FFF2-40B4-BE49-F238E27FC236}">
                  <a16:creationId xmlns:a16="http://schemas.microsoft.com/office/drawing/2014/main" id="{09BFB6E1-7956-40F4-8F33-B6C87B83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808"/>
              <a:ext cx="76" cy="74"/>
            </a:xfrm>
            <a:custGeom>
              <a:avLst/>
              <a:gdLst>
                <a:gd name="T0" fmla="*/ 0 w 34"/>
                <a:gd name="T1" fmla="*/ 284 h 31"/>
                <a:gd name="T2" fmla="*/ 145 w 34"/>
                <a:gd name="T3" fmla="*/ 365 h 31"/>
                <a:gd name="T4" fmla="*/ 344 w 34"/>
                <a:gd name="T5" fmla="*/ 107 h 31"/>
                <a:gd name="T6" fmla="*/ 315 w 34"/>
                <a:gd name="T7" fmla="*/ 0 h 31"/>
                <a:gd name="T8" fmla="*/ 380 w 34"/>
                <a:gd name="T9" fmla="*/ 177 h 31"/>
                <a:gd name="T10" fmla="*/ 179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8" y="27"/>
                    <a:pt x="13" y="27"/>
                  </a:cubicBezTo>
                  <a:cubicBezTo>
                    <a:pt x="25" y="27"/>
                    <a:pt x="31" y="18"/>
                    <a:pt x="31" y="8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7" name="Oval 2495">
              <a:extLst>
                <a:ext uri="{FF2B5EF4-FFF2-40B4-BE49-F238E27FC236}">
                  <a16:creationId xmlns:a16="http://schemas.microsoft.com/office/drawing/2014/main" id="{5AD15A52-CD35-4F67-A2B1-19B6451EB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2698"/>
              <a:ext cx="97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8" name="Oval 2496">
              <a:extLst>
                <a:ext uri="{FF2B5EF4-FFF2-40B4-BE49-F238E27FC236}">
                  <a16:creationId xmlns:a16="http://schemas.microsoft.com/office/drawing/2014/main" id="{92ECDF0D-7A5C-4928-ACFC-E39AED62B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2717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9" name="Oval 2497">
              <a:extLst>
                <a:ext uri="{FF2B5EF4-FFF2-40B4-BE49-F238E27FC236}">
                  <a16:creationId xmlns:a16="http://schemas.microsoft.com/office/drawing/2014/main" id="{7897D996-7437-4872-9575-C8C10BA1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72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0" name="Freeform 2498">
              <a:extLst>
                <a:ext uri="{FF2B5EF4-FFF2-40B4-BE49-F238E27FC236}">
                  <a16:creationId xmlns:a16="http://schemas.microsoft.com/office/drawing/2014/main" id="{F4D4AD18-96C2-4290-A1A9-293D3B8F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719"/>
              <a:ext cx="76" cy="77"/>
            </a:xfrm>
            <a:custGeom>
              <a:avLst/>
              <a:gdLst>
                <a:gd name="T0" fmla="*/ 0 w 34"/>
                <a:gd name="T1" fmla="*/ 308 h 32"/>
                <a:gd name="T2" fmla="*/ 145 w 34"/>
                <a:gd name="T3" fmla="*/ 375 h 32"/>
                <a:gd name="T4" fmla="*/ 344 w 34"/>
                <a:gd name="T5" fmla="*/ 128 h 32"/>
                <a:gd name="T6" fmla="*/ 315 w 34"/>
                <a:gd name="T7" fmla="*/ 0 h 32"/>
                <a:gd name="T8" fmla="*/ 380 w 34"/>
                <a:gd name="T9" fmla="*/ 197 h 32"/>
                <a:gd name="T10" fmla="*/ 179 w 34"/>
                <a:gd name="T11" fmla="*/ 445 h 32"/>
                <a:gd name="T12" fmla="*/ 0 w 34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2">
                  <a:moveTo>
                    <a:pt x="0" y="22"/>
                  </a:moveTo>
                  <a:cubicBezTo>
                    <a:pt x="6" y="27"/>
                    <a:pt x="8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3"/>
                    <a:pt x="28" y="0"/>
                  </a:cubicBezTo>
                  <a:cubicBezTo>
                    <a:pt x="31" y="3"/>
                    <a:pt x="34" y="8"/>
                    <a:pt x="34" y="14"/>
                  </a:cubicBezTo>
                  <a:cubicBezTo>
                    <a:pt x="34" y="24"/>
                    <a:pt x="26" y="32"/>
                    <a:pt x="16" y="32"/>
                  </a:cubicBezTo>
                  <a:cubicBezTo>
                    <a:pt x="9" y="32"/>
                    <a:pt x="2" y="27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1" name="Oval 2499">
              <a:extLst>
                <a:ext uri="{FF2B5EF4-FFF2-40B4-BE49-F238E27FC236}">
                  <a16:creationId xmlns:a16="http://schemas.microsoft.com/office/drawing/2014/main" id="{58C5149D-B9CA-4518-B075-D9A513B73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2767"/>
              <a:ext cx="110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2" name="Oval 2500">
              <a:extLst>
                <a:ext uri="{FF2B5EF4-FFF2-40B4-BE49-F238E27FC236}">
                  <a16:creationId xmlns:a16="http://schemas.microsoft.com/office/drawing/2014/main" id="{A5F1D145-B796-4056-9E53-DF1DD508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789"/>
              <a:ext cx="43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3" name="Oval 2501">
              <a:extLst>
                <a:ext uri="{FF2B5EF4-FFF2-40B4-BE49-F238E27FC236}">
                  <a16:creationId xmlns:a16="http://schemas.microsoft.com/office/drawing/2014/main" id="{BEFBA262-CC9E-4A22-B591-A8BA5F13A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280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4" name="Freeform 2502">
              <a:extLst>
                <a:ext uri="{FF2B5EF4-FFF2-40B4-BE49-F238E27FC236}">
                  <a16:creationId xmlns:a16="http://schemas.microsoft.com/office/drawing/2014/main" id="{C8608616-4821-48DB-8EA1-90DE665B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791"/>
              <a:ext cx="83" cy="84"/>
            </a:xfrm>
            <a:custGeom>
              <a:avLst/>
              <a:gdLst>
                <a:gd name="T0" fmla="*/ 0 w 37"/>
                <a:gd name="T1" fmla="*/ 334 h 35"/>
                <a:gd name="T2" fmla="*/ 157 w 37"/>
                <a:gd name="T3" fmla="*/ 415 h 35"/>
                <a:gd name="T4" fmla="*/ 381 w 37"/>
                <a:gd name="T5" fmla="*/ 139 h 35"/>
                <a:gd name="T6" fmla="*/ 352 w 37"/>
                <a:gd name="T7" fmla="*/ 0 h 35"/>
                <a:gd name="T8" fmla="*/ 417 w 37"/>
                <a:gd name="T9" fmla="*/ 206 h 35"/>
                <a:gd name="T10" fmla="*/ 202 w 37"/>
                <a:gd name="T11" fmla="*/ 485 h 35"/>
                <a:gd name="T12" fmla="*/ 0 w 37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5">
                  <a:moveTo>
                    <a:pt x="0" y="24"/>
                  </a:moveTo>
                  <a:cubicBezTo>
                    <a:pt x="6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7" y="9"/>
                    <a:pt x="37" y="15"/>
                  </a:cubicBezTo>
                  <a:cubicBezTo>
                    <a:pt x="37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5" name="Oval 2503">
              <a:extLst>
                <a:ext uri="{FF2B5EF4-FFF2-40B4-BE49-F238E27FC236}">
                  <a16:creationId xmlns:a16="http://schemas.microsoft.com/office/drawing/2014/main" id="{41D81EDB-4177-4E00-A166-FF82D94D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73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6" name="Oval 2504">
              <a:extLst>
                <a:ext uri="{FF2B5EF4-FFF2-40B4-BE49-F238E27FC236}">
                  <a16:creationId xmlns:a16="http://schemas.microsoft.com/office/drawing/2014/main" id="{F3DD83E9-A222-4543-B4CC-60DCCFAA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2892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7" name="Oval 2505">
              <a:extLst>
                <a:ext uri="{FF2B5EF4-FFF2-40B4-BE49-F238E27FC236}">
                  <a16:creationId xmlns:a16="http://schemas.microsoft.com/office/drawing/2014/main" id="{607C504A-82DC-47F4-8F3E-9B348E3CD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2" y="290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8" name="Freeform 2506">
              <a:extLst>
                <a:ext uri="{FF2B5EF4-FFF2-40B4-BE49-F238E27FC236}">
                  <a16:creationId xmlns:a16="http://schemas.microsoft.com/office/drawing/2014/main" id="{5D74BDD4-FD71-4A7E-9E26-F86F33EF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897"/>
              <a:ext cx="85" cy="84"/>
            </a:xfrm>
            <a:custGeom>
              <a:avLst/>
              <a:gdLst>
                <a:gd name="T0" fmla="*/ 0 w 38"/>
                <a:gd name="T1" fmla="*/ 317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6"/>
                    <a:pt x="33" y="3"/>
                    <a:pt x="31" y="0"/>
                  </a:cubicBezTo>
                  <a:cubicBezTo>
                    <a:pt x="36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9" name="Oval 2507">
              <a:extLst>
                <a:ext uri="{FF2B5EF4-FFF2-40B4-BE49-F238E27FC236}">
                  <a16:creationId xmlns:a16="http://schemas.microsoft.com/office/drawing/2014/main" id="{B19584F3-6D01-47AA-B8AD-E51A11D35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971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0" name="Oval 2508">
              <a:extLst>
                <a:ext uri="{FF2B5EF4-FFF2-40B4-BE49-F238E27FC236}">
                  <a16:creationId xmlns:a16="http://schemas.microsoft.com/office/drawing/2014/main" id="{7FD201AE-B7F7-4AF2-BA45-EFD9A883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2993"/>
              <a:ext cx="42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1" name="Oval 2509">
              <a:extLst>
                <a:ext uri="{FF2B5EF4-FFF2-40B4-BE49-F238E27FC236}">
                  <a16:creationId xmlns:a16="http://schemas.microsoft.com/office/drawing/2014/main" id="{353A6946-0A25-48B9-AC20-A016B2DC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0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2" name="Freeform 2510">
              <a:extLst>
                <a:ext uri="{FF2B5EF4-FFF2-40B4-BE49-F238E27FC236}">
                  <a16:creationId xmlns:a16="http://schemas.microsoft.com/office/drawing/2014/main" id="{44D9FD59-A385-454A-99DF-28B53CE93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995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3" name="Oval 2511">
              <a:extLst>
                <a:ext uri="{FF2B5EF4-FFF2-40B4-BE49-F238E27FC236}">
                  <a16:creationId xmlns:a16="http://schemas.microsoft.com/office/drawing/2014/main" id="{2ACA39D7-8F70-4BC4-AB48-1F57532AB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964"/>
              <a:ext cx="111" cy="11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4" name="Oval 2512">
              <a:extLst>
                <a:ext uri="{FF2B5EF4-FFF2-40B4-BE49-F238E27FC236}">
                  <a16:creationId xmlns:a16="http://schemas.microsoft.com/office/drawing/2014/main" id="{AE26CEA2-AEB6-4065-A712-417E6EF8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83"/>
              <a:ext cx="41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5" name="Oval 2513">
              <a:extLst>
                <a:ext uri="{FF2B5EF4-FFF2-40B4-BE49-F238E27FC236}">
                  <a16:creationId xmlns:a16="http://schemas.microsoft.com/office/drawing/2014/main" id="{6AE456B4-988B-43A8-92BC-4E0A20CB2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995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6" name="Freeform 2514">
              <a:extLst>
                <a:ext uri="{FF2B5EF4-FFF2-40B4-BE49-F238E27FC236}">
                  <a16:creationId xmlns:a16="http://schemas.microsoft.com/office/drawing/2014/main" id="{B6E8E396-A41B-43AF-AD9D-A8A753F06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86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63 w 38"/>
                <a:gd name="T3" fmla="*/ 415 h 35"/>
                <a:gd name="T4" fmla="*/ 394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7" name="Oval 2515">
              <a:extLst>
                <a:ext uri="{FF2B5EF4-FFF2-40B4-BE49-F238E27FC236}">
                  <a16:creationId xmlns:a16="http://schemas.microsoft.com/office/drawing/2014/main" id="{E393F3D8-4229-4372-A044-D612EE37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2856"/>
              <a:ext cx="110" cy="11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8" name="Oval 2516">
              <a:extLst>
                <a:ext uri="{FF2B5EF4-FFF2-40B4-BE49-F238E27FC236}">
                  <a16:creationId xmlns:a16="http://schemas.microsoft.com/office/drawing/2014/main" id="{84ED8E7A-ED97-4CBB-84B8-4780F258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875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9" name="Oval 2517">
              <a:extLst>
                <a:ext uri="{FF2B5EF4-FFF2-40B4-BE49-F238E27FC236}">
                  <a16:creationId xmlns:a16="http://schemas.microsoft.com/office/drawing/2014/main" id="{2D9AA490-BDBB-4940-82B3-8D5F8A95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88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0" name="Freeform 2518">
              <a:extLst>
                <a:ext uri="{FF2B5EF4-FFF2-40B4-BE49-F238E27FC236}">
                  <a16:creationId xmlns:a16="http://schemas.microsoft.com/office/drawing/2014/main" id="{B3E7D3AC-2255-4361-9D5F-CCF7D2D4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880"/>
              <a:ext cx="85" cy="84"/>
            </a:xfrm>
            <a:custGeom>
              <a:avLst/>
              <a:gdLst>
                <a:gd name="T0" fmla="*/ 0 w 38"/>
                <a:gd name="T1" fmla="*/ 317 h 35"/>
                <a:gd name="T2" fmla="*/ 154 w 38"/>
                <a:gd name="T3" fmla="*/ 415 h 35"/>
                <a:gd name="T4" fmla="*/ 380 w 38"/>
                <a:gd name="T5" fmla="*/ 127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6" y="29"/>
                    <a:pt x="9" y="30"/>
                    <a:pt x="14" y="30"/>
                  </a:cubicBezTo>
                  <a:cubicBezTo>
                    <a:pt x="28" y="30"/>
                    <a:pt x="34" y="20"/>
                    <a:pt x="34" y="9"/>
                  </a:cubicBezTo>
                  <a:cubicBezTo>
                    <a:pt x="34" y="6"/>
                    <a:pt x="32" y="2"/>
                    <a:pt x="31" y="0"/>
                  </a:cubicBezTo>
                  <a:cubicBezTo>
                    <a:pt x="35" y="3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1" name="Oval 2519">
              <a:extLst>
                <a:ext uri="{FF2B5EF4-FFF2-40B4-BE49-F238E27FC236}">
                  <a16:creationId xmlns:a16="http://schemas.microsoft.com/office/drawing/2014/main" id="{2598DD6A-CD95-4343-953E-C7E040E7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762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2" name="Oval 2520">
              <a:extLst>
                <a:ext uri="{FF2B5EF4-FFF2-40B4-BE49-F238E27FC236}">
                  <a16:creationId xmlns:a16="http://schemas.microsoft.com/office/drawing/2014/main" id="{B573958A-06BB-47E1-825F-B5D412AF3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784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3" name="Oval 2521">
              <a:extLst>
                <a:ext uri="{FF2B5EF4-FFF2-40B4-BE49-F238E27FC236}">
                  <a16:creationId xmlns:a16="http://schemas.microsoft.com/office/drawing/2014/main" id="{1933CF53-CC1E-4EAA-BA4E-F335227B4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2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4" name="Freeform 2522">
              <a:extLst>
                <a:ext uri="{FF2B5EF4-FFF2-40B4-BE49-F238E27FC236}">
                  <a16:creationId xmlns:a16="http://schemas.microsoft.com/office/drawing/2014/main" id="{59ECA182-F8F9-493D-BA1A-FA3C897B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786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5" name="Oval 2523">
              <a:extLst>
                <a:ext uri="{FF2B5EF4-FFF2-40B4-BE49-F238E27FC236}">
                  <a16:creationId xmlns:a16="http://schemas.microsoft.com/office/drawing/2014/main" id="{E2A38224-AD9E-4671-B48D-7E4D32C3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2863"/>
              <a:ext cx="117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6" name="Oval 2524">
              <a:extLst>
                <a:ext uri="{FF2B5EF4-FFF2-40B4-BE49-F238E27FC236}">
                  <a16:creationId xmlns:a16="http://schemas.microsoft.com/office/drawing/2014/main" id="{C4EF6744-84EE-4381-A1F9-85AFCFC94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885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7" name="Oval 2525">
              <a:extLst>
                <a:ext uri="{FF2B5EF4-FFF2-40B4-BE49-F238E27FC236}">
                  <a16:creationId xmlns:a16="http://schemas.microsoft.com/office/drawing/2014/main" id="{99C22DB6-9FAB-47CF-A8AC-95715C06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289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8" name="Freeform 2526">
              <a:extLst>
                <a:ext uri="{FF2B5EF4-FFF2-40B4-BE49-F238E27FC236}">
                  <a16:creationId xmlns:a16="http://schemas.microsoft.com/office/drawing/2014/main" id="{31D7CB86-CBF1-4BBE-B32B-0C568CB0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887"/>
              <a:ext cx="90" cy="91"/>
            </a:xfrm>
            <a:custGeom>
              <a:avLst/>
              <a:gdLst>
                <a:gd name="T0" fmla="*/ 0 w 40"/>
                <a:gd name="T1" fmla="*/ 354 h 38"/>
                <a:gd name="T2" fmla="*/ 173 w 40"/>
                <a:gd name="T3" fmla="*/ 441 h 38"/>
                <a:gd name="T4" fmla="*/ 410 w 40"/>
                <a:gd name="T5" fmla="*/ 148 h 38"/>
                <a:gd name="T6" fmla="*/ 376 w 40"/>
                <a:gd name="T7" fmla="*/ 0 h 38"/>
                <a:gd name="T8" fmla="*/ 457 w 40"/>
                <a:gd name="T9" fmla="*/ 218 h 38"/>
                <a:gd name="T10" fmla="*/ 218 w 40"/>
                <a:gd name="T11" fmla="*/ 522 h 38"/>
                <a:gd name="T12" fmla="*/ 0 w 40"/>
                <a:gd name="T13" fmla="*/ 35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9" name="Freeform 2527">
              <a:extLst>
                <a:ext uri="{FF2B5EF4-FFF2-40B4-BE49-F238E27FC236}">
                  <a16:creationId xmlns:a16="http://schemas.microsoft.com/office/drawing/2014/main" id="{235AA2ED-3F4D-4ECE-A042-9D40B093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210"/>
              <a:ext cx="1348" cy="1433"/>
            </a:xfrm>
            <a:custGeom>
              <a:avLst/>
              <a:gdLst>
                <a:gd name="T0" fmla="*/ 6726 w 599"/>
                <a:gd name="T1" fmla="*/ 3790 h 597"/>
                <a:gd name="T2" fmla="*/ 6756 w 599"/>
                <a:gd name="T3" fmla="*/ 3250 h 597"/>
                <a:gd name="T4" fmla="*/ 6553 w 599"/>
                <a:gd name="T5" fmla="*/ 2777 h 597"/>
                <a:gd name="T6" fmla="*/ 6452 w 599"/>
                <a:gd name="T7" fmla="*/ 2271 h 597"/>
                <a:gd name="T8" fmla="*/ 6180 w 599"/>
                <a:gd name="T9" fmla="*/ 1798 h 597"/>
                <a:gd name="T10" fmla="*/ 5934 w 599"/>
                <a:gd name="T11" fmla="*/ 1493 h 597"/>
                <a:gd name="T12" fmla="*/ 5707 w 599"/>
                <a:gd name="T13" fmla="*/ 1205 h 597"/>
                <a:gd name="T14" fmla="*/ 5516 w 599"/>
                <a:gd name="T15" fmla="*/ 939 h 597"/>
                <a:gd name="T16" fmla="*/ 5140 w 599"/>
                <a:gd name="T17" fmla="*/ 593 h 597"/>
                <a:gd name="T18" fmla="*/ 4820 w 599"/>
                <a:gd name="T19" fmla="*/ 456 h 597"/>
                <a:gd name="T20" fmla="*/ 4548 w 599"/>
                <a:gd name="T21" fmla="*/ 334 h 597"/>
                <a:gd name="T22" fmla="*/ 4148 w 599"/>
                <a:gd name="T23" fmla="*/ 82 h 597"/>
                <a:gd name="T24" fmla="*/ 3738 w 599"/>
                <a:gd name="T25" fmla="*/ 110 h 597"/>
                <a:gd name="T26" fmla="*/ 3216 w 599"/>
                <a:gd name="T27" fmla="*/ 98 h 597"/>
                <a:gd name="T28" fmla="*/ 2815 w 599"/>
                <a:gd name="T29" fmla="*/ 58 h 597"/>
                <a:gd name="T30" fmla="*/ 2370 w 599"/>
                <a:gd name="T31" fmla="*/ 288 h 597"/>
                <a:gd name="T32" fmla="*/ 1895 w 599"/>
                <a:gd name="T33" fmla="*/ 523 h 597"/>
                <a:gd name="T34" fmla="*/ 1641 w 599"/>
                <a:gd name="T35" fmla="*/ 720 h 597"/>
                <a:gd name="T36" fmla="*/ 1393 w 599"/>
                <a:gd name="T37" fmla="*/ 927 h 597"/>
                <a:gd name="T38" fmla="*/ 1130 w 599"/>
                <a:gd name="T39" fmla="*/ 1164 h 597"/>
                <a:gd name="T40" fmla="*/ 785 w 599"/>
                <a:gd name="T41" fmla="*/ 1579 h 597"/>
                <a:gd name="T42" fmla="*/ 628 w 599"/>
                <a:gd name="T43" fmla="*/ 1925 h 597"/>
                <a:gd name="T44" fmla="*/ 466 w 599"/>
                <a:gd name="T45" fmla="*/ 2254 h 597"/>
                <a:gd name="T46" fmla="*/ 218 w 599"/>
                <a:gd name="T47" fmla="*/ 2753 h 597"/>
                <a:gd name="T48" fmla="*/ 182 w 599"/>
                <a:gd name="T49" fmla="*/ 3221 h 597"/>
                <a:gd name="T50" fmla="*/ 101 w 599"/>
                <a:gd name="T51" fmla="*/ 3872 h 597"/>
                <a:gd name="T52" fmla="*/ 0 w 599"/>
                <a:gd name="T53" fmla="*/ 4395 h 597"/>
                <a:gd name="T54" fmla="*/ 173 w 599"/>
                <a:gd name="T55" fmla="*/ 4978 h 597"/>
                <a:gd name="T56" fmla="*/ 320 w 599"/>
                <a:gd name="T57" fmla="*/ 5600 h 597"/>
                <a:gd name="T58" fmla="*/ 437 w 599"/>
                <a:gd name="T59" fmla="*/ 5895 h 597"/>
                <a:gd name="T60" fmla="*/ 583 w 599"/>
                <a:gd name="T61" fmla="*/ 6222 h 597"/>
                <a:gd name="T62" fmla="*/ 729 w 599"/>
                <a:gd name="T63" fmla="*/ 6596 h 597"/>
                <a:gd name="T64" fmla="*/ 1073 w 599"/>
                <a:gd name="T65" fmla="*/ 7011 h 597"/>
                <a:gd name="T66" fmla="*/ 1312 w 599"/>
                <a:gd name="T67" fmla="*/ 7230 h 597"/>
                <a:gd name="T68" fmla="*/ 1575 w 599"/>
                <a:gd name="T69" fmla="*/ 7467 h 597"/>
                <a:gd name="T70" fmla="*/ 1803 w 599"/>
                <a:gd name="T71" fmla="*/ 7662 h 597"/>
                <a:gd name="T72" fmla="*/ 2178 w 599"/>
                <a:gd name="T73" fmla="*/ 7950 h 597"/>
                <a:gd name="T74" fmla="*/ 2552 w 599"/>
                <a:gd name="T75" fmla="*/ 8008 h 597"/>
                <a:gd name="T76" fmla="*/ 3054 w 599"/>
                <a:gd name="T77" fmla="*/ 8130 h 597"/>
                <a:gd name="T78" fmla="*/ 3499 w 599"/>
                <a:gd name="T79" fmla="*/ 8245 h 597"/>
                <a:gd name="T80" fmla="*/ 3929 w 599"/>
                <a:gd name="T81" fmla="*/ 8106 h 597"/>
                <a:gd name="T82" fmla="*/ 4447 w 599"/>
                <a:gd name="T83" fmla="*/ 7950 h 597"/>
                <a:gd name="T84" fmla="*/ 4739 w 599"/>
                <a:gd name="T85" fmla="*/ 7830 h 597"/>
                <a:gd name="T86" fmla="*/ 5185 w 599"/>
                <a:gd name="T87" fmla="*/ 7537 h 597"/>
                <a:gd name="T88" fmla="*/ 5469 w 599"/>
                <a:gd name="T89" fmla="*/ 7287 h 597"/>
                <a:gd name="T90" fmla="*/ 5743 w 599"/>
                <a:gd name="T91" fmla="*/ 7081 h 597"/>
                <a:gd name="T92" fmla="*/ 6051 w 599"/>
                <a:gd name="T93" fmla="*/ 6654 h 597"/>
                <a:gd name="T94" fmla="*/ 6200 w 599"/>
                <a:gd name="T95" fmla="*/ 6320 h 597"/>
                <a:gd name="T96" fmla="*/ 6382 w 599"/>
                <a:gd name="T97" fmla="*/ 5934 h 597"/>
                <a:gd name="T98" fmla="*/ 6589 w 599"/>
                <a:gd name="T99" fmla="*/ 5341 h 597"/>
                <a:gd name="T100" fmla="*/ 6772 w 599"/>
                <a:gd name="T101" fmla="*/ 4731 h 5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9" h="597">
                  <a:moveTo>
                    <a:pt x="591" y="302"/>
                  </a:moveTo>
                  <a:cubicBezTo>
                    <a:pt x="591" y="301"/>
                    <a:pt x="591" y="299"/>
                    <a:pt x="591" y="298"/>
                  </a:cubicBezTo>
                  <a:cubicBezTo>
                    <a:pt x="591" y="297"/>
                    <a:pt x="591" y="297"/>
                    <a:pt x="591" y="296"/>
                  </a:cubicBezTo>
                  <a:cubicBezTo>
                    <a:pt x="596" y="294"/>
                    <a:pt x="599" y="290"/>
                    <a:pt x="599" y="285"/>
                  </a:cubicBezTo>
                  <a:cubicBezTo>
                    <a:pt x="599" y="280"/>
                    <a:pt x="595" y="275"/>
                    <a:pt x="590" y="274"/>
                  </a:cubicBezTo>
                  <a:cubicBezTo>
                    <a:pt x="590" y="273"/>
                    <a:pt x="590" y="273"/>
                    <a:pt x="590" y="272"/>
                  </a:cubicBezTo>
                  <a:cubicBezTo>
                    <a:pt x="595" y="271"/>
                    <a:pt x="599" y="266"/>
                    <a:pt x="599" y="261"/>
                  </a:cubicBezTo>
                  <a:cubicBezTo>
                    <a:pt x="599" y="255"/>
                    <a:pt x="594" y="249"/>
                    <a:pt x="587" y="249"/>
                  </a:cubicBezTo>
                  <a:cubicBezTo>
                    <a:pt x="587" y="248"/>
                    <a:pt x="587" y="247"/>
                    <a:pt x="587" y="245"/>
                  </a:cubicBezTo>
                  <a:cubicBezTo>
                    <a:pt x="590" y="243"/>
                    <a:pt x="593" y="240"/>
                    <a:pt x="593" y="235"/>
                  </a:cubicBezTo>
                  <a:cubicBezTo>
                    <a:pt x="593" y="229"/>
                    <a:pt x="588" y="224"/>
                    <a:pt x="582" y="223"/>
                  </a:cubicBezTo>
                  <a:cubicBezTo>
                    <a:pt x="582" y="223"/>
                    <a:pt x="582" y="223"/>
                    <a:pt x="581" y="223"/>
                  </a:cubicBezTo>
                  <a:cubicBezTo>
                    <a:pt x="585" y="221"/>
                    <a:pt x="587" y="217"/>
                    <a:pt x="587" y="213"/>
                  </a:cubicBezTo>
                  <a:cubicBezTo>
                    <a:pt x="587" y="207"/>
                    <a:pt x="581" y="201"/>
                    <a:pt x="575" y="201"/>
                  </a:cubicBezTo>
                  <a:cubicBezTo>
                    <a:pt x="575" y="201"/>
                    <a:pt x="575" y="201"/>
                    <a:pt x="575" y="201"/>
                  </a:cubicBezTo>
                  <a:cubicBezTo>
                    <a:pt x="574" y="199"/>
                    <a:pt x="574" y="198"/>
                    <a:pt x="573" y="196"/>
                  </a:cubicBezTo>
                  <a:cubicBezTo>
                    <a:pt x="575" y="194"/>
                    <a:pt x="576" y="191"/>
                    <a:pt x="576" y="188"/>
                  </a:cubicBezTo>
                  <a:cubicBezTo>
                    <a:pt x="576" y="182"/>
                    <a:pt x="571" y="176"/>
                    <a:pt x="565" y="176"/>
                  </a:cubicBezTo>
                  <a:cubicBezTo>
                    <a:pt x="564" y="175"/>
                    <a:pt x="564" y="174"/>
                    <a:pt x="563" y="173"/>
                  </a:cubicBezTo>
                  <a:cubicBezTo>
                    <a:pt x="565" y="170"/>
                    <a:pt x="566" y="167"/>
                    <a:pt x="566" y="164"/>
                  </a:cubicBezTo>
                  <a:cubicBezTo>
                    <a:pt x="566" y="158"/>
                    <a:pt x="561" y="152"/>
                    <a:pt x="555" y="152"/>
                  </a:cubicBezTo>
                  <a:cubicBezTo>
                    <a:pt x="554" y="152"/>
                    <a:pt x="553" y="153"/>
                    <a:pt x="553" y="153"/>
                  </a:cubicBezTo>
                  <a:cubicBezTo>
                    <a:pt x="552" y="152"/>
                    <a:pt x="551" y="150"/>
                    <a:pt x="551" y="149"/>
                  </a:cubicBezTo>
                  <a:cubicBezTo>
                    <a:pt x="552" y="147"/>
                    <a:pt x="553" y="145"/>
                    <a:pt x="553" y="142"/>
                  </a:cubicBezTo>
                  <a:cubicBezTo>
                    <a:pt x="553" y="135"/>
                    <a:pt x="548" y="130"/>
                    <a:pt x="542" y="130"/>
                  </a:cubicBezTo>
                  <a:cubicBezTo>
                    <a:pt x="541" y="130"/>
                    <a:pt x="539" y="130"/>
                    <a:pt x="538" y="130"/>
                  </a:cubicBezTo>
                  <a:cubicBezTo>
                    <a:pt x="537" y="129"/>
                    <a:pt x="536" y="127"/>
                    <a:pt x="535" y="125"/>
                  </a:cubicBezTo>
                  <a:cubicBezTo>
                    <a:pt x="536" y="123"/>
                    <a:pt x="537" y="121"/>
                    <a:pt x="537" y="118"/>
                  </a:cubicBezTo>
                  <a:cubicBezTo>
                    <a:pt x="537" y="112"/>
                    <a:pt x="532" y="106"/>
                    <a:pt x="526" y="106"/>
                  </a:cubicBezTo>
                  <a:cubicBezTo>
                    <a:pt x="524" y="106"/>
                    <a:pt x="522" y="107"/>
                    <a:pt x="521" y="108"/>
                  </a:cubicBezTo>
                  <a:cubicBezTo>
                    <a:pt x="520" y="107"/>
                    <a:pt x="519" y="106"/>
                    <a:pt x="519" y="105"/>
                  </a:cubicBezTo>
                  <a:cubicBezTo>
                    <a:pt x="520" y="104"/>
                    <a:pt x="520" y="102"/>
                    <a:pt x="520" y="100"/>
                  </a:cubicBezTo>
                  <a:cubicBezTo>
                    <a:pt x="520" y="93"/>
                    <a:pt x="515" y="88"/>
                    <a:pt x="508" y="88"/>
                  </a:cubicBezTo>
                  <a:cubicBezTo>
                    <a:pt x="507" y="88"/>
                    <a:pt x="505" y="89"/>
                    <a:pt x="503" y="89"/>
                  </a:cubicBezTo>
                  <a:cubicBezTo>
                    <a:pt x="503" y="89"/>
                    <a:pt x="502" y="88"/>
                    <a:pt x="501" y="87"/>
                  </a:cubicBezTo>
                  <a:cubicBezTo>
                    <a:pt x="502" y="86"/>
                    <a:pt x="502" y="84"/>
                    <a:pt x="502" y="82"/>
                  </a:cubicBezTo>
                  <a:cubicBezTo>
                    <a:pt x="502" y="76"/>
                    <a:pt x="497" y="70"/>
                    <a:pt x="491" y="70"/>
                  </a:cubicBezTo>
                  <a:cubicBezTo>
                    <a:pt x="488" y="70"/>
                    <a:pt x="486" y="71"/>
                    <a:pt x="484" y="72"/>
                  </a:cubicBezTo>
                  <a:cubicBezTo>
                    <a:pt x="484" y="72"/>
                    <a:pt x="484" y="72"/>
                    <a:pt x="483" y="71"/>
                  </a:cubicBezTo>
                  <a:cubicBezTo>
                    <a:pt x="483" y="70"/>
                    <a:pt x="484" y="69"/>
                    <a:pt x="484" y="68"/>
                  </a:cubicBezTo>
                  <a:cubicBezTo>
                    <a:pt x="484" y="62"/>
                    <a:pt x="478" y="57"/>
                    <a:pt x="472" y="57"/>
                  </a:cubicBezTo>
                  <a:cubicBezTo>
                    <a:pt x="470" y="57"/>
                    <a:pt x="468" y="57"/>
                    <a:pt x="466" y="58"/>
                  </a:cubicBezTo>
                  <a:cubicBezTo>
                    <a:pt x="465" y="58"/>
                    <a:pt x="464" y="57"/>
                    <a:pt x="463" y="56"/>
                  </a:cubicBezTo>
                  <a:cubicBezTo>
                    <a:pt x="463" y="56"/>
                    <a:pt x="463" y="55"/>
                    <a:pt x="463" y="54"/>
                  </a:cubicBezTo>
                  <a:cubicBezTo>
                    <a:pt x="463" y="48"/>
                    <a:pt x="458" y="43"/>
                    <a:pt x="451" y="43"/>
                  </a:cubicBezTo>
                  <a:cubicBezTo>
                    <a:pt x="449" y="43"/>
                    <a:pt x="446" y="43"/>
                    <a:pt x="444" y="45"/>
                  </a:cubicBezTo>
                  <a:cubicBezTo>
                    <a:pt x="444" y="44"/>
                    <a:pt x="443" y="44"/>
                    <a:pt x="442" y="43"/>
                  </a:cubicBezTo>
                  <a:cubicBezTo>
                    <a:pt x="442" y="43"/>
                    <a:pt x="442" y="43"/>
                    <a:pt x="442" y="42"/>
                  </a:cubicBezTo>
                  <a:cubicBezTo>
                    <a:pt x="442" y="36"/>
                    <a:pt x="437" y="31"/>
                    <a:pt x="430" y="31"/>
                  </a:cubicBezTo>
                  <a:cubicBezTo>
                    <a:pt x="427" y="31"/>
                    <a:pt x="425" y="32"/>
                    <a:pt x="423" y="33"/>
                  </a:cubicBezTo>
                  <a:cubicBezTo>
                    <a:pt x="422" y="33"/>
                    <a:pt x="421" y="33"/>
                    <a:pt x="420" y="32"/>
                  </a:cubicBezTo>
                  <a:cubicBezTo>
                    <a:pt x="420" y="32"/>
                    <a:pt x="420" y="32"/>
                    <a:pt x="420" y="32"/>
                  </a:cubicBezTo>
                  <a:cubicBezTo>
                    <a:pt x="420" y="25"/>
                    <a:pt x="415" y="20"/>
                    <a:pt x="409" y="20"/>
                  </a:cubicBezTo>
                  <a:cubicBezTo>
                    <a:pt x="405" y="20"/>
                    <a:pt x="402" y="21"/>
                    <a:pt x="400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17"/>
                    <a:pt x="394" y="12"/>
                    <a:pt x="387" y="12"/>
                  </a:cubicBezTo>
                  <a:cubicBezTo>
                    <a:pt x="383" y="12"/>
                    <a:pt x="380" y="14"/>
                    <a:pt x="378" y="17"/>
                  </a:cubicBezTo>
                  <a:cubicBezTo>
                    <a:pt x="377" y="17"/>
                    <a:pt x="376" y="16"/>
                    <a:pt x="375" y="16"/>
                  </a:cubicBezTo>
                  <a:cubicBezTo>
                    <a:pt x="374" y="11"/>
                    <a:pt x="370" y="6"/>
                    <a:pt x="364" y="6"/>
                  </a:cubicBezTo>
                  <a:cubicBezTo>
                    <a:pt x="360" y="6"/>
                    <a:pt x="356" y="8"/>
                    <a:pt x="354" y="11"/>
                  </a:cubicBezTo>
                  <a:cubicBezTo>
                    <a:pt x="353" y="11"/>
                    <a:pt x="352" y="11"/>
                    <a:pt x="351" y="11"/>
                  </a:cubicBezTo>
                  <a:cubicBezTo>
                    <a:pt x="349" y="6"/>
                    <a:pt x="345" y="3"/>
                    <a:pt x="340" y="3"/>
                  </a:cubicBezTo>
                  <a:cubicBezTo>
                    <a:pt x="336" y="3"/>
                    <a:pt x="333" y="5"/>
                    <a:pt x="330" y="8"/>
                  </a:cubicBezTo>
                  <a:cubicBezTo>
                    <a:pt x="329" y="8"/>
                    <a:pt x="329" y="8"/>
                    <a:pt x="328" y="8"/>
                  </a:cubicBezTo>
                  <a:cubicBezTo>
                    <a:pt x="326" y="4"/>
                    <a:pt x="322" y="1"/>
                    <a:pt x="317" y="1"/>
                  </a:cubicBezTo>
                  <a:cubicBezTo>
                    <a:pt x="313" y="1"/>
                    <a:pt x="309" y="3"/>
                    <a:pt x="307" y="6"/>
                  </a:cubicBezTo>
                  <a:cubicBezTo>
                    <a:pt x="305" y="6"/>
                    <a:pt x="304" y="6"/>
                    <a:pt x="303" y="6"/>
                  </a:cubicBezTo>
                  <a:cubicBezTo>
                    <a:pt x="301" y="3"/>
                    <a:pt x="297" y="0"/>
                    <a:pt x="293" y="0"/>
                  </a:cubicBezTo>
                  <a:cubicBezTo>
                    <a:pt x="288" y="0"/>
                    <a:pt x="284" y="3"/>
                    <a:pt x="282" y="7"/>
                  </a:cubicBezTo>
                  <a:cubicBezTo>
                    <a:pt x="281" y="7"/>
                    <a:pt x="280" y="7"/>
                    <a:pt x="280" y="7"/>
                  </a:cubicBezTo>
                  <a:cubicBezTo>
                    <a:pt x="278" y="4"/>
                    <a:pt x="274" y="1"/>
                    <a:pt x="270" y="1"/>
                  </a:cubicBezTo>
                  <a:cubicBezTo>
                    <a:pt x="264" y="1"/>
                    <a:pt x="260" y="5"/>
                    <a:pt x="258" y="9"/>
                  </a:cubicBezTo>
                  <a:cubicBezTo>
                    <a:pt x="258" y="9"/>
                    <a:pt x="257" y="9"/>
                    <a:pt x="257" y="10"/>
                  </a:cubicBezTo>
                  <a:cubicBezTo>
                    <a:pt x="255" y="6"/>
                    <a:pt x="251" y="4"/>
                    <a:pt x="247" y="4"/>
                  </a:cubicBezTo>
                  <a:cubicBezTo>
                    <a:pt x="241" y="4"/>
                    <a:pt x="237" y="8"/>
                    <a:pt x="236" y="14"/>
                  </a:cubicBezTo>
                  <a:cubicBezTo>
                    <a:pt x="234" y="14"/>
                    <a:pt x="233" y="14"/>
                    <a:pt x="232" y="14"/>
                  </a:cubicBezTo>
                  <a:cubicBezTo>
                    <a:pt x="230" y="12"/>
                    <a:pt x="226" y="10"/>
                    <a:pt x="223" y="10"/>
                  </a:cubicBezTo>
                  <a:cubicBezTo>
                    <a:pt x="217" y="10"/>
                    <a:pt x="212" y="15"/>
                    <a:pt x="211" y="20"/>
                  </a:cubicBezTo>
                  <a:cubicBezTo>
                    <a:pt x="210" y="21"/>
                    <a:pt x="209" y="21"/>
                    <a:pt x="208" y="21"/>
                  </a:cubicBezTo>
                  <a:cubicBezTo>
                    <a:pt x="206" y="19"/>
                    <a:pt x="203" y="18"/>
                    <a:pt x="199" y="18"/>
                  </a:cubicBezTo>
                  <a:cubicBezTo>
                    <a:pt x="193" y="18"/>
                    <a:pt x="188" y="23"/>
                    <a:pt x="188" y="29"/>
                  </a:cubicBezTo>
                  <a:cubicBezTo>
                    <a:pt x="187" y="29"/>
                    <a:pt x="186" y="29"/>
                    <a:pt x="186" y="30"/>
                  </a:cubicBezTo>
                  <a:cubicBezTo>
                    <a:pt x="184" y="28"/>
                    <a:pt x="181" y="26"/>
                    <a:pt x="178" y="26"/>
                  </a:cubicBezTo>
                  <a:cubicBezTo>
                    <a:pt x="171" y="26"/>
                    <a:pt x="166" y="32"/>
                    <a:pt x="166" y="38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5" y="39"/>
                    <a:pt x="164" y="40"/>
                    <a:pt x="163" y="41"/>
                  </a:cubicBezTo>
                  <a:cubicBezTo>
                    <a:pt x="161" y="39"/>
                    <a:pt x="158" y="38"/>
                    <a:pt x="155" y="38"/>
                  </a:cubicBezTo>
                  <a:cubicBezTo>
                    <a:pt x="149" y="38"/>
                    <a:pt x="143" y="43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3" y="52"/>
                    <a:pt x="143" y="52"/>
                    <a:pt x="142" y="53"/>
                  </a:cubicBezTo>
                  <a:cubicBezTo>
                    <a:pt x="141" y="52"/>
                    <a:pt x="139" y="52"/>
                    <a:pt x="137" y="52"/>
                  </a:cubicBezTo>
                  <a:cubicBezTo>
                    <a:pt x="130" y="52"/>
                    <a:pt x="125" y="57"/>
                    <a:pt x="125" y="63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65"/>
                    <a:pt x="123" y="66"/>
                    <a:pt x="122" y="67"/>
                  </a:cubicBezTo>
                  <a:cubicBezTo>
                    <a:pt x="121" y="66"/>
                    <a:pt x="119" y="66"/>
                    <a:pt x="117" y="66"/>
                  </a:cubicBezTo>
                  <a:cubicBezTo>
                    <a:pt x="111" y="66"/>
                    <a:pt x="105" y="71"/>
                    <a:pt x="105" y="77"/>
                  </a:cubicBezTo>
                  <a:cubicBezTo>
                    <a:pt x="105" y="78"/>
                    <a:pt x="106" y="79"/>
                    <a:pt x="106" y="80"/>
                  </a:cubicBezTo>
                  <a:cubicBezTo>
                    <a:pt x="104" y="82"/>
                    <a:pt x="103" y="83"/>
                    <a:pt x="102" y="84"/>
                  </a:cubicBezTo>
                  <a:cubicBezTo>
                    <a:pt x="101" y="84"/>
                    <a:pt x="100" y="84"/>
                    <a:pt x="99" y="84"/>
                  </a:cubicBezTo>
                  <a:cubicBezTo>
                    <a:pt x="92" y="84"/>
                    <a:pt x="87" y="89"/>
                    <a:pt x="87" y="96"/>
                  </a:cubicBezTo>
                  <a:cubicBezTo>
                    <a:pt x="87" y="97"/>
                    <a:pt x="87" y="97"/>
                    <a:pt x="87" y="98"/>
                  </a:cubicBezTo>
                  <a:cubicBezTo>
                    <a:pt x="86" y="100"/>
                    <a:pt x="85" y="101"/>
                    <a:pt x="84" y="102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4" y="102"/>
                    <a:pt x="69" y="107"/>
                    <a:pt x="69" y="114"/>
                  </a:cubicBezTo>
                  <a:cubicBezTo>
                    <a:pt x="69" y="116"/>
                    <a:pt x="69" y="117"/>
                    <a:pt x="70" y="119"/>
                  </a:cubicBezTo>
                  <a:cubicBezTo>
                    <a:pt x="69" y="119"/>
                    <a:pt x="69" y="120"/>
                    <a:pt x="68" y="121"/>
                  </a:cubicBezTo>
                  <a:cubicBezTo>
                    <a:pt x="67" y="120"/>
                    <a:pt x="66" y="120"/>
                    <a:pt x="65" y="120"/>
                  </a:cubicBezTo>
                  <a:cubicBezTo>
                    <a:pt x="59" y="120"/>
                    <a:pt x="53" y="126"/>
                    <a:pt x="53" y="132"/>
                  </a:cubicBezTo>
                  <a:cubicBezTo>
                    <a:pt x="53" y="135"/>
                    <a:pt x="54" y="137"/>
                    <a:pt x="55" y="139"/>
                  </a:cubicBezTo>
                  <a:cubicBezTo>
                    <a:pt x="55" y="140"/>
                    <a:pt x="55" y="140"/>
                    <a:pt x="54" y="141"/>
                  </a:cubicBezTo>
                  <a:cubicBezTo>
                    <a:pt x="54" y="141"/>
                    <a:pt x="53" y="141"/>
                    <a:pt x="52" y="141"/>
                  </a:cubicBezTo>
                  <a:cubicBezTo>
                    <a:pt x="46" y="141"/>
                    <a:pt x="40" y="146"/>
                    <a:pt x="40" y="152"/>
                  </a:cubicBezTo>
                  <a:cubicBezTo>
                    <a:pt x="40" y="155"/>
                    <a:pt x="41" y="158"/>
                    <a:pt x="43" y="160"/>
                  </a:cubicBezTo>
                  <a:cubicBezTo>
                    <a:pt x="42" y="161"/>
                    <a:pt x="42" y="162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4" y="163"/>
                    <a:pt x="29" y="168"/>
                    <a:pt x="29" y="175"/>
                  </a:cubicBezTo>
                  <a:cubicBezTo>
                    <a:pt x="29" y="178"/>
                    <a:pt x="30" y="181"/>
                    <a:pt x="32" y="183"/>
                  </a:cubicBezTo>
                  <a:cubicBezTo>
                    <a:pt x="31" y="184"/>
                    <a:pt x="31" y="185"/>
                    <a:pt x="30" y="187"/>
                  </a:cubicBezTo>
                  <a:cubicBezTo>
                    <a:pt x="24" y="187"/>
                    <a:pt x="19" y="192"/>
                    <a:pt x="19" y="199"/>
                  </a:cubicBezTo>
                  <a:cubicBezTo>
                    <a:pt x="19" y="202"/>
                    <a:pt x="20" y="205"/>
                    <a:pt x="23" y="207"/>
                  </a:cubicBezTo>
                  <a:cubicBezTo>
                    <a:pt x="22" y="208"/>
                    <a:pt x="22" y="209"/>
                    <a:pt x="22" y="210"/>
                  </a:cubicBezTo>
                  <a:cubicBezTo>
                    <a:pt x="17" y="212"/>
                    <a:pt x="13" y="216"/>
                    <a:pt x="13" y="222"/>
                  </a:cubicBezTo>
                  <a:cubicBezTo>
                    <a:pt x="13" y="225"/>
                    <a:pt x="14" y="228"/>
                    <a:pt x="16" y="230"/>
                  </a:cubicBezTo>
                  <a:cubicBezTo>
                    <a:pt x="16" y="231"/>
                    <a:pt x="16" y="232"/>
                    <a:pt x="16" y="233"/>
                  </a:cubicBezTo>
                  <a:cubicBezTo>
                    <a:pt x="10" y="233"/>
                    <a:pt x="5" y="238"/>
                    <a:pt x="5" y="244"/>
                  </a:cubicBezTo>
                  <a:cubicBezTo>
                    <a:pt x="5" y="249"/>
                    <a:pt x="8" y="253"/>
                    <a:pt x="11" y="255"/>
                  </a:cubicBezTo>
                  <a:cubicBezTo>
                    <a:pt x="11" y="256"/>
                    <a:pt x="11" y="256"/>
                    <a:pt x="11" y="257"/>
                  </a:cubicBezTo>
                  <a:cubicBezTo>
                    <a:pt x="5" y="258"/>
                    <a:pt x="1" y="263"/>
                    <a:pt x="1" y="269"/>
                  </a:cubicBezTo>
                  <a:cubicBezTo>
                    <a:pt x="1" y="274"/>
                    <a:pt x="4" y="278"/>
                    <a:pt x="9" y="280"/>
                  </a:cubicBezTo>
                  <a:cubicBezTo>
                    <a:pt x="9" y="281"/>
                    <a:pt x="9" y="281"/>
                    <a:pt x="9" y="282"/>
                  </a:cubicBezTo>
                  <a:cubicBezTo>
                    <a:pt x="4" y="284"/>
                    <a:pt x="1" y="288"/>
                    <a:pt x="1" y="293"/>
                  </a:cubicBezTo>
                  <a:cubicBezTo>
                    <a:pt x="1" y="298"/>
                    <a:pt x="4" y="302"/>
                    <a:pt x="8" y="304"/>
                  </a:cubicBezTo>
                  <a:cubicBezTo>
                    <a:pt x="8" y="305"/>
                    <a:pt x="8" y="306"/>
                    <a:pt x="8" y="307"/>
                  </a:cubicBezTo>
                  <a:cubicBezTo>
                    <a:pt x="4" y="309"/>
                    <a:pt x="0" y="313"/>
                    <a:pt x="0" y="318"/>
                  </a:cubicBezTo>
                  <a:cubicBezTo>
                    <a:pt x="0" y="324"/>
                    <a:pt x="4" y="329"/>
                    <a:pt x="10" y="330"/>
                  </a:cubicBezTo>
                  <a:cubicBezTo>
                    <a:pt x="10" y="331"/>
                    <a:pt x="10" y="332"/>
                    <a:pt x="10" y="334"/>
                  </a:cubicBezTo>
                  <a:cubicBezTo>
                    <a:pt x="7" y="336"/>
                    <a:pt x="4" y="340"/>
                    <a:pt x="4" y="344"/>
                  </a:cubicBezTo>
                  <a:cubicBezTo>
                    <a:pt x="4" y="350"/>
                    <a:pt x="8" y="355"/>
                    <a:pt x="14" y="356"/>
                  </a:cubicBezTo>
                  <a:cubicBezTo>
                    <a:pt x="14" y="357"/>
                    <a:pt x="14" y="358"/>
                    <a:pt x="15" y="360"/>
                  </a:cubicBezTo>
                  <a:cubicBezTo>
                    <a:pt x="12" y="362"/>
                    <a:pt x="11" y="365"/>
                    <a:pt x="11" y="368"/>
                  </a:cubicBezTo>
                  <a:cubicBezTo>
                    <a:pt x="11" y="374"/>
                    <a:pt x="15" y="378"/>
                    <a:pt x="20" y="380"/>
                  </a:cubicBezTo>
                  <a:cubicBezTo>
                    <a:pt x="20" y="381"/>
                    <a:pt x="21" y="382"/>
                    <a:pt x="21" y="384"/>
                  </a:cubicBezTo>
                  <a:cubicBezTo>
                    <a:pt x="18" y="386"/>
                    <a:pt x="16" y="389"/>
                    <a:pt x="16" y="393"/>
                  </a:cubicBezTo>
                  <a:cubicBezTo>
                    <a:pt x="16" y="399"/>
                    <a:pt x="22" y="405"/>
                    <a:pt x="28" y="405"/>
                  </a:cubicBezTo>
                  <a:cubicBezTo>
                    <a:pt x="28" y="405"/>
                    <a:pt x="28" y="405"/>
                    <a:pt x="28" y="405"/>
                  </a:cubicBezTo>
                  <a:cubicBezTo>
                    <a:pt x="29" y="405"/>
                    <a:pt x="29" y="406"/>
                    <a:pt x="29" y="406"/>
                  </a:cubicBezTo>
                  <a:cubicBezTo>
                    <a:pt x="27" y="408"/>
                    <a:pt x="25" y="411"/>
                    <a:pt x="25" y="414"/>
                  </a:cubicBezTo>
                  <a:cubicBezTo>
                    <a:pt x="25" y="421"/>
                    <a:pt x="31" y="426"/>
                    <a:pt x="37" y="426"/>
                  </a:cubicBezTo>
                  <a:cubicBezTo>
                    <a:pt x="37" y="426"/>
                    <a:pt x="38" y="426"/>
                    <a:pt x="38" y="426"/>
                  </a:cubicBezTo>
                  <a:cubicBezTo>
                    <a:pt x="38" y="427"/>
                    <a:pt x="38" y="427"/>
                    <a:pt x="38" y="427"/>
                  </a:cubicBezTo>
                  <a:cubicBezTo>
                    <a:pt x="36" y="429"/>
                    <a:pt x="35" y="432"/>
                    <a:pt x="35" y="435"/>
                  </a:cubicBezTo>
                  <a:cubicBezTo>
                    <a:pt x="35" y="442"/>
                    <a:pt x="40" y="447"/>
                    <a:pt x="47" y="447"/>
                  </a:cubicBezTo>
                  <a:cubicBezTo>
                    <a:pt x="48" y="447"/>
                    <a:pt x="48" y="447"/>
                    <a:pt x="49" y="447"/>
                  </a:cubicBezTo>
                  <a:cubicBezTo>
                    <a:pt x="50" y="448"/>
                    <a:pt x="50" y="449"/>
                    <a:pt x="51" y="450"/>
                  </a:cubicBezTo>
                  <a:cubicBezTo>
                    <a:pt x="50" y="451"/>
                    <a:pt x="50" y="453"/>
                    <a:pt x="50" y="455"/>
                  </a:cubicBezTo>
                  <a:cubicBezTo>
                    <a:pt x="50" y="462"/>
                    <a:pt x="55" y="467"/>
                    <a:pt x="61" y="467"/>
                  </a:cubicBezTo>
                  <a:cubicBezTo>
                    <a:pt x="62" y="467"/>
                    <a:pt x="62" y="467"/>
                    <a:pt x="62" y="467"/>
                  </a:cubicBezTo>
                  <a:cubicBezTo>
                    <a:pt x="63" y="468"/>
                    <a:pt x="64" y="470"/>
                    <a:pt x="65" y="472"/>
                  </a:cubicBezTo>
                  <a:cubicBezTo>
                    <a:pt x="65" y="473"/>
                    <a:pt x="64" y="475"/>
                    <a:pt x="64" y="477"/>
                  </a:cubicBezTo>
                  <a:cubicBezTo>
                    <a:pt x="64" y="484"/>
                    <a:pt x="69" y="489"/>
                    <a:pt x="76" y="489"/>
                  </a:cubicBezTo>
                  <a:cubicBezTo>
                    <a:pt x="77" y="489"/>
                    <a:pt x="78" y="489"/>
                    <a:pt x="79" y="488"/>
                  </a:cubicBezTo>
                  <a:cubicBezTo>
                    <a:pt x="80" y="490"/>
                    <a:pt x="81" y="491"/>
                    <a:pt x="82" y="492"/>
                  </a:cubicBezTo>
                  <a:cubicBezTo>
                    <a:pt x="82" y="493"/>
                    <a:pt x="82" y="494"/>
                    <a:pt x="82" y="495"/>
                  </a:cubicBezTo>
                  <a:cubicBezTo>
                    <a:pt x="82" y="502"/>
                    <a:pt x="87" y="507"/>
                    <a:pt x="94" y="507"/>
                  </a:cubicBezTo>
                  <a:cubicBezTo>
                    <a:pt x="95" y="507"/>
                    <a:pt x="95" y="507"/>
                    <a:pt x="96" y="507"/>
                  </a:cubicBezTo>
                  <a:cubicBezTo>
                    <a:pt x="97" y="508"/>
                    <a:pt x="98" y="508"/>
                    <a:pt x="99" y="509"/>
                  </a:cubicBezTo>
                  <a:cubicBezTo>
                    <a:pt x="99" y="510"/>
                    <a:pt x="98" y="511"/>
                    <a:pt x="98" y="513"/>
                  </a:cubicBezTo>
                  <a:cubicBezTo>
                    <a:pt x="98" y="519"/>
                    <a:pt x="104" y="524"/>
                    <a:pt x="110" y="524"/>
                  </a:cubicBezTo>
                  <a:cubicBezTo>
                    <a:pt x="112" y="524"/>
                    <a:pt x="113" y="524"/>
                    <a:pt x="115" y="523"/>
                  </a:cubicBezTo>
                  <a:cubicBezTo>
                    <a:pt x="116" y="524"/>
                    <a:pt x="117" y="525"/>
                    <a:pt x="118" y="526"/>
                  </a:cubicBezTo>
                  <a:cubicBezTo>
                    <a:pt x="117" y="527"/>
                    <a:pt x="117" y="528"/>
                    <a:pt x="117" y="529"/>
                  </a:cubicBezTo>
                  <a:cubicBezTo>
                    <a:pt x="117" y="535"/>
                    <a:pt x="122" y="541"/>
                    <a:pt x="129" y="541"/>
                  </a:cubicBezTo>
                  <a:cubicBezTo>
                    <a:pt x="131" y="541"/>
                    <a:pt x="133" y="540"/>
                    <a:pt x="135" y="539"/>
                  </a:cubicBezTo>
                  <a:cubicBezTo>
                    <a:pt x="136" y="539"/>
                    <a:pt x="137" y="540"/>
                    <a:pt x="138" y="540"/>
                  </a:cubicBezTo>
                  <a:cubicBezTo>
                    <a:pt x="138" y="541"/>
                    <a:pt x="138" y="542"/>
                    <a:pt x="138" y="542"/>
                  </a:cubicBezTo>
                  <a:cubicBezTo>
                    <a:pt x="138" y="549"/>
                    <a:pt x="143" y="554"/>
                    <a:pt x="149" y="554"/>
                  </a:cubicBezTo>
                  <a:cubicBezTo>
                    <a:pt x="152" y="554"/>
                    <a:pt x="154" y="553"/>
                    <a:pt x="156" y="552"/>
                  </a:cubicBezTo>
                  <a:cubicBezTo>
                    <a:pt x="157" y="552"/>
                    <a:pt x="157" y="552"/>
                    <a:pt x="158" y="553"/>
                  </a:cubicBezTo>
                  <a:cubicBezTo>
                    <a:pt x="158" y="553"/>
                    <a:pt x="158" y="554"/>
                    <a:pt x="158" y="554"/>
                  </a:cubicBezTo>
                  <a:cubicBezTo>
                    <a:pt x="158" y="560"/>
                    <a:pt x="163" y="566"/>
                    <a:pt x="170" y="566"/>
                  </a:cubicBezTo>
                  <a:cubicBezTo>
                    <a:pt x="173" y="566"/>
                    <a:pt x="175" y="565"/>
                    <a:pt x="178" y="563"/>
                  </a:cubicBezTo>
                  <a:cubicBezTo>
                    <a:pt x="178" y="563"/>
                    <a:pt x="178" y="563"/>
                    <a:pt x="179" y="563"/>
                  </a:cubicBezTo>
                  <a:cubicBezTo>
                    <a:pt x="179" y="563"/>
                    <a:pt x="179" y="564"/>
                    <a:pt x="179" y="564"/>
                  </a:cubicBezTo>
                  <a:cubicBezTo>
                    <a:pt x="179" y="570"/>
                    <a:pt x="184" y="575"/>
                    <a:pt x="191" y="575"/>
                  </a:cubicBezTo>
                  <a:cubicBezTo>
                    <a:pt x="194" y="575"/>
                    <a:pt x="197" y="574"/>
                    <a:pt x="199" y="572"/>
                  </a:cubicBezTo>
                  <a:cubicBezTo>
                    <a:pt x="200" y="572"/>
                    <a:pt x="200" y="572"/>
                    <a:pt x="201" y="572"/>
                  </a:cubicBezTo>
                  <a:cubicBezTo>
                    <a:pt x="202" y="578"/>
                    <a:pt x="207" y="583"/>
                    <a:pt x="213" y="583"/>
                  </a:cubicBezTo>
                  <a:cubicBezTo>
                    <a:pt x="216" y="583"/>
                    <a:pt x="219" y="581"/>
                    <a:pt x="222" y="579"/>
                  </a:cubicBezTo>
                  <a:cubicBezTo>
                    <a:pt x="222" y="579"/>
                    <a:pt x="223" y="579"/>
                    <a:pt x="224" y="579"/>
                  </a:cubicBezTo>
                  <a:cubicBezTo>
                    <a:pt x="225" y="585"/>
                    <a:pt x="229" y="589"/>
                    <a:pt x="235" y="589"/>
                  </a:cubicBezTo>
                  <a:cubicBezTo>
                    <a:pt x="239" y="589"/>
                    <a:pt x="243" y="587"/>
                    <a:pt x="245" y="584"/>
                  </a:cubicBezTo>
                  <a:cubicBezTo>
                    <a:pt x="246" y="584"/>
                    <a:pt x="246" y="585"/>
                    <a:pt x="247" y="585"/>
                  </a:cubicBezTo>
                  <a:cubicBezTo>
                    <a:pt x="248" y="590"/>
                    <a:pt x="253" y="594"/>
                    <a:pt x="258" y="594"/>
                  </a:cubicBezTo>
                  <a:cubicBezTo>
                    <a:pt x="263" y="594"/>
                    <a:pt x="266" y="591"/>
                    <a:pt x="268" y="588"/>
                  </a:cubicBezTo>
                  <a:cubicBezTo>
                    <a:pt x="269" y="588"/>
                    <a:pt x="270" y="588"/>
                    <a:pt x="270" y="588"/>
                  </a:cubicBezTo>
                  <a:cubicBezTo>
                    <a:pt x="272" y="593"/>
                    <a:pt x="276" y="597"/>
                    <a:pt x="282" y="597"/>
                  </a:cubicBezTo>
                  <a:cubicBezTo>
                    <a:pt x="287" y="597"/>
                    <a:pt x="291" y="594"/>
                    <a:pt x="293" y="589"/>
                  </a:cubicBezTo>
                  <a:cubicBezTo>
                    <a:pt x="294" y="589"/>
                    <a:pt x="295" y="589"/>
                    <a:pt x="296" y="589"/>
                  </a:cubicBezTo>
                  <a:cubicBezTo>
                    <a:pt x="298" y="594"/>
                    <a:pt x="302" y="596"/>
                    <a:pt x="307" y="596"/>
                  </a:cubicBezTo>
                  <a:cubicBezTo>
                    <a:pt x="312" y="596"/>
                    <a:pt x="316" y="593"/>
                    <a:pt x="318" y="589"/>
                  </a:cubicBezTo>
                  <a:cubicBezTo>
                    <a:pt x="319" y="589"/>
                    <a:pt x="319" y="589"/>
                    <a:pt x="320" y="589"/>
                  </a:cubicBezTo>
                  <a:cubicBezTo>
                    <a:pt x="321" y="593"/>
                    <a:pt x="325" y="596"/>
                    <a:pt x="330" y="596"/>
                  </a:cubicBezTo>
                  <a:cubicBezTo>
                    <a:pt x="336" y="596"/>
                    <a:pt x="341" y="592"/>
                    <a:pt x="342" y="587"/>
                  </a:cubicBezTo>
                  <a:cubicBezTo>
                    <a:pt x="343" y="586"/>
                    <a:pt x="344" y="586"/>
                    <a:pt x="345" y="586"/>
                  </a:cubicBezTo>
                  <a:cubicBezTo>
                    <a:pt x="347" y="589"/>
                    <a:pt x="351" y="591"/>
                    <a:pt x="355" y="591"/>
                  </a:cubicBezTo>
                  <a:cubicBezTo>
                    <a:pt x="361" y="591"/>
                    <a:pt x="365" y="587"/>
                    <a:pt x="366" y="582"/>
                  </a:cubicBezTo>
                  <a:cubicBezTo>
                    <a:pt x="367" y="582"/>
                    <a:pt x="368" y="581"/>
                    <a:pt x="369" y="581"/>
                  </a:cubicBezTo>
                  <a:cubicBezTo>
                    <a:pt x="371" y="584"/>
                    <a:pt x="374" y="586"/>
                    <a:pt x="378" y="586"/>
                  </a:cubicBezTo>
                  <a:cubicBezTo>
                    <a:pt x="384" y="586"/>
                    <a:pt x="389" y="581"/>
                    <a:pt x="390" y="575"/>
                  </a:cubicBezTo>
                  <a:cubicBezTo>
                    <a:pt x="390" y="575"/>
                    <a:pt x="391" y="575"/>
                    <a:pt x="392" y="575"/>
                  </a:cubicBezTo>
                  <a:cubicBezTo>
                    <a:pt x="394" y="577"/>
                    <a:pt x="397" y="579"/>
                    <a:pt x="401" y="579"/>
                  </a:cubicBezTo>
                  <a:cubicBezTo>
                    <a:pt x="408" y="579"/>
                    <a:pt x="413" y="574"/>
                    <a:pt x="413" y="567"/>
                  </a:cubicBezTo>
                  <a:cubicBezTo>
                    <a:pt x="413" y="567"/>
                    <a:pt x="413" y="567"/>
                    <a:pt x="413" y="567"/>
                  </a:cubicBezTo>
                  <a:cubicBezTo>
                    <a:pt x="414" y="566"/>
                    <a:pt x="415" y="566"/>
                    <a:pt x="416" y="566"/>
                  </a:cubicBezTo>
                  <a:cubicBezTo>
                    <a:pt x="418" y="567"/>
                    <a:pt x="420" y="567"/>
                    <a:pt x="422" y="567"/>
                  </a:cubicBezTo>
                  <a:cubicBezTo>
                    <a:pt x="428" y="567"/>
                    <a:pt x="433" y="563"/>
                    <a:pt x="434" y="557"/>
                  </a:cubicBezTo>
                  <a:cubicBezTo>
                    <a:pt x="435" y="556"/>
                    <a:pt x="437" y="555"/>
                    <a:pt x="438" y="555"/>
                  </a:cubicBezTo>
                  <a:cubicBezTo>
                    <a:pt x="440" y="556"/>
                    <a:pt x="441" y="556"/>
                    <a:pt x="443" y="556"/>
                  </a:cubicBezTo>
                  <a:cubicBezTo>
                    <a:pt x="450" y="556"/>
                    <a:pt x="455" y="551"/>
                    <a:pt x="455" y="545"/>
                  </a:cubicBezTo>
                  <a:cubicBezTo>
                    <a:pt x="457" y="544"/>
                    <a:pt x="458" y="543"/>
                    <a:pt x="460" y="542"/>
                  </a:cubicBezTo>
                  <a:cubicBezTo>
                    <a:pt x="461" y="542"/>
                    <a:pt x="463" y="543"/>
                    <a:pt x="464" y="543"/>
                  </a:cubicBezTo>
                  <a:cubicBezTo>
                    <a:pt x="471" y="543"/>
                    <a:pt x="476" y="537"/>
                    <a:pt x="476" y="531"/>
                  </a:cubicBezTo>
                  <a:cubicBezTo>
                    <a:pt x="476" y="531"/>
                    <a:pt x="476" y="530"/>
                    <a:pt x="476" y="530"/>
                  </a:cubicBezTo>
                  <a:cubicBezTo>
                    <a:pt x="477" y="529"/>
                    <a:pt x="478" y="528"/>
                    <a:pt x="480" y="527"/>
                  </a:cubicBezTo>
                  <a:cubicBezTo>
                    <a:pt x="481" y="528"/>
                    <a:pt x="483" y="529"/>
                    <a:pt x="485" y="529"/>
                  </a:cubicBezTo>
                  <a:cubicBezTo>
                    <a:pt x="491" y="529"/>
                    <a:pt x="497" y="523"/>
                    <a:pt x="497" y="517"/>
                  </a:cubicBezTo>
                  <a:cubicBezTo>
                    <a:pt x="497" y="516"/>
                    <a:pt x="496" y="515"/>
                    <a:pt x="496" y="514"/>
                  </a:cubicBezTo>
                  <a:cubicBezTo>
                    <a:pt x="497" y="513"/>
                    <a:pt x="498" y="512"/>
                    <a:pt x="499" y="511"/>
                  </a:cubicBezTo>
                  <a:cubicBezTo>
                    <a:pt x="500" y="511"/>
                    <a:pt x="502" y="512"/>
                    <a:pt x="504" y="512"/>
                  </a:cubicBezTo>
                  <a:cubicBezTo>
                    <a:pt x="510" y="512"/>
                    <a:pt x="515" y="506"/>
                    <a:pt x="515" y="500"/>
                  </a:cubicBezTo>
                  <a:cubicBezTo>
                    <a:pt x="515" y="498"/>
                    <a:pt x="515" y="497"/>
                    <a:pt x="514" y="495"/>
                  </a:cubicBezTo>
                  <a:cubicBezTo>
                    <a:pt x="515" y="494"/>
                    <a:pt x="516" y="494"/>
                    <a:pt x="516" y="493"/>
                  </a:cubicBezTo>
                  <a:cubicBezTo>
                    <a:pt x="517" y="493"/>
                    <a:pt x="518" y="493"/>
                    <a:pt x="519" y="493"/>
                  </a:cubicBezTo>
                  <a:cubicBezTo>
                    <a:pt x="526" y="493"/>
                    <a:pt x="531" y="488"/>
                    <a:pt x="531" y="481"/>
                  </a:cubicBezTo>
                  <a:cubicBezTo>
                    <a:pt x="531" y="480"/>
                    <a:pt x="531" y="478"/>
                    <a:pt x="530" y="477"/>
                  </a:cubicBezTo>
                  <a:cubicBezTo>
                    <a:pt x="531" y="476"/>
                    <a:pt x="532" y="474"/>
                    <a:pt x="533" y="473"/>
                  </a:cubicBezTo>
                  <a:cubicBezTo>
                    <a:pt x="533" y="473"/>
                    <a:pt x="533" y="473"/>
                    <a:pt x="534" y="473"/>
                  </a:cubicBezTo>
                  <a:cubicBezTo>
                    <a:pt x="540" y="473"/>
                    <a:pt x="545" y="468"/>
                    <a:pt x="545" y="462"/>
                  </a:cubicBezTo>
                  <a:cubicBezTo>
                    <a:pt x="545" y="460"/>
                    <a:pt x="545" y="458"/>
                    <a:pt x="544" y="457"/>
                  </a:cubicBezTo>
                  <a:cubicBezTo>
                    <a:pt x="545" y="455"/>
                    <a:pt x="546" y="454"/>
                    <a:pt x="547" y="453"/>
                  </a:cubicBezTo>
                  <a:cubicBezTo>
                    <a:pt x="547" y="453"/>
                    <a:pt x="548" y="453"/>
                    <a:pt x="548" y="453"/>
                  </a:cubicBezTo>
                  <a:cubicBezTo>
                    <a:pt x="555" y="453"/>
                    <a:pt x="560" y="448"/>
                    <a:pt x="560" y="441"/>
                  </a:cubicBezTo>
                  <a:cubicBezTo>
                    <a:pt x="560" y="439"/>
                    <a:pt x="559" y="436"/>
                    <a:pt x="558" y="434"/>
                  </a:cubicBezTo>
                  <a:cubicBezTo>
                    <a:pt x="558" y="432"/>
                    <a:pt x="559" y="431"/>
                    <a:pt x="560" y="429"/>
                  </a:cubicBezTo>
                  <a:cubicBezTo>
                    <a:pt x="567" y="429"/>
                    <a:pt x="572" y="423"/>
                    <a:pt x="572" y="417"/>
                  </a:cubicBezTo>
                  <a:cubicBezTo>
                    <a:pt x="572" y="414"/>
                    <a:pt x="571" y="412"/>
                    <a:pt x="569" y="410"/>
                  </a:cubicBezTo>
                  <a:cubicBezTo>
                    <a:pt x="570" y="408"/>
                    <a:pt x="570" y="407"/>
                    <a:pt x="571" y="405"/>
                  </a:cubicBezTo>
                  <a:cubicBezTo>
                    <a:pt x="577" y="404"/>
                    <a:pt x="581" y="399"/>
                    <a:pt x="581" y="393"/>
                  </a:cubicBezTo>
                  <a:cubicBezTo>
                    <a:pt x="581" y="390"/>
                    <a:pt x="580" y="388"/>
                    <a:pt x="578" y="386"/>
                  </a:cubicBezTo>
                  <a:cubicBezTo>
                    <a:pt x="578" y="384"/>
                    <a:pt x="579" y="382"/>
                    <a:pt x="579" y="380"/>
                  </a:cubicBezTo>
                  <a:cubicBezTo>
                    <a:pt x="585" y="380"/>
                    <a:pt x="589" y="375"/>
                    <a:pt x="589" y="369"/>
                  </a:cubicBezTo>
                  <a:cubicBezTo>
                    <a:pt x="589" y="365"/>
                    <a:pt x="588" y="362"/>
                    <a:pt x="585" y="359"/>
                  </a:cubicBezTo>
                  <a:cubicBezTo>
                    <a:pt x="585" y="358"/>
                    <a:pt x="586" y="356"/>
                    <a:pt x="586" y="354"/>
                  </a:cubicBezTo>
                  <a:cubicBezTo>
                    <a:pt x="591" y="352"/>
                    <a:pt x="594" y="348"/>
                    <a:pt x="594" y="342"/>
                  </a:cubicBezTo>
                  <a:cubicBezTo>
                    <a:pt x="594" y="338"/>
                    <a:pt x="592" y="335"/>
                    <a:pt x="589" y="333"/>
                  </a:cubicBezTo>
                  <a:cubicBezTo>
                    <a:pt x="590" y="330"/>
                    <a:pt x="590" y="327"/>
                    <a:pt x="590" y="323"/>
                  </a:cubicBezTo>
                  <a:cubicBezTo>
                    <a:pt x="594" y="322"/>
                    <a:pt x="597" y="317"/>
                    <a:pt x="597" y="312"/>
                  </a:cubicBezTo>
                  <a:cubicBezTo>
                    <a:pt x="597" y="308"/>
                    <a:pt x="595" y="304"/>
                    <a:pt x="591" y="30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0" name="Freeform 2528">
              <a:extLst>
                <a:ext uri="{FF2B5EF4-FFF2-40B4-BE49-F238E27FC236}">
                  <a16:creationId xmlns:a16="http://schemas.microsoft.com/office/drawing/2014/main" id="{694DD687-3893-4F71-AD4E-6E3BAC93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345"/>
              <a:ext cx="1098" cy="1176"/>
            </a:xfrm>
            <a:custGeom>
              <a:avLst/>
              <a:gdLst>
                <a:gd name="T0" fmla="*/ 1377 w 488"/>
                <a:gd name="T1" fmla="*/ 288 h 490"/>
                <a:gd name="T2" fmla="*/ 1402 w 488"/>
                <a:gd name="T3" fmla="*/ 358 h 490"/>
                <a:gd name="T4" fmla="*/ 2714 w 488"/>
                <a:gd name="T5" fmla="*/ 456 h 490"/>
                <a:gd name="T6" fmla="*/ 3362 w 488"/>
                <a:gd name="T7" fmla="*/ 1008 h 490"/>
                <a:gd name="T8" fmla="*/ 4374 w 488"/>
                <a:gd name="T9" fmla="*/ 1618 h 490"/>
                <a:gd name="T10" fmla="*/ 5357 w 488"/>
                <a:gd name="T11" fmla="*/ 2597 h 490"/>
                <a:gd name="T12" fmla="*/ 4147 w 488"/>
                <a:gd name="T13" fmla="*/ 3605 h 490"/>
                <a:gd name="T14" fmla="*/ 3191 w 488"/>
                <a:gd name="T15" fmla="*/ 4286 h 490"/>
                <a:gd name="T16" fmla="*/ 2531 w 488"/>
                <a:gd name="T17" fmla="*/ 4246 h 490"/>
                <a:gd name="T18" fmla="*/ 2507 w 488"/>
                <a:gd name="T19" fmla="*/ 4670 h 490"/>
                <a:gd name="T20" fmla="*/ 4354 w 488"/>
                <a:gd name="T21" fmla="*/ 4366 h 490"/>
                <a:gd name="T22" fmla="*/ 4183 w 488"/>
                <a:gd name="T23" fmla="*/ 5114 h 490"/>
                <a:gd name="T24" fmla="*/ 3098 w 488"/>
                <a:gd name="T25" fmla="*/ 5640 h 490"/>
                <a:gd name="T26" fmla="*/ 2232 w 488"/>
                <a:gd name="T27" fmla="*/ 5242 h 490"/>
                <a:gd name="T28" fmla="*/ 1530 w 488"/>
                <a:gd name="T29" fmla="*/ 5102 h 490"/>
                <a:gd name="T30" fmla="*/ 1814 w 488"/>
                <a:gd name="T31" fmla="*/ 5570 h 490"/>
                <a:gd name="T32" fmla="*/ 2394 w 488"/>
                <a:gd name="T33" fmla="*/ 6278 h 490"/>
                <a:gd name="T34" fmla="*/ 1814 w 488"/>
                <a:gd name="T35" fmla="*/ 6456 h 490"/>
                <a:gd name="T36" fmla="*/ 936 w 488"/>
                <a:gd name="T37" fmla="*/ 5242 h 490"/>
                <a:gd name="T38" fmla="*/ 583 w 488"/>
                <a:gd name="T39" fmla="*/ 4274 h 490"/>
                <a:gd name="T40" fmla="*/ 126 w 488"/>
                <a:gd name="T41" fmla="*/ 4394 h 490"/>
                <a:gd name="T42" fmla="*/ 239 w 488"/>
                <a:gd name="T43" fmla="*/ 5311 h 490"/>
                <a:gd name="T44" fmla="*/ 227 w 488"/>
                <a:gd name="T45" fmla="*/ 6595 h 490"/>
                <a:gd name="T46" fmla="*/ 173 w 488"/>
                <a:gd name="T47" fmla="*/ 6526 h 490"/>
                <a:gd name="T48" fmla="*/ 81 w 488"/>
                <a:gd name="T49" fmla="*/ 6497 h 490"/>
                <a:gd name="T50" fmla="*/ 648 w 488"/>
                <a:gd name="T51" fmla="*/ 6370 h 490"/>
                <a:gd name="T52" fmla="*/ 275 w 488"/>
                <a:gd name="T53" fmla="*/ 4879 h 490"/>
                <a:gd name="T54" fmla="*/ 308 w 488"/>
                <a:gd name="T55" fmla="*/ 4296 h 490"/>
                <a:gd name="T56" fmla="*/ 740 w 488"/>
                <a:gd name="T57" fmla="*/ 4850 h 490"/>
                <a:gd name="T58" fmla="*/ 1240 w 488"/>
                <a:gd name="T59" fmla="*/ 6250 h 490"/>
                <a:gd name="T60" fmla="*/ 2304 w 488"/>
                <a:gd name="T61" fmla="*/ 6497 h 490"/>
                <a:gd name="T62" fmla="*/ 2259 w 488"/>
                <a:gd name="T63" fmla="*/ 5587 h 490"/>
                <a:gd name="T64" fmla="*/ 2151 w 488"/>
                <a:gd name="T65" fmla="*/ 5381 h 490"/>
                <a:gd name="T66" fmla="*/ 4091 w 488"/>
                <a:gd name="T67" fmla="*/ 5242 h 490"/>
                <a:gd name="T68" fmla="*/ 4831 w 488"/>
                <a:gd name="T69" fmla="*/ 4325 h 490"/>
                <a:gd name="T70" fmla="*/ 4284 w 488"/>
                <a:gd name="T71" fmla="*/ 4229 h 490"/>
                <a:gd name="T72" fmla="*/ 2597 w 488"/>
                <a:gd name="T73" fmla="*/ 4505 h 490"/>
                <a:gd name="T74" fmla="*/ 2941 w 488"/>
                <a:gd name="T75" fmla="*/ 4325 h 490"/>
                <a:gd name="T76" fmla="*/ 3852 w 488"/>
                <a:gd name="T77" fmla="*/ 4135 h 490"/>
                <a:gd name="T78" fmla="*/ 4354 w 488"/>
                <a:gd name="T79" fmla="*/ 3814 h 490"/>
                <a:gd name="T80" fmla="*/ 4932 w 488"/>
                <a:gd name="T81" fmla="*/ 1728 h 490"/>
                <a:gd name="T82" fmla="*/ 3717 w 488"/>
                <a:gd name="T83" fmla="*/ 1301 h 490"/>
                <a:gd name="T84" fmla="*/ 3418 w 488"/>
                <a:gd name="T85" fmla="*/ 773 h 490"/>
                <a:gd name="T86" fmla="*/ 1834 w 488"/>
                <a:gd name="T87" fmla="*/ 168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88" h="490">
                  <a:moveTo>
                    <a:pt x="161" y="12"/>
                  </a:moveTo>
                  <a:cubicBezTo>
                    <a:pt x="148" y="15"/>
                    <a:pt x="135" y="20"/>
                    <a:pt x="121" y="21"/>
                  </a:cubicBezTo>
                  <a:cubicBezTo>
                    <a:pt x="121" y="21"/>
                    <a:pt x="118" y="19"/>
                    <a:pt x="118" y="24"/>
                  </a:cubicBezTo>
                  <a:cubicBezTo>
                    <a:pt x="118" y="29"/>
                    <a:pt x="123" y="26"/>
                    <a:pt x="123" y="26"/>
                  </a:cubicBezTo>
                  <a:cubicBezTo>
                    <a:pt x="138" y="25"/>
                    <a:pt x="148" y="20"/>
                    <a:pt x="161" y="17"/>
                  </a:cubicBezTo>
                  <a:cubicBezTo>
                    <a:pt x="186" y="12"/>
                    <a:pt x="210" y="23"/>
                    <a:pt x="238" y="33"/>
                  </a:cubicBezTo>
                  <a:cubicBezTo>
                    <a:pt x="261" y="42"/>
                    <a:pt x="280" y="44"/>
                    <a:pt x="290" y="62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301" y="85"/>
                    <a:pt x="308" y="93"/>
                    <a:pt x="321" y="101"/>
                  </a:cubicBezTo>
                  <a:cubicBezTo>
                    <a:pt x="339" y="112"/>
                    <a:pt x="362" y="115"/>
                    <a:pt x="384" y="117"/>
                  </a:cubicBezTo>
                  <a:cubicBezTo>
                    <a:pt x="401" y="119"/>
                    <a:pt x="416" y="125"/>
                    <a:pt x="430" y="131"/>
                  </a:cubicBezTo>
                  <a:cubicBezTo>
                    <a:pt x="450" y="139"/>
                    <a:pt x="467" y="163"/>
                    <a:pt x="470" y="188"/>
                  </a:cubicBezTo>
                  <a:cubicBezTo>
                    <a:pt x="475" y="227"/>
                    <a:pt x="407" y="244"/>
                    <a:pt x="374" y="257"/>
                  </a:cubicBezTo>
                  <a:cubicBezTo>
                    <a:pt x="364" y="261"/>
                    <a:pt x="364" y="261"/>
                    <a:pt x="364" y="261"/>
                  </a:cubicBezTo>
                  <a:cubicBezTo>
                    <a:pt x="350" y="266"/>
                    <a:pt x="339" y="274"/>
                    <a:pt x="327" y="282"/>
                  </a:cubicBezTo>
                  <a:cubicBezTo>
                    <a:pt x="311" y="293"/>
                    <a:pt x="299" y="307"/>
                    <a:pt x="280" y="310"/>
                  </a:cubicBezTo>
                  <a:cubicBezTo>
                    <a:pt x="277" y="310"/>
                    <a:pt x="269" y="308"/>
                    <a:pt x="261" y="307"/>
                  </a:cubicBezTo>
                  <a:cubicBezTo>
                    <a:pt x="247" y="303"/>
                    <a:pt x="231" y="301"/>
                    <a:pt x="222" y="307"/>
                  </a:cubicBezTo>
                  <a:cubicBezTo>
                    <a:pt x="219" y="309"/>
                    <a:pt x="216" y="315"/>
                    <a:pt x="215" y="319"/>
                  </a:cubicBezTo>
                  <a:cubicBezTo>
                    <a:pt x="213" y="327"/>
                    <a:pt x="214" y="334"/>
                    <a:pt x="220" y="338"/>
                  </a:cubicBezTo>
                  <a:cubicBezTo>
                    <a:pt x="245" y="361"/>
                    <a:pt x="340" y="336"/>
                    <a:pt x="364" y="325"/>
                  </a:cubicBezTo>
                  <a:cubicBezTo>
                    <a:pt x="382" y="316"/>
                    <a:pt x="382" y="316"/>
                    <a:pt x="382" y="316"/>
                  </a:cubicBezTo>
                  <a:cubicBezTo>
                    <a:pt x="399" y="306"/>
                    <a:pt x="417" y="315"/>
                    <a:pt x="402" y="333"/>
                  </a:cubicBezTo>
                  <a:cubicBezTo>
                    <a:pt x="391" y="345"/>
                    <a:pt x="379" y="363"/>
                    <a:pt x="367" y="370"/>
                  </a:cubicBezTo>
                  <a:cubicBezTo>
                    <a:pt x="358" y="376"/>
                    <a:pt x="358" y="376"/>
                    <a:pt x="358" y="376"/>
                  </a:cubicBezTo>
                  <a:cubicBezTo>
                    <a:pt x="328" y="395"/>
                    <a:pt x="296" y="405"/>
                    <a:pt x="272" y="408"/>
                  </a:cubicBezTo>
                  <a:cubicBezTo>
                    <a:pt x="247" y="412"/>
                    <a:pt x="225" y="401"/>
                    <a:pt x="207" y="388"/>
                  </a:cubicBezTo>
                  <a:cubicBezTo>
                    <a:pt x="196" y="379"/>
                    <a:pt x="196" y="379"/>
                    <a:pt x="196" y="379"/>
                  </a:cubicBezTo>
                  <a:cubicBezTo>
                    <a:pt x="176" y="363"/>
                    <a:pt x="170" y="359"/>
                    <a:pt x="152" y="359"/>
                  </a:cubicBezTo>
                  <a:cubicBezTo>
                    <a:pt x="145" y="360"/>
                    <a:pt x="138" y="363"/>
                    <a:pt x="134" y="369"/>
                  </a:cubicBezTo>
                  <a:cubicBezTo>
                    <a:pt x="130" y="374"/>
                    <a:pt x="129" y="381"/>
                    <a:pt x="131" y="388"/>
                  </a:cubicBezTo>
                  <a:cubicBezTo>
                    <a:pt x="135" y="397"/>
                    <a:pt x="146" y="400"/>
                    <a:pt x="159" y="403"/>
                  </a:cubicBezTo>
                  <a:cubicBezTo>
                    <a:pt x="170" y="405"/>
                    <a:pt x="182" y="407"/>
                    <a:pt x="190" y="414"/>
                  </a:cubicBezTo>
                  <a:cubicBezTo>
                    <a:pt x="205" y="425"/>
                    <a:pt x="213" y="439"/>
                    <a:pt x="210" y="454"/>
                  </a:cubicBezTo>
                  <a:cubicBezTo>
                    <a:pt x="209" y="458"/>
                    <a:pt x="206" y="462"/>
                    <a:pt x="201" y="465"/>
                  </a:cubicBezTo>
                  <a:cubicBezTo>
                    <a:pt x="190" y="471"/>
                    <a:pt x="168" y="470"/>
                    <a:pt x="159" y="467"/>
                  </a:cubicBezTo>
                  <a:cubicBezTo>
                    <a:pt x="145" y="463"/>
                    <a:pt x="122" y="455"/>
                    <a:pt x="112" y="447"/>
                  </a:cubicBezTo>
                  <a:cubicBezTo>
                    <a:pt x="94" y="431"/>
                    <a:pt x="87" y="404"/>
                    <a:pt x="82" y="379"/>
                  </a:cubicBezTo>
                  <a:cubicBezTo>
                    <a:pt x="80" y="368"/>
                    <a:pt x="77" y="359"/>
                    <a:pt x="75" y="349"/>
                  </a:cubicBezTo>
                  <a:cubicBezTo>
                    <a:pt x="68" y="329"/>
                    <a:pt x="62" y="315"/>
                    <a:pt x="51" y="309"/>
                  </a:cubicBezTo>
                  <a:cubicBezTo>
                    <a:pt x="42" y="304"/>
                    <a:pt x="36" y="301"/>
                    <a:pt x="26" y="304"/>
                  </a:cubicBezTo>
                  <a:cubicBezTo>
                    <a:pt x="19" y="307"/>
                    <a:pt x="14" y="311"/>
                    <a:pt x="11" y="318"/>
                  </a:cubicBezTo>
                  <a:cubicBezTo>
                    <a:pt x="6" y="328"/>
                    <a:pt x="0" y="346"/>
                    <a:pt x="6" y="361"/>
                  </a:cubicBezTo>
                  <a:cubicBezTo>
                    <a:pt x="9" y="367"/>
                    <a:pt x="14" y="375"/>
                    <a:pt x="21" y="384"/>
                  </a:cubicBezTo>
                  <a:cubicBezTo>
                    <a:pt x="37" y="407"/>
                    <a:pt x="69" y="435"/>
                    <a:pt x="52" y="456"/>
                  </a:cubicBezTo>
                  <a:cubicBezTo>
                    <a:pt x="37" y="474"/>
                    <a:pt x="23" y="477"/>
                    <a:pt x="20" y="477"/>
                  </a:cubicBezTo>
                  <a:cubicBezTo>
                    <a:pt x="20" y="477"/>
                    <a:pt x="20" y="477"/>
                    <a:pt x="20" y="477"/>
                  </a:cubicBezTo>
                  <a:cubicBezTo>
                    <a:pt x="20" y="476"/>
                    <a:pt x="15" y="476"/>
                    <a:pt x="15" y="472"/>
                  </a:cubicBezTo>
                  <a:cubicBezTo>
                    <a:pt x="15" y="472"/>
                    <a:pt x="15" y="471"/>
                    <a:pt x="15" y="471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7" y="480"/>
                    <a:pt x="12" y="483"/>
                    <a:pt x="18" y="485"/>
                  </a:cubicBezTo>
                  <a:cubicBezTo>
                    <a:pt x="31" y="490"/>
                    <a:pt x="47" y="473"/>
                    <a:pt x="57" y="461"/>
                  </a:cubicBezTo>
                  <a:cubicBezTo>
                    <a:pt x="80" y="433"/>
                    <a:pt x="55" y="399"/>
                    <a:pt x="37" y="374"/>
                  </a:cubicBezTo>
                  <a:cubicBezTo>
                    <a:pt x="32" y="366"/>
                    <a:pt x="26" y="358"/>
                    <a:pt x="24" y="353"/>
                  </a:cubicBezTo>
                  <a:cubicBezTo>
                    <a:pt x="19" y="342"/>
                    <a:pt x="16" y="326"/>
                    <a:pt x="19" y="318"/>
                  </a:cubicBezTo>
                  <a:cubicBezTo>
                    <a:pt x="21" y="315"/>
                    <a:pt x="24" y="312"/>
                    <a:pt x="27" y="311"/>
                  </a:cubicBezTo>
                  <a:cubicBezTo>
                    <a:pt x="34" y="309"/>
                    <a:pt x="43" y="312"/>
                    <a:pt x="48" y="315"/>
                  </a:cubicBezTo>
                  <a:cubicBezTo>
                    <a:pt x="65" y="324"/>
                    <a:pt x="59" y="334"/>
                    <a:pt x="65" y="351"/>
                  </a:cubicBezTo>
                  <a:cubicBezTo>
                    <a:pt x="67" y="360"/>
                    <a:pt x="69" y="369"/>
                    <a:pt x="72" y="379"/>
                  </a:cubicBezTo>
                  <a:cubicBezTo>
                    <a:pt x="78" y="407"/>
                    <a:pt x="89" y="434"/>
                    <a:pt x="109" y="452"/>
                  </a:cubicBezTo>
                  <a:cubicBezTo>
                    <a:pt x="120" y="462"/>
                    <a:pt x="140" y="468"/>
                    <a:pt x="155" y="472"/>
                  </a:cubicBezTo>
                  <a:cubicBezTo>
                    <a:pt x="168" y="476"/>
                    <a:pt x="188" y="478"/>
                    <a:pt x="202" y="470"/>
                  </a:cubicBezTo>
                  <a:cubicBezTo>
                    <a:pt x="210" y="466"/>
                    <a:pt x="216" y="462"/>
                    <a:pt x="218" y="454"/>
                  </a:cubicBezTo>
                  <a:cubicBezTo>
                    <a:pt x="223" y="434"/>
                    <a:pt x="217" y="419"/>
                    <a:pt x="198" y="404"/>
                  </a:cubicBezTo>
                  <a:cubicBezTo>
                    <a:pt x="188" y="396"/>
                    <a:pt x="174" y="393"/>
                    <a:pt x="162" y="391"/>
                  </a:cubicBezTo>
                  <a:cubicBezTo>
                    <a:pt x="155" y="389"/>
                    <a:pt x="154" y="364"/>
                    <a:pt x="189" y="389"/>
                  </a:cubicBezTo>
                  <a:cubicBezTo>
                    <a:pt x="200" y="397"/>
                    <a:pt x="200" y="397"/>
                    <a:pt x="200" y="397"/>
                  </a:cubicBezTo>
                  <a:cubicBezTo>
                    <a:pt x="240" y="427"/>
                    <a:pt x="293" y="421"/>
                    <a:pt x="359" y="379"/>
                  </a:cubicBezTo>
                  <a:cubicBezTo>
                    <a:pt x="367" y="374"/>
                    <a:pt x="367" y="374"/>
                    <a:pt x="367" y="374"/>
                  </a:cubicBezTo>
                  <a:cubicBezTo>
                    <a:pt x="390" y="360"/>
                    <a:pt x="424" y="339"/>
                    <a:pt x="424" y="313"/>
                  </a:cubicBezTo>
                  <a:cubicBezTo>
                    <a:pt x="425" y="305"/>
                    <a:pt x="422" y="299"/>
                    <a:pt x="417" y="296"/>
                  </a:cubicBezTo>
                  <a:cubicBezTo>
                    <a:pt x="408" y="290"/>
                    <a:pt x="393" y="297"/>
                    <a:pt x="376" y="306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341" y="322"/>
                    <a:pt x="245" y="342"/>
                    <a:pt x="228" y="326"/>
                  </a:cubicBezTo>
                  <a:cubicBezTo>
                    <a:pt x="227" y="325"/>
                    <a:pt x="226" y="324"/>
                    <a:pt x="227" y="320"/>
                  </a:cubicBezTo>
                  <a:cubicBezTo>
                    <a:pt x="228" y="314"/>
                    <a:pt x="247" y="311"/>
                    <a:pt x="258" y="313"/>
                  </a:cubicBezTo>
                  <a:cubicBezTo>
                    <a:pt x="268" y="316"/>
                    <a:pt x="274" y="321"/>
                    <a:pt x="287" y="321"/>
                  </a:cubicBezTo>
                  <a:cubicBezTo>
                    <a:pt x="309" y="319"/>
                    <a:pt x="322" y="310"/>
                    <a:pt x="338" y="299"/>
                  </a:cubicBezTo>
                  <a:cubicBezTo>
                    <a:pt x="349" y="292"/>
                    <a:pt x="360" y="285"/>
                    <a:pt x="373" y="280"/>
                  </a:cubicBezTo>
                  <a:cubicBezTo>
                    <a:pt x="382" y="276"/>
                    <a:pt x="382" y="276"/>
                    <a:pt x="382" y="276"/>
                  </a:cubicBezTo>
                  <a:cubicBezTo>
                    <a:pt x="419" y="262"/>
                    <a:pt x="488" y="235"/>
                    <a:pt x="482" y="187"/>
                  </a:cubicBezTo>
                  <a:cubicBezTo>
                    <a:pt x="479" y="157"/>
                    <a:pt x="458" y="135"/>
                    <a:pt x="433" y="125"/>
                  </a:cubicBezTo>
                  <a:cubicBezTo>
                    <a:pt x="418" y="119"/>
                    <a:pt x="400" y="117"/>
                    <a:pt x="383" y="115"/>
                  </a:cubicBezTo>
                  <a:cubicBezTo>
                    <a:pt x="361" y="112"/>
                    <a:pt x="341" y="104"/>
                    <a:pt x="326" y="94"/>
                  </a:cubicBezTo>
                  <a:cubicBezTo>
                    <a:pt x="316" y="88"/>
                    <a:pt x="311" y="79"/>
                    <a:pt x="306" y="68"/>
                  </a:cubicBezTo>
                  <a:cubicBezTo>
                    <a:pt x="300" y="56"/>
                    <a:pt x="300" y="56"/>
                    <a:pt x="300" y="56"/>
                  </a:cubicBezTo>
                  <a:cubicBezTo>
                    <a:pt x="289" y="35"/>
                    <a:pt x="271" y="21"/>
                    <a:pt x="245" y="11"/>
                  </a:cubicBezTo>
                  <a:cubicBezTo>
                    <a:pt x="214" y="0"/>
                    <a:pt x="187" y="6"/>
                    <a:pt x="16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1" name="Freeform 2529">
              <a:extLst>
                <a:ext uri="{FF2B5EF4-FFF2-40B4-BE49-F238E27FC236}">
                  <a16:creationId xmlns:a16="http://schemas.microsoft.com/office/drawing/2014/main" id="{0B367BEE-E8EB-43EB-A32A-9E3AE58A64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9" y="2335"/>
              <a:ext cx="1094" cy="1195"/>
            </a:xfrm>
            <a:custGeom>
              <a:avLst/>
              <a:gdLst>
                <a:gd name="T0" fmla="*/ 1823 w 486"/>
                <a:gd name="T1" fmla="*/ 168 h 498"/>
                <a:gd name="T2" fmla="*/ 1303 w 486"/>
                <a:gd name="T3" fmla="*/ 386 h 498"/>
                <a:gd name="T4" fmla="*/ 1405 w 486"/>
                <a:gd name="T5" fmla="*/ 473 h 498"/>
                <a:gd name="T6" fmla="*/ 2701 w 486"/>
                <a:gd name="T7" fmla="*/ 564 h 498"/>
                <a:gd name="T8" fmla="*/ 3264 w 486"/>
                <a:gd name="T9" fmla="*/ 938 h 498"/>
                <a:gd name="T10" fmla="*/ 3629 w 486"/>
                <a:gd name="T11" fmla="*/ 1490 h 498"/>
                <a:gd name="T12" fmla="*/ 4880 w 486"/>
                <a:gd name="T13" fmla="*/ 1905 h 498"/>
                <a:gd name="T14" fmla="*/ 4439 w 486"/>
                <a:gd name="T15" fmla="*/ 3467 h 498"/>
                <a:gd name="T16" fmla="*/ 4140 w 486"/>
                <a:gd name="T17" fmla="*/ 3604 h 498"/>
                <a:gd name="T18" fmla="*/ 3557 w 486"/>
                <a:gd name="T19" fmla="*/ 4048 h 498"/>
                <a:gd name="T20" fmla="*/ 2989 w 486"/>
                <a:gd name="T21" fmla="*/ 4245 h 498"/>
                <a:gd name="T22" fmla="*/ 2406 w 486"/>
                <a:gd name="T23" fmla="*/ 4451 h 498"/>
                <a:gd name="T24" fmla="*/ 4164 w 486"/>
                <a:gd name="T25" fmla="*/ 4600 h 498"/>
                <a:gd name="T26" fmla="*/ 4597 w 486"/>
                <a:gd name="T27" fmla="*/ 4451 h 498"/>
                <a:gd name="T28" fmla="*/ 4164 w 486"/>
                <a:gd name="T29" fmla="*/ 5126 h 498"/>
                <a:gd name="T30" fmla="*/ 3091 w 486"/>
                <a:gd name="T31" fmla="*/ 5637 h 498"/>
                <a:gd name="T32" fmla="*/ 2269 w 486"/>
                <a:gd name="T33" fmla="*/ 5250 h 498"/>
                <a:gd name="T34" fmla="*/ 1486 w 486"/>
                <a:gd name="T35" fmla="*/ 5126 h 498"/>
                <a:gd name="T36" fmla="*/ 1814 w 486"/>
                <a:gd name="T37" fmla="*/ 5665 h 498"/>
                <a:gd name="T38" fmla="*/ 2350 w 486"/>
                <a:gd name="T39" fmla="*/ 6316 h 498"/>
                <a:gd name="T40" fmla="*/ 1823 w 486"/>
                <a:gd name="T41" fmla="*/ 6455 h 498"/>
                <a:gd name="T42" fmla="*/ 984 w 486"/>
                <a:gd name="T43" fmla="*/ 5279 h 498"/>
                <a:gd name="T44" fmla="*/ 603 w 486"/>
                <a:gd name="T45" fmla="*/ 4266 h 498"/>
                <a:gd name="T46" fmla="*/ 81 w 486"/>
                <a:gd name="T47" fmla="*/ 4422 h 498"/>
                <a:gd name="T48" fmla="*/ 36 w 486"/>
                <a:gd name="T49" fmla="*/ 5073 h 498"/>
                <a:gd name="T50" fmla="*/ 329 w 486"/>
                <a:gd name="T51" fmla="*/ 5596 h 498"/>
                <a:gd name="T52" fmla="*/ 558 w 486"/>
                <a:gd name="T53" fmla="*/ 6328 h 498"/>
                <a:gd name="T54" fmla="*/ 218 w 486"/>
                <a:gd name="T55" fmla="*/ 6575 h 498"/>
                <a:gd name="T56" fmla="*/ 218 w 486"/>
                <a:gd name="T57" fmla="*/ 6508 h 498"/>
                <a:gd name="T58" fmla="*/ 36 w 486"/>
                <a:gd name="T59" fmla="*/ 6479 h 498"/>
                <a:gd name="T60" fmla="*/ 182 w 486"/>
                <a:gd name="T61" fmla="*/ 6812 h 498"/>
                <a:gd name="T62" fmla="*/ 466 w 486"/>
                <a:gd name="T63" fmla="*/ 5183 h 498"/>
                <a:gd name="T64" fmla="*/ 263 w 486"/>
                <a:gd name="T65" fmla="*/ 4473 h 498"/>
                <a:gd name="T66" fmla="*/ 527 w 486"/>
                <a:gd name="T67" fmla="*/ 4451 h 498"/>
                <a:gd name="T68" fmla="*/ 693 w 486"/>
                <a:gd name="T69" fmla="*/ 4917 h 498"/>
                <a:gd name="T70" fmla="*/ 1220 w 486"/>
                <a:gd name="T71" fmla="*/ 6340 h 498"/>
                <a:gd name="T72" fmla="*/ 2337 w 486"/>
                <a:gd name="T73" fmla="*/ 6604 h 498"/>
                <a:gd name="T74" fmla="*/ 2544 w 486"/>
                <a:gd name="T75" fmla="*/ 6162 h 498"/>
                <a:gd name="T76" fmla="*/ 4119 w 486"/>
                <a:gd name="T77" fmla="*/ 5332 h 498"/>
                <a:gd name="T78" fmla="*/ 4880 w 486"/>
                <a:gd name="T79" fmla="*/ 4382 h 498"/>
                <a:gd name="T80" fmla="*/ 4277 w 486"/>
                <a:gd name="T81" fmla="*/ 4226 h 498"/>
                <a:gd name="T82" fmla="*/ 3284 w 486"/>
                <a:gd name="T83" fmla="*/ 4542 h 498"/>
                <a:gd name="T84" fmla="*/ 4266 w 486"/>
                <a:gd name="T85" fmla="*/ 3967 h 498"/>
                <a:gd name="T86" fmla="*/ 5544 w 486"/>
                <a:gd name="T87" fmla="*/ 2724 h 498"/>
                <a:gd name="T88" fmla="*/ 4961 w 486"/>
                <a:gd name="T89" fmla="*/ 1728 h 498"/>
                <a:gd name="T90" fmla="*/ 3739 w 486"/>
                <a:gd name="T91" fmla="*/ 1313 h 498"/>
                <a:gd name="T92" fmla="*/ 3467 w 486"/>
                <a:gd name="T93" fmla="*/ 801 h 498"/>
                <a:gd name="T94" fmla="*/ 1823 w 486"/>
                <a:gd name="T95" fmla="*/ 168 h 498"/>
                <a:gd name="T96" fmla="*/ 1850 w 486"/>
                <a:gd name="T97" fmla="*/ 5361 h 498"/>
                <a:gd name="T98" fmla="*/ 1859 w 486"/>
                <a:gd name="T99" fmla="*/ 5349 h 498"/>
                <a:gd name="T100" fmla="*/ 2179 w 486"/>
                <a:gd name="T101" fmla="*/ 5509 h 498"/>
                <a:gd name="T102" fmla="*/ 2636 w 486"/>
                <a:gd name="T103" fmla="*/ 4521 h 498"/>
                <a:gd name="T104" fmla="*/ 2933 w 486"/>
                <a:gd name="T105" fmla="*/ 4434 h 498"/>
                <a:gd name="T106" fmla="*/ 3273 w 486"/>
                <a:gd name="T107" fmla="*/ 4542 h 498"/>
                <a:gd name="T108" fmla="*/ 2636 w 486"/>
                <a:gd name="T109" fmla="*/ 4521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86" h="498">
                  <a:moveTo>
                    <a:pt x="160" y="12"/>
                  </a:moveTo>
                  <a:cubicBezTo>
                    <a:pt x="160" y="12"/>
                    <a:pt x="160" y="12"/>
                    <a:pt x="160" y="12"/>
                  </a:cubicBezTo>
                  <a:cubicBezTo>
                    <a:pt x="147" y="15"/>
                    <a:pt x="135" y="20"/>
                    <a:pt x="121" y="21"/>
                  </a:cubicBezTo>
                  <a:cubicBezTo>
                    <a:pt x="119" y="21"/>
                    <a:pt x="114" y="21"/>
                    <a:pt x="114" y="28"/>
                  </a:cubicBezTo>
                  <a:cubicBezTo>
                    <a:pt x="114" y="31"/>
                    <a:pt x="116" y="31"/>
                    <a:pt x="117" y="32"/>
                  </a:cubicBezTo>
                  <a:cubicBezTo>
                    <a:pt x="120" y="34"/>
                    <a:pt x="123" y="34"/>
                    <a:pt x="123" y="34"/>
                  </a:cubicBezTo>
                  <a:cubicBezTo>
                    <a:pt x="140" y="33"/>
                    <a:pt x="149" y="28"/>
                    <a:pt x="162" y="25"/>
                  </a:cubicBezTo>
                  <a:cubicBezTo>
                    <a:pt x="186" y="20"/>
                    <a:pt x="209" y="31"/>
                    <a:pt x="237" y="41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67" y="51"/>
                    <a:pt x="279" y="55"/>
                    <a:pt x="286" y="68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7" y="91"/>
                    <a:pt x="305" y="100"/>
                    <a:pt x="318" y="108"/>
                  </a:cubicBezTo>
                  <a:cubicBezTo>
                    <a:pt x="337" y="120"/>
                    <a:pt x="361" y="123"/>
                    <a:pt x="383" y="125"/>
                  </a:cubicBezTo>
                  <a:cubicBezTo>
                    <a:pt x="400" y="127"/>
                    <a:pt x="415" y="133"/>
                    <a:pt x="428" y="138"/>
                  </a:cubicBezTo>
                  <a:cubicBezTo>
                    <a:pt x="447" y="146"/>
                    <a:pt x="463" y="169"/>
                    <a:pt x="466" y="193"/>
                  </a:cubicBezTo>
                  <a:cubicBezTo>
                    <a:pt x="470" y="223"/>
                    <a:pt x="423" y="239"/>
                    <a:pt x="389" y="251"/>
                  </a:cubicBezTo>
                  <a:cubicBezTo>
                    <a:pt x="372" y="257"/>
                    <a:pt x="372" y="257"/>
                    <a:pt x="372" y="257"/>
                  </a:cubicBezTo>
                  <a:cubicBezTo>
                    <a:pt x="363" y="261"/>
                    <a:pt x="363" y="261"/>
                    <a:pt x="363" y="261"/>
                  </a:cubicBezTo>
                  <a:cubicBezTo>
                    <a:pt x="348" y="267"/>
                    <a:pt x="337" y="275"/>
                    <a:pt x="325" y="283"/>
                  </a:cubicBezTo>
                  <a:cubicBezTo>
                    <a:pt x="325" y="283"/>
                    <a:pt x="312" y="293"/>
                    <a:pt x="312" y="293"/>
                  </a:cubicBezTo>
                  <a:cubicBezTo>
                    <a:pt x="302" y="301"/>
                    <a:pt x="292" y="308"/>
                    <a:pt x="280" y="310"/>
                  </a:cubicBezTo>
                  <a:cubicBezTo>
                    <a:pt x="277" y="310"/>
                    <a:pt x="268" y="308"/>
                    <a:pt x="262" y="307"/>
                  </a:cubicBezTo>
                  <a:cubicBezTo>
                    <a:pt x="248" y="303"/>
                    <a:pt x="230" y="300"/>
                    <a:pt x="220" y="308"/>
                  </a:cubicBezTo>
                  <a:cubicBezTo>
                    <a:pt x="215" y="310"/>
                    <a:pt x="213" y="317"/>
                    <a:pt x="211" y="322"/>
                  </a:cubicBezTo>
                  <a:cubicBezTo>
                    <a:pt x="209" y="331"/>
                    <a:pt x="210" y="339"/>
                    <a:pt x="217" y="345"/>
                  </a:cubicBezTo>
                  <a:cubicBezTo>
                    <a:pt x="244" y="369"/>
                    <a:pt x="341" y="344"/>
                    <a:pt x="365" y="333"/>
                  </a:cubicBezTo>
                  <a:cubicBezTo>
                    <a:pt x="384" y="324"/>
                    <a:pt x="384" y="324"/>
                    <a:pt x="384" y="324"/>
                  </a:cubicBezTo>
                  <a:cubicBezTo>
                    <a:pt x="392" y="319"/>
                    <a:pt x="400" y="319"/>
                    <a:pt x="403" y="322"/>
                  </a:cubicBezTo>
                  <a:cubicBezTo>
                    <a:pt x="405" y="325"/>
                    <a:pt x="404" y="329"/>
                    <a:pt x="399" y="335"/>
                  </a:cubicBezTo>
                  <a:cubicBezTo>
                    <a:pt x="389" y="346"/>
                    <a:pt x="377" y="364"/>
                    <a:pt x="365" y="371"/>
                  </a:cubicBezTo>
                  <a:cubicBezTo>
                    <a:pt x="356" y="376"/>
                    <a:pt x="356" y="376"/>
                    <a:pt x="356" y="376"/>
                  </a:cubicBezTo>
                  <a:cubicBezTo>
                    <a:pt x="327" y="395"/>
                    <a:pt x="294" y="405"/>
                    <a:pt x="271" y="408"/>
                  </a:cubicBezTo>
                  <a:cubicBezTo>
                    <a:pt x="252" y="411"/>
                    <a:pt x="231" y="405"/>
                    <a:pt x="210" y="389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78" y="364"/>
                    <a:pt x="171" y="359"/>
                    <a:pt x="152" y="359"/>
                  </a:cubicBezTo>
                  <a:cubicBezTo>
                    <a:pt x="143" y="360"/>
                    <a:pt x="135" y="364"/>
                    <a:pt x="130" y="371"/>
                  </a:cubicBezTo>
                  <a:cubicBezTo>
                    <a:pt x="126" y="377"/>
                    <a:pt x="125" y="385"/>
                    <a:pt x="128" y="393"/>
                  </a:cubicBezTo>
                  <a:cubicBezTo>
                    <a:pt x="131" y="405"/>
                    <a:pt x="145" y="407"/>
                    <a:pt x="159" y="410"/>
                  </a:cubicBezTo>
                  <a:cubicBezTo>
                    <a:pt x="169" y="413"/>
                    <a:pt x="181" y="415"/>
                    <a:pt x="188" y="421"/>
                  </a:cubicBezTo>
                  <a:cubicBezTo>
                    <a:pt x="203" y="432"/>
                    <a:pt x="209" y="445"/>
                    <a:pt x="206" y="457"/>
                  </a:cubicBezTo>
                  <a:cubicBezTo>
                    <a:pt x="205" y="460"/>
                    <a:pt x="203" y="463"/>
                    <a:pt x="199" y="465"/>
                  </a:cubicBezTo>
                  <a:cubicBezTo>
                    <a:pt x="189" y="471"/>
                    <a:pt x="170" y="470"/>
                    <a:pt x="160" y="467"/>
                  </a:cubicBezTo>
                  <a:cubicBezTo>
                    <a:pt x="147" y="463"/>
                    <a:pt x="124" y="456"/>
                    <a:pt x="115" y="448"/>
                  </a:cubicBezTo>
                  <a:cubicBezTo>
                    <a:pt x="98" y="433"/>
                    <a:pt x="91" y="407"/>
                    <a:pt x="86" y="382"/>
                  </a:cubicBezTo>
                  <a:cubicBezTo>
                    <a:pt x="83" y="371"/>
                    <a:pt x="81" y="362"/>
                    <a:pt x="78" y="352"/>
                  </a:cubicBezTo>
                  <a:cubicBezTo>
                    <a:pt x="72" y="331"/>
                    <a:pt x="65" y="316"/>
                    <a:pt x="53" y="309"/>
                  </a:cubicBezTo>
                  <a:cubicBezTo>
                    <a:pt x="43" y="304"/>
                    <a:pt x="36" y="301"/>
                    <a:pt x="25" y="305"/>
                  </a:cubicBezTo>
                  <a:cubicBezTo>
                    <a:pt x="17" y="307"/>
                    <a:pt x="11" y="312"/>
                    <a:pt x="7" y="320"/>
                  </a:cubicBezTo>
                  <a:cubicBezTo>
                    <a:pt x="4" y="327"/>
                    <a:pt x="0" y="339"/>
                    <a:pt x="0" y="351"/>
                  </a:cubicBezTo>
                  <a:cubicBezTo>
                    <a:pt x="0" y="356"/>
                    <a:pt x="1" y="362"/>
                    <a:pt x="3" y="367"/>
                  </a:cubicBezTo>
                  <a:cubicBezTo>
                    <a:pt x="5" y="373"/>
                    <a:pt x="11" y="381"/>
                    <a:pt x="18" y="390"/>
                  </a:cubicBezTo>
                  <a:cubicBezTo>
                    <a:pt x="29" y="405"/>
                    <a:pt x="29" y="405"/>
                    <a:pt x="29" y="405"/>
                  </a:cubicBezTo>
                  <a:cubicBezTo>
                    <a:pt x="41" y="419"/>
                    <a:pt x="53" y="434"/>
                    <a:pt x="53" y="447"/>
                  </a:cubicBezTo>
                  <a:cubicBezTo>
                    <a:pt x="53" y="451"/>
                    <a:pt x="51" y="454"/>
                    <a:pt x="49" y="458"/>
                  </a:cubicBezTo>
                  <a:cubicBezTo>
                    <a:pt x="36" y="473"/>
                    <a:pt x="24" y="476"/>
                    <a:pt x="21" y="477"/>
                  </a:cubicBezTo>
                  <a:cubicBezTo>
                    <a:pt x="20" y="476"/>
                    <a:pt x="19" y="476"/>
                    <a:pt x="19" y="476"/>
                  </a:cubicBezTo>
                  <a:cubicBezTo>
                    <a:pt x="19" y="476"/>
                    <a:pt x="19" y="475"/>
                    <a:pt x="19" y="475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16" y="471"/>
                    <a:pt x="16" y="471"/>
                    <a:pt x="16" y="471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3" y="487"/>
                    <a:pt x="12" y="491"/>
                    <a:pt x="16" y="493"/>
                  </a:cubicBezTo>
                  <a:cubicBezTo>
                    <a:pt x="31" y="498"/>
                    <a:pt x="48" y="482"/>
                    <a:pt x="60" y="467"/>
                  </a:cubicBezTo>
                  <a:cubicBezTo>
                    <a:pt x="85" y="437"/>
                    <a:pt x="59" y="401"/>
                    <a:pt x="41" y="375"/>
                  </a:cubicBezTo>
                  <a:cubicBezTo>
                    <a:pt x="35" y="368"/>
                    <a:pt x="30" y="360"/>
                    <a:pt x="28" y="356"/>
                  </a:cubicBezTo>
                  <a:cubicBezTo>
                    <a:pt x="23" y="343"/>
                    <a:pt x="20" y="329"/>
                    <a:pt x="23" y="324"/>
                  </a:cubicBezTo>
                  <a:cubicBezTo>
                    <a:pt x="24" y="321"/>
                    <a:pt x="26" y="320"/>
                    <a:pt x="28" y="319"/>
                  </a:cubicBezTo>
                  <a:cubicBezTo>
                    <a:pt x="34" y="317"/>
                    <a:pt x="42" y="319"/>
                    <a:pt x="46" y="322"/>
                  </a:cubicBezTo>
                  <a:cubicBezTo>
                    <a:pt x="56" y="328"/>
                    <a:pt x="57" y="333"/>
                    <a:pt x="58" y="342"/>
                  </a:cubicBezTo>
                  <a:cubicBezTo>
                    <a:pt x="59" y="346"/>
                    <a:pt x="59" y="351"/>
                    <a:pt x="61" y="356"/>
                  </a:cubicBezTo>
                  <a:cubicBezTo>
                    <a:pt x="64" y="365"/>
                    <a:pt x="66" y="374"/>
                    <a:pt x="68" y="384"/>
                  </a:cubicBezTo>
                  <a:cubicBezTo>
                    <a:pt x="75" y="418"/>
                    <a:pt x="88" y="442"/>
                    <a:pt x="107" y="459"/>
                  </a:cubicBezTo>
                  <a:cubicBezTo>
                    <a:pt x="118" y="469"/>
                    <a:pt x="137" y="475"/>
                    <a:pt x="154" y="480"/>
                  </a:cubicBezTo>
                  <a:cubicBezTo>
                    <a:pt x="161" y="482"/>
                    <a:pt x="186" y="488"/>
                    <a:pt x="205" y="478"/>
                  </a:cubicBezTo>
                  <a:cubicBezTo>
                    <a:pt x="213" y="473"/>
                    <a:pt x="220" y="468"/>
                    <a:pt x="222" y="459"/>
                  </a:cubicBezTo>
                  <a:cubicBezTo>
                    <a:pt x="223" y="455"/>
                    <a:pt x="223" y="450"/>
                    <a:pt x="223" y="446"/>
                  </a:cubicBezTo>
                  <a:cubicBezTo>
                    <a:pt x="223" y="432"/>
                    <a:pt x="217" y="420"/>
                    <a:pt x="204" y="408"/>
                  </a:cubicBezTo>
                  <a:cubicBezTo>
                    <a:pt x="244" y="434"/>
                    <a:pt x="297" y="427"/>
                    <a:pt x="361" y="386"/>
                  </a:cubicBezTo>
                  <a:cubicBezTo>
                    <a:pt x="369" y="381"/>
                    <a:pt x="369" y="381"/>
                    <a:pt x="369" y="381"/>
                  </a:cubicBezTo>
                  <a:cubicBezTo>
                    <a:pt x="393" y="367"/>
                    <a:pt x="428" y="346"/>
                    <a:pt x="428" y="317"/>
                  </a:cubicBezTo>
                  <a:cubicBezTo>
                    <a:pt x="429" y="307"/>
                    <a:pt x="426" y="300"/>
                    <a:pt x="420" y="296"/>
                  </a:cubicBezTo>
                  <a:cubicBezTo>
                    <a:pt x="408" y="289"/>
                    <a:pt x="393" y="297"/>
                    <a:pt x="375" y="306"/>
                  </a:cubicBezTo>
                  <a:cubicBezTo>
                    <a:pt x="357" y="314"/>
                    <a:pt x="357" y="314"/>
                    <a:pt x="357" y="314"/>
                  </a:cubicBezTo>
                  <a:cubicBezTo>
                    <a:pt x="347" y="319"/>
                    <a:pt x="317" y="326"/>
                    <a:pt x="288" y="329"/>
                  </a:cubicBezTo>
                  <a:cubicBezTo>
                    <a:pt x="312" y="326"/>
                    <a:pt x="326" y="317"/>
                    <a:pt x="341" y="307"/>
                  </a:cubicBezTo>
                  <a:cubicBezTo>
                    <a:pt x="351" y="300"/>
                    <a:pt x="362" y="292"/>
                    <a:pt x="374" y="287"/>
                  </a:cubicBezTo>
                  <a:cubicBezTo>
                    <a:pt x="384" y="284"/>
                    <a:pt x="384" y="284"/>
                    <a:pt x="384" y="284"/>
                  </a:cubicBezTo>
                  <a:cubicBezTo>
                    <a:pt x="420" y="270"/>
                    <a:pt x="486" y="244"/>
                    <a:pt x="486" y="197"/>
                  </a:cubicBezTo>
                  <a:cubicBezTo>
                    <a:pt x="486" y="195"/>
                    <a:pt x="486" y="193"/>
                    <a:pt x="486" y="190"/>
                  </a:cubicBezTo>
                  <a:cubicBezTo>
                    <a:pt x="483" y="161"/>
                    <a:pt x="463" y="136"/>
                    <a:pt x="435" y="125"/>
                  </a:cubicBezTo>
                  <a:cubicBezTo>
                    <a:pt x="419" y="119"/>
                    <a:pt x="401" y="117"/>
                    <a:pt x="383" y="115"/>
                  </a:cubicBezTo>
                  <a:cubicBezTo>
                    <a:pt x="364" y="112"/>
                    <a:pt x="345" y="106"/>
                    <a:pt x="328" y="95"/>
                  </a:cubicBezTo>
                  <a:cubicBezTo>
                    <a:pt x="319" y="90"/>
                    <a:pt x="315" y="81"/>
                    <a:pt x="310" y="71"/>
                  </a:cubicBezTo>
                  <a:cubicBezTo>
                    <a:pt x="304" y="58"/>
                    <a:pt x="304" y="58"/>
                    <a:pt x="304" y="58"/>
                  </a:cubicBezTo>
                  <a:cubicBezTo>
                    <a:pt x="292" y="36"/>
                    <a:pt x="273" y="22"/>
                    <a:pt x="246" y="12"/>
                  </a:cubicBezTo>
                  <a:cubicBezTo>
                    <a:pt x="214" y="0"/>
                    <a:pt x="187" y="6"/>
                    <a:pt x="160" y="12"/>
                  </a:cubicBezTo>
                  <a:close/>
                  <a:moveTo>
                    <a:pt x="163" y="391"/>
                  </a:moveTo>
                  <a:cubicBezTo>
                    <a:pt x="163" y="391"/>
                    <a:pt x="162" y="390"/>
                    <a:pt x="162" y="388"/>
                  </a:cubicBezTo>
                  <a:cubicBezTo>
                    <a:pt x="162" y="388"/>
                    <a:pt x="162" y="388"/>
                    <a:pt x="162" y="388"/>
                  </a:cubicBezTo>
                  <a:cubicBezTo>
                    <a:pt x="162" y="387"/>
                    <a:pt x="163" y="387"/>
                    <a:pt x="163" y="387"/>
                  </a:cubicBezTo>
                  <a:cubicBezTo>
                    <a:pt x="164" y="386"/>
                    <a:pt x="169" y="384"/>
                    <a:pt x="187" y="396"/>
                  </a:cubicBezTo>
                  <a:cubicBezTo>
                    <a:pt x="187" y="396"/>
                    <a:pt x="189" y="398"/>
                    <a:pt x="191" y="399"/>
                  </a:cubicBezTo>
                  <a:cubicBezTo>
                    <a:pt x="182" y="395"/>
                    <a:pt x="172" y="393"/>
                    <a:pt x="163" y="391"/>
                  </a:cubicBezTo>
                  <a:close/>
                  <a:moveTo>
                    <a:pt x="231" y="327"/>
                  </a:moveTo>
                  <a:cubicBezTo>
                    <a:pt x="230" y="327"/>
                    <a:pt x="230" y="327"/>
                    <a:pt x="231" y="325"/>
                  </a:cubicBezTo>
                  <a:cubicBezTo>
                    <a:pt x="232" y="322"/>
                    <a:pt x="246" y="319"/>
                    <a:pt x="257" y="321"/>
                  </a:cubicBezTo>
                  <a:cubicBezTo>
                    <a:pt x="266" y="324"/>
                    <a:pt x="266" y="324"/>
                    <a:pt x="266" y="324"/>
                  </a:cubicBezTo>
                  <a:cubicBezTo>
                    <a:pt x="272" y="327"/>
                    <a:pt x="278" y="329"/>
                    <a:pt x="287" y="329"/>
                  </a:cubicBezTo>
                  <a:cubicBezTo>
                    <a:pt x="287" y="329"/>
                    <a:pt x="288" y="329"/>
                    <a:pt x="288" y="329"/>
                  </a:cubicBezTo>
                  <a:cubicBezTo>
                    <a:pt x="262" y="333"/>
                    <a:pt x="238" y="334"/>
                    <a:pt x="231" y="3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2" name="Freeform 2530">
              <a:extLst>
                <a:ext uri="{FF2B5EF4-FFF2-40B4-BE49-F238E27FC236}">
                  <a16:creationId xmlns:a16="http://schemas.microsoft.com/office/drawing/2014/main" id="{0A52E572-D311-4E08-A4F6-328AF02E8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83"/>
              <a:ext cx="1002" cy="598"/>
            </a:xfrm>
            <a:custGeom>
              <a:avLst/>
              <a:gdLst>
                <a:gd name="T0" fmla="*/ 4942 w 445"/>
                <a:gd name="T1" fmla="*/ 2231 h 249"/>
                <a:gd name="T2" fmla="*/ 4386 w 445"/>
                <a:gd name="T3" fmla="*/ 2173 h 249"/>
                <a:gd name="T4" fmla="*/ 3913 w 445"/>
                <a:gd name="T5" fmla="*/ 2896 h 249"/>
                <a:gd name="T6" fmla="*/ 3119 w 445"/>
                <a:gd name="T7" fmla="*/ 3115 h 249"/>
                <a:gd name="T8" fmla="*/ 3276 w 445"/>
                <a:gd name="T9" fmla="*/ 2301 h 249"/>
                <a:gd name="T10" fmla="*/ 3058 w 445"/>
                <a:gd name="T11" fmla="*/ 1148 h 249"/>
                <a:gd name="T12" fmla="*/ 2718 w 445"/>
                <a:gd name="T13" fmla="*/ 2173 h 249"/>
                <a:gd name="T14" fmla="*/ 2308 w 445"/>
                <a:gd name="T15" fmla="*/ 3004 h 249"/>
                <a:gd name="T16" fmla="*/ 1644 w 445"/>
                <a:gd name="T17" fmla="*/ 2964 h 249"/>
                <a:gd name="T18" fmla="*/ 2042 w 445"/>
                <a:gd name="T19" fmla="*/ 2049 h 249"/>
                <a:gd name="T20" fmla="*/ 1714 w 445"/>
                <a:gd name="T21" fmla="*/ 1424 h 249"/>
                <a:gd name="T22" fmla="*/ 1563 w 445"/>
                <a:gd name="T23" fmla="*/ 1909 h 249"/>
                <a:gd name="T24" fmla="*/ 1324 w 445"/>
                <a:gd name="T25" fmla="*/ 1679 h 249"/>
                <a:gd name="T26" fmla="*/ 1358 w 445"/>
                <a:gd name="T27" fmla="*/ 1523 h 249"/>
                <a:gd name="T28" fmla="*/ 1232 w 445"/>
                <a:gd name="T29" fmla="*/ 1304 h 249"/>
                <a:gd name="T30" fmla="*/ 685 w 445"/>
                <a:gd name="T31" fmla="*/ 1996 h 249"/>
                <a:gd name="T32" fmla="*/ 410 w 445"/>
                <a:gd name="T33" fmla="*/ 2798 h 249"/>
                <a:gd name="T34" fmla="*/ 227 w 445"/>
                <a:gd name="T35" fmla="*/ 2025 h 249"/>
                <a:gd name="T36" fmla="*/ 1211 w 445"/>
                <a:gd name="T37" fmla="*/ 110 h 249"/>
                <a:gd name="T38" fmla="*/ 811 w 445"/>
                <a:gd name="T39" fmla="*/ 444 h 249"/>
                <a:gd name="T40" fmla="*/ 239 w 445"/>
                <a:gd name="T41" fmla="*/ 2839 h 249"/>
                <a:gd name="T42" fmla="*/ 721 w 445"/>
                <a:gd name="T43" fmla="*/ 2522 h 249"/>
                <a:gd name="T44" fmla="*/ 1130 w 445"/>
                <a:gd name="T45" fmla="*/ 1441 h 249"/>
                <a:gd name="T46" fmla="*/ 1223 w 445"/>
                <a:gd name="T47" fmla="*/ 1511 h 249"/>
                <a:gd name="T48" fmla="*/ 984 w 445"/>
                <a:gd name="T49" fmla="*/ 2065 h 249"/>
                <a:gd name="T50" fmla="*/ 1094 w 445"/>
                <a:gd name="T51" fmla="*/ 2490 h 249"/>
                <a:gd name="T52" fmla="*/ 1358 w 445"/>
                <a:gd name="T53" fmla="*/ 1840 h 249"/>
                <a:gd name="T54" fmla="*/ 1349 w 445"/>
                <a:gd name="T55" fmla="*/ 2135 h 249"/>
                <a:gd name="T56" fmla="*/ 1459 w 445"/>
                <a:gd name="T57" fmla="*/ 2687 h 249"/>
                <a:gd name="T58" fmla="*/ 1705 w 445"/>
                <a:gd name="T59" fmla="*/ 1840 h 249"/>
                <a:gd name="T60" fmla="*/ 1988 w 445"/>
                <a:gd name="T61" fmla="*/ 1967 h 249"/>
                <a:gd name="T62" fmla="*/ 1551 w 445"/>
                <a:gd name="T63" fmla="*/ 2992 h 249"/>
                <a:gd name="T64" fmla="*/ 2443 w 445"/>
                <a:gd name="T65" fmla="*/ 3271 h 249"/>
                <a:gd name="T66" fmla="*/ 2799 w 445"/>
                <a:gd name="T67" fmla="*/ 2164 h 249"/>
                <a:gd name="T68" fmla="*/ 3240 w 445"/>
                <a:gd name="T69" fmla="*/ 1453 h 249"/>
                <a:gd name="T70" fmla="*/ 3074 w 445"/>
                <a:gd name="T71" fmla="*/ 2440 h 249"/>
                <a:gd name="T72" fmla="*/ 3285 w 445"/>
                <a:gd name="T73" fmla="*/ 3312 h 249"/>
                <a:gd name="T74" fmla="*/ 4143 w 445"/>
                <a:gd name="T75" fmla="*/ 2659 h 249"/>
                <a:gd name="T76" fmla="*/ 4524 w 445"/>
                <a:gd name="T77" fmla="*/ 2531 h 249"/>
                <a:gd name="T78" fmla="*/ 5071 w 445"/>
                <a:gd name="T79" fmla="*/ 2214 h 249"/>
                <a:gd name="T80" fmla="*/ 1040 w 445"/>
                <a:gd name="T81" fmla="*/ 2231 h 249"/>
                <a:gd name="T82" fmla="*/ 1061 w 445"/>
                <a:gd name="T83" fmla="*/ 2094 h 249"/>
                <a:gd name="T84" fmla="*/ 1187 w 445"/>
                <a:gd name="T85" fmla="*/ 1909 h 249"/>
                <a:gd name="T86" fmla="*/ 1085 w 445"/>
                <a:gd name="T87" fmla="*/ 2255 h 249"/>
                <a:gd name="T88" fmla="*/ 1394 w 445"/>
                <a:gd name="T89" fmla="*/ 2411 h 249"/>
                <a:gd name="T90" fmla="*/ 1459 w 445"/>
                <a:gd name="T91" fmla="*/ 2231 h 249"/>
                <a:gd name="T92" fmla="*/ 1439 w 445"/>
                <a:gd name="T93" fmla="*/ 2452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5" h="249">
                  <a:moveTo>
                    <a:pt x="440" y="155"/>
                  </a:moveTo>
                  <a:cubicBezTo>
                    <a:pt x="433" y="161"/>
                    <a:pt x="433" y="161"/>
                    <a:pt x="433" y="161"/>
                  </a:cubicBezTo>
                  <a:cubicBezTo>
                    <a:pt x="427" y="167"/>
                    <a:pt x="422" y="172"/>
                    <a:pt x="415" y="174"/>
                  </a:cubicBezTo>
                  <a:cubicBezTo>
                    <a:pt x="408" y="175"/>
                    <a:pt x="409" y="160"/>
                    <a:pt x="384" y="157"/>
                  </a:cubicBezTo>
                  <a:cubicBezTo>
                    <a:pt x="369" y="156"/>
                    <a:pt x="362" y="175"/>
                    <a:pt x="355" y="189"/>
                  </a:cubicBezTo>
                  <a:cubicBezTo>
                    <a:pt x="352" y="195"/>
                    <a:pt x="348" y="202"/>
                    <a:pt x="343" y="209"/>
                  </a:cubicBezTo>
                  <a:cubicBezTo>
                    <a:pt x="334" y="222"/>
                    <a:pt x="313" y="247"/>
                    <a:pt x="287" y="237"/>
                  </a:cubicBezTo>
                  <a:cubicBezTo>
                    <a:pt x="280" y="234"/>
                    <a:pt x="275" y="230"/>
                    <a:pt x="273" y="225"/>
                  </a:cubicBezTo>
                  <a:cubicBezTo>
                    <a:pt x="268" y="214"/>
                    <a:pt x="275" y="194"/>
                    <a:pt x="281" y="180"/>
                  </a:cubicBezTo>
                  <a:cubicBezTo>
                    <a:pt x="282" y="176"/>
                    <a:pt x="285" y="171"/>
                    <a:pt x="287" y="166"/>
                  </a:cubicBezTo>
                  <a:cubicBezTo>
                    <a:pt x="298" y="147"/>
                    <a:pt x="317" y="115"/>
                    <a:pt x="298" y="92"/>
                  </a:cubicBezTo>
                  <a:cubicBezTo>
                    <a:pt x="289" y="81"/>
                    <a:pt x="278" y="80"/>
                    <a:pt x="268" y="83"/>
                  </a:cubicBezTo>
                  <a:cubicBezTo>
                    <a:pt x="252" y="87"/>
                    <a:pt x="242" y="114"/>
                    <a:pt x="239" y="129"/>
                  </a:cubicBezTo>
                  <a:cubicBezTo>
                    <a:pt x="237" y="138"/>
                    <a:pt x="238" y="148"/>
                    <a:pt x="238" y="157"/>
                  </a:cubicBezTo>
                  <a:cubicBezTo>
                    <a:pt x="239" y="167"/>
                    <a:pt x="240" y="176"/>
                    <a:pt x="237" y="185"/>
                  </a:cubicBezTo>
                  <a:cubicBezTo>
                    <a:pt x="232" y="201"/>
                    <a:pt x="216" y="207"/>
                    <a:pt x="202" y="217"/>
                  </a:cubicBezTo>
                  <a:cubicBezTo>
                    <a:pt x="187" y="228"/>
                    <a:pt x="173" y="237"/>
                    <a:pt x="162" y="233"/>
                  </a:cubicBezTo>
                  <a:cubicBezTo>
                    <a:pt x="155" y="230"/>
                    <a:pt x="146" y="225"/>
                    <a:pt x="144" y="214"/>
                  </a:cubicBezTo>
                  <a:cubicBezTo>
                    <a:pt x="141" y="203"/>
                    <a:pt x="153" y="190"/>
                    <a:pt x="162" y="178"/>
                  </a:cubicBezTo>
                  <a:cubicBezTo>
                    <a:pt x="170" y="168"/>
                    <a:pt x="177" y="159"/>
                    <a:pt x="179" y="148"/>
                  </a:cubicBezTo>
                  <a:cubicBezTo>
                    <a:pt x="181" y="139"/>
                    <a:pt x="181" y="112"/>
                    <a:pt x="168" y="103"/>
                  </a:cubicBezTo>
                  <a:cubicBezTo>
                    <a:pt x="165" y="101"/>
                    <a:pt x="159" y="98"/>
                    <a:pt x="150" y="103"/>
                  </a:cubicBezTo>
                  <a:cubicBezTo>
                    <a:pt x="138" y="110"/>
                    <a:pt x="138" y="120"/>
                    <a:pt x="137" y="133"/>
                  </a:cubicBezTo>
                  <a:cubicBezTo>
                    <a:pt x="137" y="133"/>
                    <a:pt x="137" y="135"/>
                    <a:pt x="137" y="138"/>
                  </a:cubicBezTo>
                  <a:cubicBezTo>
                    <a:pt x="137" y="135"/>
                    <a:pt x="136" y="132"/>
                    <a:pt x="133" y="129"/>
                  </a:cubicBezTo>
                  <a:cubicBezTo>
                    <a:pt x="131" y="127"/>
                    <a:pt x="124" y="119"/>
                    <a:pt x="116" y="121"/>
                  </a:cubicBezTo>
                  <a:cubicBezTo>
                    <a:pt x="116" y="121"/>
                    <a:pt x="116" y="122"/>
                    <a:pt x="115" y="122"/>
                  </a:cubicBezTo>
                  <a:cubicBezTo>
                    <a:pt x="117" y="118"/>
                    <a:pt x="119" y="114"/>
                    <a:pt x="119" y="110"/>
                  </a:cubicBezTo>
                  <a:cubicBezTo>
                    <a:pt x="119" y="109"/>
                    <a:pt x="119" y="108"/>
                    <a:pt x="119" y="107"/>
                  </a:cubicBezTo>
                  <a:cubicBezTo>
                    <a:pt x="118" y="101"/>
                    <a:pt x="114" y="97"/>
                    <a:pt x="108" y="94"/>
                  </a:cubicBezTo>
                  <a:cubicBezTo>
                    <a:pt x="104" y="92"/>
                    <a:pt x="99" y="91"/>
                    <a:pt x="95" y="93"/>
                  </a:cubicBezTo>
                  <a:cubicBezTo>
                    <a:pt x="81" y="98"/>
                    <a:pt x="70" y="119"/>
                    <a:pt x="60" y="144"/>
                  </a:cubicBezTo>
                  <a:cubicBezTo>
                    <a:pt x="57" y="154"/>
                    <a:pt x="56" y="170"/>
                    <a:pt x="52" y="176"/>
                  </a:cubicBezTo>
                  <a:cubicBezTo>
                    <a:pt x="47" y="187"/>
                    <a:pt x="41" y="200"/>
                    <a:pt x="36" y="202"/>
                  </a:cubicBezTo>
                  <a:cubicBezTo>
                    <a:pt x="33" y="203"/>
                    <a:pt x="30" y="202"/>
                    <a:pt x="26" y="201"/>
                  </a:cubicBezTo>
                  <a:cubicBezTo>
                    <a:pt x="16" y="195"/>
                    <a:pt x="17" y="162"/>
                    <a:pt x="20" y="146"/>
                  </a:cubicBezTo>
                  <a:cubicBezTo>
                    <a:pt x="26" y="110"/>
                    <a:pt x="45" y="66"/>
                    <a:pt x="74" y="35"/>
                  </a:cubicBezTo>
                  <a:cubicBezTo>
                    <a:pt x="90" y="17"/>
                    <a:pt x="100" y="10"/>
                    <a:pt x="106" y="8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0" y="0"/>
                    <a:pt x="84" y="19"/>
                    <a:pt x="71" y="32"/>
                  </a:cubicBezTo>
                  <a:cubicBezTo>
                    <a:pt x="41" y="65"/>
                    <a:pt x="21" y="105"/>
                    <a:pt x="14" y="142"/>
                  </a:cubicBezTo>
                  <a:cubicBezTo>
                    <a:pt x="13" y="151"/>
                    <a:pt x="0" y="194"/>
                    <a:pt x="21" y="205"/>
                  </a:cubicBezTo>
                  <a:cubicBezTo>
                    <a:pt x="28" y="208"/>
                    <a:pt x="34" y="209"/>
                    <a:pt x="40" y="207"/>
                  </a:cubicBezTo>
                  <a:cubicBezTo>
                    <a:pt x="49" y="204"/>
                    <a:pt x="56" y="195"/>
                    <a:pt x="63" y="182"/>
                  </a:cubicBezTo>
                  <a:cubicBezTo>
                    <a:pt x="67" y="174"/>
                    <a:pt x="70" y="164"/>
                    <a:pt x="74" y="154"/>
                  </a:cubicBezTo>
                  <a:cubicBezTo>
                    <a:pt x="81" y="134"/>
                    <a:pt x="91" y="108"/>
                    <a:pt x="99" y="104"/>
                  </a:cubicBezTo>
                  <a:cubicBezTo>
                    <a:pt x="100" y="104"/>
                    <a:pt x="101" y="104"/>
                    <a:pt x="103" y="105"/>
                  </a:cubicBezTo>
                  <a:cubicBezTo>
                    <a:pt x="106" y="107"/>
                    <a:pt x="107" y="108"/>
                    <a:pt x="107" y="109"/>
                  </a:cubicBezTo>
                  <a:cubicBezTo>
                    <a:pt x="108" y="115"/>
                    <a:pt x="105" y="128"/>
                    <a:pt x="98" y="136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1" y="157"/>
                    <a:pt x="73" y="164"/>
                    <a:pt x="77" y="171"/>
                  </a:cubicBezTo>
                  <a:cubicBezTo>
                    <a:pt x="81" y="177"/>
                    <a:pt x="90" y="182"/>
                    <a:pt x="96" y="180"/>
                  </a:cubicBezTo>
                  <a:cubicBezTo>
                    <a:pt x="104" y="179"/>
                    <a:pt x="110" y="167"/>
                    <a:pt x="112" y="157"/>
                  </a:cubicBezTo>
                  <a:cubicBezTo>
                    <a:pt x="115" y="143"/>
                    <a:pt x="117" y="135"/>
                    <a:pt x="119" y="133"/>
                  </a:cubicBezTo>
                  <a:cubicBezTo>
                    <a:pt x="120" y="133"/>
                    <a:pt x="123" y="127"/>
                    <a:pt x="126" y="131"/>
                  </a:cubicBezTo>
                  <a:cubicBezTo>
                    <a:pt x="129" y="135"/>
                    <a:pt x="123" y="147"/>
                    <a:pt x="118" y="154"/>
                  </a:cubicBezTo>
                  <a:cubicBezTo>
                    <a:pt x="114" y="159"/>
                    <a:pt x="103" y="177"/>
                    <a:pt x="112" y="188"/>
                  </a:cubicBezTo>
                  <a:cubicBezTo>
                    <a:pt x="118" y="195"/>
                    <a:pt x="124" y="195"/>
                    <a:pt x="128" y="194"/>
                  </a:cubicBezTo>
                  <a:cubicBezTo>
                    <a:pt x="144" y="189"/>
                    <a:pt x="148" y="149"/>
                    <a:pt x="149" y="145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50" y="121"/>
                    <a:pt x="150" y="117"/>
                    <a:pt x="156" y="114"/>
                  </a:cubicBezTo>
                  <a:cubicBezTo>
                    <a:pt x="170" y="106"/>
                    <a:pt x="175" y="133"/>
                    <a:pt x="174" y="142"/>
                  </a:cubicBezTo>
                  <a:cubicBezTo>
                    <a:pt x="172" y="150"/>
                    <a:pt x="160" y="162"/>
                    <a:pt x="153" y="171"/>
                  </a:cubicBezTo>
                  <a:cubicBezTo>
                    <a:pt x="143" y="184"/>
                    <a:pt x="131" y="199"/>
                    <a:pt x="136" y="216"/>
                  </a:cubicBezTo>
                  <a:cubicBezTo>
                    <a:pt x="140" y="234"/>
                    <a:pt x="150" y="241"/>
                    <a:pt x="158" y="244"/>
                  </a:cubicBezTo>
                  <a:cubicBezTo>
                    <a:pt x="173" y="249"/>
                    <a:pt x="196" y="249"/>
                    <a:pt x="214" y="236"/>
                  </a:cubicBezTo>
                  <a:cubicBezTo>
                    <a:pt x="230" y="225"/>
                    <a:pt x="237" y="208"/>
                    <a:pt x="243" y="189"/>
                  </a:cubicBezTo>
                  <a:cubicBezTo>
                    <a:pt x="246" y="178"/>
                    <a:pt x="246" y="167"/>
                    <a:pt x="245" y="156"/>
                  </a:cubicBezTo>
                  <a:cubicBezTo>
                    <a:pt x="244" y="134"/>
                    <a:pt x="263" y="101"/>
                    <a:pt x="272" y="98"/>
                  </a:cubicBezTo>
                  <a:cubicBezTo>
                    <a:pt x="275" y="97"/>
                    <a:pt x="279" y="100"/>
                    <a:pt x="284" y="105"/>
                  </a:cubicBezTo>
                  <a:cubicBezTo>
                    <a:pt x="297" y="121"/>
                    <a:pt x="287" y="142"/>
                    <a:pt x="277" y="161"/>
                  </a:cubicBezTo>
                  <a:cubicBezTo>
                    <a:pt x="274" y="166"/>
                    <a:pt x="271" y="171"/>
                    <a:pt x="269" y="176"/>
                  </a:cubicBezTo>
                  <a:cubicBezTo>
                    <a:pt x="263" y="192"/>
                    <a:pt x="257" y="210"/>
                    <a:pt x="264" y="225"/>
                  </a:cubicBezTo>
                  <a:cubicBezTo>
                    <a:pt x="268" y="233"/>
                    <a:pt x="278" y="235"/>
                    <a:pt x="288" y="239"/>
                  </a:cubicBezTo>
                  <a:cubicBezTo>
                    <a:pt x="312" y="249"/>
                    <a:pt x="332" y="240"/>
                    <a:pt x="351" y="213"/>
                  </a:cubicBezTo>
                  <a:cubicBezTo>
                    <a:pt x="356" y="205"/>
                    <a:pt x="360" y="198"/>
                    <a:pt x="363" y="192"/>
                  </a:cubicBezTo>
                  <a:cubicBezTo>
                    <a:pt x="371" y="178"/>
                    <a:pt x="376" y="176"/>
                    <a:pt x="383" y="176"/>
                  </a:cubicBezTo>
                  <a:cubicBezTo>
                    <a:pt x="386" y="177"/>
                    <a:pt x="392" y="181"/>
                    <a:pt x="396" y="183"/>
                  </a:cubicBezTo>
                  <a:cubicBezTo>
                    <a:pt x="402" y="186"/>
                    <a:pt x="409" y="191"/>
                    <a:pt x="420" y="188"/>
                  </a:cubicBezTo>
                  <a:cubicBezTo>
                    <a:pt x="430" y="185"/>
                    <a:pt x="444" y="160"/>
                    <a:pt x="444" y="160"/>
                  </a:cubicBezTo>
                  <a:cubicBezTo>
                    <a:pt x="445" y="154"/>
                    <a:pt x="442" y="153"/>
                    <a:pt x="440" y="155"/>
                  </a:cubicBezTo>
                  <a:close/>
                  <a:moveTo>
                    <a:pt x="91" y="161"/>
                  </a:moveTo>
                  <a:cubicBezTo>
                    <a:pt x="91" y="160"/>
                    <a:pt x="90" y="159"/>
                    <a:pt x="90" y="158"/>
                  </a:cubicBezTo>
                  <a:cubicBezTo>
                    <a:pt x="90" y="156"/>
                    <a:pt x="91" y="153"/>
                    <a:pt x="93" y="151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41"/>
                    <a:pt x="103" y="139"/>
                    <a:pt x="104" y="138"/>
                  </a:cubicBezTo>
                  <a:cubicBezTo>
                    <a:pt x="103" y="143"/>
                    <a:pt x="101" y="149"/>
                    <a:pt x="100" y="155"/>
                  </a:cubicBezTo>
                  <a:cubicBezTo>
                    <a:pt x="99" y="159"/>
                    <a:pt x="98" y="162"/>
                    <a:pt x="95" y="163"/>
                  </a:cubicBezTo>
                  <a:cubicBezTo>
                    <a:pt x="94" y="163"/>
                    <a:pt x="92" y="162"/>
                    <a:pt x="91" y="161"/>
                  </a:cubicBezTo>
                  <a:close/>
                  <a:moveTo>
                    <a:pt x="122" y="174"/>
                  </a:moveTo>
                  <a:cubicBezTo>
                    <a:pt x="121" y="174"/>
                    <a:pt x="121" y="173"/>
                    <a:pt x="121" y="172"/>
                  </a:cubicBezTo>
                  <a:cubicBezTo>
                    <a:pt x="121" y="170"/>
                    <a:pt x="123" y="167"/>
                    <a:pt x="128" y="161"/>
                  </a:cubicBezTo>
                  <a:cubicBezTo>
                    <a:pt x="131" y="157"/>
                    <a:pt x="135" y="152"/>
                    <a:pt x="136" y="146"/>
                  </a:cubicBezTo>
                  <a:cubicBezTo>
                    <a:pt x="135" y="162"/>
                    <a:pt x="129" y="175"/>
                    <a:pt x="126" y="177"/>
                  </a:cubicBezTo>
                  <a:cubicBezTo>
                    <a:pt x="125" y="177"/>
                    <a:pt x="124" y="176"/>
                    <a:pt x="122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3" name="Freeform 2531">
              <a:extLst>
                <a:ext uri="{FF2B5EF4-FFF2-40B4-BE49-F238E27FC236}">
                  <a16:creationId xmlns:a16="http://schemas.microsoft.com/office/drawing/2014/main" id="{644617FC-F8B6-4BE0-B433-25DC0202C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8" y="2376"/>
              <a:ext cx="1020" cy="617"/>
            </a:xfrm>
            <a:custGeom>
              <a:avLst/>
              <a:gdLst>
                <a:gd name="T0" fmla="*/ 162 w 453"/>
                <a:gd name="T1" fmla="*/ 2005 h 257"/>
                <a:gd name="T2" fmla="*/ 511 w 453"/>
                <a:gd name="T3" fmla="*/ 2946 h 257"/>
                <a:gd name="T4" fmla="*/ 867 w 453"/>
                <a:gd name="T5" fmla="*/ 2391 h 257"/>
                <a:gd name="T6" fmla="*/ 1151 w 453"/>
                <a:gd name="T7" fmla="*/ 2588 h 257"/>
                <a:gd name="T8" fmla="*/ 1288 w 453"/>
                <a:gd name="T9" fmla="*/ 2670 h 257"/>
                <a:gd name="T10" fmla="*/ 1563 w 453"/>
                <a:gd name="T11" fmla="*/ 2756 h 257"/>
                <a:gd name="T12" fmla="*/ 1551 w 453"/>
                <a:gd name="T13" fmla="*/ 3044 h 257"/>
                <a:gd name="T14" fmla="*/ 2524 w 453"/>
                <a:gd name="T15" fmla="*/ 3349 h 257"/>
                <a:gd name="T16" fmla="*/ 2889 w 453"/>
                <a:gd name="T17" fmla="*/ 2202 h 257"/>
                <a:gd name="T18" fmla="*/ 3256 w 453"/>
                <a:gd name="T19" fmla="*/ 1522 h 257"/>
                <a:gd name="T20" fmla="*/ 3083 w 453"/>
                <a:gd name="T21" fmla="*/ 2461 h 257"/>
                <a:gd name="T22" fmla="*/ 3321 w 453"/>
                <a:gd name="T23" fmla="*/ 3407 h 257"/>
                <a:gd name="T24" fmla="*/ 4224 w 453"/>
                <a:gd name="T25" fmla="*/ 2727 h 257"/>
                <a:gd name="T26" fmla="*/ 4508 w 453"/>
                <a:gd name="T27" fmla="*/ 2600 h 257"/>
                <a:gd name="T28" fmla="*/ 4852 w 453"/>
                <a:gd name="T29" fmla="*/ 2698 h 257"/>
                <a:gd name="T30" fmla="*/ 5145 w 453"/>
                <a:gd name="T31" fmla="*/ 2271 h 257"/>
                <a:gd name="T32" fmla="*/ 5116 w 453"/>
                <a:gd name="T33" fmla="*/ 2132 h 257"/>
                <a:gd name="T34" fmla="*/ 5044 w 453"/>
                <a:gd name="T35" fmla="*/ 2144 h 257"/>
                <a:gd name="T36" fmla="*/ 4771 w 453"/>
                <a:gd name="T37" fmla="*/ 2391 h 257"/>
                <a:gd name="T38" fmla="*/ 4431 w 453"/>
                <a:gd name="T39" fmla="*/ 2161 h 257"/>
                <a:gd name="T40" fmla="*/ 4051 w 453"/>
                <a:gd name="T41" fmla="*/ 2629 h 257"/>
                <a:gd name="T42" fmla="*/ 3346 w 453"/>
                <a:gd name="T43" fmla="*/ 3267 h 257"/>
                <a:gd name="T44" fmla="*/ 3285 w 453"/>
                <a:gd name="T45" fmla="*/ 2559 h 257"/>
                <a:gd name="T46" fmla="*/ 3391 w 453"/>
                <a:gd name="T47" fmla="*/ 2300 h 257"/>
                <a:gd name="T48" fmla="*/ 3094 w 453"/>
                <a:gd name="T49" fmla="*/ 1136 h 257"/>
                <a:gd name="T50" fmla="*/ 2718 w 453"/>
                <a:gd name="T51" fmla="*/ 2214 h 257"/>
                <a:gd name="T52" fmla="*/ 2443 w 453"/>
                <a:gd name="T53" fmla="*/ 2905 h 257"/>
                <a:gd name="T54" fmla="*/ 1916 w 453"/>
                <a:gd name="T55" fmla="*/ 3210 h 257"/>
                <a:gd name="T56" fmla="*/ 1887 w 453"/>
                <a:gd name="T57" fmla="*/ 2617 h 257"/>
                <a:gd name="T58" fmla="*/ 2135 w 453"/>
                <a:gd name="T59" fmla="*/ 2103 h 257"/>
                <a:gd name="T60" fmla="*/ 1734 w 453"/>
                <a:gd name="T61" fmla="*/ 1424 h 257"/>
                <a:gd name="T62" fmla="*/ 1439 w 453"/>
                <a:gd name="T63" fmla="*/ 1659 h 257"/>
                <a:gd name="T64" fmla="*/ 1439 w 453"/>
                <a:gd name="T65" fmla="*/ 1510 h 257"/>
                <a:gd name="T66" fmla="*/ 1121 w 453"/>
                <a:gd name="T67" fmla="*/ 1275 h 257"/>
                <a:gd name="T68" fmla="*/ 639 w 453"/>
                <a:gd name="T69" fmla="*/ 2254 h 257"/>
                <a:gd name="T70" fmla="*/ 592 w 453"/>
                <a:gd name="T71" fmla="*/ 2478 h 257"/>
                <a:gd name="T72" fmla="*/ 365 w 453"/>
                <a:gd name="T73" fmla="*/ 2766 h 257"/>
                <a:gd name="T74" fmla="*/ 923 w 453"/>
                <a:gd name="T75" fmla="*/ 564 h 257"/>
                <a:gd name="T76" fmla="*/ 1288 w 453"/>
                <a:gd name="T77" fmla="*/ 197 h 257"/>
                <a:gd name="T78" fmla="*/ 1304 w 453"/>
                <a:gd name="T79" fmla="*/ 110 h 257"/>
                <a:gd name="T80" fmla="*/ 1196 w 453"/>
                <a:gd name="T81" fmla="*/ 1534 h 257"/>
                <a:gd name="T82" fmla="*/ 1223 w 453"/>
                <a:gd name="T83" fmla="*/ 1592 h 257"/>
                <a:gd name="T84" fmla="*/ 993 w 453"/>
                <a:gd name="T85" fmla="*/ 2074 h 257"/>
                <a:gd name="T86" fmla="*/ 948 w 453"/>
                <a:gd name="T87" fmla="*/ 2161 h 257"/>
                <a:gd name="T88" fmla="*/ 1450 w 453"/>
                <a:gd name="T89" fmla="*/ 1909 h 257"/>
                <a:gd name="T90" fmla="*/ 1439 w 453"/>
                <a:gd name="T91" fmla="*/ 1925 h 257"/>
                <a:gd name="T92" fmla="*/ 1795 w 453"/>
                <a:gd name="T93" fmla="*/ 2045 h 257"/>
                <a:gd name="T94" fmla="*/ 1851 w 453"/>
                <a:gd name="T95" fmla="*/ 1659 h 257"/>
                <a:gd name="T96" fmla="*/ 1988 w 453"/>
                <a:gd name="T97" fmla="*/ 1954 h 257"/>
                <a:gd name="T98" fmla="*/ 1840 w 453"/>
                <a:gd name="T99" fmla="*/ 2254 h 257"/>
                <a:gd name="T100" fmla="*/ 1734 w 453"/>
                <a:gd name="T101" fmla="*/ 2391 h 2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3" h="257">
                  <a:moveTo>
                    <a:pt x="72" y="33"/>
                  </a:moveTo>
                  <a:cubicBezTo>
                    <a:pt x="42" y="66"/>
                    <a:pt x="21" y="106"/>
                    <a:pt x="14" y="145"/>
                  </a:cubicBezTo>
                  <a:cubicBezTo>
                    <a:pt x="12" y="157"/>
                    <a:pt x="0" y="199"/>
                    <a:pt x="24" y="211"/>
                  </a:cubicBezTo>
                  <a:cubicBezTo>
                    <a:pt x="31" y="215"/>
                    <a:pt x="38" y="216"/>
                    <a:pt x="45" y="213"/>
                  </a:cubicBezTo>
                  <a:cubicBezTo>
                    <a:pt x="55" y="210"/>
                    <a:pt x="64" y="201"/>
                    <a:pt x="71" y="186"/>
                  </a:cubicBezTo>
                  <a:cubicBezTo>
                    <a:pt x="73" y="183"/>
                    <a:pt x="74" y="178"/>
                    <a:pt x="76" y="173"/>
                  </a:cubicBezTo>
                  <a:cubicBezTo>
                    <a:pt x="77" y="174"/>
                    <a:pt x="77" y="175"/>
                    <a:pt x="78" y="176"/>
                  </a:cubicBezTo>
                  <a:cubicBezTo>
                    <a:pt x="82" y="183"/>
                    <a:pt x="93" y="189"/>
                    <a:pt x="101" y="187"/>
                  </a:cubicBezTo>
                  <a:cubicBezTo>
                    <a:pt x="104" y="187"/>
                    <a:pt x="106" y="185"/>
                    <a:pt x="109" y="183"/>
                  </a:cubicBezTo>
                  <a:cubicBezTo>
                    <a:pt x="109" y="187"/>
                    <a:pt x="110" y="190"/>
                    <a:pt x="113" y="193"/>
                  </a:cubicBezTo>
                  <a:cubicBezTo>
                    <a:pt x="121" y="203"/>
                    <a:pt x="129" y="202"/>
                    <a:pt x="133" y="201"/>
                  </a:cubicBezTo>
                  <a:cubicBezTo>
                    <a:pt x="135" y="200"/>
                    <a:pt x="136" y="199"/>
                    <a:pt x="137" y="199"/>
                  </a:cubicBezTo>
                  <a:cubicBezTo>
                    <a:pt x="136" y="203"/>
                    <a:pt x="135" y="207"/>
                    <a:pt x="135" y="211"/>
                  </a:cubicBezTo>
                  <a:cubicBezTo>
                    <a:pt x="135" y="214"/>
                    <a:pt x="135" y="217"/>
                    <a:pt x="136" y="220"/>
                  </a:cubicBezTo>
                  <a:cubicBezTo>
                    <a:pt x="141" y="240"/>
                    <a:pt x="152" y="248"/>
                    <a:pt x="161" y="251"/>
                  </a:cubicBezTo>
                  <a:cubicBezTo>
                    <a:pt x="175" y="256"/>
                    <a:pt x="200" y="257"/>
                    <a:pt x="221" y="242"/>
                  </a:cubicBezTo>
                  <a:cubicBezTo>
                    <a:pt x="238" y="230"/>
                    <a:pt x="246" y="210"/>
                    <a:pt x="251" y="193"/>
                  </a:cubicBezTo>
                  <a:cubicBezTo>
                    <a:pt x="254" y="181"/>
                    <a:pt x="254" y="170"/>
                    <a:pt x="253" y="159"/>
                  </a:cubicBezTo>
                  <a:cubicBezTo>
                    <a:pt x="252" y="137"/>
                    <a:pt x="271" y="107"/>
                    <a:pt x="277" y="105"/>
                  </a:cubicBezTo>
                  <a:cubicBezTo>
                    <a:pt x="279" y="105"/>
                    <a:pt x="283" y="108"/>
                    <a:pt x="285" y="110"/>
                  </a:cubicBezTo>
                  <a:cubicBezTo>
                    <a:pt x="297" y="125"/>
                    <a:pt x="287" y="144"/>
                    <a:pt x="277" y="162"/>
                  </a:cubicBezTo>
                  <a:cubicBezTo>
                    <a:pt x="274" y="167"/>
                    <a:pt x="272" y="173"/>
                    <a:pt x="270" y="178"/>
                  </a:cubicBezTo>
                  <a:cubicBezTo>
                    <a:pt x="263" y="194"/>
                    <a:pt x="257" y="213"/>
                    <a:pt x="264" y="230"/>
                  </a:cubicBezTo>
                  <a:cubicBezTo>
                    <a:pt x="269" y="239"/>
                    <a:pt x="279" y="242"/>
                    <a:pt x="291" y="246"/>
                  </a:cubicBezTo>
                  <a:cubicBezTo>
                    <a:pt x="317" y="256"/>
                    <a:pt x="338" y="247"/>
                    <a:pt x="358" y="218"/>
                  </a:cubicBezTo>
                  <a:cubicBezTo>
                    <a:pt x="363" y="210"/>
                    <a:pt x="367" y="203"/>
                    <a:pt x="370" y="197"/>
                  </a:cubicBezTo>
                  <a:cubicBezTo>
                    <a:pt x="378" y="183"/>
                    <a:pt x="383" y="183"/>
                    <a:pt x="386" y="183"/>
                  </a:cubicBezTo>
                  <a:cubicBezTo>
                    <a:pt x="388" y="184"/>
                    <a:pt x="392" y="186"/>
                    <a:pt x="395" y="188"/>
                  </a:cubicBezTo>
                  <a:cubicBezTo>
                    <a:pt x="398" y="189"/>
                    <a:pt x="398" y="189"/>
                    <a:pt x="398" y="189"/>
                  </a:cubicBezTo>
                  <a:cubicBezTo>
                    <a:pt x="404" y="193"/>
                    <a:pt x="413" y="198"/>
                    <a:pt x="425" y="195"/>
                  </a:cubicBezTo>
                  <a:cubicBezTo>
                    <a:pt x="436" y="192"/>
                    <a:pt x="449" y="169"/>
                    <a:pt x="451" y="164"/>
                  </a:cubicBezTo>
                  <a:cubicBezTo>
                    <a:pt x="451" y="164"/>
                    <a:pt x="451" y="164"/>
                    <a:pt x="451" y="164"/>
                  </a:cubicBezTo>
                  <a:cubicBezTo>
                    <a:pt x="451" y="164"/>
                    <a:pt x="451" y="164"/>
                    <a:pt x="451" y="164"/>
                  </a:cubicBezTo>
                  <a:cubicBezTo>
                    <a:pt x="453" y="158"/>
                    <a:pt x="451" y="155"/>
                    <a:pt x="448" y="154"/>
                  </a:cubicBezTo>
                  <a:cubicBezTo>
                    <a:pt x="446" y="152"/>
                    <a:pt x="443" y="153"/>
                    <a:pt x="441" y="155"/>
                  </a:cubicBezTo>
                  <a:cubicBezTo>
                    <a:pt x="442" y="155"/>
                    <a:pt x="442" y="155"/>
                    <a:pt x="442" y="155"/>
                  </a:cubicBezTo>
                  <a:cubicBezTo>
                    <a:pt x="434" y="161"/>
                    <a:pt x="434" y="161"/>
                    <a:pt x="434" y="161"/>
                  </a:cubicBezTo>
                  <a:cubicBezTo>
                    <a:pt x="429" y="167"/>
                    <a:pt x="424" y="171"/>
                    <a:pt x="418" y="173"/>
                  </a:cubicBezTo>
                  <a:cubicBezTo>
                    <a:pt x="418" y="173"/>
                    <a:pt x="416" y="171"/>
                    <a:pt x="416" y="170"/>
                  </a:cubicBezTo>
                  <a:cubicBezTo>
                    <a:pt x="412" y="166"/>
                    <a:pt x="405" y="158"/>
                    <a:pt x="388" y="156"/>
                  </a:cubicBezTo>
                  <a:cubicBezTo>
                    <a:pt x="373" y="155"/>
                    <a:pt x="366" y="170"/>
                    <a:pt x="359" y="184"/>
                  </a:cubicBezTo>
                  <a:cubicBezTo>
                    <a:pt x="355" y="190"/>
                    <a:pt x="355" y="190"/>
                    <a:pt x="355" y="190"/>
                  </a:cubicBezTo>
                  <a:cubicBezTo>
                    <a:pt x="352" y="196"/>
                    <a:pt x="349" y="203"/>
                    <a:pt x="344" y="210"/>
                  </a:cubicBezTo>
                  <a:cubicBezTo>
                    <a:pt x="336" y="221"/>
                    <a:pt x="316" y="245"/>
                    <a:pt x="293" y="236"/>
                  </a:cubicBezTo>
                  <a:cubicBezTo>
                    <a:pt x="286" y="234"/>
                    <a:pt x="282" y="230"/>
                    <a:pt x="280" y="226"/>
                  </a:cubicBezTo>
                  <a:cubicBezTo>
                    <a:pt x="276" y="217"/>
                    <a:pt x="284" y="197"/>
                    <a:pt x="288" y="185"/>
                  </a:cubicBezTo>
                  <a:cubicBezTo>
                    <a:pt x="290" y="181"/>
                    <a:pt x="292" y="176"/>
                    <a:pt x="295" y="171"/>
                  </a:cubicBezTo>
                  <a:cubicBezTo>
                    <a:pt x="295" y="171"/>
                    <a:pt x="297" y="166"/>
                    <a:pt x="297" y="166"/>
                  </a:cubicBezTo>
                  <a:cubicBezTo>
                    <a:pt x="308" y="146"/>
                    <a:pt x="325" y="116"/>
                    <a:pt x="305" y="93"/>
                  </a:cubicBezTo>
                  <a:cubicBezTo>
                    <a:pt x="296" y="82"/>
                    <a:pt x="284" y="78"/>
                    <a:pt x="271" y="82"/>
                  </a:cubicBezTo>
                  <a:cubicBezTo>
                    <a:pt x="253" y="86"/>
                    <a:pt x="243" y="115"/>
                    <a:pt x="239" y="131"/>
                  </a:cubicBezTo>
                  <a:cubicBezTo>
                    <a:pt x="237" y="141"/>
                    <a:pt x="238" y="151"/>
                    <a:pt x="238" y="160"/>
                  </a:cubicBezTo>
                  <a:cubicBezTo>
                    <a:pt x="239" y="170"/>
                    <a:pt x="239" y="179"/>
                    <a:pt x="237" y="187"/>
                  </a:cubicBezTo>
                  <a:cubicBezTo>
                    <a:pt x="234" y="198"/>
                    <a:pt x="225" y="203"/>
                    <a:pt x="214" y="210"/>
                  </a:cubicBezTo>
                  <a:cubicBezTo>
                    <a:pt x="204" y="217"/>
                    <a:pt x="204" y="217"/>
                    <a:pt x="204" y="217"/>
                  </a:cubicBezTo>
                  <a:cubicBezTo>
                    <a:pt x="191" y="226"/>
                    <a:pt x="177" y="235"/>
                    <a:pt x="168" y="232"/>
                  </a:cubicBezTo>
                  <a:cubicBezTo>
                    <a:pt x="162" y="230"/>
                    <a:pt x="154" y="225"/>
                    <a:pt x="152" y="216"/>
                  </a:cubicBezTo>
                  <a:cubicBezTo>
                    <a:pt x="150" y="208"/>
                    <a:pt x="157" y="198"/>
                    <a:pt x="165" y="189"/>
                  </a:cubicBezTo>
                  <a:cubicBezTo>
                    <a:pt x="169" y="183"/>
                    <a:pt x="169" y="183"/>
                    <a:pt x="169" y="183"/>
                  </a:cubicBezTo>
                  <a:cubicBezTo>
                    <a:pt x="177" y="174"/>
                    <a:pt x="185" y="163"/>
                    <a:pt x="187" y="152"/>
                  </a:cubicBezTo>
                  <a:cubicBezTo>
                    <a:pt x="189" y="141"/>
                    <a:pt x="189" y="113"/>
                    <a:pt x="175" y="103"/>
                  </a:cubicBezTo>
                  <a:cubicBezTo>
                    <a:pt x="172" y="101"/>
                    <a:pt x="163" y="97"/>
                    <a:pt x="152" y="103"/>
                  </a:cubicBezTo>
                  <a:cubicBezTo>
                    <a:pt x="141" y="109"/>
                    <a:pt x="139" y="118"/>
                    <a:pt x="138" y="127"/>
                  </a:cubicBezTo>
                  <a:cubicBezTo>
                    <a:pt x="134" y="123"/>
                    <a:pt x="130" y="121"/>
                    <a:pt x="126" y="120"/>
                  </a:cubicBezTo>
                  <a:cubicBezTo>
                    <a:pt x="126" y="118"/>
                    <a:pt x="127" y="116"/>
                    <a:pt x="127" y="113"/>
                  </a:cubicBezTo>
                  <a:cubicBezTo>
                    <a:pt x="126" y="109"/>
                    <a:pt x="126" y="109"/>
                    <a:pt x="126" y="109"/>
                  </a:cubicBezTo>
                  <a:cubicBezTo>
                    <a:pt x="125" y="102"/>
                    <a:pt x="121" y="97"/>
                    <a:pt x="114" y="93"/>
                  </a:cubicBezTo>
                  <a:cubicBezTo>
                    <a:pt x="109" y="91"/>
                    <a:pt x="103" y="90"/>
                    <a:pt x="98" y="92"/>
                  </a:cubicBezTo>
                  <a:cubicBezTo>
                    <a:pt x="84" y="97"/>
                    <a:pt x="72" y="115"/>
                    <a:pt x="61" y="146"/>
                  </a:cubicBezTo>
                  <a:cubicBezTo>
                    <a:pt x="59" y="151"/>
                    <a:pt x="58" y="157"/>
                    <a:pt x="56" y="163"/>
                  </a:cubicBezTo>
                  <a:cubicBezTo>
                    <a:pt x="55" y="169"/>
                    <a:pt x="54" y="175"/>
                    <a:pt x="53" y="178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49" y="186"/>
                    <a:pt x="42" y="200"/>
                    <a:pt x="38" y="201"/>
                  </a:cubicBezTo>
                  <a:cubicBezTo>
                    <a:pt x="37" y="201"/>
                    <a:pt x="35" y="202"/>
                    <a:pt x="32" y="200"/>
                  </a:cubicBezTo>
                  <a:cubicBezTo>
                    <a:pt x="25" y="197"/>
                    <a:pt x="24" y="169"/>
                    <a:pt x="28" y="149"/>
                  </a:cubicBezTo>
                  <a:cubicBezTo>
                    <a:pt x="33" y="118"/>
                    <a:pt x="50" y="74"/>
                    <a:pt x="81" y="41"/>
                  </a:cubicBezTo>
                  <a:cubicBezTo>
                    <a:pt x="96" y="24"/>
                    <a:pt x="106" y="16"/>
                    <a:pt x="111" y="15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02" y="0"/>
                    <a:pt x="80" y="24"/>
                    <a:pt x="72" y="33"/>
                  </a:cubicBezTo>
                  <a:close/>
                  <a:moveTo>
                    <a:pt x="105" y="111"/>
                  </a:moveTo>
                  <a:cubicBezTo>
                    <a:pt x="106" y="112"/>
                    <a:pt x="107" y="113"/>
                    <a:pt x="107" y="113"/>
                  </a:cubicBezTo>
                  <a:cubicBezTo>
                    <a:pt x="107" y="113"/>
                    <a:pt x="107" y="114"/>
                    <a:pt x="107" y="115"/>
                  </a:cubicBezTo>
                  <a:cubicBezTo>
                    <a:pt x="107" y="121"/>
                    <a:pt x="104" y="130"/>
                    <a:pt x="99" y="136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7" y="150"/>
                    <a:pt x="84" y="154"/>
                    <a:pt x="84" y="154"/>
                  </a:cubicBezTo>
                  <a:cubicBezTo>
                    <a:pt x="84" y="154"/>
                    <a:pt x="83" y="155"/>
                    <a:pt x="83" y="156"/>
                  </a:cubicBezTo>
                  <a:cubicBezTo>
                    <a:pt x="88" y="140"/>
                    <a:pt x="98" y="114"/>
                    <a:pt x="105" y="111"/>
                  </a:cubicBezTo>
                  <a:close/>
                  <a:moveTo>
                    <a:pt x="127" y="138"/>
                  </a:moveTo>
                  <a:cubicBezTo>
                    <a:pt x="127" y="141"/>
                    <a:pt x="125" y="144"/>
                    <a:pt x="123" y="149"/>
                  </a:cubicBezTo>
                  <a:cubicBezTo>
                    <a:pt x="124" y="142"/>
                    <a:pt x="125" y="140"/>
                    <a:pt x="126" y="139"/>
                  </a:cubicBezTo>
                  <a:cubicBezTo>
                    <a:pt x="126" y="139"/>
                    <a:pt x="127" y="139"/>
                    <a:pt x="127" y="138"/>
                  </a:cubicBezTo>
                  <a:close/>
                  <a:moveTo>
                    <a:pt x="157" y="148"/>
                  </a:moveTo>
                  <a:cubicBezTo>
                    <a:pt x="157" y="136"/>
                    <a:pt x="157" y="136"/>
                    <a:pt x="157" y="136"/>
                  </a:cubicBezTo>
                  <a:cubicBezTo>
                    <a:pt x="158" y="124"/>
                    <a:pt x="158" y="123"/>
                    <a:pt x="162" y="120"/>
                  </a:cubicBezTo>
                  <a:cubicBezTo>
                    <a:pt x="165" y="119"/>
                    <a:pt x="166" y="119"/>
                    <a:pt x="167" y="120"/>
                  </a:cubicBezTo>
                  <a:cubicBezTo>
                    <a:pt x="172" y="123"/>
                    <a:pt x="174" y="134"/>
                    <a:pt x="174" y="141"/>
                  </a:cubicBezTo>
                  <a:cubicBezTo>
                    <a:pt x="174" y="142"/>
                    <a:pt x="174" y="143"/>
                    <a:pt x="174" y="144"/>
                  </a:cubicBezTo>
                  <a:cubicBezTo>
                    <a:pt x="173" y="149"/>
                    <a:pt x="166" y="157"/>
                    <a:pt x="161" y="163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3" y="172"/>
                    <a:pt x="153" y="173"/>
                    <a:pt x="152" y="173"/>
                  </a:cubicBezTo>
                  <a:cubicBezTo>
                    <a:pt x="156" y="161"/>
                    <a:pt x="157" y="149"/>
                    <a:pt x="157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4" name="Freeform 2532">
              <a:extLst>
                <a:ext uri="{FF2B5EF4-FFF2-40B4-BE49-F238E27FC236}">
                  <a16:creationId xmlns:a16="http://schemas.microsoft.com/office/drawing/2014/main" id="{374897EE-7D7D-403F-BEEB-6F473B77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750"/>
              <a:ext cx="7" cy="15"/>
            </a:xfrm>
            <a:custGeom>
              <a:avLst/>
              <a:gdLst>
                <a:gd name="T0" fmla="*/ 12 w 3"/>
                <a:gd name="T1" fmla="*/ 83 h 6"/>
                <a:gd name="T2" fmla="*/ 0 w 3"/>
                <a:gd name="T3" fmla="*/ 83 h 6"/>
                <a:gd name="T4" fmla="*/ 28 w 3"/>
                <a:gd name="T5" fmla="*/ 0 h 6"/>
                <a:gd name="T6" fmla="*/ 37 w 3"/>
                <a:gd name="T7" fmla="*/ 0 h 6"/>
                <a:gd name="T8" fmla="*/ 28 w 3"/>
                <a:gd name="T9" fmla="*/ 33 h 6"/>
                <a:gd name="T10" fmla="*/ 12 w 3"/>
                <a:gd name="T11" fmla="*/ 95 h 6"/>
                <a:gd name="T12" fmla="*/ 12 w 3"/>
                <a:gd name="T13" fmla="*/ 8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4"/>
                    <a:pt x="1" y="5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5" name="Freeform 2533">
              <a:extLst>
                <a:ext uri="{FF2B5EF4-FFF2-40B4-BE49-F238E27FC236}">
                  <a16:creationId xmlns:a16="http://schemas.microsoft.com/office/drawing/2014/main" id="{DE010E7F-022B-4529-A57C-17471B2923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3348"/>
              <a:ext cx="315" cy="238"/>
            </a:xfrm>
            <a:custGeom>
              <a:avLst/>
              <a:gdLst>
                <a:gd name="T0" fmla="*/ 1377 w 140"/>
                <a:gd name="T1" fmla="*/ 317 h 99"/>
                <a:gd name="T2" fmla="*/ 1256 w 140"/>
                <a:gd name="T3" fmla="*/ 238 h 99"/>
                <a:gd name="T4" fmla="*/ 1150 w 140"/>
                <a:gd name="T5" fmla="*/ 41 h 99"/>
                <a:gd name="T6" fmla="*/ 1028 w 140"/>
                <a:gd name="T7" fmla="*/ 41 h 99"/>
                <a:gd name="T8" fmla="*/ 923 w 140"/>
                <a:gd name="T9" fmla="*/ 457 h 99"/>
                <a:gd name="T10" fmla="*/ 846 w 140"/>
                <a:gd name="T11" fmla="*/ 404 h 99"/>
                <a:gd name="T12" fmla="*/ 830 w 140"/>
                <a:gd name="T13" fmla="*/ 276 h 99"/>
                <a:gd name="T14" fmla="*/ 664 w 140"/>
                <a:gd name="T15" fmla="*/ 12 h 99"/>
                <a:gd name="T16" fmla="*/ 457 w 140"/>
                <a:gd name="T17" fmla="*/ 151 h 99"/>
                <a:gd name="T18" fmla="*/ 482 w 140"/>
                <a:gd name="T19" fmla="*/ 502 h 99"/>
                <a:gd name="T20" fmla="*/ 527 w 140"/>
                <a:gd name="T21" fmla="*/ 613 h 99"/>
                <a:gd name="T22" fmla="*/ 466 w 140"/>
                <a:gd name="T23" fmla="*/ 572 h 99"/>
                <a:gd name="T24" fmla="*/ 239 w 140"/>
                <a:gd name="T25" fmla="*/ 683 h 99"/>
                <a:gd name="T26" fmla="*/ 308 w 140"/>
                <a:gd name="T27" fmla="*/ 849 h 99"/>
                <a:gd name="T28" fmla="*/ 344 w 140"/>
                <a:gd name="T29" fmla="*/ 918 h 99"/>
                <a:gd name="T30" fmla="*/ 344 w 140"/>
                <a:gd name="T31" fmla="*/ 918 h 99"/>
                <a:gd name="T32" fmla="*/ 308 w 140"/>
                <a:gd name="T33" fmla="*/ 988 h 99"/>
                <a:gd name="T34" fmla="*/ 263 w 140"/>
                <a:gd name="T35" fmla="*/ 902 h 99"/>
                <a:gd name="T36" fmla="*/ 56 w 140"/>
                <a:gd name="T37" fmla="*/ 832 h 99"/>
                <a:gd name="T38" fmla="*/ 0 w 140"/>
                <a:gd name="T39" fmla="*/ 971 h 99"/>
                <a:gd name="T40" fmla="*/ 11 w 140"/>
                <a:gd name="T41" fmla="*/ 1058 h 99"/>
                <a:gd name="T42" fmla="*/ 101 w 140"/>
                <a:gd name="T43" fmla="*/ 1207 h 99"/>
                <a:gd name="T44" fmla="*/ 182 w 140"/>
                <a:gd name="T45" fmla="*/ 1317 h 99"/>
                <a:gd name="T46" fmla="*/ 173 w 140"/>
                <a:gd name="T47" fmla="*/ 1363 h 99"/>
                <a:gd name="T48" fmla="*/ 173 w 140"/>
                <a:gd name="T49" fmla="*/ 1375 h 99"/>
                <a:gd name="T50" fmla="*/ 284 w 140"/>
                <a:gd name="T51" fmla="*/ 1277 h 99"/>
                <a:gd name="T52" fmla="*/ 284 w 140"/>
                <a:gd name="T53" fmla="*/ 1277 h 99"/>
                <a:gd name="T54" fmla="*/ 227 w 140"/>
                <a:gd name="T55" fmla="*/ 1140 h 99"/>
                <a:gd name="T56" fmla="*/ 344 w 140"/>
                <a:gd name="T57" fmla="*/ 1156 h 99"/>
                <a:gd name="T58" fmla="*/ 482 w 140"/>
                <a:gd name="T59" fmla="*/ 918 h 99"/>
                <a:gd name="T60" fmla="*/ 482 w 140"/>
                <a:gd name="T61" fmla="*/ 918 h 99"/>
                <a:gd name="T62" fmla="*/ 401 w 140"/>
                <a:gd name="T63" fmla="*/ 733 h 99"/>
                <a:gd name="T64" fmla="*/ 389 w 140"/>
                <a:gd name="T65" fmla="*/ 712 h 99"/>
                <a:gd name="T66" fmla="*/ 401 w 140"/>
                <a:gd name="T67" fmla="*/ 724 h 99"/>
                <a:gd name="T68" fmla="*/ 572 w 140"/>
                <a:gd name="T69" fmla="*/ 664 h 99"/>
                <a:gd name="T70" fmla="*/ 592 w 140"/>
                <a:gd name="T71" fmla="*/ 404 h 99"/>
                <a:gd name="T72" fmla="*/ 538 w 140"/>
                <a:gd name="T73" fmla="*/ 197 h 99"/>
                <a:gd name="T74" fmla="*/ 592 w 140"/>
                <a:gd name="T75" fmla="*/ 127 h 99"/>
                <a:gd name="T76" fmla="*/ 693 w 140"/>
                <a:gd name="T77" fmla="*/ 305 h 99"/>
                <a:gd name="T78" fmla="*/ 709 w 140"/>
                <a:gd name="T79" fmla="*/ 404 h 99"/>
                <a:gd name="T80" fmla="*/ 774 w 140"/>
                <a:gd name="T81" fmla="*/ 642 h 99"/>
                <a:gd name="T82" fmla="*/ 947 w 140"/>
                <a:gd name="T83" fmla="*/ 584 h 99"/>
                <a:gd name="T84" fmla="*/ 1037 w 140"/>
                <a:gd name="T85" fmla="*/ 363 h 99"/>
                <a:gd name="T86" fmla="*/ 1094 w 140"/>
                <a:gd name="T87" fmla="*/ 197 h 99"/>
                <a:gd name="T88" fmla="*/ 1105 w 140"/>
                <a:gd name="T89" fmla="*/ 197 h 99"/>
                <a:gd name="T90" fmla="*/ 1130 w 140"/>
                <a:gd name="T91" fmla="*/ 267 h 99"/>
                <a:gd name="T92" fmla="*/ 1231 w 140"/>
                <a:gd name="T93" fmla="*/ 445 h 99"/>
                <a:gd name="T94" fmla="*/ 1413 w 140"/>
                <a:gd name="T95" fmla="*/ 404 h 99"/>
                <a:gd name="T96" fmla="*/ 1595 w 140"/>
                <a:gd name="T97" fmla="*/ 0 h 99"/>
                <a:gd name="T98" fmla="*/ 1584 w 140"/>
                <a:gd name="T99" fmla="*/ 0 h 99"/>
                <a:gd name="T100" fmla="*/ 1377 w 140"/>
                <a:gd name="T101" fmla="*/ 317 h 99"/>
                <a:gd name="T102" fmla="*/ 194 w 140"/>
                <a:gd name="T103" fmla="*/ 1087 h 99"/>
                <a:gd name="T104" fmla="*/ 146 w 140"/>
                <a:gd name="T105" fmla="*/ 1029 h 99"/>
                <a:gd name="T106" fmla="*/ 146 w 140"/>
                <a:gd name="T107" fmla="*/ 1000 h 99"/>
                <a:gd name="T108" fmla="*/ 182 w 140"/>
                <a:gd name="T109" fmla="*/ 1041 h 99"/>
                <a:gd name="T110" fmla="*/ 182 w 140"/>
                <a:gd name="T111" fmla="*/ 1041 h 99"/>
                <a:gd name="T112" fmla="*/ 182 w 140"/>
                <a:gd name="T113" fmla="*/ 1058 h 99"/>
                <a:gd name="T114" fmla="*/ 207 w 140"/>
                <a:gd name="T115" fmla="*/ 1099 h 99"/>
                <a:gd name="T116" fmla="*/ 194 w 140"/>
                <a:gd name="T117" fmla="*/ 1087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0" h="99">
                  <a:moveTo>
                    <a:pt x="121" y="23"/>
                  </a:moveTo>
                  <a:cubicBezTo>
                    <a:pt x="114" y="27"/>
                    <a:pt x="111" y="21"/>
                    <a:pt x="110" y="17"/>
                  </a:cubicBezTo>
                  <a:cubicBezTo>
                    <a:pt x="110" y="12"/>
                    <a:pt x="109" y="5"/>
                    <a:pt x="101" y="3"/>
                  </a:cubicBezTo>
                  <a:cubicBezTo>
                    <a:pt x="96" y="1"/>
                    <a:pt x="93" y="2"/>
                    <a:pt x="90" y="3"/>
                  </a:cubicBezTo>
                  <a:cubicBezTo>
                    <a:pt x="84" y="6"/>
                    <a:pt x="82" y="30"/>
                    <a:pt x="81" y="33"/>
                  </a:cubicBezTo>
                  <a:cubicBezTo>
                    <a:pt x="80" y="37"/>
                    <a:pt x="74" y="38"/>
                    <a:pt x="74" y="2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1" y="10"/>
                    <a:pt x="68" y="2"/>
                    <a:pt x="58" y="1"/>
                  </a:cubicBezTo>
                  <a:cubicBezTo>
                    <a:pt x="54" y="0"/>
                    <a:pt x="46" y="0"/>
                    <a:pt x="40" y="11"/>
                  </a:cubicBezTo>
                  <a:cubicBezTo>
                    <a:pt x="39" y="14"/>
                    <a:pt x="35" y="25"/>
                    <a:pt x="42" y="36"/>
                  </a:cubicBezTo>
                  <a:cubicBezTo>
                    <a:pt x="43" y="38"/>
                    <a:pt x="45" y="42"/>
                    <a:pt x="46" y="44"/>
                  </a:cubicBezTo>
                  <a:cubicBezTo>
                    <a:pt x="45" y="43"/>
                    <a:pt x="42" y="42"/>
                    <a:pt x="41" y="41"/>
                  </a:cubicBezTo>
                  <a:cubicBezTo>
                    <a:pt x="33" y="35"/>
                    <a:pt x="21" y="39"/>
                    <a:pt x="21" y="49"/>
                  </a:cubicBezTo>
                  <a:cubicBezTo>
                    <a:pt x="21" y="55"/>
                    <a:pt x="24" y="59"/>
                    <a:pt x="27" y="61"/>
                  </a:cubicBezTo>
                  <a:cubicBezTo>
                    <a:pt x="29" y="63"/>
                    <a:pt x="30" y="64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8"/>
                    <a:pt x="29" y="71"/>
                    <a:pt x="27" y="71"/>
                  </a:cubicBezTo>
                  <a:cubicBezTo>
                    <a:pt x="27" y="69"/>
                    <a:pt x="26" y="67"/>
                    <a:pt x="23" y="65"/>
                  </a:cubicBezTo>
                  <a:cubicBezTo>
                    <a:pt x="18" y="61"/>
                    <a:pt x="10" y="56"/>
                    <a:pt x="5" y="60"/>
                  </a:cubicBezTo>
                  <a:cubicBezTo>
                    <a:pt x="1" y="63"/>
                    <a:pt x="0" y="66"/>
                    <a:pt x="0" y="70"/>
                  </a:cubicBezTo>
                  <a:cubicBezTo>
                    <a:pt x="0" y="72"/>
                    <a:pt x="1" y="75"/>
                    <a:pt x="1" y="76"/>
                  </a:cubicBezTo>
                  <a:cubicBezTo>
                    <a:pt x="2" y="81"/>
                    <a:pt x="6" y="84"/>
                    <a:pt x="9" y="87"/>
                  </a:cubicBezTo>
                  <a:cubicBezTo>
                    <a:pt x="10" y="88"/>
                    <a:pt x="15" y="94"/>
                    <a:pt x="16" y="95"/>
                  </a:cubicBezTo>
                  <a:cubicBezTo>
                    <a:pt x="15" y="96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9" y="96"/>
                    <a:pt x="25" y="96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88"/>
                    <a:pt x="23" y="84"/>
                    <a:pt x="20" y="82"/>
                  </a:cubicBezTo>
                  <a:cubicBezTo>
                    <a:pt x="22" y="83"/>
                    <a:pt x="25" y="84"/>
                    <a:pt x="30" y="83"/>
                  </a:cubicBezTo>
                  <a:cubicBezTo>
                    <a:pt x="37" y="82"/>
                    <a:pt x="42" y="72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59"/>
                    <a:pt x="38" y="56"/>
                    <a:pt x="35" y="53"/>
                  </a:cubicBezTo>
                  <a:cubicBezTo>
                    <a:pt x="35" y="52"/>
                    <a:pt x="34" y="52"/>
                    <a:pt x="34" y="51"/>
                  </a:cubicBezTo>
                  <a:cubicBezTo>
                    <a:pt x="34" y="51"/>
                    <a:pt x="35" y="51"/>
                    <a:pt x="35" y="52"/>
                  </a:cubicBezTo>
                  <a:cubicBezTo>
                    <a:pt x="40" y="54"/>
                    <a:pt x="44" y="53"/>
                    <a:pt x="50" y="48"/>
                  </a:cubicBezTo>
                  <a:cubicBezTo>
                    <a:pt x="59" y="41"/>
                    <a:pt x="56" y="36"/>
                    <a:pt x="52" y="29"/>
                  </a:cubicBezTo>
                  <a:cubicBezTo>
                    <a:pt x="48" y="23"/>
                    <a:pt x="45" y="17"/>
                    <a:pt x="47" y="14"/>
                  </a:cubicBezTo>
                  <a:cubicBezTo>
                    <a:pt x="48" y="12"/>
                    <a:pt x="50" y="9"/>
                    <a:pt x="52" y="9"/>
                  </a:cubicBezTo>
                  <a:cubicBezTo>
                    <a:pt x="55" y="10"/>
                    <a:pt x="60" y="16"/>
                    <a:pt x="61" y="22"/>
                  </a:cubicBezTo>
                  <a:cubicBezTo>
                    <a:pt x="61" y="22"/>
                    <a:pt x="62" y="29"/>
                    <a:pt x="62" y="29"/>
                  </a:cubicBezTo>
                  <a:cubicBezTo>
                    <a:pt x="62" y="36"/>
                    <a:pt x="62" y="43"/>
                    <a:pt x="68" y="46"/>
                  </a:cubicBezTo>
                  <a:cubicBezTo>
                    <a:pt x="73" y="49"/>
                    <a:pt x="79" y="45"/>
                    <a:pt x="83" y="42"/>
                  </a:cubicBezTo>
                  <a:cubicBezTo>
                    <a:pt x="87" y="39"/>
                    <a:pt x="89" y="33"/>
                    <a:pt x="91" y="26"/>
                  </a:cubicBezTo>
                  <a:cubicBezTo>
                    <a:pt x="92" y="22"/>
                    <a:pt x="94" y="14"/>
                    <a:pt x="96" y="14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8" y="14"/>
                    <a:pt x="98" y="14"/>
                    <a:pt x="99" y="19"/>
                  </a:cubicBezTo>
                  <a:cubicBezTo>
                    <a:pt x="99" y="23"/>
                    <a:pt x="100" y="29"/>
                    <a:pt x="108" y="32"/>
                  </a:cubicBezTo>
                  <a:cubicBezTo>
                    <a:pt x="113" y="35"/>
                    <a:pt x="118" y="32"/>
                    <a:pt x="124" y="29"/>
                  </a:cubicBezTo>
                  <a:cubicBezTo>
                    <a:pt x="136" y="23"/>
                    <a:pt x="138" y="9"/>
                    <a:pt x="140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8" y="7"/>
                    <a:pt x="128" y="19"/>
                    <a:pt x="121" y="23"/>
                  </a:cubicBezTo>
                  <a:close/>
                  <a:moveTo>
                    <a:pt x="17" y="78"/>
                  </a:moveTo>
                  <a:cubicBezTo>
                    <a:pt x="16" y="77"/>
                    <a:pt x="13" y="75"/>
                    <a:pt x="13" y="74"/>
                  </a:cubicBezTo>
                  <a:cubicBezTo>
                    <a:pt x="13" y="73"/>
                    <a:pt x="13" y="73"/>
                    <a:pt x="13" y="72"/>
                  </a:cubicBezTo>
                  <a:cubicBezTo>
                    <a:pt x="14" y="73"/>
                    <a:pt x="15" y="74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6"/>
                    <a:pt x="16" y="76"/>
                  </a:cubicBezTo>
                  <a:cubicBezTo>
                    <a:pt x="17" y="76"/>
                    <a:pt x="17" y="78"/>
                    <a:pt x="18" y="79"/>
                  </a:cubicBezTo>
                  <a:cubicBezTo>
                    <a:pt x="18" y="79"/>
                    <a:pt x="17" y="79"/>
                    <a:pt x="1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6" name="Freeform 2534">
              <a:extLst>
                <a:ext uri="{FF2B5EF4-FFF2-40B4-BE49-F238E27FC236}">
                  <a16:creationId xmlns:a16="http://schemas.microsoft.com/office/drawing/2014/main" id="{63963816-A0EB-40E5-ABB3-DB446DFBE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1" y="3338"/>
              <a:ext cx="333" cy="257"/>
            </a:xfrm>
            <a:custGeom>
              <a:avLst/>
              <a:gdLst>
                <a:gd name="T0" fmla="*/ 1584 w 148"/>
                <a:gd name="T1" fmla="*/ 41 h 107"/>
                <a:gd name="T2" fmla="*/ 1402 w 148"/>
                <a:gd name="T3" fmla="*/ 334 h 107"/>
                <a:gd name="T4" fmla="*/ 1368 w 148"/>
                <a:gd name="T5" fmla="*/ 334 h 107"/>
                <a:gd name="T6" fmla="*/ 1348 w 148"/>
                <a:gd name="T7" fmla="*/ 276 h 107"/>
                <a:gd name="T8" fmla="*/ 1211 w 148"/>
                <a:gd name="T9" fmla="*/ 41 h 107"/>
                <a:gd name="T10" fmla="*/ 1058 w 148"/>
                <a:gd name="T11" fmla="*/ 41 h 107"/>
                <a:gd name="T12" fmla="*/ 936 w 148"/>
                <a:gd name="T13" fmla="*/ 428 h 107"/>
                <a:gd name="T14" fmla="*/ 936 w 148"/>
                <a:gd name="T15" fmla="*/ 456 h 107"/>
                <a:gd name="T16" fmla="*/ 923 w 148"/>
                <a:gd name="T17" fmla="*/ 334 h 107"/>
                <a:gd name="T18" fmla="*/ 923 w 148"/>
                <a:gd name="T19" fmla="*/ 317 h 107"/>
                <a:gd name="T20" fmla="*/ 709 w 148"/>
                <a:gd name="T21" fmla="*/ 12 h 107"/>
                <a:gd name="T22" fmla="*/ 466 w 148"/>
                <a:gd name="T23" fmla="*/ 178 h 107"/>
                <a:gd name="T24" fmla="*/ 437 w 148"/>
                <a:gd name="T25" fmla="*/ 358 h 107"/>
                <a:gd name="T26" fmla="*/ 466 w 148"/>
                <a:gd name="T27" fmla="*/ 543 h 107"/>
                <a:gd name="T28" fmla="*/ 329 w 148"/>
                <a:gd name="T29" fmla="*/ 555 h 107"/>
                <a:gd name="T30" fmla="*/ 239 w 148"/>
                <a:gd name="T31" fmla="*/ 733 h 107"/>
                <a:gd name="T32" fmla="*/ 239 w 148"/>
                <a:gd name="T33" fmla="*/ 733 h 107"/>
                <a:gd name="T34" fmla="*/ 263 w 148"/>
                <a:gd name="T35" fmla="*/ 860 h 107"/>
                <a:gd name="T36" fmla="*/ 72 w 148"/>
                <a:gd name="T37" fmla="*/ 848 h 107"/>
                <a:gd name="T38" fmla="*/ 0 w 148"/>
                <a:gd name="T39" fmla="*/ 1028 h 107"/>
                <a:gd name="T40" fmla="*/ 11 w 148"/>
                <a:gd name="T41" fmla="*/ 1124 h 107"/>
                <a:gd name="T42" fmla="*/ 117 w 148"/>
                <a:gd name="T43" fmla="*/ 1304 h 107"/>
                <a:gd name="T44" fmla="*/ 173 w 148"/>
                <a:gd name="T45" fmla="*/ 1383 h 107"/>
                <a:gd name="T46" fmla="*/ 173 w 148"/>
                <a:gd name="T47" fmla="*/ 1424 h 107"/>
                <a:gd name="T48" fmla="*/ 173 w 148"/>
                <a:gd name="T49" fmla="*/ 1441 h 107"/>
                <a:gd name="T50" fmla="*/ 182 w 148"/>
                <a:gd name="T51" fmla="*/ 1453 h 107"/>
                <a:gd name="T52" fmla="*/ 239 w 148"/>
                <a:gd name="T53" fmla="*/ 1470 h 107"/>
                <a:gd name="T54" fmla="*/ 284 w 148"/>
                <a:gd name="T55" fmla="*/ 1441 h 107"/>
                <a:gd name="T56" fmla="*/ 376 w 148"/>
                <a:gd name="T57" fmla="*/ 1345 h 107"/>
                <a:gd name="T58" fmla="*/ 376 w 148"/>
                <a:gd name="T59" fmla="*/ 1333 h 107"/>
                <a:gd name="T60" fmla="*/ 376 w 148"/>
                <a:gd name="T61" fmla="*/ 1263 h 107"/>
                <a:gd name="T62" fmla="*/ 389 w 148"/>
                <a:gd name="T63" fmla="*/ 1263 h 107"/>
                <a:gd name="T64" fmla="*/ 572 w 148"/>
                <a:gd name="T65" fmla="*/ 970 h 107"/>
                <a:gd name="T66" fmla="*/ 572 w 148"/>
                <a:gd name="T67" fmla="*/ 958 h 107"/>
                <a:gd name="T68" fmla="*/ 538 w 148"/>
                <a:gd name="T69" fmla="*/ 831 h 107"/>
                <a:gd name="T70" fmla="*/ 648 w 148"/>
                <a:gd name="T71" fmla="*/ 761 h 107"/>
                <a:gd name="T72" fmla="*/ 720 w 148"/>
                <a:gd name="T73" fmla="*/ 622 h 107"/>
                <a:gd name="T74" fmla="*/ 801 w 148"/>
                <a:gd name="T75" fmla="*/ 733 h 107"/>
                <a:gd name="T76" fmla="*/ 1013 w 148"/>
                <a:gd name="T77" fmla="*/ 692 h 107"/>
                <a:gd name="T78" fmla="*/ 1130 w 148"/>
                <a:gd name="T79" fmla="*/ 428 h 107"/>
                <a:gd name="T80" fmla="*/ 1139 w 148"/>
                <a:gd name="T81" fmla="*/ 387 h 107"/>
                <a:gd name="T82" fmla="*/ 1256 w 148"/>
                <a:gd name="T83" fmla="*/ 555 h 107"/>
                <a:gd name="T84" fmla="*/ 1483 w 148"/>
                <a:gd name="T85" fmla="*/ 514 h 107"/>
                <a:gd name="T86" fmla="*/ 1685 w 148"/>
                <a:gd name="T87" fmla="*/ 70 h 107"/>
                <a:gd name="T88" fmla="*/ 1685 w 148"/>
                <a:gd name="T89" fmla="*/ 70 h 107"/>
                <a:gd name="T90" fmla="*/ 1640 w 148"/>
                <a:gd name="T91" fmla="*/ 0 h 107"/>
                <a:gd name="T92" fmla="*/ 1584 w 148"/>
                <a:gd name="T93" fmla="*/ 41 h 107"/>
                <a:gd name="T94" fmla="*/ 673 w 148"/>
                <a:gd name="T95" fmla="*/ 428 h 107"/>
                <a:gd name="T96" fmla="*/ 619 w 148"/>
                <a:gd name="T97" fmla="*/ 288 h 107"/>
                <a:gd name="T98" fmla="*/ 619 w 148"/>
                <a:gd name="T99" fmla="*/ 276 h 107"/>
                <a:gd name="T100" fmla="*/ 639 w 148"/>
                <a:gd name="T101" fmla="*/ 247 h 107"/>
                <a:gd name="T102" fmla="*/ 693 w 148"/>
                <a:gd name="T103" fmla="*/ 375 h 107"/>
                <a:gd name="T104" fmla="*/ 709 w 148"/>
                <a:gd name="T105" fmla="*/ 473 h 107"/>
                <a:gd name="T106" fmla="*/ 709 w 148"/>
                <a:gd name="T107" fmla="*/ 497 h 107"/>
                <a:gd name="T108" fmla="*/ 673 w 148"/>
                <a:gd name="T109" fmla="*/ 428 h 10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8" h="107">
                  <a:moveTo>
                    <a:pt x="139" y="3"/>
                  </a:moveTo>
                  <a:cubicBezTo>
                    <a:pt x="138" y="9"/>
                    <a:pt x="130" y="20"/>
                    <a:pt x="123" y="24"/>
                  </a:cubicBezTo>
                  <a:cubicBezTo>
                    <a:pt x="123" y="24"/>
                    <a:pt x="121" y="25"/>
                    <a:pt x="120" y="24"/>
                  </a:cubicBezTo>
                  <a:cubicBezTo>
                    <a:pt x="120" y="24"/>
                    <a:pt x="119" y="22"/>
                    <a:pt x="118" y="20"/>
                  </a:cubicBezTo>
                  <a:cubicBezTo>
                    <a:pt x="118" y="16"/>
                    <a:pt x="116" y="7"/>
                    <a:pt x="106" y="3"/>
                  </a:cubicBezTo>
                  <a:cubicBezTo>
                    <a:pt x="100" y="1"/>
                    <a:pt x="95" y="2"/>
                    <a:pt x="93" y="3"/>
                  </a:cubicBezTo>
                  <a:cubicBezTo>
                    <a:pt x="86" y="7"/>
                    <a:pt x="84" y="19"/>
                    <a:pt x="82" y="31"/>
                  </a:cubicBezTo>
                  <a:cubicBezTo>
                    <a:pt x="82" y="31"/>
                    <a:pt x="82" y="32"/>
                    <a:pt x="82" y="33"/>
                  </a:cubicBezTo>
                  <a:cubicBezTo>
                    <a:pt x="82" y="32"/>
                    <a:pt x="81" y="24"/>
                    <a:pt x="81" y="24"/>
                  </a:cubicBezTo>
                  <a:cubicBezTo>
                    <a:pt x="81" y="24"/>
                    <a:pt x="81" y="23"/>
                    <a:pt x="81" y="23"/>
                  </a:cubicBezTo>
                  <a:cubicBezTo>
                    <a:pt x="79" y="15"/>
                    <a:pt x="76" y="3"/>
                    <a:pt x="62" y="1"/>
                  </a:cubicBezTo>
                  <a:cubicBezTo>
                    <a:pt x="58" y="0"/>
                    <a:pt x="48" y="0"/>
                    <a:pt x="41" y="13"/>
                  </a:cubicBezTo>
                  <a:cubicBezTo>
                    <a:pt x="40" y="15"/>
                    <a:pt x="38" y="20"/>
                    <a:pt x="38" y="26"/>
                  </a:cubicBezTo>
                  <a:cubicBezTo>
                    <a:pt x="38" y="30"/>
                    <a:pt x="39" y="34"/>
                    <a:pt x="41" y="39"/>
                  </a:cubicBezTo>
                  <a:cubicBezTo>
                    <a:pt x="37" y="38"/>
                    <a:pt x="32" y="38"/>
                    <a:pt x="29" y="40"/>
                  </a:cubicBezTo>
                  <a:cubicBezTo>
                    <a:pt x="24" y="42"/>
                    <a:pt x="21" y="47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6"/>
                    <a:pt x="22" y="59"/>
                    <a:pt x="23" y="62"/>
                  </a:cubicBezTo>
                  <a:cubicBezTo>
                    <a:pt x="18" y="59"/>
                    <a:pt x="12" y="57"/>
                    <a:pt x="6" y="61"/>
                  </a:cubicBezTo>
                  <a:cubicBezTo>
                    <a:pt x="4" y="63"/>
                    <a:pt x="0" y="67"/>
                    <a:pt x="0" y="74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2" y="87"/>
                    <a:pt x="7" y="91"/>
                    <a:pt x="10" y="94"/>
                  </a:cubicBezTo>
                  <a:cubicBezTo>
                    <a:pt x="11" y="95"/>
                    <a:pt x="14" y="98"/>
                    <a:pt x="15" y="100"/>
                  </a:cubicBezTo>
                  <a:cubicBezTo>
                    <a:pt x="15" y="101"/>
                    <a:pt x="15" y="102"/>
                    <a:pt x="15" y="103"/>
                  </a:cubicBezTo>
                  <a:cubicBezTo>
                    <a:pt x="15" y="103"/>
                    <a:pt x="15" y="104"/>
                    <a:pt x="15" y="104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7" y="106"/>
                    <a:pt x="19" y="107"/>
                    <a:pt x="21" y="106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8" y="103"/>
                    <a:pt x="33" y="102"/>
                    <a:pt x="33" y="97"/>
                  </a:cubicBezTo>
                  <a:cubicBezTo>
                    <a:pt x="33" y="97"/>
                    <a:pt x="33" y="96"/>
                    <a:pt x="33" y="96"/>
                  </a:cubicBezTo>
                  <a:cubicBezTo>
                    <a:pt x="33" y="94"/>
                    <a:pt x="33" y="93"/>
                    <a:pt x="33" y="91"/>
                  </a:cubicBezTo>
                  <a:cubicBezTo>
                    <a:pt x="33" y="91"/>
                    <a:pt x="34" y="91"/>
                    <a:pt x="34" y="91"/>
                  </a:cubicBezTo>
                  <a:cubicBezTo>
                    <a:pt x="45" y="89"/>
                    <a:pt x="50" y="78"/>
                    <a:pt x="50" y="70"/>
                  </a:cubicBezTo>
                  <a:cubicBezTo>
                    <a:pt x="50" y="70"/>
                    <a:pt x="50" y="69"/>
                    <a:pt x="50" y="69"/>
                  </a:cubicBezTo>
                  <a:cubicBezTo>
                    <a:pt x="50" y="66"/>
                    <a:pt x="49" y="63"/>
                    <a:pt x="47" y="60"/>
                  </a:cubicBezTo>
                  <a:cubicBezTo>
                    <a:pt x="51" y="59"/>
                    <a:pt x="54" y="57"/>
                    <a:pt x="57" y="55"/>
                  </a:cubicBezTo>
                  <a:cubicBezTo>
                    <a:pt x="61" y="51"/>
                    <a:pt x="63" y="48"/>
                    <a:pt x="63" y="45"/>
                  </a:cubicBezTo>
                  <a:cubicBezTo>
                    <a:pt x="65" y="49"/>
                    <a:pt x="66" y="52"/>
                    <a:pt x="70" y="53"/>
                  </a:cubicBezTo>
                  <a:cubicBezTo>
                    <a:pt x="78" y="58"/>
                    <a:pt x="86" y="52"/>
                    <a:pt x="89" y="50"/>
                  </a:cubicBezTo>
                  <a:cubicBezTo>
                    <a:pt x="95" y="46"/>
                    <a:pt x="97" y="38"/>
                    <a:pt x="99" y="31"/>
                  </a:cubicBezTo>
                  <a:cubicBezTo>
                    <a:pt x="99" y="30"/>
                    <a:pt x="99" y="29"/>
                    <a:pt x="100" y="28"/>
                  </a:cubicBezTo>
                  <a:cubicBezTo>
                    <a:pt x="101" y="32"/>
                    <a:pt x="103" y="37"/>
                    <a:pt x="110" y="40"/>
                  </a:cubicBezTo>
                  <a:cubicBezTo>
                    <a:pt x="118" y="43"/>
                    <a:pt x="125" y="40"/>
                    <a:pt x="130" y="37"/>
                  </a:cubicBezTo>
                  <a:cubicBezTo>
                    <a:pt x="143" y="29"/>
                    <a:pt x="146" y="1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3"/>
                    <a:pt x="146" y="1"/>
                    <a:pt x="144" y="0"/>
                  </a:cubicBezTo>
                  <a:cubicBezTo>
                    <a:pt x="142" y="0"/>
                    <a:pt x="140" y="1"/>
                    <a:pt x="139" y="3"/>
                  </a:cubicBezTo>
                  <a:close/>
                  <a:moveTo>
                    <a:pt x="59" y="31"/>
                  </a:moveTo>
                  <a:cubicBezTo>
                    <a:pt x="57" y="28"/>
                    <a:pt x="54" y="23"/>
                    <a:pt x="54" y="2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19"/>
                    <a:pt x="56" y="18"/>
                    <a:pt x="56" y="18"/>
                  </a:cubicBezTo>
                  <a:cubicBezTo>
                    <a:pt x="57" y="18"/>
                    <a:pt x="60" y="22"/>
                    <a:pt x="61" y="27"/>
                  </a:cubicBezTo>
                  <a:cubicBezTo>
                    <a:pt x="61" y="28"/>
                    <a:pt x="62" y="34"/>
                    <a:pt x="62" y="34"/>
                  </a:cubicBezTo>
                  <a:cubicBezTo>
                    <a:pt x="62" y="34"/>
                    <a:pt x="62" y="35"/>
                    <a:pt x="62" y="36"/>
                  </a:cubicBezTo>
                  <a:cubicBezTo>
                    <a:pt x="61" y="34"/>
                    <a:pt x="60" y="33"/>
                    <a:pt x="59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7" name="Freeform 2535">
              <a:extLst>
                <a:ext uri="{FF2B5EF4-FFF2-40B4-BE49-F238E27FC236}">
                  <a16:creationId xmlns:a16="http://schemas.microsoft.com/office/drawing/2014/main" id="{467D3AE9-541F-4A05-8722-FB8B1C72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345"/>
              <a:ext cx="1098" cy="1176"/>
            </a:xfrm>
            <a:custGeom>
              <a:avLst/>
              <a:gdLst>
                <a:gd name="T0" fmla="*/ 1377 w 488"/>
                <a:gd name="T1" fmla="*/ 288 h 490"/>
                <a:gd name="T2" fmla="*/ 1402 w 488"/>
                <a:gd name="T3" fmla="*/ 358 h 490"/>
                <a:gd name="T4" fmla="*/ 2714 w 488"/>
                <a:gd name="T5" fmla="*/ 456 h 490"/>
                <a:gd name="T6" fmla="*/ 3362 w 488"/>
                <a:gd name="T7" fmla="*/ 1008 h 490"/>
                <a:gd name="T8" fmla="*/ 4374 w 488"/>
                <a:gd name="T9" fmla="*/ 1618 h 490"/>
                <a:gd name="T10" fmla="*/ 5357 w 488"/>
                <a:gd name="T11" fmla="*/ 2597 h 490"/>
                <a:gd name="T12" fmla="*/ 4147 w 488"/>
                <a:gd name="T13" fmla="*/ 3605 h 490"/>
                <a:gd name="T14" fmla="*/ 3191 w 488"/>
                <a:gd name="T15" fmla="*/ 4286 h 490"/>
                <a:gd name="T16" fmla="*/ 2531 w 488"/>
                <a:gd name="T17" fmla="*/ 4246 h 490"/>
                <a:gd name="T18" fmla="*/ 2507 w 488"/>
                <a:gd name="T19" fmla="*/ 4670 h 490"/>
                <a:gd name="T20" fmla="*/ 4354 w 488"/>
                <a:gd name="T21" fmla="*/ 4366 h 490"/>
                <a:gd name="T22" fmla="*/ 4183 w 488"/>
                <a:gd name="T23" fmla="*/ 5114 h 490"/>
                <a:gd name="T24" fmla="*/ 3098 w 488"/>
                <a:gd name="T25" fmla="*/ 5640 h 490"/>
                <a:gd name="T26" fmla="*/ 2232 w 488"/>
                <a:gd name="T27" fmla="*/ 5242 h 490"/>
                <a:gd name="T28" fmla="*/ 1530 w 488"/>
                <a:gd name="T29" fmla="*/ 5102 h 490"/>
                <a:gd name="T30" fmla="*/ 1814 w 488"/>
                <a:gd name="T31" fmla="*/ 5570 h 490"/>
                <a:gd name="T32" fmla="*/ 2394 w 488"/>
                <a:gd name="T33" fmla="*/ 6278 h 490"/>
                <a:gd name="T34" fmla="*/ 1814 w 488"/>
                <a:gd name="T35" fmla="*/ 6456 h 490"/>
                <a:gd name="T36" fmla="*/ 936 w 488"/>
                <a:gd name="T37" fmla="*/ 5242 h 490"/>
                <a:gd name="T38" fmla="*/ 583 w 488"/>
                <a:gd name="T39" fmla="*/ 4274 h 490"/>
                <a:gd name="T40" fmla="*/ 126 w 488"/>
                <a:gd name="T41" fmla="*/ 4394 h 490"/>
                <a:gd name="T42" fmla="*/ 239 w 488"/>
                <a:gd name="T43" fmla="*/ 5311 h 490"/>
                <a:gd name="T44" fmla="*/ 227 w 488"/>
                <a:gd name="T45" fmla="*/ 6595 h 490"/>
                <a:gd name="T46" fmla="*/ 173 w 488"/>
                <a:gd name="T47" fmla="*/ 6526 h 490"/>
                <a:gd name="T48" fmla="*/ 81 w 488"/>
                <a:gd name="T49" fmla="*/ 6497 h 490"/>
                <a:gd name="T50" fmla="*/ 648 w 488"/>
                <a:gd name="T51" fmla="*/ 6370 h 490"/>
                <a:gd name="T52" fmla="*/ 275 w 488"/>
                <a:gd name="T53" fmla="*/ 4879 h 490"/>
                <a:gd name="T54" fmla="*/ 308 w 488"/>
                <a:gd name="T55" fmla="*/ 4296 h 490"/>
                <a:gd name="T56" fmla="*/ 740 w 488"/>
                <a:gd name="T57" fmla="*/ 4850 h 490"/>
                <a:gd name="T58" fmla="*/ 1240 w 488"/>
                <a:gd name="T59" fmla="*/ 6250 h 490"/>
                <a:gd name="T60" fmla="*/ 2304 w 488"/>
                <a:gd name="T61" fmla="*/ 6497 h 490"/>
                <a:gd name="T62" fmla="*/ 2259 w 488"/>
                <a:gd name="T63" fmla="*/ 5587 h 490"/>
                <a:gd name="T64" fmla="*/ 2151 w 488"/>
                <a:gd name="T65" fmla="*/ 5381 h 490"/>
                <a:gd name="T66" fmla="*/ 4091 w 488"/>
                <a:gd name="T67" fmla="*/ 5242 h 490"/>
                <a:gd name="T68" fmla="*/ 4831 w 488"/>
                <a:gd name="T69" fmla="*/ 4325 h 490"/>
                <a:gd name="T70" fmla="*/ 4284 w 488"/>
                <a:gd name="T71" fmla="*/ 4229 h 490"/>
                <a:gd name="T72" fmla="*/ 2597 w 488"/>
                <a:gd name="T73" fmla="*/ 4505 h 490"/>
                <a:gd name="T74" fmla="*/ 2941 w 488"/>
                <a:gd name="T75" fmla="*/ 4325 h 490"/>
                <a:gd name="T76" fmla="*/ 3852 w 488"/>
                <a:gd name="T77" fmla="*/ 4135 h 490"/>
                <a:gd name="T78" fmla="*/ 4354 w 488"/>
                <a:gd name="T79" fmla="*/ 3814 h 490"/>
                <a:gd name="T80" fmla="*/ 4932 w 488"/>
                <a:gd name="T81" fmla="*/ 1728 h 490"/>
                <a:gd name="T82" fmla="*/ 3717 w 488"/>
                <a:gd name="T83" fmla="*/ 1301 h 490"/>
                <a:gd name="T84" fmla="*/ 3418 w 488"/>
                <a:gd name="T85" fmla="*/ 773 h 490"/>
                <a:gd name="T86" fmla="*/ 1834 w 488"/>
                <a:gd name="T87" fmla="*/ 168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88" h="490">
                  <a:moveTo>
                    <a:pt x="161" y="12"/>
                  </a:moveTo>
                  <a:cubicBezTo>
                    <a:pt x="148" y="15"/>
                    <a:pt x="135" y="20"/>
                    <a:pt x="121" y="21"/>
                  </a:cubicBezTo>
                  <a:cubicBezTo>
                    <a:pt x="121" y="21"/>
                    <a:pt x="117" y="19"/>
                    <a:pt x="118" y="24"/>
                  </a:cubicBezTo>
                  <a:cubicBezTo>
                    <a:pt x="118" y="26"/>
                    <a:pt x="123" y="26"/>
                    <a:pt x="123" y="26"/>
                  </a:cubicBezTo>
                  <a:cubicBezTo>
                    <a:pt x="138" y="25"/>
                    <a:pt x="148" y="20"/>
                    <a:pt x="161" y="17"/>
                  </a:cubicBezTo>
                  <a:cubicBezTo>
                    <a:pt x="186" y="12"/>
                    <a:pt x="210" y="23"/>
                    <a:pt x="238" y="33"/>
                  </a:cubicBezTo>
                  <a:cubicBezTo>
                    <a:pt x="261" y="42"/>
                    <a:pt x="280" y="44"/>
                    <a:pt x="290" y="62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301" y="85"/>
                    <a:pt x="308" y="93"/>
                    <a:pt x="321" y="101"/>
                  </a:cubicBezTo>
                  <a:cubicBezTo>
                    <a:pt x="339" y="112"/>
                    <a:pt x="362" y="115"/>
                    <a:pt x="384" y="117"/>
                  </a:cubicBezTo>
                  <a:cubicBezTo>
                    <a:pt x="401" y="119"/>
                    <a:pt x="416" y="125"/>
                    <a:pt x="430" y="131"/>
                  </a:cubicBezTo>
                  <a:cubicBezTo>
                    <a:pt x="450" y="139"/>
                    <a:pt x="467" y="163"/>
                    <a:pt x="470" y="188"/>
                  </a:cubicBezTo>
                  <a:cubicBezTo>
                    <a:pt x="475" y="227"/>
                    <a:pt x="407" y="244"/>
                    <a:pt x="374" y="257"/>
                  </a:cubicBezTo>
                  <a:cubicBezTo>
                    <a:pt x="364" y="261"/>
                    <a:pt x="364" y="261"/>
                    <a:pt x="364" y="261"/>
                  </a:cubicBezTo>
                  <a:cubicBezTo>
                    <a:pt x="350" y="266"/>
                    <a:pt x="339" y="274"/>
                    <a:pt x="327" y="282"/>
                  </a:cubicBezTo>
                  <a:cubicBezTo>
                    <a:pt x="311" y="293"/>
                    <a:pt x="299" y="307"/>
                    <a:pt x="280" y="310"/>
                  </a:cubicBezTo>
                  <a:cubicBezTo>
                    <a:pt x="277" y="310"/>
                    <a:pt x="269" y="308"/>
                    <a:pt x="261" y="307"/>
                  </a:cubicBezTo>
                  <a:cubicBezTo>
                    <a:pt x="247" y="303"/>
                    <a:pt x="231" y="301"/>
                    <a:pt x="222" y="307"/>
                  </a:cubicBezTo>
                  <a:cubicBezTo>
                    <a:pt x="219" y="309"/>
                    <a:pt x="216" y="315"/>
                    <a:pt x="215" y="319"/>
                  </a:cubicBezTo>
                  <a:cubicBezTo>
                    <a:pt x="213" y="327"/>
                    <a:pt x="214" y="334"/>
                    <a:pt x="220" y="338"/>
                  </a:cubicBezTo>
                  <a:cubicBezTo>
                    <a:pt x="245" y="361"/>
                    <a:pt x="340" y="336"/>
                    <a:pt x="364" y="325"/>
                  </a:cubicBezTo>
                  <a:cubicBezTo>
                    <a:pt x="382" y="316"/>
                    <a:pt x="382" y="316"/>
                    <a:pt x="382" y="316"/>
                  </a:cubicBezTo>
                  <a:cubicBezTo>
                    <a:pt x="399" y="306"/>
                    <a:pt x="417" y="315"/>
                    <a:pt x="402" y="333"/>
                  </a:cubicBezTo>
                  <a:cubicBezTo>
                    <a:pt x="391" y="345"/>
                    <a:pt x="379" y="363"/>
                    <a:pt x="367" y="370"/>
                  </a:cubicBezTo>
                  <a:cubicBezTo>
                    <a:pt x="358" y="376"/>
                    <a:pt x="358" y="376"/>
                    <a:pt x="358" y="376"/>
                  </a:cubicBezTo>
                  <a:cubicBezTo>
                    <a:pt x="328" y="395"/>
                    <a:pt x="296" y="405"/>
                    <a:pt x="272" y="408"/>
                  </a:cubicBezTo>
                  <a:cubicBezTo>
                    <a:pt x="247" y="412"/>
                    <a:pt x="225" y="401"/>
                    <a:pt x="207" y="388"/>
                  </a:cubicBezTo>
                  <a:cubicBezTo>
                    <a:pt x="196" y="379"/>
                    <a:pt x="196" y="379"/>
                    <a:pt x="196" y="379"/>
                  </a:cubicBezTo>
                  <a:cubicBezTo>
                    <a:pt x="176" y="363"/>
                    <a:pt x="170" y="359"/>
                    <a:pt x="152" y="359"/>
                  </a:cubicBezTo>
                  <a:cubicBezTo>
                    <a:pt x="145" y="360"/>
                    <a:pt x="138" y="363"/>
                    <a:pt x="134" y="369"/>
                  </a:cubicBezTo>
                  <a:cubicBezTo>
                    <a:pt x="130" y="374"/>
                    <a:pt x="129" y="381"/>
                    <a:pt x="131" y="388"/>
                  </a:cubicBezTo>
                  <a:cubicBezTo>
                    <a:pt x="135" y="397"/>
                    <a:pt x="146" y="400"/>
                    <a:pt x="159" y="403"/>
                  </a:cubicBezTo>
                  <a:cubicBezTo>
                    <a:pt x="170" y="405"/>
                    <a:pt x="182" y="407"/>
                    <a:pt x="190" y="414"/>
                  </a:cubicBezTo>
                  <a:cubicBezTo>
                    <a:pt x="205" y="425"/>
                    <a:pt x="213" y="439"/>
                    <a:pt x="210" y="454"/>
                  </a:cubicBezTo>
                  <a:cubicBezTo>
                    <a:pt x="209" y="458"/>
                    <a:pt x="206" y="462"/>
                    <a:pt x="201" y="465"/>
                  </a:cubicBezTo>
                  <a:cubicBezTo>
                    <a:pt x="190" y="471"/>
                    <a:pt x="168" y="470"/>
                    <a:pt x="159" y="467"/>
                  </a:cubicBezTo>
                  <a:cubicBezTo>
                    <a:pt x="145" y="463"/>
                    <a:pt x="122" y="455"/>
                    <a:pt x="112" y="447"/>
                  </a:cubicBezTo>
                  <a:cubicBezTo>
                    <a:pt x="94" y="431"/>
                    <a:pt x="87" y="404"/>
                    <a:pt x="82" y="379"/>
                  </a:cubicBezTo>
                  <a:cubicBezTo>
                    <a:pt x="80" y="368"/>
                    <a:pt x="77" y="359"/>
                    <a:pt x="75" y="349"/>
                  </a:cubicBezTo>
                  <a:cubicBezTo>
                    <a:pt x="68" y="329"/>
                    <a:pt x="62" y="315"/>
                    <a:pt x="51" y="309"/>
                  </a:cubicBezTo>
                  <a:cubicBezTo>
                    <a:pt x="42" y="304"/>
                    <a:pt x="36" y="301"/>
                    <a:pt x="26" y="304"/>
                  </a:cubicBezTo>
                  <a:cubicBezTo>
                    <a:pt x="19" y="307"/>
                    <a:pt x="14" y="311"/>
                    <a:pt x="11" y="318"/>
                  </a:cubicBezTo>
                  <a:cubicBezTo>
                    <a:pt x="6" y="328"/>
                    <a:pt x="0" y="346"/>
                    <a:pt x="6" y="361"/>
                  </a:cubicBezTo>
                  <a:cubicBezTo>
                    <a:pt x="9" y="367"/>
                    <a:pt x="14" y="375"/>
                    <a:pt x="21" y="384"/>
                  </a:cubicBezTo>
                  <a:cubicBezTo>
                    <a:pt x="37" y="407"/>
                    <a:pt x="69" y="435"/>
                    <a:pt x="52" y="456"/>
                  </a:cubicBezTo>
                  <a:cubicBezTo>
                    <a:pt x="37" y="474"/>
                    <a:pt x="23" y="477"/>
                    <a:pt x="20" y="477"/>
                  </a:cubicBezTo>
                  <a:cubicBezTo>
                    <a:pt x="20" y="477"/>
                    <a:pt x="20" y="477"/>
                    <a:pt x="20" y="477"/>
                  </a:cubicBezTo>
                  <a:cubicBezTo>
                    <a:pt x="20" y="476"/>
                    <a:pt x="15" y="476"/>
                    <a:pt x="15" y="472"/>
                  </a:cubicBezTo>
                  <a:cubicBezTo>
                    <a:pt x="15" y="472"/>
                    <a:pt x="15" y="471"/>
                    <a:pt x="15" y="471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7" y="480"/>
                    <a:pt x="12" y="483"/>
                    <a:pt x="18" y="485"/>
                  </a:cubicBezTo>
                  <a:cubicBezTo>
                    <a:pt x="31" y="490"/>
                    <a:pt x="47" y="473"/>
                    <a:pt x="57" y="461"/>
                  </a:cubicBezTo>
                  <a:cubicBezTo>
                    <a:pt x="80" y="433"/>
                    <a:pt x="55" y="399"/>
                    <a:pt x="37" y="374"/>
                  </a:cubicBezTo>
                  <a:cubicBezTo>
                    <a:pt x="32" y="366"/>
                    <a:pt x="26" y="358"/>
                    <a:pt x="24" y="353"/>
                  </a:cubicBezTo>
                  <a:cubicBezTo>
                    <a:pt x="19" y="342"/>
                    <a:pt x="16" y="326"/>
                    <a:pt x="19" y="318"/>
                  </a:cubicBezTo>
                  <a:cubicBezTo>
                    <a:pt x="21" y="315"/>
                    <a:pt x="24" y="312"/>
                    <a:pt x="27" y="311"/>
                  </a:cubicBezTo>
                  <a:cubicBezTo>
                    <a:pt x="34" y="309"/>
                    <a:pt x="43" y="312"/>
                    <a:pt x="48" y="315"/>
                  </a:cubicBezTo>
                  <a:cubicBezTo>
                    <a:pt x="65" y="324"/>
                    <a:pt x="59" y="334"/>
                    <a:pt x="65" y="351"/>
                  </a:cubicBezTo>
                  <a:cubicBezTo>
                    <a:pt x="67" y="360"/>
                    <a:pt x="69" y="369"/>
                    <a:pt x="72" y="379"/>
                  </a:cubicBezTo>
                  <a:cubicBezTo>
                    <a:pt x="78" y="407"/>
                    <a:pt x="89" y="434"/>
                    <a:pt x="109" y="452"/>
                  </a:cubicBezTo>
                  <a:cubicBezTo>
                    <a:pt x="120" y="462"/>
                    <a:pt x="140" y="468"/>
                    <a:pt x="155" y="472"/>
                  </a:cubicBezTo>
                  <a:cubicBezTo>
                    <a:pt x="168" y="476"/>
                    <a:pt x="188" y="478"/>
                    <a:pt x="202" y="470"/>
                  </a:cubicBezTo>
                  <a:cubicBezTo>
                    <a:pt x="210" y="466"/>
                    <a:pt x="216" y="462"/>
                    <a:pt x="218" y="454"/>
                  </a:cubicBezTo>
                  <a:cubicBezTo>
                    <a:pt x="223" y="434"/>
                    <a:pt x="217" y="419"/>
                    <a:pt x="198" y="404"/>
                  </a:cubicBezTo>
                  <a:cubicBezTo>
                    <a:pt x="188" y="396"/>
                    <a:pt x="174" y="393"/>
                    <a:pt x="162" y="391"/>
                  </a:cubicBezTo>
                  <a:cubicBezTo>
                    <a:pt x="155" y="389"/>
                    <a:pt x="154" y="364"/>
                    <a:pt x="189" y="389"/>
                  </a:cubicBezTo>
                  <a:cubicBezTo>
                    <a:pt x="200" y="397"/>
                    <a:pt x="200" y="397"/>
                    <a:pt x="200" y="397"/>
                  </a:cubicBezTo>
                  <a:cubicBezTo>
                    <a:pt x="240" y="427"/>
                    <a:pt x="293" y="421"/>
                    <a:pt x="359" y="379"/>
                  </a:cubicBezTo>
                  <a:cubicBezTo>
                    <a:pt x="367" y="374"/>
                    <a:pt x="367" y="374"/>
                    <a:pt x="367" y="374"/>
                  </a:cubicBezTo>
                  <a:cubicBezTo>
                    <a:pt x="390" y="360"/>
                    <a:pt x="424" y="339"/>
                    <a:pt x="424" y="313"/>
                  </a:cubicBezTo>
                  <a:cubicBezTo>
                    <a:pt x="425" y="305"/>
                    <a:pt x="422" y="299"/>
                    <a:pt x="417" y="296"/>
                  </a:cubicBezTo>
                  <a:cubicBezTo>
                    <a:pt x="408" y="290"/>
                    <a:pt x="393" y="297"/>
                    <a:pt x="376" y="306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341" y="322"/>
                    <a:pt x="245" y="342"/>
                    <a:pt x="228" y="326"/>
                  </a:cubicBezTo>
                  <a:cubicBezTo>
                    <a:pt x="227" y="325"/>
                    <a:pt x="226" y="324"/>
                    <a:pt x="227" y="320"/>
                  </a:cubicBezTo>
                  <a:cubicBezTo>
                    <a:pt x="228" y="314"/>
                    <a:pt x="247" y="311"/>
                    <a:pt x="258" y="313"/>
                  </a:cubicBezTo>
                  <a:cubicBezTo>
                    <a:pt x="268" y="316"/>
                    <a:pt x="274" y="321"/>
                    <a:pt x="287" y="321"/>
                  </a:cubicBezTo>
                  <a:cubicBezTo>
                    <a:pt x="309" y="319"/>
                    <a:pt x="322" y="310"/>
                    <a:pt x="338" y="299"/>
                  </a:cubicBezTo>
                  <a:cubicBezTo>
                    <a:pt x="349" y="292"/>
                    <a:pt x="360" y="285"/>
                    <a:pt x="373" y="280"/>
                  </a:cubicBezTo>
                  <a:cubicBezTo>
                    <a:pt x="382" y="276"/>
                    <a:pt x="382" y="276"/>
                    <a:pt x="382" y="276"/>
                  </a:cubicBezTo>
                  <a:cubicBezTo>
                    <a:pt x="419" y="262"/>
                    <a:pt x="488" y="235"/>
                    <a:pt x="482" y="187"/>
                  </a:cubicBezTo>
                  <a:cubicBezTo>
                    <a:pt x="479" y="157"/>
                    <a:pt x="458" y="135"/>
                    <a:pt x="433" y="125"/>
                  </a:cubicBezTo>
                  <a:cubicBezTo>
                    <a:pt x="418" y="119"/>
                    <a:pt x="400" y="117"/>
                    <a:pt x="383" y="115"/>
                  </a:cubicBezTo>
                  <a:cubicBezTo>
                    <a:pt x="361" y="112"/>
                    <a:pt x="341" y="104"/>
                    <a:pt x="326" y="94"/>
                  </a:cubicBezTo>
                  <a:cubicBezTo>
                    <a:pt x="316" y="88"/>
                    <a:pt x="311" y="79"/>
                    <a:pt x="306" y="68"/>
                  </a:cubicBezTo>
                  <a:cubicBezTo>
                    <a:pt x="300" y="56"/>
                    <a:pt x="300" y="56"/>
                    <a:pt x="300" y="56"/>
                  </a:cubicBezTo>
                  <a:cubicBezTo>
                    <a:pt x="289" y="35"/>
                    <a:pt x="271" y="21"/>
                    <a:pt x="245" y="11"/>
                  </a:cubicBezTo>
                  <a:cubicBezTo>
                    <a:pt x="214" y="0"/>
                    <a:pt x="187" y="6"/>
                    <a:pt x="161" y="12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48" name="Freeform 2536">
              <a:extLst>
                <a:ext uri="{FF2B5EF4-FFF2-40B4-BE49-F238E27FC236}">
                  <a16:creationId xmlns:a16="http://schemas.microsoft.com/office/drawing/2014/main" id="{54361F9F-E5FF-43BA-94B2-F251F4A7D4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83"/>
              <a:ext cx="1002" cy="598"/>
            </a:xfrm>
            <a:custGeom>
              <a:avLst/>
              <a:gdLst>
                <a:gd name="T0" fmla="*/ 4942 w 445"/>
                <a:gd name="T1" fmla="*/ 2231 h 249"/>
                <a:gd name="T2" fmla="*/ 4386 w 445"/>
                <a:gd name="T3" fmla="*/ 2173 h 249"/>
                <a:gd name="T4" fmla="*/ 3913 w 445"/>
                <a:gd name="T5" fmla="*/ 2896 h 249"/>
                <a:gd name="T6" fmla="*/ 3119 w 445"/>
                <a:gd name="T7" fmla="*/ 3115 h 249"/>
                <a:gd name="T8" fmla="*/ 3276 w 445"/>
                <a:gd name="T9" fmla="*/ 2301 h 249"/>
                <a:gd name="T10" fmla="*/ 3058 w 445"/>
                <a:gd name="T11" fmla="*/ 1148 h 249"/>
                <a:gd name="T12" fmla="*/ 2718 w 445"/>
                <a:gd name="T13" fmla="*/ 2173 h 249"/>
                <a:gd name="T14" fmla="*/ 2308 w 445"/>
                <a:gd name="T15" fmla="*/ 3004 h 249"/>
                <a:gd name="T16" fmla="*/ 1644 w 445"/>
                <a:gd name="T17" fmla="*/ 2964 h 249"/>
                <a:gd name="T18" fmla="*/ 2042 w 445"/>
                <a:gd name="T19" fmla="*/ 2049 h 249"/>
                <a:gd name="T20" fmla="*/ 1714 w 445"/>
                <a:gd name="T21" fmla="*/ 1424 h 249"/>
                <a:gd name="T22" fmla="*/ 1563 w 445"/>
                <a:gd name="T23" fmla="*/ 1909 h 249"/>
                <a:gd name="T24" fmla="*/ 1324 w 445"/>
                <a:gd name="T25" fmla="*/ 1679 h 249"/>
                <a:gd name="T26" fmla="*/ 1358 w 445"/>
                <a:gd name="T27" fmla="*/ 1523 h 249"/>
                <a:gd name="T28" fmla="*/ 1232 w 445"/>
                <a:gd name="T29" fmla="*/ 1304 h 249"/>
                <a:gd name="T30" fmla="*/ 685 w 445"/>
                <a:gd name="T31" fmla="*/ 1996 h 249"/>
                <a:gd name="T32" fmla="*/ 410 w 445"/>
                <a:gd name="T33" fmla="*/ 2798 h 249"/>
                <a:gd name="T34" fmla="*/ 227 w 445"/>
                <a:gd name="T35" fmla="*/ 2025 h 249"/>
                <a:gd name="T36" fmla="*/ 1211 w 445"/>
                <a:gd name="T37" fmla="*/ 110 h 249"/>
                <a:gd name="T38" fmla="*/ 811 w 445"/>
                <a:gd name="T39" fmla="*/ 444 h 249"/>
                <a:gd name="T40" fmla="*/ 239 w 445"/>
                <a:gd name="T41" fmla="*/ 2839 h 249"/>
                <a:gd name="T42" fmla="*/ 721 w 445"/>
                <a:gd name="T43" fmla="*/ 2522 h 249"/>
                <a:gd name="T44" fmla="*/ 1130 w 445"/>
                <a:gd name="T45" fmla="*/ 1441 h 249"/>
                <a:gd name="T46" fmla="*/ 1223 w 445"/>
                <a:gd name="T47" fmla="*/ 1511 h 249"/>
                <a:gd name="T48" fmla="*/ 984 w 445"/>
                <a:gd name="T49" fmla="*/ 2065 h 249"/>
                <a:gd name="T50" fmla="*/ 1094 w 445"/>
                <a:gd name="T51" fmla="*/ 2490 h 249"/>
                <a:gd name="T52" fmla="*/ 1358 w 445"/>
                <a:gd name="T53" fmla="*/ 1840 h 249"/>
                <a:gd name="T54" fmla="*/ 1349 w 445"/>
                <a:gd name="T55" fmla="*/ 2135 h 249"/>
                <a:gd name="T56" fmla="*/ 1459 w 445"/>
                <a:gd name="T57" fmla="*/ 2687 h 249"/>
                <a:gd name="T58" fmla="*/ 1705 w 445"/>
                <a:gd name="T59" fmla="*/ 1840 h 249"/>
                <a:gd name="T60" fmla="*/ 1988 w 445"/>
                <a:gd name="T61" fmla="*/ 1967 h 249"/>
                <a:gd name="T62" fmla="*/ 1551 w 445"/>
                <a:gd name="T63" fmla="*/ 2992 h 249"/>
                <a:gd name="T64" fmla="*/ 2443 w 445"/>
                <a:gd name="T65" fmla="*/ 3271 h 249"/>
                <a:gd name="T66" fmla="*/ 2799 w 445"/>
                <a:gd name="T67" fmla="*/ 2164 h 249"/>
                <a:gd name="T68" fmla="*/ 3240 w 445"/>
                <a:gd name="T69" fmla="*/ 1453 h 249"/>
                <a:gd name="T70" fmla="*/ 3074 w 445"/>
                <a:gd name="T71" fmla="*/ 2440 h 249"/>
                <a:gd name="T72" fmla="*/ 3285 w 445"/>
                <a:gd name="T73" fmla="*/ 3312 h 249"/>
                <a:gd name="T74" fmla="*/ 4143 w 445"/>
                <a:gd name="T75" fmla="*/ 2659 h 249"/>
                <a:gd name="T76" fmla="*/ 4524 w 445"/>
                <a:gd name="T77" fmla="*/ 2531 h 249"/>
                <a:gd name="T78" fmla="*/ 5071 w 445"/>
                <a:gd name="T79" fmla="*/ 2214 h 249"/>
                <a:gd name="T80" fmla="*/ 1040 w 445"/>
                <a:gd name="T81" fmla="*/ 2231 h 249"/>
                <a:gd name="T82" fmla="*/ 1061 w 445"/>
                <a:gd name="T83" fmla="*/ 2094 h 249"/>
                <a:gd name="T84" fmla="*/ 1187 w 445"/>
                <a:gd name="T85" fmla="*/ 1909 h 249"/>
                <a:gd name="T86" fmla="*/ 1085 w 445"/>
                <a:gd name="T87" fmla="*/ 2255 h 249"/>
                <a:gd name="T88" fmla="*/ 1394 w 445"/>
                <a:gd name="T89" fmla="*/ 2411 h 249"/>
                <a:gd name="T90" fmla="*/ 1459 w 445"/>
                <a:gd name="T91" fmla="*/ 2231 h 249"/>
                <a:gd name="T92" fmla="*/ 1439 w 445"/>
                <a:gd name="T93" fmla="*/ 2452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5" h="249">
                  <a:moveTo>
                    <a:pt x="440" y="155"/>
                  </a:moveTo>
                  <a:cubicBezTo>
                    <a:pt x="433" y="161"/>
                    <a:pt x="433" y="161"/>
                    <a:pt x="433" y="161"/>
                  </a:cubicBezTo>
                  <a:cubicBezTo>
                    <a:pt x="427" y="167"/>
                    <a:pt x="422" y="172"/>
                    <a:pt x="415" y="174"/>
                  </a:cubicBezTo>
                  <a:cubicBezTo>
                    <a:pt x="408" y="175"/>
                    <a:pt x="409" y="160"/>
                    <a:pt x="384" y="157"/>
                  </a:cubicBezTo>
                  <a:cubicBezTo>
                    <a:pt x="369" y="156"/>
                    <a:pt x="362" y="175"/>
                    <a:pt x="355" y="189"/>
                  </a:cubicBezTo>
                  <a:cubicBezTo>
                    <a:pt x="352" y="195"/>
                    <a:pt x="348" y="202"/>
                    <a:pt x="343" y="209"/>
                  </a:cubicBezTo>
                  <a:cubicBezTo>
                    <a:pt x="334" y="222"/>
                    <a:pt x="313" y="247"/>
                    <a:pt x="287" y="237"/>
                  </a:cubicBezTo>
                  <a:cubicBezTo>
                    <a:pt x="280" y="234"/>
                    <a:pt x="275" y="230"/>
                    <a:pt x="273" y="225"/>
                  </a:cubicBezTo>
                  <a:cubicBezTo>
                    <a:pt x="268" y="214"/>
                    <a:pt x="275" y="194"/>
                    <a:pt x="281" y="180"/>
                  </a:cubicBezTo>
                  <a:cubicBezTo>
                    <a:pt x="282" y="176"/>
                    <a:pt x="285" y="171"/>
                    <a:pt x="287" y="166"/>
                  </a:cubicBezTo>
                  <a:cubicBezTo>
                    <a:pt x="298" y="147"/>
                    <a:pt x="317" y="115"/>
                    <a:pt x="298" y="92"/>
                  </a:cubicBezTo>
                  <a:cubicBezTo>
                    <a:pt x="289" y="81"/>
                    <a:pt x="278" y="80"/>
                    <a:pt x="268" y="83"/>
                  </a:cubicBezTo>
                  <a:cubicBezTo>
                    <a:pt x="252" y="87"/>
                    <a:pt x="242" y="114"/>
                    <a:pt x="239" y="129"/>
                  </a:cubicBezTo>
                  <a:cubicBezTo>
                    <a:pt x="237" y="138"/>
                    <a:pt x="238" y="148"/>
                    <a:pt x="238" y="157"/>
                  </a:cubicBezTo>
                  <a:cubicBezTo>
                    <a:pt x="239" y="167"/>
                    <a:pt x="240" y="176"/>
                    <a:pt x="237" y="185"/>
                  </a:cubicBezTo>
                  <a:cubicBezTo>
                    <a:pt x="232" y="201"/>
                    <a:pt x="216" y="207"/>
                    <a:pt x="202" y="217"/>
                  </a:cubicBezTo>
                  <a:cubicBezTo>
                    <a:pt x="187" y="228"/>
                    <a:pt x="173" y="237"/>
                    <a:pt x="162" y="233"/>
                  </a:cubicBezTo>
                  <a:cubicBezTo>
                    <a:pt x="155" y="230"/>
                    <a:pt x="146" y="225"/>
                    <a:pt x="144" y="214"/>
                  </a:cubicBezTo>
                  <a:cubicBezTo>
                    <a:pt x="141" y="203"/>
                    <a:pt x="153" y="190"/>
                    <a:pt x="162" y="178"/>
                  </a:cubicBezTo>
                  <a:cubicBezTo>
                    <a:pt x="170" y="168"/>
                    <a:pt x="177" y="159"/>
                    <a:pt x="179" y="148"/>
                  </a:cubicBezTo>
                  <a:cubicBezTo>
                    <a:pt x="181" y="139"/>
                    <a:pt x="181" y="112"/>
                    <a:pt x="168" y="103"/>
                  </a:cubicBezTo>
                  <a:cubicBezTo>
                    <a:pt x="165" y="101"/>
                    <a:pt x="159" y="98"/>
                    <a:pt x="150" y="103"/>
                  </a:cubicBezTo>
                  <a:cubicBezTo>
                    <a:pt x="138" y="110"/>
                    <a:pt x="138" y="120"/>
                    <a:pt x="137" y="133"/>
                  </a:cubicBezTo>
                  <a:cubicBezTo>
                    <a:pt x="137" y="133"/>
                    <a:pt x="137" y="135"/>
                    <a:pt x="137" y="138"/>
                  </a:cubicBezTo>
                  <a:cubicBezTo>
                    <a:pt x="137" y="135"/>
                    <a:pt x="136" y="132"/>
                    <a:pt x="133" y="129"/>
                  </a:cubicBezTo>
                  <a:cubicBezTo>
                    <a:pt x="131" y="127"/>
                    <a:pt x="124" y="119"/>
                    <a:pt x="116" y="121"/>
                  </a:cubicBezTo>
                  <a:cubicBezTo>
                    <a:pt x="116" y="121"/>
                    <a:pt x="116" y="122"/>
                    <a:pt x="115" y="122"/>
                  </a:cubicBezTo>
                  <a:cubicBezTo>
                    <a:pt x="117" y="118"/>
                    <a:pt x="119" y="114"/>
                    <a:pt x="119" y="110"/>
                  </a:cubicBezTo>
                  <a:cubicBezTo>
                    <a:pt x="119" y="109"/>
                    <a:pt x="119" y="108"/>
                    <a:pt x="119" y="107"/>
                  </a:cubicBezTo>
                  <a:cubicBezTo>
                    <a:pt x="118" y="101"/>
                    <a:pt x="114" y="97"/>
                    <a:pt x="108" y="94"/>
                  </a:cubicBezTo>
                  <a:cubicBezTo>
                    <a:pt x="104" y="92"/>
                    <a:pt x="99" y="91"/>
                    <a:pt x="95" y="93"/>
                  </a:cubicBezTo>
                  <a:cubicBezTo>
                    <a:pt x="81" y="98"/>
                    <a:pt x="70" y="119"/>
                    <a:pt x="60" y="144"/>
                  </a:cubicBezTo>
                  <a:cubicBezTo>
                    <a:pt x="57" y="154"/>
                    <a:pt x="56" y="170"/>
                    <a:pt x="52" y="176"/>
                  </a:cubicBezTo>
                  <a:cubicBezTo>
                    <a:pt x="47" y="187"/>
                    <a:pt x="41" y="200"/>
                    <a:pt x="36" y="202"/>
                  </a:cubicBezTo>
                  <a:cubicBezTo>
                    <a:pt x="33" y="203"/>
                    <a:pt x="30" y="202"/>
                    <a:pt x="26" y="201"/>
                  </a:cubicBezTo>
                  <a:cubicBezTo>
                    <a:pt x="16" y="195"/>
                    <a:pt x="17" y="162"/>
                    <a:pt x="20" y="146"/>
                  </a:cubicBezTo>
                  <a:cubicBezTo>
                    <a:pt x="26" y="110"/>
                    <a:pt x="45" y="66"/>
                    <a:pt x="74" y="35"/>
                  </a:cubicBezTo>
                  <a:cubicBezTo>
                    <a:pt x="90" y="17"/>
                    <a:pt x="100" y="10"/>
                    <a:pt x="106" y="8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0" y="0"/>
                    <a:pt x="84" y="19"/>
                    <a:pt x="71" y="32"/>
                  </a:cubicBezTo>
                  <a:cubicBezTo>
                    <a:pt x="41" y="65"/>
                    <a:pt x="21" y="105"/>
                    <a:pt x="14" y="142"/>
                  </a:cubicBezTo>
                  <a:cubicBezTo>
                    <a:pt x="13" y="151"/>
                    <a:pt x="0" y="194"/>
                    <a:pt x="21" y="205"/>
                  </a:cubicBezTo>
                  <a:cubicBezTo>
                    <a:pt x="28" y="208"/>
                    <a:pt x="34" y="209"/>
                    <a:pt x="40" y="207"/>
                  </a:cubicBezTo>
                  <a:cubicBezTo>
                    <a:pt x="49" y="204"/>
                    <a:pt x="56" y="195"/>
                    <a:pt x="63" y="182"/>
                  </a:cubicBezTo>
                  <a:cubicBezTo>
                    <a:pt x="67" y="174"/>
                    <a:pt x="70" y="164"/>
                    <a:pt x="74" y="154"/>
                  </a:cubicBezTo>
                  <a:cubicBezTo>
                    <a:pt x="81" y="134"/>
                    <a:pt x="91" y="108"/>
                    <a:pt x="99" y="104"/>
                  </a:cubicBezTo>
                  <a:cubicBezTo>
                    <a:pt x="100" y="104"/>
                    <a:pt x="101" y="104"/>
                    <a:pt x="103" y="105"/>
                  </a:cubicBezTo>
                  <a:cubicBezTo>
                    <a:pt x="106" y="107"/>
                    <a:pt x="107" y="108"/>
                    <a:pt x="107" y="109"/>
                  </a:cubicBezTo>
                  <a:cubicBezTo>
                    <a:pt x="108" y="115"/>
                    <a:pt x="105" y="128"/>
                    <a:pt x="98" y="136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1" y="157"/>
                    <a:pt x="73" y="164"/>
                    <a:pt x="77" y="171"/>
                  </a:cubicBezTo>
                  <a:cubicBezTo>
                    <a:pt x="81" y="177"/>
                    <a:pt x="90" y="182"/>
                    <a:pt x="96" y="180"/>
                  </a:cubicBezTo>
                  <a:cubicBezTo>
                    <a:pt x="104" y="179"/>
                    <a:pt x="110" y="167"/>
                    <a:pt x="112" y="157"/>
                  </a:cubicBezTo>
                  <a:cubicBezTo>
                    <a:pt x="115" y="143"/>
                    <a:pt x="117" y="135"/>
                    <a:pt x="119" y="133"/>
                  </a:cubicBezTo>
                  <a:cubicBezTo>
                    <a:pt x="120" y="133"/>
                    <a:pt x="123" y="127"/>
                    <a:pt x="126" y="131"/>
                  </a:cubicBezTo>
                  <a:cubicBezTo>
                    <a:pt x="129" y="135"/>
                    <a:pt x="123" y="147"/>
                    <a:pt x="118" y="154"/>
                  </a:cubicBezTo>
                  <a:cubicBezTo>
                    <a:pt x="114" y="159"/>
                    <a:pt x="103" y="177"/>
                    <a:pt x="112" y="188"/>
                  </a:cubicBezTo>
                  <a:cubicBezTo>
                    <a:pt x="118" y="195"/>
                    <a:pt x="124" y="195"/>
                    <a:pt x="128" y="194"/>
                  </a:cubicBezTo>
                  <a:cubicBezTo>
                    <a:pt x="144" y="189"/>
                    <a:pt x="148" y="149"/>
                    <a:pt x="149" y="145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50" y="121"/>
                    <a:pt x="150" y="117"/>
                    <a:pt x="156" y="114"/>
                  </a:cubicBezTo>
                  <a:cubicBezTo>
                    <a:pt x="170" y="106"/>
                    <a:pt x="175" y="133"/>
                    <a:pt x="174" y="142"/>
                  </a:cubicBezTo>
                  <a:cubicBezTo>
                    <a:pt x="172" y="150"/>
                    <a:pt x="160" y="162"/>
                    <a:pt x="153" y="171"/>
                  </a:cubicBezTo>
                  <a:cubicBezTo>
                    <a:pt x="143" y="184"/>
                    <a:pt x="131" y="199"/>
                    <a:pt x="136" y="216"/>
                  </a:cubicBezTo>
                  <a:cubicBezTo>
                    <a:pt x="140" y="234"/>
                    <a:pt x="150" y="241"/>
                    <a:pt x="158" y="244"/>
                  </a:cubicBezTo>
                  <a:cubicBezTo>
                    <a:pt x="173" y="249"/>
                    <a:pt x="196" y="249"/>
                    <a:pt x="214" y="236"/>
                  </a:cubicBezTo>
                  <a:cubicBezTo>
                    <a:pt x="230" y="225"/>
                    <a:pt x="237" y="208"/>
                    <a:pt x="243" y="189"/>
                  </a:cubicBezTo>
                  <a:cubicBezTo>
                    <a:pt x="246" y="178"/>
                    <a:pt x="246" y="167"/>
                    <a:pt x="245" y="156"/>
                  </a:cubicBezTo>
                  <a:cubicBezTo>
                    <a:pt x="244" y="134"/>
                    <a:pt x="263" y="101"/>
                    <a:pt x="272" y="98"/>
                  </a:cubicBezTo>
                  <a:cubicBezTo>
                    <a:pt x="275" y="97"/>
                    <a:pt x="279" y="100"/>
                    <a:pt x="284" y="105"/>
                  </a:cubicBezTo>
                  <a:cubicBezTo>
                    <a:pt x="297" y="121"/>
                    <a:pt x="287" y="142"/>
                    <a:pt x="277" y="161"/>
                  </a:cubicBezTo>
                  <a:cubicBezTo>
                    <a:pt x="274" y="166"/>
                    <a:pt x="271" y="171"/>
                    <a:pt x="269" y="176"/>
                  </a:cubicBezTo>
                  <a:cubicBezTo>
                    <a:pt x="263" y="192"/>
                    <a:pt x="257" y="210"/>
                    <a:pt x="264" y="225"/>
                  </a:cubicBezTo>
                  <a:cubicBezTo>
                    <a:pt x="268" y="233"/>
                    <a:pt x="278" y="235"/>
                    <a:pt x="288" y="239"/>
                  </a:cubicBezTo>
                  <a:cubicBezTo>
                    <a:pt x="312" y="249"/>
                    <a:pt x="332" y="240"/>
                    <a:pt x="351" y="213"/>
                  </a:cubicBezTo>
                  <a:cubicBezTo>
                    <a:pt x="356" y="205"/>
                    <a:pt x="360" y="198"/>
                    <a:pt x="363" y="192"/>
                  </a:cubicBezTo>
                  <a:cubicBezTo>
                    <a:pt x="371" y="178"/>
                    <a:pt x="376" y="176"/>
                    <a:pt x="383" y="176"/>
                  </a:cubicBezTo>
                  <a:cubicBezTo>
                    <a:pt x="386" y="177"/>
                    <a:pt x="392" y="181"/>
                    <a:pt x="396" y="183"/>
                  </a:cubicBezTo>
                  <a:cubicBezTo>
                    <a:pt x="402" y="186"/>
                    <a:pt x="409" y="191"/>
                    <a:pt x="420" y="188"/>
                  </a:cubicBezTo>
                  <a:cubicBezTo>
                    <a:pt x="430" y="185"/>
                    <a:pt x="444" y="160"/>
                    <a:pt x="444" y="160"/>
                  </a:cubicBezTo>
                  <a:cubicBezTo>
                    <a:pt x="445" y="154"/>
                    <a:pt x="442" y="153"/>
                    <a:pt x="440" y="155"/>
                  </a:cubicBezTo>
                  <a:close/>
                  <a:moveTo>
                    <a:pt x="91" y="161"/>
                  </a:moveTo>
                  <a:cubicBezTo>
                    <a:pt x="91" y="160"/>
                    <a:pt x="90" y="159"/>
                    <a:pt x="90" y="158"/>
                  </a:cubicBezTo>
                  <a:cubicBezTo>
                    <a:pt x="90" y="156"/>
                    <a:pt x="91" y="153"/>
                    <a:pt x="93" y="151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41"/>
                    <a:pt x="103" y="139"/>
                    <a:pt x="104" y="138"/>
                  </a:cubicBezTo>
                  <a:cubicBezTo>
                    <a:pt x="103" y="143"/>
                    <a:pt x="101" y="149"/>
                    <a:pt x="100" y="155"/>
                  </a:cubicBezTo>
                  <a:cubicBezTo>
                    <a:pt x="99" y="159"/>
                    <a:pt x="98" y="162"/>
                    <a:pt x="95" y="163"/>
                  </a:cubicBezTo>
                  <a:cubicBezTo>
                    <a:pt x="94" y="163"/>
                    <a:pt x="92" y="162"/>
                    <a:pt x="91" y="161"/>
                  </a:cubicBezTo>
                  <a:close/>
                  <a:moveTo>
                    <a:pt x="122" y="174"/>
                  </a:moveTo>
                  <a:cubicBezTo>
                    <a:pt x="121" y="174"/>
                    <a:pt x="121" y="173"/>
                    <a:pt x="121" y="172"/>
                  </a:cubicBezTo>
                  <a:cubicBezTo>
                    <a:pt x="121" y="170"/>
                    <a:pt x="123" y="167"/>
                    <a:pt x="128" y="161"/>
                  </a:cubicBezTo>
                  <a:cubicBezTo>
                    <a:pt x="131" y="157"/>
                    <a:pt x="135" y="152"/>
                    <a:pt x="136" y="146"/>
                  </a:cubicBezTo>
                  <a:cubicBezTo>
                    <a:pt x="135" y="162"/>
                    <a:pt x="129" y="175"/>
                    <a:pt x="126" y="177"/>
                  </a:cubicBezTo>
                  <a:cubicBezTo>
                    <a:pt x="125" y="177"/>
                    <a:pt x="124" y="176"/>
                    <a:pt x="122" y="174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49" name="Freeform 2537">
              <a:extLst>
                <a:ext uri="{FF2B5EF4-FFF2-40B4-BE49-F238E27FC236}">
                  <a16:creationId xmlns:a16="http://schemas.microsoft.com/office/drawing/2014/main" id="{E2E2499F-90EF-4976-B9D2-357897C7F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3348"/>
              <a:ext cx="315" cy="238"/>
            </a:xfrm>
            <a:custGeom>
              <a:avLst/>
              <a:gdLst>
                <a:gd name="T0" fmla="*/ 1377 w 140"/>
                <a:gd name="T1" fmla="*/ 317 h 99"/>
                <a:gd name="T2" fmla="*/ 1256 w 140"/>
                <a:gd name="T3" fmla="*/ 238 h 99"/>
                <a:gd name="T4" fmla="*/ 1150 w 140"/>
                <a:gd name="T5" fmla="*/ 41 h 99"/>
                <a:gd name="T6" fmla="*/ 1028 w 140"/>
                <a:gd name="T7" fmla="*/ 41 h 99"/>
                <a:gd name="T8" fmla="*/ 923 w 140"/>
                <a:gd name="T9" fmla="*/ 457 h 99"/>
                <a:gd name="T10" fmla="*/ 846 w 140"/>
                <a:gd name="T11" fmla="*/ 404 h 99"/>
                <a:gd name="T12" fmla="*/ 830 w 140"/>
                <a:gd name="T13" fmla="*/ 276 h 99"/>
                <a:gd name="T14" fmla="*/ 664 w 140"/>
                <a:gd name="T15" fmla="*/ 12 h 99"/>
                <a:gd name="T16" fmla="*/ 457 w 140"/>
                <a:gd name="T17" fmla="*/ 151 h 99"/>
                <a:gd name="T18" fmla="*/ 482 w 140"/>
                <a:gd name="T19" fmla="*/ 502 h 99"/>
                <a:gd name="T20" fmla="*/ 527 w 140"/>
                <a:gd name="T21" fmla="*/ 613 h 99"/>
                <a:gd name="T22" fmla="*/ 466 w 140"/>
                <a:gd name="T23" fmla="*/ 572 h 99"/>
                <a:gd name="T24" fmla="*/ 239 w 140"/>
                <a:gd name="T25" fmla="*/ 683 h 99"/>
                <a:gd name="T26" fmla="*/ 308 w 140"/>
                <a:gd name="T27" fmla="*/ 849 h 99"/>
                <a:gd name="T28" fmla="*/ 344 w 140"/>
                <a:gd name="T29" fmla="*/ 918 h 99"/>
                <a:gd name="T30" fmla="*/ 344 w 140"/>
                <a:gd name="T31" fmla="*/ 918 h 99"/>
                <a:gd name="T32" fmla="*/ 308 w 140"/>
                <a:gd name="T33" fmla="*/ 988 h 99"/>
                <a:gd name="T34" fmla="*/ 263 w 140"/>
                <a:gd name="T35" fmla="*/ 902 h 99"/>
                <a:gd name="T36" fmla="*/ 56 w 140"/>
                <a:gd name="T37" fmla="*/ 832 h 99"/>
                <a:gd name="T38" fmla="*/ 0 w 140"/>
                <a:gd name="T39" fmla="*/ 971 h 99"/>
                <a:gd name="T40" fmla="*/ 11 w 140"/>
                <a:gd name="T41" fmla="*/ 1058 h 99"/>
                <a:gd name="T42" fmla="*/ 101 w 140"/>
                <a:gd name="T43" fmla="*/ 1207 h 99"/>
                <a:gd name="T44" fmla="*/ 182 w 140"/>
                <a:gd name="T45" fmla="*/ 1317 h 99"/>
                <a:gd name="T46" fmla="*/ 173 w 140"/>
                <a:gd name="T47" fmla="*/ 1363 h 99"/>
                <a:gd name="T48" fmla="*/ 173 w 140"/>
                <a:gd name="T49" fmla="*/ 1375 h 99"/>
                <a:gd name="T50" fmla="*/ 284 w 140"/>
                <a:gd name="T51" fmla="*/ 1277 h 99"/>
                <a:gd name="T52" fmla="*/ 284 w 140"/>
                <a:gd name="T53" fmla="*/ 1277 h 99"/>
                <a:gd name="T54" fmla="*/ 227 w 140"/>
                <a:gd name="T55" fmla="*/ 1140 h 99"/>
                <a:gd name="T56" fmla="*/ 344 w 140"/>
                <a:gd name="T57" fmla="*/ 1156 h 99"/>
                <a:gd name="T58" fmla="*/ 482 w 140"/>
                <a:gd name="T59" fmla="*/ 918 h 99"/>
                <a:gd name="T60" fmla="*/ 482 w 140"/>
                <a:gd name="T61" fmla="*/ 918 h 99"/>
                <a:gd name="T62" fmla="*/ 401 w 140"/>
                <a:gd name="T63" fmla="*/ 733 h 99"/>
                <a:gd name="T64" fmla="*/ 389 w 140"/>
                <a:gd name="T65" fmla="*/ 712 h 99"/>
                <a:gd name="T66" fmla="*/ 401 w 140"/>
                <a:gd name="T67" fmla="*/ 724 h 99"/>
                <a:gd name="T68" fmla="*/ 572 w 140"/>
                <a:gd name="T69" fmla="*/ 664 h 99"/>
                <a:gd name="T70" fmla="*/ 592 w 140"/>
                <a:gd name="T71" fmla="*/ 404 h 99"/>
                <a:gd name="T72" fmla="*/ 538 w 140"/>
                <a:gd name="T73" fmla="*/ 197 h 99"/>
                <a:gd name="T74" fmla="*/ 592 w 140"/>
                <a:gd name="T75" fmla="*/ 127 h 99"/>
                <a:gd name="T76" fmla="*/ 693 w 140"/>
                <a:gd name="T77" fmla="*/ 305 h 99"/>
                <a:gd name="T78" fmla="*/ 709 w 140"/>
                <a:gd name="T79" fmla="*/ 404 h 99"/>
                <a:gd name="T80" fmla="*/ 774 w 140"/>
                <a:gd name="T81" fmla="*/ 642 h 99"/>
                <a:gd name="T82" fmla="*/ 947 w 140"/>
                <a:gd name="T83" fmla="*/ 584 h 99"/>
                <a:gd name="T84" fmla="*/ 1037 w 140"/>
                <a:gd name="T85" fmla="*/ 363 h 99"/>
                <a:gd name="T86" fmla="*/ 1094 w 140"/>
                <a:gd name="T87" fmla="*/ 197 h 99"/>
                <a:gd name="T88" fmla="*/ 1105 w 140"/>
                <a:gd name="T89" fmla="*/ 197 h 99"/>
                <a:gd name="T90" fmla="*/ 1130 w 140"/>
                <a:gd name="T91" fmla="*/ 267 h 99"/>
                <a:gd name="T92" fmla="*/ 1231 w 140"/>
                <a:gd name="T93" fmla="*/ 445 h 99"/>
                <a:gd name="T94" fmla="*/ 1413 w 140"/>
                <a:gd name="T95" fmla="*/ 404 h 99"/>
                <a:gd name="T96" fmla="*/ 1595 w 140"/>
                <a:gd name="T97" fmla="*/ 0 h 99"/>
                <a:gd name="T98" fmla="*/ 1584 w 140"/>
                <a:gd name="T99" fmla="*/ 0 h 99"/>
                <a:gd name="T100" fmla="*/ 1377 w 140"/>
                <a:gd name="T101" fmla="*/ 317 h 99"/>
                <a:gd name="T102" fmla="*/ 194 w 140"/>
                <a:gd name="T103" fmla="*/ 1087 h 99"/>
                <a:gd name="T104" fmla="*/ 146 w 140"/>
                <a:gd name="T105" fmla="*/ 1029 h 99"/>
                <a:gd name="T106" fmla="*/ 146 w 140"/>
                <a:gd name="T107" fmla="*/ 1000 h 99"/>
                <a:gd name="T108" fmla="*/ 182 w 140"/>
                <a:gd name="T109" fmla="*/ 1041 h 99"/>
                <a:gd name="T110" fmla="*/ 182 w 140"/>
                <a:gd name="T111" fmla="*/ 1041 h 99"/>
                <a:gd name="T112" fmla="*/ 182 w 140"/>
                <a:gd name="T113" fmla="*/ 1058 h 99"/>
                <a:gd name="T114" fmla="*/ 207 w 140"/>
                <a:gd name="T115" fmla="*/ 1099 h 99"/>
                <a:gd name="T116" fmla="*/ 194 w 140"/>
                <a:gd name="T117" fmla="*/ 1087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0" h="99">
                  <a:moveTo>
                    <a:pt x="121" y="23"/>
                  </a:moveTo>
                  <a:cubicBezTo>
                    <a:pt x="114" y="27"/>
                    <a:pt x="111" y="21"/>
                    <a:pt x="110" y="17"/>
                  </a:cubicBezTo>
                  <a:cubicBezTo>
                    <a:pt x="110" y="12"/>
                    <a:pt x="109" y="5"/>
                    <a:pt x="101" y="3"/>
                  </a:cubicBezTo>
                  <a:cubicBezTo>
                    <a:pt x="96" y="1"/>
                    <a:pt x="93" y="2"/>
                    <a:pt x="90" y="3"/>
                  </a:cubicBezTo>
                  <a:cubicBezTo>
                    <a:pt x="84" y="6"/>
                    <a:pt x="82" y="30"/>
                    <a:pt x="81" y="33"/>
                  </a:cubicBezTo>
                  <a:cubicBezTo>
                    <a:pt x="80" y="37"/>
                    <a:pt x="74" y="38"/>
                    <a:pt x="74" y="2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1" y="10"/>
                    <a:pt x="68" y="2"/>
                    <a:pt x="58" y="1"/>
                  </a:cubicBezTo>
                  <a:cubicBezTo>
                    <a:pt x="54" y="0"/>
                    <a:pt x="46" y="0"/>
                    <a:pt x="40" y="11"/>
                  </a:cubicBezTo>
                  <a:cubicBezTo>
                    <a:pt x="39" y="14"/>
                    <a:pt x="35" y="25"/>
                    <a:pt x="42" y="36"/>
                  </a:cubicBezTo>
                  <a:cubicBezTo>
                    <a:pt x="43" y="38"/>
                    <a:pt x="45" y="42"/>
                    <a:pt x="46" y="44"/>
                  </a:cubicBezTo>
                  <a:cubicBezTo>
                    <a:pt x="45" y="43"/>
                    <a:pt x="42" y="42"/>
                    <a:pt x="41" y="41"/>
                  </a:cubicBezTo>
                  <a:cubicBezTo>
                    <a:pt x="33" y="35"/>
                    <a:pt x="21" y="39"/>
                    <a:pt x="21" y="49"/>
                  </a:cubicBezTo>
                  <a:cubicBezTo>
                    <a:pt x="21" y="55"/>
                    <a:pt x="24" y="59"/>
                    <a:pt x="27" y="61"/>
                  </a:cubicBezTo>
                  <a:cubicBezTo>
                    <a:pt x="29" y="63"/>
                    <a:pt x="30" y="64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8"/>
                    <a:pt x="29" y="71"/>
                    <a:pt x="27" y="71"/>
                  </a:cubicBezTo>
                  <a:cubicBezTo>
                    <a:pt x="27" y="69"/>
                    <a:pt x="26" y="67"/>
                    <a:pt x="23" y="65"/>
                  </a:cubicBezTo>
                  <a:cubicBezTo>
                    <a:pt x="18" y="61"/>
                    <a:pt x="10" y="56"/>
                    <a:pt x="5" y="60"/>
                  </a:cubicBezTo>
                  <a:cubicBezTo>
                    <a:pt x="1" y="63"/>
                    <a:pt x="0" y="66"/>
                    <a:pt x="0" y="70"/>
                  </a:cubicBezTo>
                  <a:cubicBezTo>
                    <a:pt x="0" y="72"/>
                    <a:pt x="1" y="75"/>
                    <a:pt x="1" y="76"/>
                  </a:cubicBezTo>
                  <a:cubicBezTo>
                    <a:pt x="2" y="81"/>
                    <a:pt x="6" y="84"/>
                    <a:pt x="9" y="87"/>
                  </a:cubicBezTo>
                  <a:cubicBezTo>
                    <a:pt x="10" y="88"/>
                    <a:pt x="15" y="94"/>
                    <a:pt x="16" y="95"/>
                  </a:cubicBezTo>
                  <a:cubicBezTo>
                    <a:pt x="15" y="96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9" y="96"/>
                    <a:pt x="25" y="96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88"/>
                    <a:pt x="23" y="84"/>
                    <a:pt x="20" y="82"/>
                  </a:cubicBezTo>
                  <a:cubicBezTo>
                    <a:pt x="22" y="83"/>
                    <a:pt x="25" y="84"/>
                    <a:pt x="30" y="83"/>
                  </a:cubicBezTo>
                  <a:cubicBezTo>
                    <a:pt x="37" y="82"/>
                    <a:pt x="42" y="72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59"/>
                    <a:pt x="38" y="56"/>
                    <a:pt x="35" y="53"/>
                  </a:cubicBezTo>
                  <a:cubicBezTo>
                    <a:pt x="35" y="52"/>
                    <a:pt x="34" y="52"/>
                    <a:pt x="34" y="51"/>
                  </a:cubicBezTo>
                  <a:cubicBezTo>
                    <a:pt x="34" y="51"/>
                    <a:pt x="35" y="51"/>
                    <a:pt x="35" y="52"/>
                  </a:cubicBezTo>
                  <a:cubicBezTo>
                    <a:pt x="40" y="54"/>
                    <a:pt x="44" y="53"/>
                    <a:pt x="50" y="48"/>
                  </a:cubicBezTo>
                  <a:cubicBezTo>
                    <a:pt x="59" y="41"/>
                    <a:pt x="56" y="36"/>
                    <a:pt x="52" y="29"/>
                  </a:cubicBezTo>
                  <a:cubicBezTo>
                    <a:pt x="48" y="23"/>
                    <a:pt x="45" y="17"/>
                    <a:pt x="47" y="14"/>
                  </a:cubicBezTo>
                  <a:cubicBezTo>
                    <a:pt x="48" y="12"/>
                    <a:pt x="50" y="9"/>
                    <a:pt x="52" y="9"/>
                  </a:cubicBezTo>
                  <a:cubicBezTo>
                    <a:pt x="55" y="10"/>
                    <a:pt x="60" y="16"/>
                    <a:pt x="61" y="22"/>
                  </a:cubicBezTo>
                  <a:cubicBezTo>
                    <a:pt x="61" y="22"/>
                    <a:pt x="62" y="29"/>
                    <a:pt x="62" y="29"/>
                  </a:cubicBezTo>
                  <a:cubicBezTo>
                    <a:pt x="62" y="36"/>
                    <a:pt x="62" y="43"/>
                    <a:pt x="68" y="46"/>
                  </a:cubicBezTo>
                  <a:cubicBezTo>
                    <a:pt x="73" y="49"/>
                    <a:pt x="79" y="45"/>
                    <a:pt x="83" y="42"/>
                  </a:cubicBezTo>
                  <a:cubicBezTo>
                    <a:pt x="87" y="39"/>
                    <a:pt x="89" y="33"/>
                    <a:pt x="91" y="26"/>
                  </a:cubicBezTo>
                  <a:cubicBezTo>
                    <a:pt x="92" y="22"/>
                    <a:pt x="94" y="14"/>
                    <a:pt x="96" y="14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8" y="14"/>
                    <a:pt x="98" y="14"/>
                    <a:pt x="99" y="19"/>
                  </a:cubicBezTo>
                  <a:cubicBezTo>
                    <a:pt x="99" y="23"/>
                    <a:pt x="100" y="29"/>
                    <a:pt x="108" y="32"/>
                  </a:cubicBezTo>
                  <a:cubicBezTo>
                    <a:pt x="113" y="35"/>
                    <a:pt x="118" y="32"/>
                    <a:pt x="124" y="29"/>
                  </a:cubicBezTo>
                  <a:cubicBezTo>
                    <a:pt x="136" y="23"/>
                    <a:pt x="138" y="9"/>
                    <a:pt x="140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8" y="7"/>
                    <a:pt x="128" y="19"/>
                    <a:pt x="121" y="23"/>
                  </a:cubicBezTo>
                  <a:close/>
                  <a:moveTo>
                    <a:pt x="17" y="78"/>
                  </a:moveTo>
                  <a:cubicBezTo>
                    <a:pt x="16" y="77"/>
                    <a:pt x="13" y="75"/>
                    <a:pt x="13" y="74"/>
                  </a:cubicBezTo>
                  <a:cubicBezTo>
                    <a:pt x="13" y="73"/>
                    <a:pt x="13" y="73"/>
                    <a:pt x="13" y="72"/>
                  </a:cubicBezTo>
                  <a:cubicBezTo>
                    <a:pt x="14" y="73"/>
                    <a:pt x="15" y="74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6"/>
                    <a:pt x="16" y="76"/>
                  </a:cubicBezTo>
                  <a:cubicBezTo>
                    <a:pt x="17" y="76"/>
                    <a:pt x="17" y="78"/>
                    <a:pt x="18" y="79"/>
                  </a:cubicBezTo>
                  <a:cubicBezTo>
                    <a:pt x="18" y="79"/>
                    <a:pt x="17" y="79"/>
                    <a:pt x="17" y="78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0" name="Freeform 2538">
              <a:extLst>
                <a:ext uri="{FF2B5EF4-FFF2-40B4-BE49-F238E27FC236}">
                  <a16:creationId xmlns:a16="http://schemas.microsoft.com/office/drawing/2014/main" id="{02FF8034-5BE6-4E4D-8391-36BB355E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43"/>
              <a:ext cx="11" cy="22"/>
            </a:xfrm>
            <a:custGeom>
              <a:avLst/>
              <a:gdLst>
                <a:gd name="T0" fmla="*/ 44 w 5"/>
                <a:gd name="T1" fmla="*/ 0 h 9"/>
                <a:gd name="T2" fmla="*/ 0 w 5"/>
                <a:gd name="T3" fmla="*/ 132 h 9"/>
                <a:gd name="T4" fmla="*/ 53 w 5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4" y="9"/>
                    <a:pt x="4" y="4"/>
                    <a:pt x="5" y="1"/>
                  </a:cubicBezTo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1" name="Freeform 2539">
              <a:extLst>
                <a:ext uri="{FF2B5EF4-FFF2-40B4-BE49-F238E27FC236}">
                  <a16:creationId xmlns:a16="http://schemas.microsoft.com/office/drawing/2014/main" id="{B166F073-B7F2-4B32-87C3-9B4AA648E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43"/>
              <a:ext cx="11" cy="22"/>
            </a:xfrm>
            <a:custGeom>
              <a:avLst/>
              <a:gdLst>
                <a:gd name="T0" fmla="*/ 44 w 5"/>
                <a:gd name="T1" fmla="*/ 0 h 9"/>
                <a:gd name="T2" fmla="*/ 0 w 5"/>
                <a:gd name="T3" fmla="*/ 132 h 9"/>
                <a:gd name="T4" fmla="*/ 53 w 5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4" y="9"/>
                    <a:pt x="4" y="4"/>
                    <a:pt x="5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2" name="Freeform 2540">
              <a:extLst>
                <a:ext uri="{FF2B5EF4-FFF2-40B4-BE49-F238E27FC236}">
                  <a16:creationId xmlns:a16="http://schemas.microsoft.com/office/drawing/2014/main" id="{4378C5F6-56E8-4E75-A3DB-836B46F5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79"/>
              <a:ext cx="12" cy="19"/>
            </a:xfrm>
            <a:custGeom>
              <a:avLst/>
              <a:gdLst>
                <a:gd name="T0" fmla="*/ 58 w 5"/>
                <a:gd name="T1" fmla="*/ 0 h 8"/>
                <a:gd name="T2" fmla="*/ 0 w 5"/>
                <a:gd name="T3" fmla="*/ 107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5" y="8"/>
                    <a:pt x="3" y="2"/>
                    <a:pt x="5" y="0"/>
                  </a:cubicBezTo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3" name="Freeform 2541">
              <a:extLst>
                <a:ext uri="{FF2B5EF4-FFF2-40B4-BE49-F238E27FC236}">
                  <a16:creationId xmlns:a16="http://schemas.microsoft.com/office/drawing/2014/main" id="{F3F2B19D-9970-46F1-BF34-DBEA3478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79"/>
              <a:ext cx="12" cy="19"/>
            </a:xfrm>
            <a:custGeom>
              <a:avLst/>
              <a:gdLst>
                <a:gd name="T0" fmla="*/ 58 w 5"/>
                <a:gd name="T1" fmla="*/ 0 h 8"/>
                <a:gd name="T2" fmla="*/ 0 w 5"/>
                <a:gd name="T3" fmla="*/ 107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5" y="8"/>
                    <a:pt x="3" y="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4" name="Freeform 2542">
              <a:extLst>
                <a:ext uri="{FF2B5EF4-FFF2-40B4-BE49-F238E27FC236}">
                  <a16:creationId xmlns:a16="http://schemas.microsoft.com/office/drawing/2014/main" id="{199A6C88-1976-4B51-8130-D78C8C05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858"/>
              <a:ext cx="149" cy="96"/>
            </a:xfrm>
            <a:custGeom>
              <a:avLst/>
              <a:gdLst>
                <a:gd name="T0" fmla="*/ 0 w 66"/>
                <a:gd name="T1" fmla="*/ 523 h 40"/>
                <a:gd name="T2" fmla="*/ 438 w 66"/>
                <a:gd name="T3" fmla="*/ 276 h 40"/>
                <a:gd name="T4" fmla="*/ 759 w 66"/>
                <a:gd name="T5" fmla="*/ 0 h 40"/>
                <a:gd name="T6" fmla="*/ 0 w 66"/>
                <a:gd name="T7" fmla="*/ 52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0">
                  <a:moveTo>
                    <a:pt x="0" y="38"/>
                  </a:moveTo>
                  <a:cubicBezTo>
                    <a:pt x="14" y="40"/>
                    <a:pt x="24" y="30"/>
                    <a:pt x="38" y="20"/>
                  </a:cubicBezTo>
                  <a:cubicBezTo>
                    <a:pt x="51" y="11"/>
                    <a:pt x="66" y="0"/>
                    <a:pt x="66" y="0"/>
                  </a:cubicBezTo>
                  <a:cubicBezTo>
                    <a:pt x="53" y="19"/>
                    <a:pt x="29" y="40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5" name="Freeform 2543">
              <a:extLst>
                <a:ext uri="{FF2B5EF4-FFF2-40B4-BE49-F238E27FC236}">
                  <a16:creationId xmlns:a16="http://schemas.microsoft.com/office/drawing/2014/main" id="{AF013A09-620D-476F-9261-741C6FBF0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66"/>
              <a:ext cx="97" cy="93"/>
            </a:xfrm>
            <a:custGeom>
              <a:avLst/>
              <a:gdLst>
                <a:gd name="T0" fmla="*/ 0 w 43"/>
                <a:gd name="T1" fmla="*/ 529 h 39"/>
                <a:gd name="T2" fmla="*/ 494 w 43"/>
                <a:gd name="T3" fmla="*/ 148 h 39"/>
                <a:gd name="T4" fmla="*/ 0 w 43"/>
                <a:gd name="T5" fmla="*/ 52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9">
                  <a:moveTo>
                    <a:pt x="0" y="39"/>
                  </a:moveTo>
                  <a:cubicBezTo>
                    <a:pt x="6" y="22"/>
                    <a:pt x="19" y="0"/>
                    <a:pt x="43" y="11"/>
                  </a:cubicBezTo>
                  <a:cubicBezTo>
                    <a:pt x="32" y="9"/>
                    <a:pt x="9" y="20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6" name="Freeform 2544">
              <a:extLst>
                <a:ext uri="{FF2B5EF4-FFF2-40B4-BE49-F238E27FC236}">
                  <a16:creationId xmlns:a16="http://schemas.microsoft.com/office/drawing/2014/main" id="{8E31EC20-2379-47F0-B1E7-1537FC0D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760"/>
              <a:ext cx="111" cy="132"/>
            </a:xfrm>
            <a:custGeom>
              <a:avLst/>
              <a:gdLst>
                <a:gd name="T0" fmla="*/ 569 w 49"/>
                <a:gd name="T1" fmla="*/ 70 h 55"/>
                <a:gd name="T2" fmla="*/ 256 w 49"/>
                <a:gd name="T3" fmla="*/ 247 h 55"/>
                <a:gd name="T4" fmla="*/ 0 w 49"/>
                <a:gd name="T5" fmla="*/ 761 h 55"/>
                <a:gd name="T6" fmla="*/ 385 w 49"/>
                <a:gd name="T7" fmla="*/ 139 h 55"/>
                <a:gd name="T8" fmla="*/ 569 w 49"/>
                <a:gd name="T9" fmla="*/ 7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9" y="5"/>
                  </a:moveTo>
                  <a:cubicBezTo>
                    <a:pt x="35" y="0"/>
                    <a:pt x="31" y="1"/>
                    <a:pt x="22" y="18"/>
                  </a:cubicBezTo>
                  <a:cubicBezTo>
                    <a:pt x="12" y="34"/>
                    <a:pt x="0" y="55"/>
                    <a:pt x="0" y="55"/>
                  </a:cubicBezTo>
                  <a:cubicBezTo>
                    <a:pt x="17" y="33"/>
                    <a:pt x="27" y="15"/>
                    <a:pt x="33" y="10"/>
                  </a:cubicBezTo>
                  <a:cubicBezTo>
                    <a:pt x="40" y="6"/>
                    <a:pt x="42" y="3"/>
                    <a:pt x="4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7" name="Freeform 2545">
              <a:extLst>
                <a:ext uri="{FF2B5EF4-FFF2-40B4-BE49-F238E27FC236}">
                  <a16:creationId xmlns:a16="http://schemas.microsoft.com/office/drawing/2014/main" id="{6CFD14DF-2D62-4DE2-A245-75C9591B2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858"/>
              <a:ext cx="309" cy="173"/>
            </a:xfrm>
            <a:custGeom>
              <a:avLst/>
              <a:gdLst>
                <a:gd name="T0" fmla="*/ 0 w 137"/>
                <a:gd name="T1" fmla="*/ 1000 h 72"/>
                <a:gd name="T2" fmla="*/ 713 w 137"/>
                <a:gd name="T3" fmla="*/ 572 h 72"/>
                <a:gd name="T4" fmla="*/ 1572 w 137"/>
                <a:gd name="T5" fmla="*/ 0 h 72"/>
                <a:gd name="T6" fmla="*/ 778 w 137"/>
                <a:gd name="T7" fmla="*/ 613 h 72"/>
                <a:gd name="T8" fmla="*/ 0 w 137"/>
                <a:gd name="T9" fmla="*/ 100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72">
                  <a:moveTo>
                    <a:pt x="0" y="72"/>
                  </a:moveTo>
                  <a:cubicBezTo>
                    <a:pt x="17" y="58"/>
                    <a:pt x="33" y="50"/>
                    <a:pt x="62" y="41"/>
                  </a:cubicBezTo>
                  <a:cubicBezTo>
                    <a:pt x="92" y="33"/>
                    <a:pt x="124" y="19"/>
                    <a:pt x="137" y="0"/>
                  </a:cubicBezTo>
                  <a:cubicBezTo>
                    <a:pt x="117" y="28"/>
                    <a:pt x="86" y="37"/>
                    <a:pt x="68" y="44"/>
                  </a:cubicBezTo>
                  <a:cubicBezTo>
                    <a:pt x="49" y="51"/>
                    <a:pt x="14" y="6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8" name="Freeform 2546">
              <a:extLst>
                <a:ext uri="{FF2B5EF4-FFF2-40B4-BE49-F238E27FC236}">
                  <a16:creationId xmlns:a16="http://schemas.microsoft.com/office/drawing/2014/main" id="{1B572724-0472-4B14-85D2-23606163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110"/>
              <a:ext cx="243" cy="48"/>
            </a:xfrm>
            <a:custGeom>
              <a:avLst/>
              <a:gdLst>
                <a:gd name="T0" fmla="*/ 1231 w 108"/>
                <a:gd name="T1" fmla="*/ 0 h 20"/>
                <a:gd name="T2" fmla="*/ 0 w 108"/>
                <a:gd name="T3" fmla="*/ 218 h 20"/>
                <a:gd name="T4" fmla="*/ 1231 w 10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0">
                  <a:moveTo>
                    <a:pt x="108" y="0"/>
                  </a:moveTo>
                  <a:cubicBezTo>
                    <a:pt x="86" y="8"/>
                    <a:pt x="19" y="18"/>
                    <a:pt x="0" y="16"/>
                  </a:cubicBezTo>
                  <a:cubicBezTo>
                    <a:pt x="34" y="20"/>
                    <a:pt x="79" y="14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9" name="Freeform 2547">
              <a:extLst>
                <a:ext uri="{FF2B5EF4-FFF2-40B4-BE49-F238E27FC236}">
                  <a16:creationId xmlns:a16="http://schemas.microsoft.com/office/drawing/2014/main" id="{263F9B24-45B4-4B0A-85C7-7A84B654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182"/>
              <a:ext cx="131" cy="77"/>
            </a:xfrm>
            <a:custGeom>
              <a:avLst/>
              <a:gdLst>
                <a:gd name="T0" fmla="*/ 669 w 58"/>
                <a:gd name="T1" fmla="*/ 387 h 32"/>
                <a:gd name="T2" fmla="*/ 0 w 58"/>
                <a:gd name="T3" fmla="*/ 445 h 32"/>
                <a:gd name="T4" fmla="*/ 669 w 58"/>
                <a:gd name="T5" fmla="*/ 38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2">
                  <a:moveTo>
                    <a:pt x="58" y="28"/>
                  </a:moveTo>
                  <a:cubicBezTo>
                    <a:pt x="19" y="0"/>
                    <a:pt x="2" y="18"/>
                    <a:pt x="0" y="32"/>
                  </a:cubicBezTo>
                  <a:cubicBezTo>
                    <a:pt x="4" y="22"/>
                    <a:pt x="24" y="12"/>
                    <a:pt x="5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0" name="Freeform 2548">
              <a:extLst>
                <a:ext uri="{FF2B5EF4-FFF2-40B4-BE49-F238E27FC236}">
                  <a16:creationId xmlns:a16="http://schemas.microsoft.com/office/drawing/2014/main" id="{526096C5-D823-45EB-9ABA-B179F518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120"/>
              <a:ext cx="79" cy="192"/>
            </a:xfrm>
            <a:custGeom>
              <a:avLst/>
              <a:gdLst>
                <a:gd name="T0" fmla="*/ 102 w 35"/>
                <a:gd name="T1" fmla="*/ 0 h 80"/>
                <a:gd name="T2" fmla="*/ 102 w 35"/>
                <a:gd name="T3" fmla="*/ 593 h 80"/>
                <a:gd name="T4" fmla="*/ 402 w 35"/>
                <a:gd name="T5" fmla="*/ 1106 h 80"/>
                <a:gd name="T6" fmla="*/ 102 w 35"/>
                <a:gd name="T7" fmla="*/ 358 h 80"/>
                <a:gd name="T8" fmla="*/ 102 w 3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0">
                  <a:moveTo>
                    <a:pt x="9" y="0"/>
                  </a:moveTo>
                  <a:cubicBezTo>
                    <a:pt x="4" y="13"/>
                    <a:pt x="0" y="27"/>
                    <a:pt x="9" y="43"/>
                  </a:cubicBezTo>
                  <a:cubicBezTo>
                    <a:pt x="17" y="58"/>
                    <a:pt x="35" y="80"/>
                    <a:pt x="35" y="80"/>
                  </a:cubicBezTo>
                  <a:cubicBezTo>
                    <a:pt x="22" y="57"/>
                    <a:pt x="11" y="40"/>
                    <a:pt x="9" y="26"/>
                  </a:cubicBezTo>
                  <a:cubicBezTo>
                    <a:pt x="7" y="1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1" name="Freeform 2549">
              <a:extLst>
                <a:ext uri="{FF2B5EF4-FFF2-40B4-BE49-F238E27FC236}">
                  <a16:creationId xmlns:a16="http://schemas.microsoft.com/office/drawing/2014/main" id="{36009FC9-FF2C-45CB-84D7-A8525CBD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635"/>
              <a:ext cx="43" cy="154"/>
            </a:xfrm>
            <a:custGeom>
              <a:avLst/>
              <a:gdLst>
                <a:gd name="T0" fmla="*/ 220 w 19"/>
                <a:gd name="T1" fmla="*/ 0 h 64"/>
                <a:gd name="T2" fmla="*/ 45 w 19"/>
                <a:gd name="T3" fmla="*/ 404 h 64"/>
                <a:gd name="T4" fmla="*/ 0 w 19"/>
                <a:gd name="T5" fmla="*/ 893 h 64"/>
                <a:gd name="T6" fmla="*/ 102 w 19"/>
                <a:gd name="T7" fmla="*/ 267 h 64"/>
                <a:gd name="T8" fmla="*/ 220 w 1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64">
                  <a:moveTo>
                    <a:pt x="19" y="0"/>
                  </a:moveTo>
                  <a:cubicBezTo>
                    <a:pt x="6" y="4"/>
                    <a:pt x="4" y="11"/>
                    <a:pt x="4" y="29"/>
                  </a:cubicBezTo>
                  <a:cubicBezTo>
                    <a:pt x="4" y="46"/>
                    <a:pt x="0" y="64"/>
                    <a:pt x="0" y="64"/>
                  </a:cubicBezTo>
                  <a:cubicBezTo>
                    <a:pt x="7" y="47"/>
                    <a:pt x="8" y="28"/>
                    <a:pt x="9" y="19"/>
                  </a:cubicBezTo>
                  <a:cubicBezTo>
                    <a:pt x="10" y="10"/>
                    <a:pt x="13" y="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2" name="Freeform 2550">
              <a:extLst>
                <a:ext uri="{FF2B5EF4-FFF2-40B4-BE49-F238E27FC236}">
                  <a16:creationId xmlns:a16="http://schemas.microsoft.com/office/drawing/2014/main" id="{78ED7CEC-8457-4E75-A33D-60F620A10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678"/>
              <a:ext cx="31" cy="56"/>
            </a:xfrm>
            <a:custGeom>
              <a:avLst/>
              <a:gdLst>
                <a:gd name="T0" fmla="*/ 0 w 14"/>
                <a:gd name="T1" fmla="*/ 331 h 23"/>
                <a:gd name="T2" fmla="*/ 153 w 14"/>
                <a:gd name="T3" fmla="*/ 29 h 23"/>
                <a:gd name="T4" fmla="*/ 0 w 14"/>
                <a:gd name="T5" fmla="*/ 33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2" y="7"/>
                    <a:pt x="8" y="0"/>
                    <a:pt x="14" y="2"/>
                  </a:cubicBezTo>
                  <a:cubicBezTo>
                    <a:pt x="11" y="4"/>
                    <a:pt x="2" y="18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3" name="Freeform 2551">
              <a:extLst>
                <a:ext uri="{FF2B5EF4-FFF2-40B4-BE49-F238E27FC236}">
                  <a16:creationId xmlns:a16="http://schemas.microsoft.com/office/drawing/2014/main" id="{7AA69A5A-1B03-4A79-A94A-8B15F707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614"/>
              <a:ext cx="81" cy="144"/>
            </a:xfrm>
            <a:custGeom>
              <a:avLst/>
              <a:gdLst>
                <a:gd name="T0" fmla="*/ 0 w 36"/>
                <a:gd name="T1" fmla="*/ 830 h 60"/>
                <a:gd name="T2" fmla="*/ 410 w 36"/>
                <a:gd name="T3" fmla="*/ 0 h 60"/>
                <a:gd name="T4" fmla="*/ 0 w 36"/>
                <a:gd name="T5" fmla="*/ 83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0">
                  <a:moveTo>
                    <a:pt x="0" y="60"/>
                  </a:moveTo>
                  <a:cubicBezTo>
                    <a:pt x="4" y="44"/>
                    <a:pt x="15" y="8"/>
                    <a:pt x="36" y="0"/>
                  </a:cubicBezTo>
                  <a:cubicBezTo>
                    <a:pt x="25" y="10"/>
                    <a:pt x="3" y="5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4" name="Freeform 2552">
              <a:extLst>
                <a:ext uri="{FF2B5EF4-FFF2-40B4-BE49-F238E27FC236}">
                  <a16:creationId xmlns:a16="http://schemas.microsoft.com/office/drawing/2014/main" id="{C4395022-BDCE-480B-887E-404E0E8B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9"/>
              <a:ext cx="218" cy="63"/>
            </a:xfrm>
            <a:custGeom>
              <a:avLst/>
              <a:gdLst>
                <a:gd name="T0" fmla="*/ 1101 w 97"/>
                <a:gd name="T1" fmla="*/ 371 h 26"/>
                <a:gd name="T2" fmla="*/ 580 w 97"/>
                <a:gd name="T3" fmla="*/ 58 h 26"/>
                <a:gd name="T4" fmla="*/ 0 w 97"/>
                <a:gd name="T5" fmla="*/ 70 h 26"/>
                <a:gd name="T6" fmla="*/ 1101 w 97"/>
                <a:gd name="T7" fmla="*/ 37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26">
                  <a:moveTo>
                    <a:pt x="97" y="26"/>
                  </a:moveTo>
                  <a:cubicBezTo>
                    <a:pt x="88" y="19"/>
                    <a:pt x="70" y="8"/>
                    <a:pt x="51" y="4"/>
                  </a:cubicBezTo>
                  <a:cubicBezTo>
                    <a:pt x="32" y="0"/>
                    <a:pt x="20" y="1"/>
                    <a:pt x="0" y="5"/>
                  </a:cubicBezTo>
                  <a:cubicBezTo>
                    <a:pt x="20" y="6"/>
                    <a:pt x="54" y="1"/>
                    <a:pt x="9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5" name="Freeform 2553">
              <a:extLst>
                <a:ext uri="{FF2B5EF4-FFF2-40B4-BE49-F238E27FC236}">
                  <a16:creationId xmlns:a16="http://schemas.microsoft.com/office/drawing/2014/main" id="{C995446D-40A4-434A-B98E-8C748154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449"/>
              <a:ext cx="18" cy="33"/>
            </a:xfrm>
            <a:custGeom>
              <a:avLst/>
              <a:gdLst>
                <a:gd name="T0" fmla="*/ 45 w 8"/>
                <a:gd name="T1" fmla="*/ 184 h 14"/>
                <a:gd name="T2" fmla="*/ 92 w 8"/>
                <a:gd name="T3" fmla="*/ 0 h 14"/>
                <a:gd name="T4" fmla="*/ 45 w 8"/>
                <a:gd name="T5" fmla="*/ 18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6"/>
                    <a:pt x="2" y="2"/>
                    <a:pt x="8" y="0"/>
                  </a:cubicBezTo>
                  <a:cubicBezTo>
                    <a:pt x="5" y="3"/>
                    <a:pt x="2" y="11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6" name="Freeform 2554">
              <a:extLst>
                <a:ext uri="{FF2B5EF4-FFF2-40B4-BE49-F238E27FC236}">
                  <a16:creationId xmlns:a16="http://schemas.microsoft.com/office/drawing/2014/main" id="{A4D431AB-BA27-44A2-9492-58F1CA85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3350"/>
              <a:ext cx="34" cy="46"/>
            </a:xfrm>
            <a:custGeom>
              <a:avLst/>
              <a:gdLst>
                <a:gd name="T0" fmla="*/ 175 w 15"/>
                <a:gd name="T1" fmla="*/ 41 h 19"/>
                <a:gd name="T2" fmla="*/ 0 w 15"/>
                <a:gd name="T3" fmla="*/ 269 h 19"/>
                <a:gd name="T4" fmla="*/ 175 w 15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3"/>
                  </a:moveTo>
                  <a:cubicBezTo>
                    <a:pt x="8" y="0"/>
                    <a:pt x="4" y="2"/>
                    <a:pt x="0" y="19"/>
                  </a:cubicBezTo>
                  <a:cubicBezTo>
                    <a:pt x="5" y="11"/>
                    <a:pt x="8" y="1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7" name="Freeform 2555">
              <a:extLst>
                <a:ext uri="{FF2B5EF4-FFF2-40B4-BE49-F238E27FC236}">
                  <a16:creationId xmlns:a16="http://schemas.microsoft.com/office/drawing/2014/main" id="{C31AE42F-6E4A-440B-9A52-914899C0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798"/>
              <a:ext cx="40" cy="32"/>
            </a:xfrm>
            <a:custGeom>
              <a:avLst/>
              <a:gdLst>
                <a:gd name="T0" fmla="*/ 44 w 18"/>
                <a:gd name="T1" fmla="*/ 0 h 13"/>
                <a:gd name="T2" fmla="*/ 198 w 18"/>
                <a:gd name="T3" fmla="*/ 30 h 13"/>
                <a:gd name="T4" fmla="*/ 44 w 1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8" y="7"/>
                    <a:pt x="12" y="9"/>
                    <a:pt x="18" y="2"/>
                  </a:cubicBezTo>
                  <a:cubicBezTo>
                    <a:pt x="15" y="13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8" name="Freeform 2556">
              <a:extLst>
                <a:ext uri="{FF2B5EF4-FFF2-40B4-BE49-F238E27FC236}">
                  <a16:creationId xmlns:a16="http://schemas.microsoft.com/office/drawing/2014/main" id="{346D5C35-FA92-4FF1-8F0A-F86CC3C7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765"/>
              <a:ext cx="34" cy="31"/>
            </a:xfrm>
            <a:custGeom>
              <a:avLst/>
              <a:gdLst>
                <a:gd name="T0" fmla="*/ 25 w 15"/>
                <a:gd name="T1" fmla="*/ 0 h 13"/>
                <a:gd name="T2" fmla="*/ 175 w 15"/>
                <a:gd name="T3" fmla="*/ 29 h 13"/>
                <a:gd name="T4" fmla="*/ 25 w 1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3" y="6"/>
                    <a:pt x="9" y="9"/>
                    <a:pt x="15" y="2"/>
                  </a:cubicBezTo>
                  <a:cubicBezTo>
                    <a:pt x="12" y="13"/>
                    <a:pt x="0" y="1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2557">
            <a:extLst>
              <a:ext uri="{FF2B5EF4-FFF2-40B4-BE49-F238E27FC236}">
                <a16:creationId xmlns:a16="http://schemas.microsoft.com/office/drawing/2014/main" id="{FCDD0174-D7AF-4B48-B9AF-FB25A1CD65A9}"/>
              </a:ext>
            </a:extLst>
          </p:cNvPr>
          <p:cNvGrpSpPr>
            <a:grpSpLocks/>
          </p:cNvGrpSpPr>
          <p:nvPr/>
        </p:nvGrpSpPr>
        <p:grpSpPr bwMode="auto">
          <a:xfrm>
            <a:off x="2052638" y="2149475"/>
            <a:ext cx="771525" cy="762000"/>
            <a:chOff x="333" y="1245"/>
            <a:chExt cx="486" cy="480"/>
          </a:xfrm>
        </p:grpSpPr>
        <p:grpSp>
          <p:nvGrpSpPr>
            <p:cNvPr id="51240" name="Group 2558">
              <a:extLst>
                <a:ext uri="{FF2B5EF4-FFF2-40B4-BE49-F238E27FC236}">
                  <a16:creationId xmlns:a16="http://schemas.microsoft.com/office/drawing/2014/main" id="{BA6109DC-7657-4F4D-A470-C1A0A7844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" y="1245"/>
              <a:ext cx="445" cy="480"/>
              <a:chOff x="374" y="1245"/>
              <a:chExt cx="445" cy="480"/>
            </a:xfrm>
          </p:grpSpPr>
          <p:sp>
            <p:nvSpPr>
              <p:cNvPr id="51584" name="Oval 2559">
                <a:extLst>
                  <a:ext uri="{FF2B5EF4-FFF2-40B4-BE49-F238E27FC236}">
                    <a16:creationId xmlns:a16="http://schemas.microsoft.com/office/drawing/2014/main" id="{72417B3B-652D-441D-86E1-572A4C8C2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256"/>
                <a:ext cx="433" cy="461"/>
              </a:xfrm>
              <a:prstGeom prst="ellipse">
                <a:avLst/>
              </a:prstGeom>
              <a:solidFill>
                <a:srgbClr val="F5BC00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5" name="Oval 2560">
                <a:extLst>
                  <a:ext uri="{FF2B5EF4-FFF2-40B4-BE49-F238E27FC236}">
                    <a16:creationId xmlns:a16="http://schemas.microsoft.com/office/drawing/2014/main" id="{E789A019-C9C5-4B27-956D-39B5E87D9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125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6" name="Oval 2561">
                <a:extLst>
                  <a:ext uri="{FF2B5EF4-FFF2-40B4-BE49-F238E27FC236}">
                    <a16:creationId xmlns:a16="http://schemas.microsoft.com/office/drawing/2014/main" id="{0DDE02F6-D4E1-47D9-8E95-B4F3F3110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125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7" name="Oval 2562">
                <a:extLst>
                  <a:ext uri="{FF2B5EF4-FFF2-40B4-BE49-F238E27FC236}">
                    <a16:creationId xmlns:a16="http://schemas.microsoft.com/office/drawing/2014/main" id="{C34917BE-F1F3-4C3F-9FDC-A7C13979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2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8" name="Freeform 2563">
                <a:extLst>
                  <a:ext uri="{FF2B5EF4-FFF2-40B4-BE49-F238E27FC236}">
                    <a16:creationId xmlns:a16="http://schemas.microsoft.com/office/drawing/2014/main" id="{8C41AAD3-0C7A-45E8-AE48-CECFE583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1256"/>
                <a:ext cx="25" cy="24"/>
              </a:xfrm>
              <a:custGeom>
                <a:avLst/>
                <a:gdLst>
                  <a:gd name="T0" fmla="*/ 0 w 10"/>
                  <a:gd name="T1" fmla="*/ 136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9" name="Oval 2564">
                <a:extLst>
                  <a:ext uri="{FF2B5EF4-FFF2-40B4-BE49-F238E27FC236}">
                    <a16:creationId xmlns:a16="http://schemas.microsoft.com/office/drawing/2014/main" id="{E2BCD10D-3428-4D11-80BE-C04891DE7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12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0" name="Oval 2565">
                <a:extLst>
                  <a:ext uri="{FF2B5EF4-FFF2-40B4-BE49-F238E27FC236}">
                    <a16:creationId xmlns:a16="http://schemas.microsoft.com/office/drawing/2014/main" id="{F51646BF-339F-4EC4-94AB-B1D9AFFE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25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1" name="Oval 2566">
                <a:extLst>
                  <a:ext uri="{FF2B5EF4-FFF2-40B4-BE49-F238E27FC236}">
                    <a16:creationId xmlns:a16="http://schemas.microsoft.com/office/drawing/2014/main" id="{A15B37CD-2564-4D20-827C-5201D06F1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12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2" name="Freeform 2567">
                <a:extLst>
                  <a:ext uri="{FF2B5EF4-FFF2-40B4-BE49-F238E27FC236}">
                    <a16:creationId xmlns:a16="http://schemas.microsoft.com/office/drawing/2014/main" id="{6357C31B-7511-4B5A-B338-8AF6B128C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12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3" name="Oval 2568">
                <a:extLst>
                  <a:ext uri="{FF2B5EF4-FFF2-40B4-BE49-F238E27FC236}">
                    <a16:creationId xmlns:a16="http://schemas.microsoft.com/office/drawing/2014/main" id="{6E3C0BFA-7A99-4B9A-91D8-166C1BABF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1251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4" name="Oval 2569">
                <a:extLst>
                  <a:ext uri="{FF2B5EF4-FFF2-40B4-BE49-F238E27FC236}">
                    <a16:creationId xmlns:a16="http://schemas.microsoft.com/office/drawing/2014/main" id="{726898D5-F08D-49B9-9A13-347F959E7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125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5" name="Oval 2570">
                <a:extLst>
                  <a:ext uri="{FF2B5EF4-FFF2-40B4-BE49-F238E27FC236}">
                    <a16:creationId xmlns:a16="http://schemas.microsoft.com/office/drawing/2014/main" id="{5CFAE41D-40D9-43DF-80E0-7043307C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2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6" name="Freeform 2571">
                <a:extLst>
                  <a:ext uri="{FF2B5EF4-FFF2-40B4-BE49-F238E27FC236}">
                    <a16:creationId xmlns:a16="http://schemas.microsoft.com/office/drawing/2014/main" id="{D06EE5D0-471F-4BC6-8085-957F6713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1256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7" name="Oval 2572">
                <a:extLst>
                  <a:ext uri="{FF2B5EF4-FFF2-40B4-BE49-F238E27FC236}">
                    <a16:creationId xmlns:a16="http://schemas.microsoft.com/office/drawing/2014/main" id="{92A04808-11E2-481B-A9F6-2BF58DEB6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1256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8" name="Oval 2573">
                <a:extLst>
                  <a:ext uri="{FF2B5EF4-FFF2-40B4-BE49-F238E27FC236}">
                    <a16:creationId xmlns:a16="http://schemas.microsoft.com/office/drawing/2014/main" id="{5DF9DB5F-9669-4C1C-A0A2-E379DE9E6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26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9" name="Oval 2574">
                <a:extLst>
                  <a:ext uri="{FF2B5EF4-FFF2-40B4-BE49-F238E27FC236}">
                    <a16:creationId xmlns:a16="http://schemas.microsoft.com/office/drawing/2014/main" id="{03815F55-7687-48CE-9629-F420FF419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2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0" name="Freeform 2575">
                <a:extLst>
                  <a:ext uri="{FF2B5EF4-FFF2-40B4-BE49-F238E27FC236}">
                    <a16:creationId xmlns:a16="http://schemas.microsoft.com/office/drawing/2014/main" id="{C2A971EB-4DB9-4502-AEFC-8564F8ED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26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1" name="Oval 2576">
                <a:extLst>
                  <a:ext uri="{FF2B5EF4-FFF2-40B4-BE49-F238E27FC236}">
                    <a16:creationId xmlns:a16="http://schemas.microsoft.com/office/drawing/2014/main" id="{852A3A09-F1A7-48A7-BA8E-24AE1E25D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26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2" name="Oval 2577">
                <a:extLst>
                  <a:ext uri="{FF2B5EF4-FFF2-40B4-BE49-F238E27FC236}">
                    <a16:creationId xmlns:a16="http://schemas.microsoft.com/office/drawing/2014/main" id="{52712D23-F4B3-43F9-8D90-AFDCB3C63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127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3" name="Oval 2578">
                <a:extLst>
                  <a:ext uri="{FF2B5EF4-FFF2-40B4-BE49-F238E27FC236}">
                    <a16:creationId xmlns:a16="http://schemas.microsoft.com/office/drawing/2014/main" id="{0C452301-6304-438B-B977-FD85DA73C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2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4" name="Freeform 2579">
                <a:extLst>
                  <a:ext uri="{FF2B5EF4-FFF2-40B4-BE49-F238E27FC236}">
                    <a16:creationId xmlns:a16="http://schemas.microsoft.com/office/drawing/2014/main" id="{3FC40D46-8167-4F44-B807-B54A4681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2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0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2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5" name="Oval 2580">
                <a:extLst>
                  <a:ext uri="{FF2B5EF4-FFF2-40B4-BE49-F238E27FC236}">
                    <a16:creationId xmlns:a16="http://schemas.microsoft.com/office/drawing/2014/main" id="{03307FF7-0851-455F-B42F-6DC829502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28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6" name="Oval 2581">
                <a:extLst>
                  <a:ext uri="{FF2B5EF4-FFF2-40B4-BE49-F238E27FC236}">
                    <a16:creationId xmlns:a16="http://schemas.microsoft.com/office/drawing/2014/main" id="{01C08332-59F3-414E-8443-75E507672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29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7" name="Oval 2582">
                <a:extLst>
                  <a:ext uri="{FF2B5EF4-FFF2-40B4-BE49-F238E27FC236}">
                    <a16:creationId xmlns:a16="http://schemas.microsoft.com/office/drawing/2014/main" id="{F7C3B32E-C280-4E3B-A8F4-80DC61111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8" name="Freeform 2583">
                <a:extLst>
                  <a:ext uri="{FF2B5EF4-FFF2-40B4-BE49-F238E27FC236}">
                    <a16:creationId xmlns:a16="http://schemas.microsoft.com/office/drawing/2014/main" id="{69EEAAF2-C2F4-46A9-B6FC-B9F7BEC3A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9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9" name="Oval 2584">
                <a:extLst>
                  <a:ext uri="{FF2B5EF4-FFF2-40B4-BE49-F238E27FC236}">
                    <a16:creationId xmlns:a16="http://schemas.microsoft.com/office/drawing/2014/main" id="{EF925CB1-B81B-45A0-A431-9FC23EC93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30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0" name="Oval 2585">
                <a:extLst>
                  <a:ext uri="{FF2B5EF4-FFF2-40B4-BE49-F238E27FC236}">
                    <a16:creationId xmlns:a16="http://schemas.microsoft.com/office/drawing/2014/main" id="{32DBD39F-1D60-47CA-B516-6D395D745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315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1" name="Oval 2586">
                <a:extLst>
                  <a:ext uri="{FF2B5EF4-FFF2-40B4-BE49-F238E27FC236}">
                    <a16:creationId xmlns:a16="http://schemas.microsoft.com/office/drawing/2014/main" id="{4030E88D-C5F2-4A51-ADA1-A6533ECD4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2" name="Freeform 2587">
                <a:extLst>
                  <a:ext uri="{FF2B5EF4-FFF2-40B4-BE49-F238E27FC236}">
                    <a16:creationId xmlns:a16="http://schemas.microsoft.com/office/drawing/2014/main" id="{65EDCAF6-BE82-4739-9678-D5EE8DD6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131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3" name="Oval 2588">
                <a:extLst>
                  <a:ext uri="{FF2B5EF4-FFF2-40B4-BE49-F238E27FC236}">
                    <a16:creationId xmlns:a16="http://schemas.microsoft.com/office/drawing/2014/main" id="{2A5AAD11-540E-4B28-AA67-EB0A1F8F0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13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4" name="Oval 2589">
                <a:extLst>
                  <a:ext uri="{FF2B5EF4-FFF2-40B4-BE49-F238E27FC236}">
                    <a16:creationId xmlns:a16="http://schemas.microsoft.com/office/drawing/2014/main" id="{46507E7A-8451-4638-8892-C2F1A421D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13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5" name="Oval 2590">
                <a:extLst>
                  <a:ext uri="{FF2B5EF4-FFF2-40B4-BE49-F238E27FC236}">
                    <a16:creationId xmlns:a16="http://schemas.microsoft.com/office/drawing/2014/main" id="{CC3AF8F9-3040-44DB-9F9E-36EB73D21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34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6" name="Freeform 2591">
                <a:extLst>
                  <a:ext uri="{FF2B5EF4-FFF2-40B4-BE49-F238E27FC236}">
                    <a16:creationId xmlns:a16="http://schemas.microsoft.com/office/drawing/2014/main" id="{C659C03F-416D-45A7-BD88-4B8C0BA3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" y="134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7" name="Oval 2592">
                <a:extLst>
                  <a:ext uri="{FF2B5EF4-FFF2-40B4-BE49-F238E27FC236}">
                    <a16:creationId xmlns:a16="http://schemas.microsoft.com/office/drawing/2014/main" id="{773A4DFD-E12A-47F8-9373-8D8594CC5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" y="136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8" name="Oval 2593">
                <a:extLst>
                  <a:ext uri="{FF2B5EF4-FFF2-40B4-BE49-F238E27FC236}">
                    <a16:creationId xmlns:a16="http://schemas.microsoft.com/office/drawing/2014/main" id="{9974BD86-15BE-4B93-8211-F4CFAEE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9" name="Oval 2594">
                <a:extLst>
                  <a:ext uri="{FF2B5EF4-FFF2-40B4-BE49-F238E27FC236}">
                    <a16:creationId xmlns:a16="http://schemas.microsoft.com/office/drawing/2014/main" id="{65D2E346-C9F0-48AC-90BC-D04F1B073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" y="13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0" name="Freeform 2595">
                <a:extLst>
                  <a:ext uri="{FF2B5EF4-FFF2-40B4-BE49-F238E27FC236}">
                    <a16:creationId xmlns:a16="http://schemas.microsoft.com/office/drawing/2014/main" id="{7DAD282D-74BE-4D5C-BBC7-8F761715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7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1" name="Oval 2596">
                <a:extLst>
                  <a:ext uri="{FF2B5EF4-FFF2-40B4-BE49-F238E27FC236}">
                    <a16:creationId xmlns:a16="http://schemas.microsoft.com/office/drawing/2014/main" id="{59B5BD9B-FEC2-4CDD-AB74-E74AF67FE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" y="139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2" name="Oval 2597">
                <a:extLst>
                  <a:ext uri="{FF2B5EF4-FFF2-40B4-BE49-F238E27FC236}">
                    <a16:creationId xmlns:a16="http://schemas.microsoft.com/office/drawing/2014/main" id="{78668C29-F74C-4EB4-BFF2-F1BF597CE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140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3" name="Oval 2598">
                <a:extLst>
                  <a:ext uri="{FF2B5EF4-FFF2-40B4-BE49-F238E27FC236}">
                    <a16:creationId xmlns:a16="http://schemas.microsoft.com/office/drawing/2014/main" id="{3E0B77C5-A85F-48DA-918C-306C525C9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40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4" name="Freeform 2599">
                <a:extLst>
                  <a:ext uri="{FF2B5EF4-FFF2-40B4-BE49-F238E27FC236}">
                    <a16:creationId xmlns:a16="http://schemas.microsoft.com/office/drawing/2014/main" id="{4EC6F03D-278F-41F4-9AB9-DDECC141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" y="140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5" name="Oval 2600">
                <a:extLst>
                  <a:ext uri="{FF2B5EF4-FFF2-40B4-BE49-F238E27FC236}">
                    <a16:creationId xmlns:a16="http://schemas.microsoft.com/office/drawing/2014/main" id="{2BC3F236-0DAE-40B4-A190-FF3E56AB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" y="142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6" name="Oval 2601">
                <a:extLst>
                  <a:ext uri="{FF2B5EF4-FFF2-40B4-BE49-F238E27FC236}">
                    <a16:creationId xmlns:a16="http://schemas.microsoft.com/office/drawing/2014/main" id="{1685C5A7-8AE5-4900-BDA6-758D9ACBB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4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7" name="Oval 2602">
                <a:extLst>
                  <a:ext uri="{FF2B5EF4-FFF2-40B4-BE49-F238E27FC236}">
                    <a16:creationId xmlns:a16="http://schemas.microsoft.com/office/drawing/2014/main" id="{1FBE0545-8C1F-4891-9B4B-B9586C1C1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14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8" name="Freeform 2603">
                <a:extLst>
                  <a:ext uri="{FF2B5EF4-FFF2-40B4-BE49-F238E27FC236}">
                    <a16:creationId xmlns:a16="http://schemas.microsoft.com/office/drawing/2014/main" id="{9E0BA773-EF99-46C0-A043-1D880EF10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14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9" name="Oval 2604">
                <a:extLst>
                  <a:ext uri="{FF2B5EF4-FFF2-40B4-BE49-F238E27FC236}">
                    <a16:creationId xmlns:a16="http://schemas.microsoft.com/office/drawing/2014/main" id="{D0D7124D-A858-4926-980C-ACFDED5F2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1459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0" name="Oval 2605">
                <a:extLst>
                  <a:ext uri="{FF2B5EF4-FFF2-40B4-BE49-F238E27FC236}">
                    <a16:creationId xmlns:a16="http://schemas.microsoft.com/office/drawing/2014/main" id="{24F32CA8-84D8-4F59-8AD5-045F8B88D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46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1" name="Oval 2606">
                <a:extLst>
                  <a:ext uri="{FF2B5EF4-FFF2-40B4-BE49-F238E27FC236}">
                    <a16:creationId xmlns:a16="http://schemas.microsoft.com/office/drawing/2014/main" id="{2D2DDC1A-7424-4BCD-B7A0-73E9656A8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4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2" name="Freeform 2607">
                <a:extLst>
                  <a:ext uri="{FF2B5EF4-FFF2-40B4-BE49-F238E27FC236}">
                    <a16:creationId xmlns:a16="http://schemas.microsoft.com/office/drawing/2014/main" id="{FF65FCC0-5246-47F8-B4B6-879D39CF7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4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3" name="Oval 2608">
                <a:extLst>
                  <a:ext uri="{FF2B5EF4-FFF2-40B4-BE49-F238E27FC236}">
                    <a16:creationId xmlns:a16="http://schemas.microsoft.com/office/drawing/2014/main" id="{7347A7B6-C9DD-4D47-889C-27EC20DF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1493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4" name="Oval 2609">
                <a:extLst>
                  <a:ext uri="{FF2B5EF4-FFF2-40B4-BE49-F238E27FC236}">
                    <a16:creationId xmlns:a16="http://schemas.microsoft.com/office/drawing/2014/main" id="{D3704BFB-35E3-495B-8023-3A8B0C817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4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5" name="Oval 2610">
                <a:extLst>
                  <a:ext uri="{FF2B5EF4-FFF2-40B4-BE49-F238E27FC236}">
                    <a16:creationId xmlns:a16="http://schemas.microsoft.com/office/drawing/2014/main" id="{DC068A19-9FF2-49F9-8D35-76D6B707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5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6" name="Freeform 2611">
                <a:extLst>
                  <a:ext uri="{FF2B5EF4-FFF2-40B4-BE49-F238E27FC236}">
                    <a16:creationId xmlns:a16="http://schemas.microsoft.com/office/drawing/2014/main" id="{DF34F51A-E60D-44A5-A83C-61B65ACF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4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7" name="Oval 2612">
                <a:extLst>
                  <a:ext uri="{FF2B5EF4-FFF2-40B4-BE49-F238E27FC236}">
                    <a16:creationId xmlns:a16="http://schemas.microsoft.com/office/drawing/2014/main" id="{F074A08E-FF4D-4EDB-85E6-B2634D518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52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8" name="Oval 2613">
                <a:extLst>
                  <a:ext uri="{FF2B5EF4-FFF2-40B4-BE49-F238E27FC236}">
                    <a16:creationId xmlns:a16="http://schemas.microsoft.com/office/drawing/2014/main" id="{7CE52067-849B-461B-896D-38A1ED83A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53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9" name="Oval 2614">
                <a:extLst>
                  <a:ext uri="{FF2B5EF4-FFF2-40B4-BE49-F238E27FC236}">
                    <a16:creationId xmlns:a16="http://schemas.microsoft.com/office/drawing/2014/main" id="{A3EA2109-5137-4ADE-951F-182253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" y="1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0" name="Freeform 2615">
                <a:extLst>
                  <a:ext uri="{FF2B5EF4-FFF2-40B4-BE49-F238E27FC236}">
                    <a16:creationId xmlns:a16="http://schemas.microsoft.com/office/drawing/2014/main" id="{F277808E-2ADC-4638-864B-F146A29D7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153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1" name="Oval 2616">
                <a:extLst>
                  <a:ext uri="{FF2B5EF4-FFF2-40B4-BE49-F238E27FC236}">
                    <a16:creationId xmlns:a16="http://schemas.microsoft.com/office/drawing/2014/main" id="{4EF64953-8590-462E-8003-5ACC46131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" y="1557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2" name="Oval 2617">
                <a:extLst>
                  <a:ext uri="{FF2B5EF4-FFF2-40B4-BE49-F238E27FC236}">
                    <a16:creationId xmlns:a16="http://schemas.microsoft.com/office/drawing/2014/main" id="{BA49038F-9876-4C76-9EBD-EFAC5C506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5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3" name="Oval 2618">
                <a:extLst>
                  <a:ext uri="{FF2B5EF4-FFF2-40B4-BE49-F238E27FC236}">
                    <a16:creationId xmlns:a16="http://schemas.microsoft.com/office/drawing/2014/main" id="{AEDF7075-E490-4048-9BD7-D3F194EEA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" y="1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4" name="Freeform 2619">
                <a:extLst>
                  <a:ext uri="{FF2B5EF4-FFF2-40B4-BE49-F238E27FC236}">
                    <a16:creationId xmlns:a16="http://schemas.microsoft.com/office/drawing/2014/main" id="{42636294-E723-42CB-8337-46937B07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156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5" name="Oval 2620">
                <a:extLst>
                  <a:ext uri="{FF2B5EF4-FFF2-40B4-BE49-F238E27FC236}">
                    <a16:creationId xmlns:a16="http://schemas.microsoft.com/office/drawing/2014/main" id="{1078FBFE-8AD7-4634-ABD4-75C0DB42C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58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6" name="Oval 2621">
                <a:extLst>
                  <a:ext uri="{FF2B5EF4-FFF2-40B4-BE49-F238E27FC236}">
                    <a16:creationId xmlns:a16="http://schemas.microsoft.com/office/drawing/2014/main" id="{2B323BA4-34B0-4BA4-98FB-22666B287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59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7" name="Oval 2622">
                <a:extLst>
                  <a:ext uri="{FF2B5EF4-FFF2-40B4-BE49-F238E27FC236}">
                    <a16:creationId xmlns:a16="http://schemas.microsoft.com/office/drawing/2014/main" id="{073BAB9D-0407-407B-95D9-D557D5DD8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" y="15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8" name="Freeform 2623">
                <a:extLst>
                  <a:ext uri="{FF2B5EF4-FFF2-40B4-BE49-F238E27FC236}">
                    <a16:creationId xmlns:a16="http://schemas.microsoft.com/office/drawing/2014/main" id="{66807AA2-A11A-4255-AAEF-E4500647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59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9" name="Oval 2624">
                <a:extLst>
                  <a:ext uri="{FF2B5EF4-FFF2-40B4-BE49-F238E27FC236}">
                    <a16:creationId xmlns:a16="http://schemas.microsoft.com/office/drawing/2014/main" id="{AC93227D-3C8C-4266-A488-7198492AE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613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0" name="Oval 2625">
                <a:extLst>
                  <a:ext uri="{FF2B5EF4-FFF2-40B4-BE49-F238E27FC236}">
                    <a16:creationId xmlns:a16="http://schemas.microsoft.com/office/drawing/2014/main" id="{7584797B-13E4-4C3C-BF31-E91ABEE9D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16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1" name="Oval 2626">
                <a:extLst>
                  <a:ext uri="{FF2B5EF4-FFF2-40B4-BE49-F238E27FC236}">
                    <a16:creationId xmlns:a16="http://schemas.microsoft.com/office/drawing/2014/main" id="{B7600A8C-E7A8-42D6-9ADD-60E388897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2" name="Freeform 2627">
                <a:extLst>
                  <a:ext uri="{FF2B5EF4-FFF2-40B4-BE49-F238E27FC236}">
                    <a16:creationId xmlns:a16="http://schemas.microsoft.com/office/drawing/2014/main" id="{B49E9C42-DBBE-497D-BB75-E78C6769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16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3" name="Oval 2628">
                <a:extLst>
                  <a:ext uri="{FF2B5EF4-FFF2-40B4-BE49-F238E27FC236}">
                    <a16:creationId xmlns:a16="http://schemas.microsoft.com/office/drawing/2014/main" id="{6F7F8994-B807-4249-B6AE-46597D2E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63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4" name="Oval 2629">
                <a:extLst>
                  <a:ext uri="{FF2B5EF4-FFF2-40B4-BE49-F238E27FC236}">
                    <a16:creationId xmlns:a16="http://schemas.microsoft.com/office/drawing/2014/main" id="{5610BE34-6CD6-4639-B6FC-F36D0280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" y="1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5" name="Oval 2630">
                <a:extLst>
                  <a:ext uri="{FF2B5EF4-FFF2-40B4-BE49-F238E27FC236}">
                    <a16:creationId xmlns:a16="http://schemas.microsoft.com/office/drawing/2014/main" id="{2DBC46B7-FC4D-450D-BB0D-85A1F0FE9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6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6" name="Freeform 2631">
                <a:extLst>
                  <a:ext uri="{FF2B5EF4-FFF2-40B4-BE49-F238E27FC236}">
                    <a16:creationId xmlns:a16="http://schemas.microsoft.com/office/drawing/2014/main" id="{B8F13D16-63E9-4B70-90F8-B257AECBC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64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7" name="Oval 2632">
                <a:extLst>
                  <a:ext uri="{FF2B5EF4-FFF2-40B4-BE49-F238E27FC236}">
                    <a16:creationId xmlns:a16="http://schemas.microsoft.com/office/drawing/2014/main" id="{F3CF25A6-11CF-495A-AB50-D1C14D51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165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8" name="Oval 2633">
                <a:extLst>
                  <a:ext uri="{FF2B5EF4-FFF2-40B4-BE49-F238E27FC236}">
                    <a16:creationId xmlns:a16="http://schemas.microsoft.com/office/drawing/2014/main" id="{AFB4B4F4-C1B3-41FF-A05C-4B83E9A9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16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9" name="Oval 2634">
                <a:extLst>
                  <a:ext uri="{FF2B5EF4-FFF2-40B4-BE49-F238E27FC236}">
                    <a16:creationId xmlns:a16="http://schemas.microsoft.com/office/drawing/2014/main" id="{43E9B731-8EE6-4A01-858E-B56208CC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" y="16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0" name="Freeform 2635">
                <a:extLst>
                  <a:ext uri="{FF2B5EF4-FFF2-40B4-BE49-F238E27FC236}">
                    <a16:creationId xmlns:a16="http://schemas.microsoft.com/office/drawing/2014/main" id="{38C4E639-4DD9-4723-A68F-9409935AE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166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1" name="Oval 2636">
                <a:extLst>
                  <a:ext uri="{FF2B5EF4-FFF2-40B4-BE49-F238E27FC236}">
                    <a16:creationId xmlns:a16="http://schemas.microsoft.com/office/drawing/2014/main" id="{310DC2EB-4E6C-4C4D-B8A0-D895DF6FE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72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2" name="Oval 2637">
                <a:extLst>
                  <a:ext uri="{FF2B5EF4-FFF2-40B4-BE49-F238E27FC236}">
                    <a16:creationId xmlns:a16="http://schemas.microsoft.com/office/drawing/2014/main" id="{076FE9F6-D4E4-4926-8546-56167D2E5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3" name="Oval 2638">
                <a:extLst>
                  <a:ext uri="{FF2B5EF4-FFF2-40B4-BE49-F238E27FC236}">
                    <a16:creationId xmlns:a16="http://schemas.microsoft.com/office/drawing/2014/main" id="{C449D5C6-61DE-41F2-8F5D-2F523EF3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4" name="Freeform 2639">
                <a:extLst>
                  <a:ext uri="{FF2B5EF4-FFF2-40B4-BE49-F238E27FC236}">
                    <a16:creationId xmlns:a16="http://schemas.microsoft.com/office/drawing/2014/main" id="{38A112E9-4F95-45CD-BCA5-882DD926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168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5" name="Oval 2640">
                <a:extLst>
                  <a:ext uri="{FF2B5EF4-FFF2-40B4-BE49-F238E27FC236}">
                    <a16:creationId xmlns:a16="http://schemas.microsoft.com/office/drawing/2014/main" id="{5A95E535-FDC0-4AFD-B3A0-9666B6006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685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6" name="Oval 2641">
                <a:extLst>
                  <a:ext uri="{FF2B5EF4-FFF2-40B4-BE49-F238E27FC236}">
                    <a16:creationId xmlns:a16="http://schemas.microsoft.com/office/drawing/2014/main" id="{FF7DDCDD-2954-4D62-81C9-16FAD0B84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" y="169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7" name="Oval 2642">
                <a:extLst>
                  <a:ext uri="{FF2B5EF4-FFF2-40B4-BE49-F238E27FC236}">
                    <a16:creationId xmlns:a16="http://schemas.microsoft.com/office/drawing/2014/main" id="{5FBA4DAC-F396-4818-AEE9-8E6D34A9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16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8" name="Freeform 2643">
                <a:extLst>
                  <a:ext uri="{FF2B5EF4-FFF2-40B4-BE49-F238E27FC236}">
                    <a16:creationId xmlns:a16="http://schemas.microsoft.com/office/drawing/2014/main" id="{715D343E-4B2D-4C58-9EE5-0F619957E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16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9" name="Oval 2644">
                <a:extLst>
                  <a:ext uri="{FF2B5EF4-FFF2-40B4-BE49-F238E27FC236}">
                    <a16:creationId xmlns:a16="http://schemas.microsoft.com/office/drawing/2014/main" id="{2C59298A-D7E0-4A4B-B146-0A665CC1D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691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0" name="Oval 2645">
                <a:extLst>
                  <a:ext uri="{FF2B5EF4-FFF2-40B4-BE49-F238E27FC236}">
                    <a16:creationId xmlns:a16="http://schemas.microsoft.com/office/drawing/2014/main" id="{80B3D69A-F9A5-47C2-B359-22926DB5A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169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1" name="Oval 2646">
                <a:extLst>
                  <a:ext uri="{FF2B5EF4-FFF2-40B4-BE49-F238E27FC236}">
                    <a16:creationId xmlns:a16="http://schemas.microsoft.com/office/drawing/2014/main" id="{81EF27BA-51AD-4E0D-830A-6F5400B36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" y="16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2" name="Freeform 2647">
                <a:extLst>
                  <a:ext uri="{FF2B5EF4-FFF2-40B4-BE49-F238E27FC236}">
                    <a16:creationId xmlns:a16="http://schemas.microsoft.com/office/drawing/2014/main" id="{BF6A8AE0-B68E-48A9-B416-00A3F01B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69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3" name="Oval 2648">
                <a:extLst>
                  <a:ext uri="{FF2B5EF4-FFF2-40B4-BE49-F238E27FC236}">
                    <a16:creationId xmlns:a16="http://schemas.microsoft.com/office/drawing/2014/main" id="{BBC30532-4959-4A3A-8E05-19C08239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169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4" name="Oval 2649">
                <a:extLst>
                  <a:ext uri="{FF2B5EF4-FFF2-40B4-BE49-F238E27FC236}">
                    <a16:creationId xmlns:a16="http://schemas.microsoft.com/office/drawing/2014/main" id="{349AB8A5-58E6-4F8A-A1E9-F03C46086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9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5" name="Oval 2650">
                <a:extLst>
                  <a:ext uri="{FF2B5EF4-FFF2-40B4-BE49-F238E27FC236}">
                    <a16:creationId xmlns:a16="http://schemas.microsoft.com/office/drawing/2014/main" id="{91C9424B-55FA-425A-A8A9-D008D22FF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6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6" name="Freeform 2651">
                <a:extLst>
                  <a:ext uri="{FF2B5EF4-FFF2-40B4-BE49-F238E27FC236}">
                    <a16:creationId xmlns:a16="http://schemas.microsoft.com/office/drawing/2014/main" id="{2EB48DA0-2249-4057-B225-0AA47E813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1699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20 w 9"/>
                  <a:gd name="T5" fmla="*/ 35 h 9"/>
                  <a:gd name="T6" fmla="*/ 120 w 9"/>
                  <a:gd name="T7" fmla="*/ 0 h 9"/>
                  <a:gd name="T8" fmla="*/ 132 w 9"/>
                  <a:gd name="T9" fmla="*/ 56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7" name="Oval 2652">
                <a:extLst>
                  <a:ext uri="{FF2B5EF4-FFF2-40B4-BE49-F238E27FC236}">
                    <a16:creationId xmlns:a16="http://schemas.microsoft.com/office/drawing/2014/main" id="{DA15913E-F89D-4731-82E8-44CF263C4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68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8" name="Oval 2653">
                <a:extLst>
                  <a:ext uri="{FF2B5EF4-FFF2-40B4-BE49-F238E27FC236}">
                    <a16:creationId xmlns:a16="http://schemas.microsoft.com/office/drawing/2014/main" id="{2B6373F9-EBED-46F9-9BE9-0EB12F3E8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6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9" name="Oval 2654">
                <a:extLst>
                  <a:ext uri="{FF2B5EF4-FFF2-40B4-BE49-F238E27FC236}">
                    <a16:creationId xmlns:a16="http://schemas.microsoft.com/office/drawing/2014/main" id="{7E1E3F18-ADFA-45F5-955C-6430D92E5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16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0" name="Freeform 2655">
                <a:extLst>
                  <a:ext uri="{FF2B5EF4-FFF2-40B4-BE49-F238E27FC236}">
                    <a16:creationId xmlns:a16="http://schemas.microsoft.com/office/drawing/2014/main" id="{2610E2FD-4CF6-4291-9269-53BCBD7B9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6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1" name="Oval 2656">
                <a:extLst>
                  <a:ext uri="{FF2B5EF4-FFF2-40B4-BE49-F238E27FC236}">
                    <a16:creationId xmlns:a16="http://schemas.microsoft.com/office/drawing/2014/main" id="{18E18687-14DF-4906-8894-145E056FF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67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2" name="Oval 2657">
                <a:extLst>
                  <a:ext uri="{FF2B5EF4-FFF2-40B4-BE49-F238E27FC236}">
                    <a16:creationId xmlns:a16="http://schemas.microsoft.com/office/drawing/2014/main" id="{2788CA33-891D-4EB2-9562-38998C6C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68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3" name="Oval 2658">
                <a:extLst>
                  <a:ext uri="{FF2B5EF4-FFF2-40B4-BE49-F238E27FC236}">
                    <a16:creationId xmlns:a16="http://schemas.microsoft.com/office/drawing/2014/main" id="{CBB12625-D4E5-4210-A5AC-E94312D45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4" name="Freeform 2659">
                <a:extLst>
                  <a:ext uri="{FF2B5EF4-FFF2-40B4-BE49-F238E27FC236}">
                    <a16:creationId xmlns:a16="http://schemas.microsoft.com/office/drawing/2014/main" id="{3C4A53D8-09D1-4180-8AE1-515BDEC51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68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5" name="Oval 2660">
                <a:extLst>
                  <a:ext uri="{FF2B5EF4-FFF2-40B4-BE49-F238E27FC236}">
                    <a16:creationId xmlns:a16="http://schemas.microsoft.com/office/drawing/2014/main" id="{30E66C91-E78B-4008-8793-D386D7F8F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1659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6" name="Oval 2661">
                <a:extLst>
                  <a:ext uri="{FF2B5EF4-FFF2-40B4-BE49-F238E27FC236}">
                    <a16:creationId xmlns:a16="http://schemas.microsoft.com/office/drawing/2014/main" id="{2FE0358E-086B-46B0-846E-B2C7EF780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66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7" name="Oval 2662">
                <a:extLst>
                  <a:ext uri="{FF2B5EF4-FFF2-40B4-BE49-F238E27FC236}">
                    <a16:creationId xmlns:a16="http://schemas.microsoft.com/office/drawing/2014/main" id="{6F0C7574-B6D1-4C6A-8587-C0CBA3935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" y="16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8" name="Freeform 2663">
                <a:extLst>
                  <a:ext uri="{FF2B5EF4-FFF2-40B4-BE49-F238E27FC236}">
                    <a16:creationId xmlns:a16="http://schemas.microsoft.com/office/drawing/2014/main" id="{63F71F54-3057-4443-8171-88632089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6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9" name="Oval 2664">
                <a:extLst>
                  <a:ext uri="{FF2B5EF4-FFF2-40B4-BE49-F238E27FC236}">
                    <a16:creationId xmlns:a16="http://schemas.microsoft.com/office/drawing/2014/main" id="{CF21A2D6-B664-4305-A675-3A6858BB0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" y="163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0" name="Oval 2665">
                <a:extLst>
                  <a:ext uri="{FF2B5EF4-FFF2-40B4-BE49-F238E27FC236}">
                    <a16:creationId xmlns:a16="http://schemas.microsoft.com/office/drawing/2014/main" id="{CDECBC74-5653-45E9-ABB9-1A3F38AF6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1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1" name="Oval 2666">
                <a:extLst>
                  <a:ext uri="{FF2B5EF4-FFF2-40B4-BE49-F238E27FC236}">
                    <a16:creationId xmlns:a16="http://schemas.microsoft.com/office/drawing/2014/main" id="{39DBFD6C-E592-4AC6-972C-8F4313F5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64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2" name="Freeform 2667">
                <a:extLst>
                  <a:ext uri="{FF2B5EF4-FFF2-40B4-BE49-F238E27FC236}">
                    <a16:creationId xmlns:a16="http://schemas.microsoft.com/office/drawing/2014/main" id="{2DE0E155-20ED-476E-8FE2-BF1BEA0A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64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3" name="Oval 2668">
                <a:extLst>
                  <a:ext uri="{FF2B5EF4-FFF2-40B4-BE49-F238E27FC236}">
                    <a16:creationId xmlns:a16="http://schemas.microsoft.com/office/drawing/2014/main" id="{C9359139-C55D-4B78-B5CA-A977423C8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161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4" name="Oval 2669">
                <a:extLst>
                  <a:ext uri="{FF2B5EF4-FFF2-40B4-BE49-F238E27FC236}">
                    <a16:creationId xmlns:a16="http://schemas.microsoft.com/office/drawing/2014/main" id="{9725249C-57C8-4952-813F-BCD930CE8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6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5" name="Oval 2670">
                <a:extLst>
                  <a:ext uri="{FF2B5EF4-FFF2-40B4-BE49-F238E27FC236}">
                    <a16:creationId xmlns:a16="http://schemas.microsoft.com/office/drawing/2014/main" id="{C9E02611-B727-4CA7-AF16-C25668FCE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6" name="Freeform 2671">
                <a:extLst>
                  <a:ext uri="{FF2B5EF4-FFF2-40B4-BE49-F238E27FC236}">
                    <a16:creationId xmlns:a16="http://schemas.microsoft.com/office/drawing/2014/main" id="{E4410AFC-5D29-4DFF-AEAC-5836237D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619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5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7" name="Oval 2672">
                <a:extLst>
                  <a:ext uri="{FF2B5EF4-FFF2-40B4-BE49-F238E27FC236}">
                    <a16:creationId xmlns:a16="http://schemas.microsoft.com/office/drawing/2014/main" id="{6EA4EA4C-E2C9-4615-988E-DB5B882D2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581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8" name="Oval 2673">
                <a:extLst>
                  <a:ext uri="{FF2B5EF4-FFF2-40B4-BE49-F238E27FC236}">
                    <a16:creationId xmlns:a16="http://schemas.microsoft.com/office/drawing/2014/main" id="{404B24E0-0BBC-4898-BF5C-E43B573C2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58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9" name="Oval 2674">
                <a:extLst>
                  <a:ext uri="{FF2B5EF4-FFF2-40B4-BE49-F238E27FC236}">
                    <a16:creationId xmlns:a16="http://schemas.microsoft.com/office/drawing/2014/main" id="{FAAA9F80-4A2C-4C0C-B9EB-840630DE1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15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0" name="Freeform 2675">
                <a:extLst>
                  <a:ext uri="{FF2B5EF4-FFF2-40B4-BE49-F238E27FC236}">
                    <a16:creationId xmlns:a16="http://schemas.microsoft.com/office/drawing/2014/main" id="{FFC51ED0-3A5B-442B-BA93-FB36490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1589"/>
                <a:ext cx="26" cy="24"/>
              </a:xfrm>
              <a:custGeom>
                <a:avLst/>
                <a:gdLst>
                  <a:gd name="T0" fmla="*/ 0 w 10"/>
                  <a:gd name="T1" fmla="*/ 115 h 9"/>
                  <a:gd name="T2" fmla="*/ 68 w 10"/>
                  <a:gd name="T3" fmla="*/ 149 h 9"/>
                  <a:gd name="T4" fmla="*/ 156 w 10"/>
                  <a:gd name="T5" fmla="*/ 56 h 9"/>
                  <a:gd name="T6" fmla="*/ 143 w 10"/>
                  <a:gd name="T7" fmla="*/ 0 h 9"/>
                  <a:gd name="T8" fmla="*/ 177 w 10"/>
                  <a:gd name="T9" fmla="*/ 77 h 9"/>
                  <a:gd name="T10" fmla="*/ 88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1" name="Oval 2676">
                <a:extLst>
                  <a:ext uri="{FF2B5EF4-FFF2-40B4-BE49-F238E27FC236}">
                    <a16:creationId xmlns:a16="http://schemas.microsoft.com/office/drawing/2014/main" id="{07034D9A-9E5C-4712-B8FA-77BB56D2A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552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2" name="Oval 2677">
                <a:extLst>
                  <a:ext uri="{FF2B5EF4-FFF2-40B4-BE49-F238E27FC236}">
                    <a16:creationId xmlns:a16="http://schemas.microsoft.com/office/drawing/2014/main" id="{2BD99506-0BC8-4247-ABBC-3E30ACC7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15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3" name="Oval 2678">
                <a:extLst>
                  <a:ext uri="{FF2B5EF4-FFF2-40B4-BE49-F238E27FC236}">
                    <a16:creationId xmlns:a16="http://schemas.microsoft.com/office/drawing/2014/main" id="{401D37CF-4A10-4FFD-91C8-56DEFA0A4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5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4" name="Freeform 2679">
                <a:extLst>
                  <a:ext uri="{FF2B5EF4-FFF2-40B4-BE49-F238E27FC236}">
                    <a16:creationId xmlns:a16="http://schemas.microsoft.com/office/drawing/2014/main" id="{6CC387F6-A658-444C-9A6C-E8FA5B0D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557"/>
                <a:ext cx="23" cy="24"/>
              </a:xfrm>
              <a:custGeom>
                <a:avLst/>
                <a:gdLst>
                  <a:gd name="T0" fmla="*/ 0 w 9"/>
                  <a:gd name="T1" fmla="*/ 115 h 9"/>
                  <a:gd name="T2" fmla="*/ 51 w 9"/>
                  <a:gd name="T3" fmla="*/ 149 h 9"/>
                  <a:gd name="T4" fmla="*/ 151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5" name="Oval 2680">
                <a:extLst>
                  <a:ext uri="{FF2B5EF4-FFF2-40B4-BE49-F238E27FC236}">
                    <a16:creationId xmlns:a16="http://schemas.microsoft.com/office/drawing/2014/main" id="{582C5DD4-3E37-470F-856C-C6D9B8FB1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51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6" name="Oval 2681">
                <a:extLst>
                  <a:ext uri="{FF2B5EF4-FFF2-40B4-BE49-F238E27FC236}">
                    <a16:creationId xmlns:a16="http://schemas.microsoft.com/office/drawing/2014/main" id="{773C0179-E2E3-4D00-AA1E-A48DDCD40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52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7" name="Oval 2682">
                <a:extLst>
                  <a:ext uri="{FF2B5EF4-FFF2-40B4-BE49-F238E27FC236}">
                    <a16:creationId xmlns:a16="http://schemas.microsoft.com/office/drawing/2014/main" id="{D6D3D746-8AAC-48BC-80F4-8C5A5563B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52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8" name="Freeform 2683">
                <a:extLst>
                  <a:ext uri="{FF2B5EF4-FFF2-40B4-BE49-F238E27FC236}">
                    <a16:creationId xmlns:a16="http://schemas.microsoft.com/office/drawing/2014/main" id="{ACA15C95-3E65-4664-AB67-A7C86EE7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152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9" name="Oval 2684">
                <a:extLst>
                  <a:ext uri="{FF2B5EF4-FFF2-40B4-BE49-F238E27FC236}">
                    <a16:creationId xmlns:a16="http://schemas.microsoft.com/office/drawing/2014/main" id="{8CBFA6C0-421F-48D0-9650-BC74FFBD1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1483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0" name="Oval 2685">
                <a:extLst>
                  <a:ext uri="{FF2B5EF4-FFF2-40B4-BE49-F238E27FC236}">
                    <a16:creationId xmlns:a16="http://schemas.microsoft.com/office/drawing/2014/main" id="{97EF47FA-E932-4CBC-B9C9-F7A58B77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8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1" name="Oval 2686">
                <a:extLst>
                  <a:ext uri="{FF2B5EF4-FFF2-40B4-BE49-F238E27FC236}">
                    <a16:creationId xmlns:a16="http://schemas.microsoft.com/office/drawing/2014/main" id="{9C612986-08AB-44C0-BB40-0245CC0B1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14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2" name="Freeform 2687">
                <a:extLst>
                  <a:ext uri="{FF2B5EF4-FFF2-40B4-BE49-F238E27FC236}">
                    <a16:creationId xmlns:a16="http://schemas.microsoft.com/office/drawing/2014/main" id="{B7AA5C1B-BE3D-46AF-9D11-65AD302B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4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3" name="Oval 2688">
                <a:extLst>
                  <a:ext uri="{FF2B5EF4-FFF2-40B4-BE49-F238E27FC236}">
                    <a16:creationId xmlns:a16="http://schemas.microsoft.com/office/drawing/2014/main" id="{B296A9FF-240C-45F1-9964-C8102707A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448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4" name="Oval 2689">
                <a:extLst>
                  <a:ext uri="{FF2B5EF4-FFF2-40B4-BE49-F238E27FC236}">
                    <a16:creationId xmlns:a16="http://schemas.microsoft.com/office/drawing/2014/main" id="{A5C3D2BB-0516-497F-B8C6-B34CBFC4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5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5" name="Oval 2690">
                <a:extLst>
                  <a:ext uri="{FF2B5EF4-FFF2-40B4-BE49-F238E27FC236}">
                    <a16:creationId xmlns:a16="http://schemas.microsoft.com/office/drawing/2014/main" id="{B4AC0FA7-B621-4D27-85C0-78F8D0867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4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6" name="Freeform 2691">
                <a:extLst>
                  <a:ext uri="{FF2B5EF4-FFF2-40B4-BE49-F238E27FC236}">
                    <a16:creationId xmlns:a16="http://schemas.microsoft.com/office/drawing/2014/main" id="{3D833FAC-8D22-4EF3-BBE3-A833990E9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45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7" name="Oval 2692">
                <a:extLst>
                  <a:ext uri="{FF2B5EF4-FFF2-40B4-BE49-F238E27FC236}">
                    <a16:creationId xmlns:a16="http://schemas.microsoft.com/office/drawing/2014/main" id="{72C282D7-21F3-42A8-9007-0DB0E774B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416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8" name="Oval 2693">
                <a:extLst>
                  <a:ext uri="{FF2B5EF4-FFF2-40B4-BE49-F238E27FC236}">
                    <a16:creationId xmlns:a16="http://schemas.microsoft.com/office/drawing/2014/main" id="{BC66FD77-B440-4BCF-8391-00568B347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4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9" name="Oval 2694">
                <a:extLst>
                  <a:ext uri="{FF2B5EF4-FFF2-40B4-BE49-F238E27FC236}">
                    <a16:creationId xmlns:a16="http://schemas.microsoft.com/office/drawing/2014/main" id="{9129E121-CAE8-4B94-AF24-0DEF5ED95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2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0" name="Freeform 2695">
                <a:extLst>
                  <a:ext uri="{FF2B5EF4-FFF2-40B4-BE49-F238E27FC236}">
                    <a16:creationId xmlns:a16="http://schemas.microsoft.com/office/drawing/2014/main" id="{E7066614-107C-4879-ADBA-EA3184C74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1421"/>
                <a:ext cx="23" cy="24"/>
              </a:xfrm>
              <a:custGeom>
                <a:avLst/>
                <a:gdLst>
                  <a:gd name="T0" fmla="*/ 0 w 9"/>
                  <a:gd name="T1" fmla="*/ 136 h 9"/>
                  <a:gd name="T2" fmla="*/ 51 w 9"/>
                  <a:gd name="T3" fmla="*/ 149 h 9"/>
                  <a:gd name="T4" fmla="*/ 130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6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1" name="Oval 2696">
                <a:extLst>
                  <a:ext uri="{FF2B5EF4-FFF2-40B4-BE49-F238E27FC236}">
                    <a16:creationId xmlns:a16="http://schemas.microsoft.com/office/drawing/2014/main" id="{C4577F01-0D99-4209-A8A9-55184D4E4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1381"/>
                <a:ext cx="31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2" name="Oval 2697">
                <a:extLst>
                  <a:ext uri="{FF2B5EF4-FFF2-40B4-BE49-F238E27FC236}">
                    <a16:creationId xmlns:a16="http://schemas.microsoft.com/office/drawing/2014/main" id="{26498885-CF24-480B-86C3-779C3F89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3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3" name="Oval 2698">
                <a:extLst>
                  <a:ext uri="{FF2B5EF4-FFF2-40B4-BE49-F238E27FC236}">
                    <a16:creationId xmlns:a16="http://schemas.microsoft.com/office/drawing/2014/main" id="{9C46D2DA-4ED6-4263-96CB-8915B970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13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4" name="Freeform 2699">
                <a:extLst>
                  <a:ext uri="{FF2B5EF4-FFF2-40B4-BE49-F238E27FC236}">
                    <a16:creationId xmlns:a16="http://schemas.microsoft.com/office/drawing/2014/main" id="{6FAF8873-CC9D-4C48-88B4-C99749A3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38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5" name="Oval 2700">
                <a:extLst>
                  <a:ext uri="{FF2B5EF4-FFF2-40B4-BE49-F238E27FC236}">
                    <a16:creationId xmlns:a16="http://schemas.microsoft.com/office/drawing/2014/main" id="{25734CEF-0DE2-4240-A78A-A627C596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34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6" name="Oval 2701">
                <a:extLst>
                  <a:ext uri="{FF2B5EF4-FFF2-40B4-BE49-F238E27FC236}">
                    <a16:creationId xmlns:a16="http://schemas.microsoft.com/office/drawing/2014/main" id="{502F3956-BA0D-4BFD-AFF0-2C98A2F58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357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7" name="Oval 2702">
                <a:extLst>
                  <a:ext uri="{FF2B5EF4-FFF2-40B4-BE49-F238E27FC236}">
                    <a16:creationId xmlns:a16="http://schemas.microsoft.com/office/drawing/2014/main" id="{701614E7-D9B4-4B90-8EDE-96AE9F55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8" name="Freeform 2703">
                <a:extLst>
                  <a:ext uri="{FF2B5EF4-FFF2-40B4-BE49-F238E27FC236}">
                    <a16:creationId xmlns:a16="http://schemas.microsoft.com/office/drawing/2014/main" id="{506E37C7-06EE-4E64-ACD5-0190267C2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357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9" name="Oval 2704">
                <a:extLst>
                  <a:ext uri="{FF2B5EF4-FFF2-40B4-BE49-F238E27FC236}">
                    <a16:creationId xmlns:a16="http://schemas.microsoft.com/office/drawing/2014/main" id="{9F273269-0445-4C1E-85AD-6A25664FA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2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0" name="Oval 2705">
                <a:extLst>
                  <a:ext uri="{FF2B5EF4-FFF2-40B4-BE49-F238E27FC236}">
                    <a16:creationId xmlns:a16="http://schemas.microsoft.com/office/drawing/2014/main" id="{ADA9B6C0-8C84-4E11-9AA7-57119733E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132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1" name="Oval 2706">
                <a:extLst>
                  <a:ext uri="{FF2B5EF4-FFF2-40B4-BE49-F238E27FC236}">
                    <a16:creationId xmlns:a16="http://schemas.microsoft.com/office/drawing/2014/main" id="{C246CB01-4628-4CEC-A9B4-E8804F0AB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1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2" name="Freeform 2707">
                <a:extLst>
                  <a:ext uri="{FF2B5EF4-FFF2-40B4-BE49-F238E27FC236}">
                    <a16:creationId xmlns:a16="http://schemas.microsoft.com/office/drawing/2014/main" id="{58A9A4DD-CEAB-4575-8C95-7C7ED8331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328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3" name="Oval 2708">
                <a:extLst>
                  <a:ext uri="{FF2B5EF4-FFF2-40B4-BE49-F238E27FC236}">
                    <a16:creationId xmlns:a16="http://schemas.microsoft.com/office/drawing/2014/main" id="{1619B925-BF51-451A-AD69-6E9D464E7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29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4" name="Oval 2709">
                <a:extLst>
                  <a:ext uri="{FF2B5EF4-FFF2-40B4-BE49-F238E27FC236}">
                    <a16:creationId xmlns:a16="http://schemas.microsoft.com/office/drawing/2014/main" id="{4A0A0A4D-E769-4B6E-9B75-A013A805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3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5" name="Oval 2710">
                <a:extLst>
                  <a:ext uri="{FF2B5EF4-FFF2-40B4-BE49-F238E27FC236}">
                    <a16:creationId xmlns:a16="http://schemas.microsoft.com/office/drawing/2014/main" id="{441A9612-27F5-40E9-889C-C9A82C76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13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6" name="Freeform 2711">
                <a:extLst>
                  <a:ext uri="{FF2B5EF4-FFF2-40B4-BE49-F238E27FC236}">
                    <a16:creationId xmlns:a16="http://schemas.microsoft.com/office/drawing/2014/main" id="{412FE21E-116A-44C6-98D9-B1F9840A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30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7" name="Oval 2712">
                <a:extLst>
                  <a:ext uri="{FF2B5EF4-FFF2-40B4-BE49-F238E27FC236}">
                    <a16:creationId xmlns:a16="http://schemas.microsoft.com/office/drawing/2014/main" id="{E9B9DBE2-F71F-4734-A4F4-A1A80AA5C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" y="1280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8" name="Oval 2713">
                <a:extLst>
                  <a:ext uri="{FF2B5EF4-FFF2-40B4-BE49-F238E27FC236}">
                    <a16:creationId xmlns:a16="http://schemas.microsoft.com/office/drawing/2014/main" id="{919CE832-B1DC-456B-9458-4D8D9F17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128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9" name="Oval 2714">
                <a:extLst>
                  <a:ext uri="{FF2B5EF4-FFF2-40B4-BE49-F238E27FC236}">
                    <a16:creationId xmlns:a16="http://schemas.microsoft.com/office/drawing/2014/main" id="{E8F3DDD1-7BD0-4080-9C17-26803663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0" name="Freeform 2715">
                <a:extLst>
                  <a:ext uri="{FF2B5EF4-FFF2-40B4-BE49-F238E27FC236}">
                    <a16:creationId xmlns:a16="http://schemas.microsoft.com/office/drawing/2014/main" id="{4EC26200-D321-4B54-8EAD-D8C8ACF2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2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1" name="Oval 2716">
                <a:extLst>
                  <a:ext uri="{FF2B5EF4-FFF2-40B4-BE49-F238E27FC236}">
                    <a16:creationId xmlns:a16="http://schemas.microsoft.com/office/drawing/2014/main" id="{07289D5B-963B-46E0-9D35-A25039245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1261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2" name="Oval 2717">
                <a:extLst>
                  <a:ext uri="{FF2B5EF4-FFF2-40B4-BE49-F238E27FC236}">
                    <a16:creationId xmlns:a16="http://schemas.microsoft.com/office/drawing/2014/main" id="{D4E3655D-F223-4268-A419-86C906AD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26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3" name="Oval 2718">
                <a:extLst>
                  <a:ext uri="{FF2B5EF4-FFF2-40B4-BE49-F238E27FC236}">
                    <a16:creationId xmlns:a16="http://schemas.microsoft.com/office/drawing/2014/main" id="{23FC78BE-A3ED-41E1-AF75-4D07CD34B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12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4" name="Freeform 2719">
                <a:extLst>
                  <a:ext uri="{FF2B5EF4-FFF2-40B4-BE49-F238E27FC236}">
                    <a16:creationId xmlns:a16="http://schemas.microsoft.com/office/drawing/2014/main" id="{65362B33-C73A-45E3-BCC9-22273ED1D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2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5" name="Oval 2720">
                <a:extLst>
                  <a:ext uri="{FF2B5EF4-FFF2-40B4-BE49-F238E27FC236}">
                    <a16:creationId xmlns:a16="http://schemas.microsoft.com/office/drawing/2014/main" id="{7A971FBD-FAAB-4BBD-AEFC-FEBC08A1F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2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6" name="Oval 2721">
                <a:extLst>
                  <a:ext uri="{FF2B5EF4-FFF2-40B4-BE49-F238E27FC236}">
                    <a16:creationId xmlns:a16="http://schemas.microsoft.com/office/drawing/2014/main" id="{DA21C8D4-D05A-4322-AC86-EC6FDD941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12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7" name="Oval 2722">
                <a:extLst>
                  <a:ext uri="{FF2B5EF4-FFF2-40B4-BE49-F238E27FC236}">
                    <a16:creationId xmlns:a16="http://schemas.microsoft.com/office/drawing/2014/main" id="{F7DC32D4-1880-41DC-9C10-3C582F4A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8" name="Freeform 2723">
                <a:extLst>
                  <a:ext uri="{FF2B5EF4-FFF2-40B4-BE49-F238E27FC236}">
                    <a16:creationId xmlns:a16="http://schemas.microsoft.com/office/drawing/2014/main" id="{21BC8567-E933-4B40-8D9C-46D03F15A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12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9" name="Oval 2724">
                <a:extLst>
                  <a:ext uri="{FF2B5EF4-FFF2-40B4-BE49-F238E27FC236}">
                    <a16:creationId xmlns:a16="http://schemas.microsoft.com/office/drawing/2014/main" id="{0E2583EB-56ED-4726-81DD-7AE7544D4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2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0" name="Oval 2725">
                <a:extLst>
                  <a:ext uri="{FF2B5EF4-FFF2-40B4-BE49-F238E27FC236}">
                    <a16:creationId xmlns:a16="http://schemas.microsoft.com/office/drawing/2014/main" id="{76216D62-1C2F-4222-A566-16CA0265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1" name="Oval 2726">
                <a:extLst>
                  <a:ext uri="{FF2B5EF4-FFF2-40B4-BE49-F238E27FC236}">
                    <a16:creationId xmlns:a16="http://schemas.microsoft.com/office/drawing/2014/main" id="{FF3BDDBD-98BA-456A-8052-E5AC3A7C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13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2" name="Freeform 2727">
                <a:extLst>
                  <a:ext uri="{FF2B5EF4-FFF2-40B4-BE49-F238E27FC236}">
                    <a16:creationId xmlns:a16="http://schemas.microsoft.com/office/drawing/2014/main" id="{E4C802D1-7C86-493E-996B-389ED5AE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30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3" name="Oval 2728">
                <a:extLst>
                  <a:ext uri="{FF2B5EF4-FFF2-40B4-BE49-F238E27FC236}">
                    <a16:creationId xmlns:a16="http://schemas.microsoft.com/office/drawing/2014/main" id="{6358B30D-B8BA-4C2B-8114-3FF3FA0F0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" y="13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4" name="Oval 2729">
                <a:extLst>
                  <a:ext uri="{FF2B5EF4-FFF2-40B4-BE49-F238E27FC236}">
                    <a16:creationId xmlns:a16="http://schemas.microsoft.com/office/drawing/2014/main" id="{3B50A828-E25C-4BA2-B9B1-799DAE074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3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5" name="Oval 2730">
                <a:extLst>
                  <a:ext uri="{FF2B5EF4-FFF2-40B4-BE49-F238E27FC236}">
                    <a16:creationId xmlns:a16="http://schemas.microsoft.com/office/drawing/2014/main" id="{1FC9641E-2FF5-4FB5-86A7-0D1C899B6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3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6" name="Freeform 2731">
                <a:extLst>
                  <a:ext uri="{FF2B5EF4-FFF2-40B4-BE49-F238E27FC236}">
                    <a16:creationId xmlns:a16="http://schemas.microsoft.com/office/drawing/2014/main" id="{9F618C60-46EE-41DA-9B06-96D54212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32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7" name="Oval 2732">
                <a:extLst>
                  <a:ext uri="{FF2B5EF4-FFF2-40B4-BE49-F238E27FC236}">
                    <a16:creationId xmlns:a16="http://schemas.microsoft.com/office/drawing/2014/main" id="{1A715CD2-6FF8-4DE7-812A-6C1C25B84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34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8" name="Oval 2733">
                <a:extLst>
                  <a:ext uri="{FF2B5EF4-FFF2-40B4-BE49-F238E27FC236}">
                    <a16:creationId xmlns:a16="http://schemas.microsoft.com/office/drawing/2014/main" id="{3EBEFA14-DC3B-46D9-B44F-E0993BE58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3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9" name="Oval 2734">
                <a:extLst>
                  <a:ext uri="{FF2B5EF4-FFF2-40B4-BE49-F238E27FC236}">
                    <a16:creationId xmlns:a16="http://schemas.microsoft.com/office/drawing/2014/main" id="{C8B834AE-5EF6-4BBF-BDC5-442AD2C13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" y="13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0" name="Freeform 2735">
                <a:extLst>
                  <a:ext uri="{FF2B5EF4-FFF2-40B4-BE49-F238E27FC236}">
                    <a16:creationId xmlns:a16="http://schemas.microsoft.com/office/drawing/2014/main" id="{A047CE09-8970-484A-AC5F-34AD673E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5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1" name="Oval 2736">
                <a:extLst>
                  <a:ext uri="{FF2B5EF4-FFF2-40B4-BE49-F238E27FC236}">
                    <a16:creationId xmlns:a16="http://schemas.microsoft.com/office/drawing/2014/main" id="{AD452643-0041-47D0-89C9-D5874C9D1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138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2" name="Oval 2737">
                <a:extLst>
                  <a:ext uri="{FF2B5EF4-FFF2-40B4-BE49-F238E27FC236}">
                    <a16:creationId xmlns:a16="http://schemas.microsoft.com/office/drawing/2014/main" id="{4792BBAE-6E1C-4F6B-A49C-BD7B4988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138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3" name="Oval 2738">
                <a:extLst>
                  <a:ext uri="{FF2B5EF4-FFF2-40B4-BE49-F238E27FC236}">
                    <a16:creationId xmlns:a16="http://schemas.microsoft.com/office/drawing/2014/main" id="{FCEDE53C-0CF1-4A7C-999E-CE60716A1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3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4" name="Freeform 2739">
                <a:extLst>
                  <a:ext uri="{FF2B5EF4-FFF2-40B4-BE49-F238E27FC236}">
                    <a16:creationId xmlns:a16="http://schemas.microsoft.com/office/drawing/2014/main" id="{31D2340F-B050-413B-B677-CEB8D5BA7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38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5" name="Oval 2740">
                <a:extLst>
                  <a:ext uri="{FF2B5EF4-FFF2-40B4-BE49-F238E27FC236}">
                    <a16:creationId xmlns:a16="http://schemas.microsoft.com/office/drawing/2014/main" id="{DD17002D-764E-4018-BCF1-B0EBC5D38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141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6" name="Oval 2741">
                <a:extLst>
                  <a:ext uri="{FF2B5EF4-FFF2-40B4-BE49-F238E27FC236}">
                    <a16:creationId xmlns:a16="http://schemas.microsoft.com/office/drawing/2014/main" id="{3A8D0D22-A7E9-4856-B75C-DF61BB3B6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42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7" name="Oval 2742">
                <a:extLst>
                  <a:ext uri="{FF2B5EF4-FFF2-40B4-BE49-F238E27FC236}">
                    <a16:creationId xmlns:a16="http://schemas.microsoft.com/office/drawing/2014/main" id="{E7C9699F-87E3-4294-8409-9AD17BA65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42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8" name="Freeform 2743">
                <a:extLst>
                  <a:ext uri="{FF2B5EF4-FFF2-40B4-BE49-F238E27FC236}">
                    <a16:creationId xmlns:a16="http://schemas.microsoft.com/office/drawing/2014/main" id="{DE462896-1D2A-418F-8E7A-AC8FFC9BA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142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9" name="Oval 2744">
                <a:extLst>
                  <a:ext uri="{FF2B5EF4-FFF2-40B4-BE49-F238E27FC236}">
                    <a16:creationId xmlns:a16="http://schemas.microsoft.com/office/drawing/2014/main" id="{E292C2E3-77F0-42BD-A847-36166306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459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0" name="Oval 2745">
                <a:extLst>
                  <a:ext uri="{FF2B5EF4-FFF2-40B4-BE49-F238E27FC236}">
                    <a16:creationId xmlns:a16="http://schemas.microsoft.com/office/drawing/2014/main" id="{4CC225CC-4B4E-42D2-8B90-DA5DA503E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1" name="Oval 2746">
                <a:extLst>
                  <a:ext uri="{FF2B5EF4-FFF2-40B4-BE49-F238E27FC236}">
                    <a16:creationId xmlns:a16="http://schemas.microsoft.com/office/drawing/2014/main" id="{35D0F3E6-E95A-4EF0-86EB-EB19A1755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2" name="Freeform 2747">
                <a:extLst>
                  <a:ext uri="{FF2B5EF4-FFF2-40B4-BE49-F238E27FC236}">
                    <a16:creationId xmlns:a16="http://schemas.microsoft.com/office/drawing/2014/main" id="{ED2270BB-6845-455D-99A4-4DBDE94B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467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3" name="Oval 2748">
                <a:extLst>
                  <a:ext uri="{FF2B5EF4-FFF2-40B4-BE49-F238E27FC236}">
                    <a16:creationId xmlns:a16="http://schemas.microsoft.com/office/drawing/2014/main" id="{861D8392-085B-4E66-A4B2-9099E473A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496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4" name="Oval 2749">
                <a:extLst>
                  <a:ext uri="{FF2B5EF4-FFF2-40B4-BE49-F238E27FC236}">
                    <a16:creationId xmlns:a16="http://schemas.microsoft.com/office/drawing/2014/main" id="{FBC7791C-1034-4A4C-890A-42483FD14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5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5" name="Oval 2750">
                <a:extLst>
                  <a:ext uri="{FF2B5EF4-FFF2-40B4-BE49-F238E27FC236}">
                    <a16:creationId xmlns:a16="http://schemas.microsoft.com/office/drawing/2014/main" id="{EAA90E22-3C2C-41A3-80F3-45F72095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5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6" name="Freeform 2751">
                <a:extLst>
                  <a:ext uri="{FF2B5EF4-FFF2-40B4-BE49-F238E27FC236}">
                    <a16:creationId xmlns:a16="http://schemas.microsoft.com/office/drawing/2014/main" id="{9E7356E4-F6CC-4C8E-91B0-AE7684D2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0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7" name="Oval 2752">
                <a:extLst>
                  <a:ext uri="{FF2B5EF4-FFF2-40B4-BE49-F238E27FC236}">
                    <a16:creationId xmlns:a16="http://schemas.microsoft.com/office/drawing/2014/main" id="{F9CA41EA-A13C-4DDD-B8C8-1B44D8785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53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8" name="Oval 2753">
                <a:extLst>
                  <a:ext uri="{FF2B5EF4-FFF2-40B4-BE49-F238E27FC236}">
                    <a16:creationId xmlns:a16="http://schemas.microsoft.com/office/drawing/2014/main" id="{C0A42F5F-483F-4FE3-8BDF-B4F37013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15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9" name="Oval 2754">
                <a:extLst>
                  <a:ext uri="{FF2B5EF4-FFF2-40B4-BE49-F238E27FC236}">
                    <a16:creationId xmlns:a16="http://schemas.microsoft.com/office/drawing/2014/main" id="{55A9E5DE-80F9-4CB4-923D-9A57AA96A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5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0" name="Freeform 2755">
                <a:extLst>
                  <a:ext uri="{FF2B5EF4-FFF2-40B4-BE49-F238E27FC236}">
                    <a16:creationId xmlns:a16="http://schemas.microsoft.com/office/drawing/2014/main" id="{65647031-87CE-4C10-83F3-B8B56FE3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153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81" name="Oval 2756">
                <a:extLst>
                  <a:ext uri="{FF2B5EF4-FFF2-40B4-BE49-F238E27FC236}">
                    <a16:creationId xmlns:a16="http://schemas.microsoft.com/office/drawing/2014/main" id="{13795213-F3E1-438A-B95E-94B3309D5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15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2" name="Oval 2757">
                <a:extLst>
                  <a:ext uri="{FF2B5EF4-FFF2-40B4-BE49-F238E27FC236}">
                    <a16:creationId xmlns:a16="http://schemas.microsoft.com/office/drawing/2014/main" id="{8D571003-1DF2-48A3-B6AB-50159AF5A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5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3" name="Oval 2758">
                <a:extLst>
                  <a:ext uri="{FF2B5EF4-FFF2-40B4-BE49-F238E27FC236}">
                    <a16:creationId xmlns:a16="http://schemas.microsoft.com/office/drawing/2014/main" id="{8EEC29F5-D6EC-445E-8FC9-05C65DE0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15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241" name="Group 2759">
              <a:extLst>
                <a:ext uri="{FF2B5EF4-FFF2-40B4-BE49-F238E27FC236}">
                  <a16:creationId xmlns:a16="http://schemas.microsoft.com/office/drawing/2014/main" id="{7F0763F6-D3AE-4063-8591-F192854B8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" y="1277"/>
              <a:ext cx="365" cy="419"/>
              <a:chOff x="401" y="1277"/>
              <a:chExt cx="365" cy="419"/>
            </a:xfrm>
          </p:grpSpPr>
          <p:sp>
            <p:nvSpPr>
              <p:cNvPr id="51384" name="Freeform 2760">
                <a:extLst>
                  <a:ext uri="{FF2B5EF4-FFF2-40B4-BE49-F238E27FC236}">
                    <a16:creationId xmlns:a16="http://schemas.microsoft.com/office/drawing/2014/main" id="{ACDBD749-E093-4C19-8564-0EC412CCD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573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5" name="Oval 2761">
                <a:extLst>
                  <a:ext uri="{FF2B5EF4-FFF2-40B4-BE49-F238E27FC236}">
                    <a16:creationId xmlns:a16="http://schemas.microsoft.com/office/drawing/2014/main" id="{619C6829-360A-4EED-A86D-05C904A1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5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6" name="Oval 2762">
                <a:extLst>
                  <a:ext uri="{FF2B5EF4-FFF2-40B4-BE49-F238E27FC236}">
                    <a16:creationId xmlns:a16="http://schemas.microsoft.com/office/drawing/2014/main" id="{520C8171-6EC6-464F-9A77-430015ECB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7" name="Oval 2763">
                <a:extLst>
                  <a:ext uri="{FF2B5EF4-FFF2-40B4-BE49-F238E27FC236}">
                    <a16:creationId xmlns:a16="http://schemas.microsoft.com/office/drawing/2014/main" id="{F7A7CD77-5CCE-43DA-9B3A-A880847BC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6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8" name="Freeform 2764">
                <a:extLst>
                  <a:ext uri="{FF2B5EF4-FFF2-40B4-BE49-F238E27FC236}">
                    <a16:creationId xmlns:a16="http://schemas.microsoft.com/office/drawing/2014/main" id="{68989165-0E51-4D08-AA6F-277DB5C28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60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9" name="Oval 2765">
                <a:extLst>
                  <a:ext uri="{FF2B5EF4-FFF2-40B4-BE49-F238E27FC236}">
                    <a16:creationId xmlns:a16="http://schemas.microsoft.com/office/drawing/2014/main" id="{44258EEF-8543-4B31-B66F-076740279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" y="162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0" name="Oval 2766">
                <a:extLst>
                  <a:ext uri="{FF2B5EF4-FFF2-40B4-BE49-F238E27FC236}">
                    <a16:creationId xmlns:a16="http://schemas.microsoft.com/office/drawing/2014/main" id="{946BBD6F-1545-415E-AC0E-B7D8BE42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162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1" name="Oval 2767">
                <a:extLst>
                  <a:ext uri="{FF2B5EF4-FFF2-40B4-BE49-F238E27FC236}">
                    <a16:creationId xmlns:a16="http://schemas.microsoft.com/office/drawing/2014/main" id="{3E20EA3F-27EA-4D5C-81EA-871B0246A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63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2" name="Freeform 2768">
                <a:extLst>
                  <a:ext uri="{FF2B5EF4-FFF2-40B4-BE49-F238E27FC236}">
                    <a16:creationId xmlns:a16="http://schemas.microsoft.com/office/drawing/2014/main" id="{556DC641-804E-42B2-8343-F973A47B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2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3" name="Oval 2769">
                <a:extLst>
                  <a:ext uri="{FF2B5EF4-FFF2-40B4-BE49-F238E27FC236}">
                    <a16:creationId xmlns:a16="http://schemas.microsoft.com/office/drawing/2014/main" id="{3E366FB5-CEA4-4772-B83C-E61417318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164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4" name="Oval 2770">
                <a:extLst>
                  <a:ext uri="{FF2B5EF4-FFF2-40B4-BE49-F238E27FC236}">
                    <a16:creationId xmlns:a16="http://schemas.microsoft.com/office/drawing/2014/main" id="{7DBC797C-DFD8-49CB-A976-6F119E61F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5" name="Oval 2771">
                <a:extLst>
                  <a:ext uri="{FF2B5EF4-FFF2-40B4-BE49-F238E27FC236}">
                    <a16:creationId xmlns:a16="http://schemas.microsoft.com/office/drawing/2014/main" id="{0CD2DE1A-3E9D-4078-B7A8-F9B50C8B9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6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6" name="Freeform 2772">
                <a:extLst>
                  <a:ext uri="{FF2B5EF4-FFF2-40B4-BE49-F238E27FC236}">
                    <a16:creationId xmlns:a16="http://schemas.microsoft.com/office/drawing/2014/main" id="{6B73B9F0-0189-425A-90CD-6F3051557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48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7" name="Oval 2773">
                <a:extLst>
                  <a:ext uri="{FF2B5EF4-FFF2-40B4-BE49-F238E27FC236}">
                    <a16:creationId xmlns:a16="http://schemas.microsoft.com/office/drawing/2014/main" id="{69000E56-7B63-45C6-8F0C-112A59F7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165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8" name="Oval 2774">
                <a:extLst>
                  <a:ext uri="{FF2B5EF4-FFF2-40B4-BE49-F238E27FC236}">
                    <a16:creationId xmlns:a16="http://schemas.microsoft.com/office/drawing/2014/main" id="{0F838951-3E3F-4D23-8938-0E991B198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65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9" name="Oval 2775">
                <a:extLst>
                  <a:ext uri="{FF2B5EF4-FFF2-40B4-BE49-F238E27FC236}">
                    <a16:creationId xmlns:a16="http://schemas.microsoft.com/office/drawing/2014/main" id="{C9336BE4-F1B5-4FE9-BF95-B1B0A25E5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6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0" name="Freeform 2776">
                <a:extLst>
                  <a:ext uri="{FF2B5EF4-FFF2-40B4-BE49-F238E27FC236}">
                    <a16:creationId xmlns:a16="http://schemas.microsoft.com/office/drawing/2014/main" id="{B6F3B1BA-4A2D-4741-BDC0-0B66D55BF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5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1" name="Oval 2777">
                <a:extLst>
                  <a:ext uri="{FF2B5EF4-FFF2-40B4-BE49-F238E27FC236}">
                    <a16:creationId xmlns:a16="http://schemas.microsoft.com/office/drawing/2014/main" id="{B04E26F4-D586-420E-BD73-A7F5F0A60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6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2" name="Oval 2778">
                <a:extLst>
                  <a:ext uri="{FF2B5EF4-FFF2-40B4-BE49-F238E27FC236}">
                    <a16:creationId xmlns:a16="http://schemas.microsoft.com/office/drawing/2014/main" id="{25B3F1A9-ECD4-4BAC-8D9F-3B17BE59C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16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3" name="Oval 2779">
                <a:extLst>
                  <a:ext uri="{FF2B5EF4-FFF2-40B4-BE49-F238E27FC236}">
                    <a16:creationId xmlns:a16="http://schemas.microsoft.com/office/drawing/2014/main" id="{736F2219-C847-4EC8-A445-0DAFEA423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1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4" name="Freeform 2780">
                <a:extLst>
                  <a:ext uri="{FF2B5EF4-FFF2-40B4-BE49-F238E27FC236}">
                    <a16:creationId xmlns:a16="http://schemas.microsoft.com/office/drawing/2014/main" id="{71BBD849-485B-4A9F-A1E9-38D73BE33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1667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5" name="Oval 2781">
                <a:extLst>
                  <a:ext uri="{FF2B5EF4-FFF2-40B4-BE49-F238E27FC236}">
                    <a16:creationId xmlns:a16="http://schemas.microsoft.com/office/drawing/2014/main" id="{4F68AE6D-CDFD-46BB-A0B2-91D485091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65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6" name="Oval 2782">
                <a:extLst>
                  <a:ext uri="{FF2B5EF4-FFF2-40B4-BE49-F238E27FC236}">
                    <a16:creationId xmlns:a16="http://schemas.microsoft.com/office/drawing/2014/main" id="{D1146F57-B427-4869-84B1-435F848FC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66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7" name="Oval 2783">
                <a:extLst>
                  <a:ext uri="{FF2B5EF4-FFF2-40B4-BE49-F238E27FC236}">
                    <a16:creationId xmlns:a16="http://schemas.microsoft.com/office/drawing/2014/main" id="{2A48711D-5577-4126-9AD1-42E81C07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6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8" name="Freeform 2784">
                <a:extLst>
                  <a:ext uri="{FF2B5EF4-FFF2-40B4-BE49-F238E27FC236}">
                    <a16:creationId xmlns:a16="http://schemas.microsoft.com/office/drawing/2014/main" id="{2B1E7F39-0E98-48C6-8358-7B7A5E9E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66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9" name="Oval 2785">
                <a:extLst>
                  <a:ext uri="{FF2B5EF4-FFF2-40B4-BE49-F238E27FC236}">
                    <a16:creationId xmlns:a16="http://schemas.microsoft.com/office/drawing/2014/main" id="{1FD4480C-BAD1-404A-860A-5A058F7F2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16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0" name="Oval 2786">
                <a:extLst>
                  <a:ext uri="{FF2B5EF4-FFF2-40B4-BE49-F238E27FC236}">
                    <a16:creationId xmlns:a16="http://schemas.microsoft.com/office/drawing/2014/main" id="{A69A862E-CAE6-40CB-A663-D0C560E97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6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1" name="Oval 2787">
                <a:extLst>
                  <a:ext uri="{FF2B5EF4-FFF2-40B4-BE49-F238E27FC236}">
                    <a16:creationId xmlns:a16="http://schemas.microsoft.com/office/drawing/2014/main" id="{7B5974A4-9F1C-4789-97DD-AC851D620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165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2" name="Freeform 2788">
                <a:extLst>
                  <a:ext uri="{FF2B5EF4-FFF2-40B4-BE49-F238E27FC236}">
                    <a16:creationId xmlns:a16="http://schemas.microsoft.com/office/drawing/2014/main" id="{D83AAAF0-AE04-40A2-B708-26E6FA1DD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16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3" name="Oval 2789">
                <a:extLst>
                  <a:ext uri="{FF2B5EF4-FFF2-40B4-BE49-F238E27FC236}">
                    <a16:creationId xmlns:a16="http://schemas.microsoft.com/office/drawing/2014/main" id="{571F6B0E-0FF5-4682-9381-8EAF13AAC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6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4" name="Oval 2790">
                <a:extLst>
                  <a:ext uri="{FF2B5EF4-FFF2-40B4-BE49-F238E27FC236}">
                    <a16:creationId xmlns:a16="http://schemas.microsoft.com/office/drawing/2014/main" id="{D5E0121F-FE96-42FD-AEF6-8AE6BCE30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64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5" name="Oval 2791">
                <a:extLst>
                  <a:ext uri="{FF2B5EF4-FFF2-40B4-BE49-F238E27FC236}">
                    <a16:creationId xmlns:a16="http://schemas.microsoft.com/office/drawing/2014/main" id="{F1D7DE8D-A61F-4996-A0EA-F3B803E74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4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6" name="Freeform 2792">
                <a:extLst>
                  <a:ext uri="{FF2B5EF4-FFF2-40B4-BE49-F238E27FC236}">
                    <a16:creationId xmlns:a16="http://schemas.microsoft.com/office/drawing/2014/main" id="{4F1637C1-A803-476A-B766-9032ECC5F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64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7" name="Oval 2793">
                <a:extLst>
                  <a:ext uri="{FF2B5EF4-FFF2-40B4-BE49-F238E27FC236}">
                    <a16:creationId xmlns:a16="http://schemas.microsoft.com/office/drawing/2014/main" id="{A6B601D2-F89E-4E50-AD5D-1D1750E7B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61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8" name="Oval 2794">
                <a:extLst>
                  <a:ext uri="{FF2B5EF4-FFF2-40B4-BE49-F238E27FC236}">
                    <a16:creationId xmlns:a16="http://schemas.microsoft.com/office/drawing/2014/main" id="{1D13A057-A582-4DCC-8AAB-FFE949311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6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9" name="Oval 2795">
                <a:extLst>
                  <a:ext uri="{FF2B5EF4-FFF2-40B4-BE49-F238E27FC236}">
                    <a16:creationId xmlns:a16="http://schemas.microsoft.com/office/drawing/2014/main" id="{C99EDC6C-85EA-4997-8B6C-FBD2741B3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6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0" name="Freeform 2796">
                <a:extLst>
                  <a:ext uri="{FF2B5EF4-FFF2-40B4-BE49-F238E27FC236}">
                    <a16:creationId xmlns:a16="http://schemas.microsoft.com/office/drawing/2014/main" id="{30F908C8-BCB2-4D76-B15C-799B44E2E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61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1" name="Oval 2797">
                <a:extLst>
                  <a:ext uri="{FF2B5EF4-FFF2-40B4-BE49-F238E27FC236}">
                    <a16:creationId xmlns:a16="http://schemas.microsoft.com/office/drawing/2014/main" id="{43CA158A-A6BE-4385-8D21-854BE3E80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58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2" name="Oval 2798">
                <a:extLst>
                  <a:ext uri="{FF2B5EF4-FFF2-40B4-BE49-F238E27FC236}">
                    <a16:creationId xmlns:a16="http://schemas.microsoft.com/office/drawing/2014/main" id="{DA2AD53D-D4E6-4001-B3E6-2EDD954F8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3" name="Oval 2799">
                <a:extLst>
                  <a:ext uri="{FF2B5EF4-FFF2-40B4-BE49-F238E27FC236}">
                    <a16:creationId xmlns:a16="http://schemas.microsoft.com/office/drawing/2014/main" id="{5359B415-9227-421B-A671-7C57E491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4" name="Freeform 2800">
                <a:extLst>
                  <a:ext uri="{FF2B5EF4-FFF2-40B4-BE49-F238E27FC236}">
                    <a16:creationId xmlns:a16="http://schemas.microsoft.com/office/drawing/2014/main" id="{B4D529AE-1FC5-456E-99E4-72BEDE6B5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1592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5" name="Oval 2801">
                <a:extLst>
                  <a:ext uri="{FF2B5EF4-FFF2-40B4-BE49-F238E27FC236}">
                    <a16:creationId xmlns:a16="http://schemas.microsoft.com/office/drawing/2014/main" id="{FCD18865-C738-4B45-BF2D-6DB4DCCFE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154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6" name="Oval 2802">
                <a:extLst>
                  <a:ext uri="{FF2B5EF4-FFF2-40B4-BE49-F238E27FC236}">
                    <a16:creationId xmlns:a16="http://schemas.microsoft.com/office/drawing/2014/main" id="{5B9DECAD-B659-4DD7-A4DB-0E0846132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5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7" name="Oval 2803">
                <a:extLst>
                  <a:ext uri="{FF2B5EF4-FFF2-40B4-BE49-F238E27FC236}">
                    <a16:creationId xmlns:a16="http://schemas.microsoft.com/office/drawing/2014/main" id="{090647D3-438C-448D-99D2-B2740D4C6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" y="1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8" name="Freeform 2804">
                <a:extLst>
                  <a:ext uri="{FF2B5EF4-FFF2-40B4-BE49-F238E27FC236}">
                    <a16:creationId xmlns:a16="http://schemas.microsoft.com/office/drawing/2014/main" id="{9327AA5A-C2DF-4F97-8BAC-1FB947F4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" y="15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9" name="Oval 2805">
                <a:extLst>
                  <a:ext uri="{FF2B5EF4-FFF2-40B4-BE49-F238E27FC236}">
                    <a16:creationId xmlns:a16="http://schemas.microsoft.com/office/drawing/2014/main" id="{38E2D28A-0E11-4D31-8756-4C9480D6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0" name="Oval 2806">
                <a:extLst>
                  <a:ext uri="{FF2B5EF4-FFF2-40B4-BE49-F238E27FC236}">
                    <a16:creationId xmlns:a16="http://schemas.microsoft.com/office/drawing/2014/main" id="{CF8B5D7E-1B61-4EDC-9995-E18297A38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1" name="Oval 2807">
                <a:extLst>
                  <a:ext uri="{FF2B5EF4-FFF2-40B4-BE49-F238E27FC236}">
                    <a16:creationId xmlns:a16="http://schemas.microsoft.com/office/drawing/2014/main" id="{B33615FA-0869-4C1B-97BB-1C0915A03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15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2" name="Freeform 2808">
                <a:extLst>
                  <a:ext uri="{FF2B5EF4-FFF2-40B4-BE49-F238E27FC236}">
                    <a16:creationId xmlns:a16="http://schemas.microsoft.com/office/drawing/2014/main" id="{5FBE4517-6D53-4236-B1A1-BA21ED9E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523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3" name="Oval 2809">
                <a:extLst>
                  <a:ext uri="{FF2B5EF4-FFF2-40B4-BE49-F238E27FC236}">
                    <a16:creationId xmlns:a16="http://schemas.microsoft.com/office/drawing/2014/main" id="{912A92E6-F378-453F-8ECA-EE28F819A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" y="147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4" name="Oval 2810">
                <a:extLst>
                  <a:ext uri="{FF2B5EF4-FFF2-40B4-BE49-F238E27FC236}">
                    <a16:creationId xmlns:a16="http://schemas.microsoft.com/office/drawing/2014/main" id="{C9D9DA47-7739-4D03-BAC9-3B30E740D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" y="14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5" name="Oval 2811">
                <a:extLst>
                  <a:ext uri="{FF2B5EF4-FFF2-40B4-BE49-F238E27FC236}">
                    <a16:creationId xmlns:a16="http://schemas.microsoft.com/office/drawing/2014/main" id="{2D4221B0-3D94-4CF0-B02B-DBDEB8ED9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4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6" name="Freeform 2812">
                <a:extLst>
                  <a:ext uri="{FF2B5EF4-FFF2-40B4-BE49-F238E27FC236}">
                    <a16:creationId xmlns:a16="http://schemas.microsoft.com/office/drawing/2014/main" id="{E32D30EE-2D97-424C-8247-88B65961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" y="148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7" name="Oval 2813">
                <a:extLst>
                  <a:ext uri="{FF2B5EF4-FFF2-40B4-BE49-F238E27FC236}">
                    <a16:creationId xmlns:a16="http://schemas.microsoft.com/office/drawing/2014/main" id="{0B29621E-7885-4368-B494-7369CAAF0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43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8" name="Oval 2814">
                <a:extLst>
                  <a:ext uri="{FF2B5EF4-FFF2-40B4-BE49-F238E27FC236}">
                    <a16:creationId xmlns:a16="http://schemas.microsoft.com/office/drawing/2014/main" id="{3CD828EB-EAF0-4B43-A7BB-EB4DE2EB0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4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9" name="Oval 2815">
                <a:extLst>
                  <a:ext uri="{FF2B5EF4-FFF2-40B4-BE49-F238E27FC236}">
                    <a16:creationId xmlns:a16="http://schemas.microsoft.com/office/drawing/2014/main" id="{2A3A2DB2-C6F2-49D8-98FF-EDEF290E7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" y="14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0" name="Freeform 2816">
                <a:extLst>
                  <a:ext uri="{FF2B5EF4-FFF2-40B4-BE49-F238E27FC236}">
                    <a16:creationId xmlns:a16="http://schemas.microsoft.com/office/drawing/2014/main" id="{6D14A5C8-2153-4096-A1B2-BA1DA9CD6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44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1" name="Oval 2817">
                <a:extLst>
                  <a:ext uri="{FF2B5EF4-FFF2-40B4-BE49-F238E27FC236}">
                    <a16:creationId xmlns:a16="http://schemas.microsoft.com/office/drawing/2014/main" id="{2F16829F-C28B-406E-97C2-07367F089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13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2" name="Oval 2818">
                <a:extLst>
                  <a:ext uri="{FF2B5EF4-FFF2-40B4-BE49-F238E27FC236}">
                    <a16:creationId xmlns:a16="http://schemas.microsoft.com/office/drawing/2014/main" id="{0AAE7B2D-A061-492F-8B5A-FD309ADB1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1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3" name="Oval 2819">
                <a:extLst>
                  <a:ext uri="{FF2B5EF4-FFF2-40B4-BE49-F238E27FC236}">
                    <a16:creationId xmlns:a16="http://schemas.microsoft.com/office/drawing/2014/main" id="{AB9D9F2C-F8C1-4ABF-B31B-93F1FCBAC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4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4" name="Freeform 2820">
                <a:extLst>
                  <a:ext uri="{FF2B5EF4-FFF2-40B4-BE49-F238E27FC236}">
                    <a16:creationId xmlns:a16="http://schemas.microsoft.com/office/drawing/2014/main" id="{802920C9-3BAF-4202-B759-AE66C4113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140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5" name="Oval 2821">
                <a:extLst>
                  <a:ext uri="{FF2B5EF4-FFF2-40B4-BE49-F238E27FC236}">
                    <a16:creationId xmlns:a16="http://schemas.microsoft.com/office/drawing/2014/main" id="{58202C82-3440-43F2-AD80-D92BADAA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136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6" name="Oval 2822">
                <a:extLst>
                  <a:ext uri="{FF2B5EF4-FFF2-40B4-BE49-F238E27FC236}">
                    <a16:creationId xmlns:a16="http://schemas.microsoft.com/office/drawing/2014/main" id="{B0AC4AB9-F05D-46CB-B7CA-3FA2C3BA2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3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7" name="Oval 2823">
                <a:extLst>
                  <a:ext uri="{FF2B5EF4-FFF2-40B4-BE49-F238E27FC236}">
                    <a16:creationId xmlns:a16="http://schemas.microsoft.com/office/drawing/2014/main" id="{B46BAE12-EC20-48E8-B244-3282CC79D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3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8" name="Freeform 2824">
                <a:extLst>
                  <a:ext uri="{FF2B5EF4-FFF2-40B4-BE49-F238E27FC236}">
                    <a16:creationId xmlns:a16="http://schemas.microsoft.com/office/drawing/2014/main" id="{2B80392F-3921-43E0-862F-F29F13AA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13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9" name="Oval 2825">
                <a:extLst>
                  <a:ext uri="{FF2B5EF4-FFF2-40B4-BE49-F238E27FC236}">
                    <a16:creationId xmlns:a16="http://schemas.microsoft.com/office/drawing/2014/main" id="{4A9512E8-C385-4272-9745-CCD5D35D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" y="133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0" name="Oval 2826">
                <a:extLst>
                  <a:ext uri="{FF2B5EF4-FFF2-40B4-BE49-F238E27FC236}">
                    <a16:creationId xmlns:a16="http://schemas.microsoft.com/office/drawing/2014/main" id="{08CB04A3-2F40-44A8-9542-F4A0422E0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1" name="Oval 2827">
                <a:extLst>
                  <a:ext uri="{FF2B5EF4-FFF2-40B4-BE49-F238E27FC236}">
                    <a16:creationId xmlns:a16="http://schemas.microsoft.com/office/drawing/2014/main" id="{21994FB5-77C4-458A-BFFB-CB004E71F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2" name="Freeform 2828">
                <a:extLst>
                  <a:ext uri="{FF2B5EF4-FFF2-40B4-BE49-F238E27FC236}">
                    <a16:creationId xmlns:a16="http://schemas.microsoft.com/office/drawing/2014/main" id="{6343EB3E-EEA2-4C69-8069-6D3AB5D83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133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3" name="Oval 2829">
                <a:extLst>
                  <a:ext uri="{FF2B5EF4-FFF2-40B4-BE49-F238E27FC236}">
                    <a16:creationId xmlns:a16="http://schemas.microsoft.com/office/drawing/2014/main" id="{51297190-07BB-4D25-9973-42403D98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130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4" name="Oval 2830">
                <a:extLst>
                  <a:ext uri="{FF2B5EF4-FFF2-40B4-BE49-F238E27FC236}">
                    <a16:creationId xmlns:a16="http://schemas.microsoft.com/office/drawing/2014/main" id="{7C2ADD0A-C45C-4F14-B69E-B7ECD10D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5" name="Oval 2831">
                <a:extLst>
                  <a:ext uri="{FF2B5EF4-FFF2-40B4-BE49-F238E27FC236}">
                    <a16:creationId xmlns:a16="http://schemas.microsoft.com/office/drawing/2014/main" id="{E3FF6B53-A231-47E5-8584-BABB291EE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1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6" name="Freeform 2832">
                <a:extLst>
                  <a:ext uri="{FF2B5EF4-FFF2-40B4-BE49-F238E27FC236}">
                    <a16:creationId xmlns:a16="http://schemas.microsoft.com/office/drawing/2014/main" id="{26D7E31A-3179-40A9-8F4B-E5A8A2257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131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7" name="Oval 2833">
                <a:extLst>
                  <a:ext uri="{FF2B5EF4-FFF2-40B4-BE49-F238E27FC236}">
                    <a16:creationId xmlns:a16="http://schemas.microsoft.com/office/drawing/2014/main" id="{AA4576AC-5A98-40C6-90FE-08373D7A4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" y="128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8" name="Oval 2834">
                <a:extLst>
                  <a:ext uri="{FF2B5EF4-FFF2-40B4-BE49-F238E27FC236}">
                    <a16:creationId xmlns:a16="http://schemas.microsoft.com/office/drawing/2014/main" id="{30302B2C-A844-4CFF-9374-AB87AEB07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" y="129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9" name="Oval 2835">
                <a:extLst>
                  <a:ext uri="{FF2B5EF4-FFF2-40B4-BE49-F238E27FC236}">
                    <a16:creationId xmlns:a16="http://schemas.microsoft.com/office/drawing/2014/main" id="{3B2C0D4F-8CE8-445C-ACCD-3FB8F91B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29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0" name="Freeform 2836">
                <a:extLst>
                  <a:ext uri="{FF2B5EF4-FFF2-40B4-BE49-F238E27FC236}">
                    <a16:creationId xmlns:a16="http://schemas.microsoft.com/office/drawing/2014/main" id="{AD4EDAF6-8DD1-4FF6-9C9C-9E68BD617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12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1" name="Oval 2837">
                <a:extLst>
                  <a:ext uri="{FF2B5EF4-FFF2-40B4-BE49-F238E27FC236}">
                    <a16:creationId xmlns:a16="http://schemas.microsoft.com/office/drawing/2014/main" id="{56D3B3C3-C582-4838-A638-735F1E8A4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127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2" name="Oval 2838">
                <a:extLst>
                  <a:ext uri="{FF2B5EF4-FFF2-40B4-BE49-F238E27FC236}">
                    <a16:creationId xmlns:a16="http://schemas.microsoft.com/office/drawing/2014/main" id="{19881C28-5361-4EE8-AA45-C90CBA7B2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3" name="Oval 2839">
                <a:extLst>
                  <a:ext uri="{FF2B5EF4-FFF2-40B4-BE49-F238E27FC236}">
                    <a16:creationId xmlns:a16="http://schemas.microsoft.com/office/drawing/2014/main" id="{3750D70B-8705-41CD-86E4-6D68CABC5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4" name="Freeform 2840">
                <a:extLst>
                  <a:ext uri="{FF2B5EF4-FFF2-40B4-BE49-F238E27FC236}">
                    <a16:creationId xmlns:a16="http://schemas.microsoft.com/office/drawing/2014/main" id="{1EBF90FA-E5E3-4E47-BA6B-71B75EA6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28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5" name="Oval 2841">
                <a:extLst>
                  <a:ext uri="{FF2B5EF4-FFF2-40B4-BE49-F238E27FC236}">
                    <a16:creationId xmlns:a16="http://schemas.microsoft.com/office/drawing/2014/main" id="{1602FCAF-748E-4C07-BDE5-39037B9C5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27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6" name="Oval 2842">
                <a:extLst>
                  <a:ext uri="{FF2B5EF4-FFF2-40B4-BE49-F238E27FC236}">
                    <a16:creationId xmlns:a16="http://schemas.microsoft.com/office/drawing/2014/main" id="{C8F75B01-7D18-4C5E-9F61-616769346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7" name="Oval 2843">
                <a:extLst>
                  <a:ext uri="{FF2B5EF4-FFF2-40B4-BE49-F238E27FC236}">
                    <a16:creationId xmlns:a16="http://schemas.microsoft.com/office/drawing/2014/main" id="{F6D8CF99-9E80-49FD-80B6-83FC3C2B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8" name="Freeform 2844">
                <a:extLst>
                  <a:ext uri="{FF2B5EF4-FFF2-40B4-BE49-F238E27FC236}">
                    <a16:creationId xmlns:a16="http://schemas.microsoft.com/office/drawing/2014/main" id="{2E91934F-10E1-454F-BBC6-A7C72BF6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285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9" name="Oval 2845">
                <a:extLst>
                  <a:ext uri="{FF2B5EF4-FFF2-40B4-BE49-F238E27FC236}">
                    <a16:creationId xmlns:a16="http://schemas.microsoft.com/office/drawing/2014/main" id="{DDE9B066-C38C-48FF-8AA7-09CF47E92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0" name="Oval 2846">
                <a:extLst>
                  <a:ext uri="{FF2B5EF4-FFF2-40B4-BE49-F238E27FC236}">
                    <a16:creationId xmlns:a16="http://schemas.microsoft.com/office/drawing/2014/main" id="{4B268152-F5E1-42AF-9EB6-777673DBE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" y="1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1" name="Oval 2847">
                <a:extLst>
                  <a:ext uri="{FF2B5EF4-FFF2-40B4-BE49-F238E27FC236}">
                    <a16:creationId xmlns:a16="http://schemas.microsoft.com/office/drawing/2014/main" id="{A24D1377-0FA4-4F75-BCFD-1E54AC9B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136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2" name="Freeform 2848">
                <a:extLst>
                  <a:ext uri="{FF2B5EF4-FFF2-40B4-BE49-F238E27FC236}">
                    <a16:creationId xmlns:a16="http://schemas.microsoft.com/office/drawing/2014/main" id="{B2337D23-A0C1-44B9-9982-672C8112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3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3" name="Oval 2849">
                <a:extLst>
                  <a:ext uri="{FF2B5EF4-FFF2-40B4-BE49-F238E27FC236}">
                    <a16:creationId xmlns:a16="http://schemas.microsoft.com/office/drawing/2014/main" id="{94A31A9D-19C6-48BF-8BD8-F058C7C9D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325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4" name="Oval 2850">
                <a:extLst>
                  <a:ext uri="{FF2B5EF4-FFF2-40B4-BE49-F238E27FC236}">
                    <a16:creationId xmlns:a16="http://schemas.microsoft.com/office/drawing/2014/main" id="{A710B233-1CA7-4030-AF5B-B07D05549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13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5" name="Oval 2851">
                <a:extLst>
                  <a:ext uri="{FF2B5EF4-FFF2-40B4-BE49-F238E27FC236}">
                    <a16:creationId xmlns:a16="http://schemas.microsoft.com/office/drawing/2014/main" id="{45CE9757-BCE3-4A5F-9B3C-48889026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6" name="Freeform 2852">
                <a:extLst>
                  <a:ext uri="{FF2B5EF4-FFF2-40B4-BE49-F238E27FC236}">
                    <a16:creationId xmlns:a16="http://schemas.microsoft.com/office/drawing/2014/main" id="{B26019EB-4B1E-41E7-A542-580B909E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3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7" name="Oval 2853">
                <a:extLst>
                  <a:ext uri="{FF2B5EF4-FFF2-40B4-BE49-F238E27FC236}">
                    <a16:creationId xmlns:a16="http://schemas.microsoft.com/office/drawing/2014/main" id="{1A878B38-5924-487F-8B18-EE861073B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31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8" name="Oval 2854">
                <a:extLst>
                  <a:ext uri="{FF2B5EF4-FFF2-40B4-BE49-F238E27FC236}">
                    <a16:creationId xmlns:a16="http://schemas.microsoft.com/office/drawing/2014/main" id="{F6692C88-0E01-41DE-89A3-D9395BE3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9" name="Oval 2855">
                <a:extLst>
                  <a:ext uri="{FF2B5EF4-FFF2-40B4-BE49-F238E27FC236}">
                    <a16:creationId xmlns:a16="http://schemas.microsoft.com/office/drawing/2014/main" id="{6F0A5880-8617-4224-8289-A9B75BBF0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13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0" name="Freeform 2856">
                <a:extLst>
                  <a:ext uri="{FF2B5EF4-FFF2-40B4-BE49-F238E27FC236}">
                    <a16:creationId xmlns:a16="http://schemas.microsoft.com/office/drawing/2014/main" id="{C8675E77-5BFB-4F06-9F65-B676CD05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132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1" name="Oval 2857">
                <a:extLst>
                  <a:ext uri="{FF2B5EF4-FFF2-40B4-BE49-F238E27FC236}">
                    <a16:creationId xmlns:a16="http://schemas.microsoft.com/office/drawing/2014/main" id="{508F2BD5-FEB8-48E0-9C43-DF0EDD3E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130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2" name="Oval 2858">
                <a:extLst>
                  <a:ext uri="{FF2B5EF4-FFF2-40B4-BE49-F238E27FC236}">
                    <a16:creationId xmlns:a16="http://schemas.microsoft.com/office/drawing/2014/main" id="{AF81110D-8C97-4FB3-A405-BE6BDFE3E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3" name="Oval 2859">
                <a:extLst>
                  <a:ext uri="{FF2B5EF4-FFF2-40B4-BE49-F238E27FC236}">
                    <a16:creationId xmlns:a16="http://schemas.microsoft.com/office/drawing/2014/main" id="{36258EC3-8CC2-4A40-8384-151D189EF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" y="13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4" name="Freeform 2860">
                <a:extLst>
                  <a:ext uri="{FF2B5EF4-FFF2-40B4-BE49-F238E27FC236}">
                    <a16:creationId xmlns:a16="http://schemas.microsoft.com/office/drawing/2014/main" id="{7BD9BDE7-B767-4770-8B15-E93049B8B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1317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202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5" name="Oval 2861">
                <a:extLst>
                  <a:ext uri="{FF2B5EF4-FFF2-40B4-BE49-F238E27FC236}">
                    <a16:creationId xmlns:a16="http://schemas.microsoft.com/office/drawing/2014/main" id="{97B5FEBC-4A07-45C1-9A33-7B165BCD1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31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6" name="Oval 2862">
                <a:extLst>
                  <a:ext uri="{FF2B5EF4-FFF2-40B4-BE49-F238E27FC236}">
                    <a16:creationId xmlns:a16="http://schemas.microsoft.com/office/drawing/2014/main" id="{A5F64E4C-E9D1-4031-8877-152697DC7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13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7" name="Oval 2863">
                <a:extLst>
                  <a:ext uri="{FF2B5EF4-FFF2-40B4-BE49-F238E27FC236}">
                    <a16:creationId xmlns:a16="http://schemas.microsoft.com/office/drawing/2014/main" id="{79DBF5EA-CDBE-4693-9F99-D8E92BF9A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3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8" name="Freeform 2864">
                <a:extLst>
                  <a:ext uri="{FF2B5EF4-FFF2-40B4-BE49-F238E27FC236}">
                    <a16:creationId xmlns:a16="http://schemas.microsoft.com/office/drawing/2014/main" id="{CEE7D69A-0E71-451F-814A-714FB416F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323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9" name="Oval 2865">
                <a:extLst>
                  <a:ext uri="{FF2B5EF4-FFF2-40B4-BE49-F238E27FC236}">
                    <a16:creationId xmlns:a16="http://schemas.microsoft.com/office/drawing/2014/main" id="{68078541-E88D-494D-863A-D1B7E77D5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33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0" name="Oval 2866">
                <a:extLst>
                  <a:ext uri="{FF2B5EF4-FFF2-40B4-BE49-F238E27FC236}">
                    <a16:creationId xmlns:a16="http://schemas.microsoft.com/office/drawing/2014/main" id="{CCDE9F54-1D29-41B3-AE16-3C1AC87A7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13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1" name="Oval 2867">
                <a:extLst>
                  <a:ext uri="{FF2B5EF4-FFF2-40B4-BE49-F238E27FC236}">
                    <a16:creationId xmlns:a16="http://schemas.microsoft.com/office/drawing/2014/main" id="{D328541D-C594-40C9-B9D6-71FAB8B5C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2" name="Freeform 2868">
                <a:extLst>
                  <a:ext uri="{FF2B5EF4-FFF2-40B4-BE49-F238E27FC236}">
                    <a16:creationId xmlns:a16="http://schemas.microsoft.com/office/drawing/2014/main" id="{4AA1A4F7-FE8A-47C6-A7A7-A296653E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134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3" name="Oval 2869">
                <a:extLst>
                  <a:ext uri="{FF2B5EF4-FFF2-40B4-BE49-F238E27FC236}">
                    <a16:creationId xmlns:a16="http://schemas.microsoft.com/office/drawing/2014/main" id="{84163ECB-5C60-4834-AD3B-E4A8C1F3C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3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4" name="Oval 2870">
                <a:extLst>
                  <a:ext uri="{FF2B5EF4-FFF2-40B4-BE49-F238E27FC236}">
                    <a16:creationId xmlns:a16="http://schemas.microsoft.com/office/drawing/2014/main" id="{74F9F0A8-0917-4EC5-9AD0-E9A9007F0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136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5" name="Oval 2871">
                <a:extLst>
                  <a:ext uri="{FF2B5EF4-FFF2-40B4-BE49-F238E27FC236}">
                    <a16:creationId xmlns:a16="http://schemas.microsoft.com/office/drawing/2014/main" id="{F3C1352C-25A7-4D0E-A2CE-FAF9623FF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137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6" name="Freeform 2872">
                <a:extLst>
                  <a:ext uri="{FF2B5EF4-FFF2-40B4-BE49-F238E27FC236}">
                    <a16:creationId xmlns:a16="http://schemas.microsoft.com/office/drawing/2014/main" id="{C9E2A9FF-EDD7-493B-B26E-2174DCC3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13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7" name="Oval 2873">
                <a:extLst>
                  <a:ext uri="{FF2B5EF4-FFF2-40B4-BE49-F238E27FC236}">
                    <a16:creationId xmlns:a16="http://schemas.microsoft.com/office/drawing/2014/main" id="{27787A24-AA6F-43B0-BF71-9AF826F84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13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8" name="Oval 2874">
                <a:extLst>
                  <a:ext uri="{FF2B5EF4-FFF2-40B4-BE49-F238E27FC236}">
                    <a16:creationId xmlns:a16="http://schemas.microsoft.com/office/drawing/2014/main" id="{EC49AE2C-A0EA-4337-970F-B0A5C7EFC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9" name="Oval 2875">
                <a:extLst>
                  <a:ext uri="{FF2B5EF4-FFF2-40B4-BE49-F238E27FC236}">
                    <a16:creationId xmlns:a16="http://schemas.microsoft.com/office/drawing/2014/main" id="{16CECF48-39ED-4C4C-80DB-F744B5F2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14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0" name="Freeform 2876">
                <a:extLst>
                  <a:ext uri="{FF2B5EF4-FFF2-40B4-BE49-F238E27FC236}">
                    <a16:creationId xmlns:a16="http://schemas.microsoft.com/office/drawing/2014/main" id="{83CB93C0-AD9E-45AF-88D9-C31E27274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40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1" name="Oval 2877">
                <a:extLst>
                  <a:ext uri="{FF2B5EF4-FFF2-40B4-BE49-F238E27FC236}">
                    <a16:creationId xmlns:a16="http://schemas.microsoft.com/office/drawing/2014/main" id="{2F5C2BF7-3162-4B05-A44F-9D213A24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42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2" name="Oval 2878">
                <a:extLst>
                  <a:ext uri="{FF2B5EF4-FFF2-40B4-BE49-F238E27FC236}">
                    <a16:creationId xmlns:a16="http://schemas.microsoft.com/office/drawing/2014/main" id="{6D6F76D8-B154-4E65-BD96-FD3387E64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4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3" name="Oval 2879">
                <a:extLst>
                  <a:ext uri="{FF2B5EF4-FFF2-40B4-BE49-F238E27FC236}">
                    <a16:creationId xmlns:a16="http://schemas.microsoft.com/office/drawing/2014/main" id="{3055FBD5-1FE7-4FA1-9300-924BAC2F1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144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4" name="Freeform 2880">
                <a:extLst>
                  <a:ext uri="{FF2B5EF4-FFF2-40B4-BE49-F238E27FC236}">
                    <a16:creationId xmlns:a16="http://schemas.microsoft.com/office/drawing/2014/main" id="{B0C52439-87F1-4561-9BF8-9D6B5CB6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43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5" name="Oval 2881">
                <a:extLst>
                  <a:ext uri="{FF2B5EF4-FFF2-40B4-BE49-F238E27FC236}">
                    <a16:creationId xmlns:a16="http://schemas.microsoft.com/office/drawing/2014/main" id="{172B6035-D538-4A9F-A3A3-643D774D1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146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6" name="Oval 2882">
                <a:extLst>
                  <a:ext uri="{FF2B5EF4-FFF2-40B4-BE49-F238E27FC236}">
                    <a16:creationId xmlns:a16="http://schemas.microsoft.com/office/drawing/2014/main" id="{A5FB46B0-2AF2-4197-86F6-E29953B18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4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7" name="Oval 2883">
                <a:extLst>
                  <a:ext uri="{FF2B5EF4-FFF2-40B4-BE49-F238E27FC236}">
                    <a16:creationId xmlns:a16="http://schemas.microsoft.com/office/drawing/2014/main" id="{49DF7F61-52EA-4FE0-A7C0-6EA301B65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4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8" name="Freeform 2884">
                <a:extLst>
                  <a:ext uri="{FF2B5EF4-FFF2-40B4-BE49-F238E27FC236}">
                    <a16:creationId xmlns:a16="http://schemas.microsoft.com/office/drawing/2014/main" id="{74AECB6E-662A-453C-872A-391426E2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147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82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9" name="Oval 2885">
                <a:extLst>
                  <a:ext uri="{FF2B5EF4-FFF2-40B4-BE49-F238E27FC236}">
                    <a16:creationId xmlns:a16="http://schemas.microsoft.com/office/drawing/2014/main" id="{A32DEB76-E784-4E22-B8CD-DC844D121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50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0" name="Oval 2886">
                <a:extLst>
                  <a:ext uri="{FF2B5EF4-FFF2-40B4-BE49-F238E27FC236}">
                    <a16:creationId xmlns:a16="http://schemas.microsoft.com/office/drawing/2014/main" id="{7D1818A6-F8B2-46DE-9898-E251249E7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5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1" name="Oval 2887">
                <a:extLst>
                  <a:ext uri="{FF2B5EF4-FFF2-40B4-BE49-F238E27FC236}">
                    <a16:creationId xmlns:a16="http://schemas.microsoft.com/office/drawing/2014/main" id="{60B5984D-B964-4812-AECA-3694A3425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152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2" name="Freeform 2888">
                <a:extLst>
                  <a:ext uri="{FF2B5EF4-FFF2-40B4-BE49-F238E27FC236}">
                    <a16:creationId xmlns:a16="http://schemas.microsoft.com/office/drawing/2014/main" id="{974A033B-4F7E-4F28-81EA-F48153B91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51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76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3" name="Oval 2889">
                <a:extLst>
                  <a:ext uri="{FF2B5EF4-FFF2-40B4-BE49-F238E27FC236}">
                    <a16:creationId xmlns:a16="http://schemas.microsoft.com/office/drawing/2014/main" id="{F3D8AA47-AFC8-448B-BD7A-864C6DE11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15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4" name="Oval 2890">
                <a:extLst>
                  <a:ext uri="{FF2B5EF4-FFF2-40B4-BE49-F238E27FC236}">
                    <a16:creationId xmlns:a16="http://schemas.microsoft.com/office/drawing/2014/main" id="{2357BF73-0C8C-4125-9730-6091C5B9B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5" name="Oval 2891">
                <a:extLst>
                  <a:ext uri="{FF2B5EF4-FFF2-40B4-BE49-F238E27FC236}">
                    <a16:creationId xmlns:a16="http://schemas.microsoft.com/office/drawing/2014/main" id="{0B252640-E8BF-4744-9953-781897FE2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15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6" name="Freeform 2892">
                <a:extLst>
                  <a:ext uri="{FF2B5EF4-FFF2-40B4-BE49-F238E27FC236}">
                    <a16:creationId xmlns:a16="http://schemas.microsoft.com/office/drawing/2014/main" id="{2807C6FE-BE36-467B-817F-46C7A83C4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5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7" name="Oval 2893">
                <a:extLst>
                  <a:ext uri="{FF2B5EF4-FFF2-40B4-BE49-F238E27FC236}">
                    <a16:creationId xmlns:a16="http://schemas.microsoft.com/office/drawing/2014/main" id="{6B3F373E-0DFE-4FA0-A188-3AC54262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576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8" name="Oval 2894">
                <a:extLst>
                  <a:ext uri="{FF2B5EF4-FFF2-40B4-BE49-F238E27FC236}">
                    <a16:creationId xmlns:a16="http://schemas.microsoft.com/office/drawing/2014/main" id="{8A6E2B72-3E1D-4627-BF5A-AE150EA27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15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9" name="Oval 2895">
                <a:extLst>
                  <a:ext uri="{FF2B5EF4-FFF2-40B4-BE49-F238E27FC236}">
                    <a16:creationId xmlns:a16="http://schemas.microsoft.com/office/drawing/2014/main" id="{EA4D7C8A-4636-4B3B-A748-DB4E982E9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" y="158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0" name="Freeform 2896">
                <a:extLst>
                  <a:ext uri="{FF2B5EF4-FFF2-40B4-BE49-F238E27FC236}">
                    <a16:creationId xmlns:a16="http://schemas.microsoft.com/office/drawing/2014/main" id="{0F9FBD5B-8EA4-4C9D-9FF8-822BA3EE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1584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1" name="Oval 2897">
                <a:extLst>
                  <a:ext uri="{FF2B5EF4-FFF2-40B4-BE49-F238E27FC236}">
                    <a16:creationId xmlns:a16="http://schemas.microsoft.com/office/drawing/2014/main" id="{7054161A-10D8-4918-B6AF-1EC3D238E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0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2" name="Oval 2898">
                <a:extLst>
                  <a:ext uri="{FF2B5EF4-FFF2-40B4-BE49-F238E27FC236}">
                    <a16:creationId xmlns:a16="http://schemas.microsoft.com/office/drawing/2014/main" id="{8EB3F26E-82DD-4B35-A766-2C9E907E6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6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3" name="Oval 2899">
                <a:extLst>
                  <a:ext uri="{FF2B5EF4-FFF2-40B4-BE49-F238E27FC236}">
                    <a16:creationId xmlns:a16="http://schemas.microsoft.com/office/drawing/2014/main" id="{B8D1D704-7354-4F9B-A26D-861AFC33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" y="16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4" name="Freeform 2900">
                <a:extLst>
                  <a:ext uri="{FF2B5EF4-FFF2-40B4-BE49-F238E27FC236}">
                    <a16:creationId xmlns:a16="http://schemas.microsoft.com/office/drawing/2014/main" id="{B39EE28E-07F6-4255-B201-82111419E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61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5" name="Oval 2901">
                <a:extLst>
                  <a:ext uri="{FF2B5EF4-FFF2-40B4-BE49-F238E27FC236}">
                    <a16:creationId xmlns:a16="http://schemas.microsoft.com/office/drawing/2014/main" id="{B530ACF6-730F-466F-B91E-854DAE359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" y="161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6" name="Oval 2902">
                <a:extLst>
                  <a:ext uri="{FF2B5EF4-FFF2-40B4-BE49-F238E27FC236}">
                    <a16:creationId xmlns:a16="http://schemas.microsoft.com/office/drawing/2014/main" id="{6309B573-28E8-45CF-ACC6-92917169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62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7" name="Oval 2903">
                <a:extLst>
                  <a:ext uri="{FF2B5EF4-FFF2-40B4-BE49-F238E27FC236}">
                    <a16:creationId xmlns:a16="http://schemas.microsoft.com/office/drawing/2014/main" id="{68E70F76-3EA1-4FA7-B377-13E9355C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" y="16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8" name="Freeform 2904">
                <a:extLst>
                  <a:ext uri="{FF2B5EF4-FFF2-40B4-BE49-F238E27FC236}">
                    <a16:creationId xmlns:a16="http://schemas.microsoft.com/office/drawing/2014/main" id="{553CE7F4-A2BE-43C0-A996-8634BD960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62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9" name="Oval 2905">
                <a:extLst>
                  <a:ext uri="{FF2B5EF4-FFF2-40B4-BE49-F238E27FC236}">
                    <a16:creationId xmlns:a16="http://schemas.microsoft.com/office/drawing/2014/main" id="{1891943C-E802-495B-AA47-84FAD932D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" y="1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0" name="Oval 2906">
                <a:extLst>
                  <a:ext uri="{FF2B5EF4-FFF2-40B4-BE49-F238E27FC236}">
                    <a16:creationId xmlns:a16="http://schemas.microsoft.com/office/drawing/2014/main" id="{DD1EF5C3-E967-4F5C-8890-0A0A86329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" y="16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1" name="Oval 2907">
                <a:extLst>
                  <a:ext uri="{FF2B5EF4-FFF2-40B4-BE49-F238E27FC236}">
                    <a16:creationId xmlns:a16="http://schemas.microsoft.com/office/drawing/2014/main" id="{3F9E4E41-1AAF-4B6D-A6CE-376F4905D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" y="1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2" name="Freeform 2908">
                <a:extLst>
                  <a:ext uri="{FF2B5EF4-FFF2-40B4-BE49-F238E27FC236}">
                    <a16:creationId xmlns:a16="http://schemas.microsoft.com/office/drawing/2014/main" id="{AC9C1549-E159-4C35-9DD0-492B9479B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16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3" name="Oval 2909">
                <a:extLst>
                  <a:ext uri="{FF2B5EF4-FFF2-40B4-BE49-F238E27FC236}">
                    <a16:creationId xmlns:a16="http://schemas.microsoft.com/office/drawing/2014/main" id="{2C14C7BB-B7D1-49F9-A42C-C84515891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1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4" name="Oval 2910">
                <a:extLst>
                  <a:ext uri="{FF2B5EF4-FFF2-40B4-BE49-F238E27FC236}">
                    <a16:creationId xmlns:a16="http://schemas.microsoft.com/office/drawing/2014/main" id="{EFC82DC6-908A-4990-8F84-081944439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16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5" name="Oval 2911">
                <a:extLst>
                  <a:ext uri="{FF2B5EF4-FFF2-40B4-BE49-F238E27FC236}">
                    <a16:creationId xmlns:a16="http://schemas.microsoft.com/office/drawing/2014/main" id="{730C465B-DE6E-47B9-B009-178AF71DC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16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6" name="Freeform 2912">
                <a:extLst>
                  <a:ext uri="{FF2B5EF4-FFF2-40B4-BE49-F238E27FC236}">
                    <a16:creationId xmlns:a16="http://schemas.microsoft.com/office/drawing/2014/main" id="{63E78BEF-9298-4D64-B467-CD36C3871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163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7" name="Oval 2913">
                <a:extLst>
                  <a:ext uri="{FF2B5EF4-FFF2-40B4-BE49-F238E27FC236}">
                    <a16:creationId xmlns:a16="http://schemas.microsoft.com/office/drawing/2014/main" id="{8EADF2F8-E2E7-4A4A-B4B8-9ABD6DF68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61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8" name="Oval 2914">
                <a:extLst>
                  <a:ext uri="{FF2B5EF4-FFF2-40B4-BE49-F238E27FC236}">
                    <a16:creationId xmlns:a16="http://schemas.microsoft.com/office/drawing/2014/main" id="{2BFB852A-02A8-40FA-A517-4DE6F74AD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16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9" name="Oval 2915">
                <a:extLst>
                  <a:ext uri="{FF2B5EF4-FFF2-40B4-BE49-F238E27FC236}">
                    <a16:creationId xmlns:a16="http://schemas.microsoft.com/office/drawing/2014/main" id="{A87B6F68-050F-49E0-928F-96FB77F6E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0" name="Freeform 2916">
                <a:extLst>
                  <a:ext uri="{FF2B5EF4-FFF2-40B4-BE49-F238E27FC236}">
                    <a16:creationId xmlns:a16="http://schemas.microsoft.com/office/drawing/2014/main" id="{A0EF349A-3FED-4121-84C9-E9B6F08E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1" name="Oval 2917">
                <a:extLst>
                  <a:ext uri="{FF2B5EF4-FFF2-40B4-BE49-F238E27FC236}">
                    <a16:creationId xmlns:a16="http://schemas.microsoft.com/office/drawing/2014/main" id="{7085FE09-2FD6-46FF-9DA4-C6D9E8241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15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2" name="Oval 2918">
                <a:extLst>
                  <a:ext uri="{FF2B5EF4-FFF2-40B4-BE49-F238E27FC236}">
                    <a16:creationId xmlns:a16="http://schemas.microsoft.com/office/drawing/2014/main" id="{2C253CEA-C132-4372-9C60-2FE14032F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15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3" name="Oval 2919">
                <a:extLst>
                  <a:ext uri="{FF2B5EF4-FFF2-40B4-BE49-F238E27FC236}">
                    <a16:creationId xmlns:a16="http://schemas.microsoft.com/office/drawing/2014/main" id="{39C98E56-F0F2-4FA0-A262-94361B02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16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4" name="Freeform 2920">
                <a:extLst>
                  <a:ext uri="{FF2B5EF4-FFF2-40B4-BE49-F238E27FC236}">
                    <a16:creationId xmlns:a16="http://schemas.microsoft.com/office/drawing/2014/main" id="{E7D62D64-26F1-4921-B371-D12FAE957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60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5" name="Oval 2921">
                <a:extLst>
                  <a:ext uri="{FF2B5EF4-FFF2-40B4-BE49-F238E27FC236}">
                    <a16:creationId xmlns:a16="http://schemas.microsoft.com/office/drawing/2014/main" id="{898F4918-5C5A-4FBB-B1F7-E23B3ED37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56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6" name="Oval 2922">
                <a:extLst>
                  <a:ext uri="{FF2B5EF4-FFF2-40B4-BE49-F238E27FC236}">
                    <a16:creationId xmlns:a16="http://schemas.microsoft.com/office/drawing/2014/main" id="{ACBBE17C-50AD-4FDB-8391-2800EF291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5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7" name="Oval 2923">
                <a:extLst>
                  <a:ext uri="{FF2B5EF4-FFF2-40B4-BE49-F238E27FC236}">
                    <a16:creationId xmlns:a16="http://schemas.microsoft.com/office/drawing/2014/main" id="{C4DEFAF1-27B3-440D-8A86-BCCEB9D1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5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8" name="Freeform 2924">
                <a:extLst>
                  <a:ext uri="{FF2B5EF4-FFF2-40B4-BE49-F238E27FC236}">
                    <a16:creationId xmlns:a16="http://schemas.microsoft.com/office/drawing/2014/main" id="{D74854BE-4182-48E5-A533-279C4684A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57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9" name="Oval 2925">
                <a:extLst>
                  <a:ext uri="{FF2B5EF4-FFF2-40B4-BE49-F238E27FC236}">
                    <a16:creationId xmlns:a16="http://schemas.microsoft.com/office/drawing/2014/main" id="{BEA3C14B-8DC5-4B60-81DB-F67DF1521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5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0" name="Oval 2926">
                <a:extLst>
                  <a:ext uri="{FF2B5EF4-FFF2-40B4-BE49-F238E27FC236}">
                    <a16:creationId xmlns:a16="http://schemas.microsoft.com/office/drawing/2014/main" id="{22AC4137-788B-4535-819D-38DB97152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5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1" name="Oval 2927">
                <a:extLst>
                  <a:ext uri="{FF2B5EF4-FFF2-40B4-BE49-F238E27FC236}">
                    <a16:creationId xmlns:a16="http://schemas.microsoft.com/office/drawing/2014/main" id="{A9AA5558-B574-4034-A7FE-1E9350E5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53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2" name="Freeform 2928">
                <a:extLst>
                  <a:ext uri="{FF2B5EF4-FFF2-40B4-BE49-F238E27FC236}">
                    <a16:creationId xmlns:a16="http://schemas.microsoft.com/office/drawing/2014/main" id="{C5BA83E8-7107-4826-A2F1-9CEE4B13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53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3" name="Oval 2929">
                <a:extLst>
                  <a:ext uri="{FF2B5EF4-FFF2-40B4-BE49-F238E27FC236}">
                    <a16:creationId xmlns:a16="http://schemas.microsoft.com/office/drawing/2014/main" id="{1407C2B3-422F-44F4-B6F8-A4930907F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48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4" name="Oval 2930">
                <a:extLst>
                  <a:ext uri="{FF2B5EF4-FFF2-40B4-BE49-F238E27FC236}">
                    <a16:creationId xmlns:a16="http://schemas.microsoft.com/office/drawing/2014/main" id="{F9EDDB28-08F6-4F70-B846-BE1D839B9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" y="14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5" name="Oval 2931">
                <a:extLst>
                  <a:ext uri="{FF2B5EF4-FFF2-40B4-BE49-F238E27FC236}">
                    <a16:creationId xmlns:a16="http://schemas.microsoft.com/office/drawing/2014/main" id="{5C4D422A-856D-4F43-9AAB-BB9686B3A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14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6" name="Freeform 2932">
                <a:extLst>
                  <a:ext uri="{FF2B5EF4-FFF2-40B4-BE49-F238E27FC236}">
                    <a16:creationId xmlns:a16="http://schemas.microsoft.com/office/drawing/2014/main" id="{E0A863CD-6A3C-49AF-889C-82151699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49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7" name="Oval 2933">
                <a:extLst>
                  <a:ext uri="{FF2B5EF4-FFF2-40B4-BE49-F238E27FC236}">
                    <a16:creationId xmlns:a16="http://schemas.microsoft.com/office/drawing/2014/main" id="{A63FDB94-F51E-4C9E-B814-18B25F269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44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8" name="Oval 2934">
                <a:extLst>
                  <a:ext uri="{FF2B5EF4-FFF2-40B4-BE49-F238E27FC236}">
                    <a16:creationId xmlns:a16="http://schemas.microsoft.com/office/drawing/2014/main" id="{F818738F-9149-47D5-B223-FFD7ED34B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14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9" name="Oval 2935">
                <a:extLst>
                  <a:ext uri="{FF2B5EF4-FFF2-40B4-BE49-F238E27FC236}">
                    <a16:creationId xmlns:a16="http://schemas.microsoft.com/office/drawing/2014/main" id="{4E4A7AD2-9147-47F2-95FB-AA52A5203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1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0" name="Freeform 2936">
                <a:extLst>
                  <a:ext uri="{FF2B5EF4-FFF2-40B4-BE49-F238E27FC236}">
                    <a16:creationId xmlns:a16="http://schemas.microsoft.com/office/drawing/2014/main" id="{12D70797-E554-4FA4-9731-B04472602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1" name="Oval 2937">
                <a:extLst>
                  <a:ext uri="{FF2B5EF4-FFF2-40B4-BE49-F238E27FC236}">
                    <a16:creationId xmlns:a16="http://schemas.microsoft.com/office/drawing/2014/main" id="{3AF8CEB4-A35B-4A9D-A63C-0481582C9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40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2" name="Oval 2938">
                <a:extLst>
                  <a:ext uri="{FF2B5EF4-FFF2-40B4-BE49-F238E27FC236}">
                    <a16:creationId xmlns:a16="http://schemas.microsoft.com/office/drawing/2014/main" id="{56405708-0FAD-4A69-A771-A743313EE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4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3" name="Oval 2939">
                <a:extLst>
                  <a:ext uri="{FF2B5EF4-FFF2-40B4-BE49-F238E27FC236}">
                    <a16:creationId xmlns:a16="http://schemas.microsoft.com/office/drawing/2014/main" id="{1AC9BA59-7F43-4530-8C66-392C29CF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42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4" name="Freeform 2940">
                <a:extLst>
                  <a:ext uri="{FF2B5EF4-FFF2-40B4-BE49-F238E27FC236}">
                    <a16:creationId xmlns:a16="http://schemas.microsoft.com/office/drawing/2014/main" id="{79FEF92B-E16C-462D-82BD-93849B533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416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2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5" name="Oval 2941">
                <a:extLst>
                  <a:ext uri="{FF2B5EF4-FFF2-40B4-BE49-F238E27FC236}">
                    <a16:creationId xmlns:a16="http://schemas.microsoft.com/office/drawing/2014/main" id="{7C70CEA0-82E5-43D1-996D-FB6DAEE65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37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6" name="Oval 2942">
                <a:extLst>
                  <a:ext uri="{FF2B5EF4-FFF2-40B4-BE49-F238E27FC236}">
                    <a16:creationId xmlns:a16="http://schemas.microsoft.com/office/drawing/2014/main" id="{88A32B45-82B1-4796-8CA8-8EC565B4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7" name="Oval 2943">
                <a:extLst>
                  <a:ext uri="{FF2B5EF4-FFF2-40B4-BE49-F238E27FC236}">
                    <a16:creationId xmlns:a16="http://schemas.microsoft.com/office/drawing/2014/main" id="{9FB8A34D-3286-40EE-A6A0-F7C162A5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" y="13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8" name="Freeform 2944">
                <a:extLst>
                  <a:ext uri="{FF2B5EF4-FFF2-40B4-BE49-F238E27FC236}">
                    <a16:creationId xmlns:a16="http://schemas.microsoft.com/office/drawing/2014/main" id="{2E77B5B3-5B4A-416E-98C7-257CBF7A2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1381"/>
                <a:ext cx="27" cy="30"/>
              </a:xfrm>
              <a:custGeom>
                <a:avLst/>
                <a:gdLst>
                  <a:gd name="T0" fmla="*/ 0 w 11"/>
                  <a:gd name="T1" fmla="*/ 164 h 11"/>
                  <a:gd name="T2" fmla="*/ 61 w 11"/>
                  <a:gd name="T3" fmla="*/ 202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9" name="Oval 2945">
                <a:extLst>
                  <a:ext uri="{FF2B5EF4-FFF2-40B4-BE49-F238E27FC236}">
                    <a16:creationId xmlns:a16="http://schemas.microsoft.com/office/drawing/2014/main" id="{2A2DBD54-640F-4953-AF7E-194B2BD72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347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0" name="Oval 2946">
                <a:extLst>
                  <a:ext uri="{FF2B5EF4-FFF2-40B4-BE49-F238E27FC236}">
                    <a16:creationId xmlns:a16="http://schemas.microsoft.com/office/drawing/2014/main" id="{D41A7427-641A-423E-AC8C-F16A2BEED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1" name="Oval 2947">
                <a:extLst>
                  <a:ext uri="{FF2B5EF4-FFF2-40B4-BE49-F238E27FC236}">
                    <a16:creationId xmlns:a16="http://schemas.microsoft.com/office/drawing/2014/main" id="{CCEB20E8-07A4-49E4-A455-3177FD6A1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2" name="Freeform 2948">
                <a:extLst>
                  <a:ext uri="{FF2B5EF4-FFF2-40B4-BE49-F238E27FC236}">
                    <a16:creationId xmlns:a16="http://schemas.microsoft.com/office/drawing/2014/main" id="{3F22E0EA-F4CB-40BB-9B51-80145334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5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3" name="Oval 2949">
                <a:extLst>
                  <a:ext uri="{FF2B5EF4-FFF2-40B4-BE49-F238E27FC236}">
                    <a16:creationId xmlns:a16="http://schemas.microsoft.com/office/drawing/2014/main" id="{C0C1B089-05E7-457D-945B-2D81674C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134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4" name="Oval 2950">
                <a:extLst>
                  <a:ext uri="{FF2B5EF4-FFF2-40B4-BE49-F238E27FC236}">
                    <a16:creationId xmlns:a16="http://schemas.microsoft.com/office/drawing/2014/main" id="{FF629E00-5733-4C01-A7D6-0F315D376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135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5" name="Oval 2951">
                <a:extLst>
                  <a:ext uri="{FF2B5EF4-FFF2-40B4-BE49-F238E27FC236}">
                    <a16:creationId xmlns:a16="http://schemas.microsoft.com/office/drawing/2014/main" id="{F7B28601-CFE3-43BE-8C54-1C3719839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3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6" name="Freeform 2952">
                <a:extLst>
                  <a:ext uri="{FF2B5EF4-FFF2-40B4-BE49-F238E27FC236}">
                    <a16:creationId xmlns:a16="http://schemas.microsoft.com/office/drawing/2014/main" id="{311ACFD7-DD43-4431-8D6D-C951C6AC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357"/>
                <a:ext cx="33" cy="30"/>
              </a:xfrm>
              <a:custGeom>
                <a:avLst/>
                <a:gdLst>
                  <a:gd name="T0" fmla="*/ 0 w 13"/>
                  <a:gd name="T1" fmla="*/ 142 h 11"/>
                  <a:gd name="T2" fmla="*/ 84 w 13"/>
                  <a:gd name="T3" fmla="*/ 185 h 11"/>
                  <a:gd name="T4" fmla="*/ 180 w 13"/>
                  <a:gd name="T5" fmla="*/ 60 h 11"/>
                  <a:gd name="T6" fmla="*/ 160 w 13"/>
                  <a:gd name="T7" fmla="*/ 0 h 11"/>
                  <a:gd name="T8" fmla="*/ 213 w 13"/>
                  <a:gd name="T9" fmla="*/ 82 h 11"/>
                  <a:gd name="T10" fmla="*/ 96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7" name="Oval 2953">
                <a:extLst>
                  <a:ext uri="{FF2B5EF4-FFF2-40B4-BE49-F238E27FC236}">
                    <a16:creationId xmlns:a16="http://schemas.microsoft.com/office/drawing/2014/main" id="{C0C9E40B-9E65-4870-B42A-C9DBBBC3F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136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8" name="Oval 2954">
                <a:extLst>
                  <a:ext uri="{FF2B5EF4-FFF2-40B4-BE49-F238E27FC236}">
                    <a16:creationId xmlns:a16="http://schemas.microsoft.com/office/drawing/2014/main" id="{A72B6DFD-1FA5-49DD-93F2-E91788960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" y="13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9" name="Oval 2955">
                <a:extLst>
                  <a:ext uri="{FF2B5EF4-FFF2-40B4-BE49-F238E27FC236}">
                    <a16:creationId xmlns:a16="http://schemas.microsoft.com/office/drawing/2014/main" id="{AB95D268-E18B-40B0-B4BB-44EB1EC3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1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0" name="Freeform 2956">
                <a:extLst>
                  <a:ext uri="{FF2B5EF4-FFF2-40B4-BE49-F238E27FC236}">
                    <a16:creationId xmlns:a16="http://schemas.microsoft.com/office/drawing/2014/main" id="{5BBB7E96-69AE-4116-BB7B-4B58C2D63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1371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1" name="Oval 2957">
                <a:extLst>
                  <a:ext uri="{FF2B5EF4-FFF2-40B4-BE49-F238E27FC236}">
                    <a16:creationId xmlns:a16="http://schemas.microsoft.com/office/drawing/2014/main" id="{41655FA7-D242-4831-AA0F-343ED1C5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39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2" name="Oval 2958">
                <a:extLst>
                  <a:ext uri="{FF2B5EF4-FFF2-40B4-BE49-F238E27FC236}">
                    <a16:creationId xmlns:a16="http://schemas.microsoft.com/office/drawing/2014/main" id="{0D201677-7432-4004-821F-56F47D35E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397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3" name="Oval 2959">
                <a:extLst>
                  <a:ext uri="{FF2B5EF4-FFF2-40B4-BE49-F238E27FC236}">
                    <a16:creationId xmlns:a16="http://schemas.microsoft.com/office/drawing/2014/main" id="{41B6F88C-2181-4E3B-A702-DA4495BD9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4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1242" name="Freeform 2960">
              <a:extLst>
                <a:ext uri="{FF2B5EF4-FFF2-40B4-BE49-F238E27FC236}">
                  <a16:creationId xmlns:a16="http://schemas.microsoft.com/office/drawing/2014/main" id="{4FCDD49F-0DB8-443B-AE8B-F0B145697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400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Oval 2961">
              <a:extLst>
                <a:ext uri="{FF2B5EF4-FFF2-40B4-BE49-F238E27FC236}">
                  <a16:creationId xmlns:a16="http://schemas.microsoft.com/office/drawing/2014/main" id="{D7C1E105-86AB-489A-B516-D84BE47AD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1429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4" name="Oval 2962">
              <a:extLst>
                <a:ext uri="{FF2B5EF4-FFF2-40B4-BE49-F238E27FC236}">
                  <a16:creationId xmlns:a16="http://schemas.microsoft.com/office/drawing/2014/main" id="{B8B4B850-03E2-4ACC-BF00-BE4EA89DB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43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5" name="Oval 2963">
              <a:extLst>
                <a:ext uri="{FF2B5EF4-FFF2-40B4-BE49-F238E27FC236}">
                  <a16:creationId xmlns:a16="http://schemas.microsoft.com/office/drawing/2014/main" id="{E27CE1F7-5A6E-43E1-8F0C-2642F8944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44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6" name="Freeform 2964">
              <a:extLst>
                <a:ext uri="{FF2B5EF4-FFF2-40B4-BE49-F238E27FC236}">
                  <a16:creationId xmlns:a16="http://schemas.microsoft.com/office/drawing/2014/main" id="{3D365602-53C8-4E91-B977-F1EBB07B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437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56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Oval 2965">
              <a:extLst>
                <a:ext uri="{FF2B5EF4-FFF2-40B4-BE49-F238E27FC236}">
                  <a16:creationId xmlns:a16="http://schemas.microsoft.com/office/drawing/2014/main" id="{7800205A-FD92-4273-B430-031D14650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47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8" name="Oval 2966">
              <a:extLst>
                <a:ext uri="{FF2B5EF4-FFF2-40B4-BE49-F238E27FC236}">
                  <a16:creationId xmlns:a16="http://schemas.microsoft.com/office/drawing/2014/main" id="{8149AF01-9D4F-4E79-9C9C-557415F60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48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9" name="Oval 2967">
              <a:extLst>
                <a:ext uri="{FF2B5EF4-FFF2-40B4-BE49-F238E27FC236}">
                  <a16:creationId xmlns:a16="http://schemas.microsoft.com/office/drawing/2014/main" id="{8EF9DBE8-5EE2-4E02-87EC-149151AA3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" y="1485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0" name="Freeform 2968">
              <a:extLst>
                <a:ext uri="{FF2B5EF4-FFF2-40B4-BE49-F238E27FC236}">
                  <a16:creationId xmlns:a16="http://schemas.microsoft.com/office/drawing/2014/main" id="{EB6EEA2C-594E-44E4-99E0-095DAAAF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480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Oval 2969">
              <a:extLst>
                <a:ext uri="{FF2B5EF4-FFF2-40B4-BE49-F238E27FC236}">
                  <a16:creationId xmlns:a16="http://schemas.microsoft.com/office/drawing/2014/main" id="{39937E3F-746A-4B3B-8F5A-7EEEE541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1515"/>
              <a:ext cx="37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2" name="Oval 2970">
              <a:extLst>
                <a:ext uri="{FF2B5EF4-FFF2-40B4-BE49-F238E27FC236}">
                  <a16:creationId xmlns:a16="http://schemas.microsoft.com/office/drawing/2014/main" id="{60379249-86E6-4E18-9F2E-D56DD761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52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3" name="Oval 2971">
              <a:extLst>
                <a:ext uri="{FF2B5EF4-FFF2-40B4-BE49-F238E27FC236}">
                  <a16:creationId xmlns:a16="http://schemas.microsoft.com/office/drawing/2014/main" id="{C838F2C5-3649-4711-B04C-A9F3841DB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" y="152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4" name="Freeform 2972">
              <a:extLst>
                <a:ext uri="{FF2B5EF4-FFF2-40B4-BE49-F238E27FC236}">
                  <a16:creationId xmlns:a16="http://schemas.microsoft.com/office/drawing/2014/main" id="{9B6DD01C-8087-4E64-885A-801495DC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523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Oval 2973">
              <a:extLst>
                <a:ext uri="{FF2B5EF4-FFF2-40B4-BE49-F238E27FC236}">
                  <a16:creationId xmlns:a16="http://schemas.microsoft.com/office/drawing/2014/main" id="{C4302233-603D-4971-8733-EE1F5C12D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1552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6" name="Oval 2974">
              <a:extLst>
                <a:ext uri="{FF2B5EF4-FFF2-40B4-BE49-F238E27FC236}">
                  <a16:creationId xmlns:a16="http://schemas.microsoft.com/office/drawing/2014/main" id="{3E2222B1-01D4-4860-93D4-1C945BFC9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1557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7" name="Oval 2975">
              <a:extLst>
                <a:ext uri="{FF2B5EF4-FFF2-40B4-BE49-F238E27FC236}">
                  <a16:creationId xmlns:a16="http://schemas.microsoft.com/office/drawing/2014/main" id="{DF824093-B5C0-4534-80BA-B647A69BB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56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8" name="Freeform 2976">
              <a:extLst>
                <a:ext uri="{FF2B5EF4-FFF2-40B4-BE49-F238E27FC236}">
                  <a16:creationId xmlns:a16="http://schemas.microsoft.com/office/drawing/2014/main" id="{A9E884C1-E2FB-4D73-8DED-D3B361D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60"/>
              <a:ext cx="32" cy="29"/>
            </a:xfrm>
            <a:custGeom>
              <a:avLst/>
              <a:gdLst>
                <a:gd name="T0" fmla="*/ 0 w 13"/>
                <a:gd name="T1" fmla="*/ 124 h 11"/>
                <a:gd name="T2" fmla="*/ 74 w 13"/>
                <a:gd name="T3" fmla="*/ 182 h 11"/>
                <a:gd name="T4" fmla="*/ 162 w 13"/>
                <a:gd name="T5" fmla="*/ 55 h 11"/>
                <a:gd name="T6" fmla="*/ 153 w 13"/>
                <a:gd name="T7" fmla="*/ 0 h 11"/>
                <a:gd name="T8" fmla="*/ 194 w 13"/>
                <a:gd name="T9" fmla="*/ 90 h 11"/>
                <a:gd name="T10" fmla="*/ 91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Oval 2977">
              <a:extLst>
                <a:ext uri="{FF2B5EF4-FFF2-40B4-BE49-F238E27FC236}">
                  <a16:creationId xmlns:a16="http://schemas.microsoft.com/office/drawing/2014/main" id="{2130BD30-2602-44AC-B4AC-53AC1B6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576"/>
              <a:ext cx="38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0" name="Oval 2978">
              <a:extLst>
                <a:ext uri="{FF2B5EF4-FFF2-40B4-BE49-F238E27FC236}">
                  <a16:creationId xmlns:a16="http://schemas.microsoft.com/office/drawing/2014/main" id="{B92036B5-1FFA-4805-9DD5-6F7CAEEE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1584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1" name="Oval 2979">
              <a:extLst>
                <a:ext uri="{FF2B5EF4-FFF2-40B4-BE49-F238E27FC236}">
                  <a16:creationId xmlns:a16="http://schemas.microsoft.com/office/drawing/2014/main" id="{9DC3A8F0-8002-4FAA-A242-D0F950A1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1589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2" name="Freeform 2980">
              <a:extLst>
                <a:ext uri="{FF2B5EF4-FFF2-40B4-BE49-F238E27FC236}">
                  <a16:creationId xmlns:a16="http://schemas.microsoft.com/office/drawing/2014/main" id="{04A0FC1E-64FB-4A81-9F86-68EBAF5A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584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3" name="Oval 2981">
              <a:extLst>
                <a:ext uri="{FF2B5EF4-FFF2-40B4-BE49-F238E27FC236}">
                  <a16:creationId xmlns:a16="http://schemas.microsoft.com/office/drawing/2014/main" id="{009169BF-4B8A-4887-8ADA-FBBB1847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" y="1587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4" name="Oval 2982">
              <a:extLst>
                <a:ext uri="{FF2B5EF4-FFF2-40B4-BE49-F238E27FC236}">
                  <a16:creationId xmlns:a16="http://schemas.microsoft.com/office/drawing/2014/main" id="{5BD99CCF-BC1A-4670-B279-FF1F672F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1592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5" name="Oval 2983">
              <a:extLst>
                <a:ext uri="{FF2B5EF4-FFF2-40B4-BE49-F238E27FC236}">
                  <a16:creationId xmlns:a16="http://schemas.microsoft.com/office/drawing/2014/main" id="{44F30305-5FF8-42CD-AC69-B7EFAF56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159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6" name="Freeform 2984">
              <a:extLst>
                <a:ext uri="{FF2B5EF4-FFF2-40B4-BE49-F238E27FC236}">
                  <a16:creationId xmlns:a16="http://schemas.microsoft.com/office/drawing/2014/main" id="{069682F6-25DA-432D-AFB8-E06333D9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595"/>
              <a:ext cx="33" cy="29"/>
            </a:xfrm>
            <a:custGeom>
              <a:avLst/>
              <a:gdLst>
                <a:gd name="T0" fmla="*/ 0 w 13"/>
                <a:gd name="T1" fmla="*/ 124 h 11"/>
                <a:gd name="T2" fmla="*/ 84 w 13"/>
                <a:gd name="T3" fmla="*/ 166 h 11"/>
                <a:gd name="T4" fmla="*/ 180 w 13"/>
                <a:gd name="T5" fmla="*/ 55 h 11"/>
                <a:gd name="T6" fmla="*/ 160 w 13"/>
                <a:gd name="T7" fmla="*/ 0 h 11"/>
                <a:gd name="T8" fmla="*/ 213 w 13"/>
                <a:gd name="T9" fmla="*/ 90 h 11"/>
                <a:gd name="T10" fmla="*/ 96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Oval 2985">
              <a:extLst>
                <a:ext uri="{FF2B5EF4-FFF2-40B4-BE49-F238E27FC236}">
                  <a16:creationId xmlns:a16="http://schemas.microsoft.com/office/drawing/2014/main" id="{692E9B9A-88FE-4E2B-A120-2A9AC744A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1581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8" name="Oval 2986">
              <a:extLst>
                <a:ext uri="{FF2B5EF4-FFF2-40B4-BE49-F238E27FC236}">
                  <a16:creationId xmlns:a16="http://schemas.microsoft.com/office/drawing/2014/main" id="{372D0DE7-7BF3-4AAF-8A7A-F33D8D89E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" y="158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9" name="Oval 2987">
              <a:extLst>
                <a:ext uri="{FF2B5EF4-FFF2-40B4-BE49-F238E27FC236}">
                  <a16:creationId xmlns:a16="http://schemas.microsoft.com/office/drawing/2014/main" id="{76FDB214-C75E-4F4C-9AD6-84C9631B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15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0" name="Freeform 2988">
              <a:extLst>
                <a:ext uri="{FF2B5EF4-FFF2-40B4-BE49-F238E27FC236}">
                  <a16:creationId xmlns:a16="http://schemas.microsoft.com/office/drawing/2014/main" id="{FC4F6D31-D834-449D-AF49-87EE8C1A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589"/>
              <a:ext cx="30" cy="30"/>
            </a:xfrm>
            <a:custGeom>
              <a:avLst/>
              <a:gdLst>
                <a:gd name="T0" fmla="*/ 0 w 12"/>
                <a:gd name="T1" fmla="*/ 164 h 11"/>
                <a:gd name="T2" fmla="*/ 83 w 12"/>
                <a:gd name="T3" fmla="*/ 202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104 h 11"/>
                <a:gd name="T10" fmla="*/ 95 w 12"/>
                <a:gd name="T11" fmla="*/ 224 h 11"/>
                <a:gd name="T12" fmla="*/ 0 w 12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1" name="Oval 2989">
              <a:extLst>
                <a:ext uri="{FF2B5EF4-FFF2-40B4-BE49-F238E27FC236}">
                  <a16:creationId xmlns:a16="http://schemas.microsoft.com/office/drawing/2014/main" id="{4A4314B5-C5C9-432A-BB0A-7674C053F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1560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2" name="Oval 2990">
              <a:extLst>
                <a:ext uri="{FF2B5EF4-FFF2-40B4-BE49-F238E27FC236}">
                  <a16:creationId xmlns:a16="http://schemas.microsoft.com/office/drawing/2014/main" id="{72381915-7EC7-4681-BFCA-FD28C79A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568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3" name="Oval 2991">
              <a:extLst>
                <a:ext uri="{FF2B5EF4-FFF2-40B4-BE49-F238E27FC236}">
                  <a16:creationId xmlns:a16="http://schemas.microsoft.com/office/drawing/2014/main" id="{8E01261F-F679-4168-91AC-700143CC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7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4" name="Freeform 2992">
              <a:extLst>
                <a:ext uri="{FF2B5EF4-FFF2-40B4-BE49-F238E27FC236}">
                  <a16:creationId xmlns:a16="http://schemas.microsoft.com/office/drawing/2014/main" id="{8BC9D307-972C-4FC5-9BEE-C8BE2E87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571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8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76 h 11"/>
                <a:gd name="T10" fmla="*/ 95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0"/>
                    <a:pt x="10" y="0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8"/>
                    <a:pt x="10" y="11"/>
                    <a:pt x="6" y="11"/>
                  </a:cubicBezTo>
                  <a:cubicBezTo>
                    <a:pt x="3" y="11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Oval 2993">
              <a:extLst>
                <a:ext uri="{FF2B5EF4-FFF2-40B4-BE49-F238E27FC236}">
                  <a16:creationId xmlns:a16="http://schemas.microsoft.com/office/drawing/2014/main" id="{CD6BB2FB-63FD-464A-A627-C7F3A7FCA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1531"/>
              <a:ext cx="38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6" name="Oval 2994">
              <a:extLst>
                <a:ext uri="{FF2B5EF4-FFF2-40B4-BE49-F238E27FC236}">
                  <a16:creationId xmlns:a16="http://schemas.microsoft.com/office/drawing/2014/main" id="{255131EF-AAFB-4452-ACE6-FEC1C712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53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7" name="Oval 2995">
              <a:extLst>
                <a:ext uri="{FF2B5EF4-FFF2-40B4-BE49-F238E27FC236}">
                  <a16:creationId xmlns:a16="http://schemas.microsoft.com/office/drawing/2014/main" id="{D637859E-B021-4CC6-9093-5C5BC368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54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8" name="Freeform 2996">
              <a:extLst>
                <a:ext uri="{FF2B5EF4-FFF2-40B4-BE49-F238E27FC236}">
                  <a16:creationId xmlns:a16="http://schemas.microsoft.com/office/drawing/2014/main" id="{97DA0D2A-5A30-48CA-B0E5-B88E14346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539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6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Oval 2997">
              <a:extLst>
                <a:ext uri="{FF2B5EF4-FFF2-40B4-BE49-F238E27FC236}">
                  <a16:creationId xmlns:a16="http://schemas.microsoft.com/office/drawing/2014/main" id="{9D0F1040-461D-4F28-88FB-23AAF2FC3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488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0" name="Oval 2998">
              <a:extLst>
                <a:ext uri="{FF2B5EF4-FFF2-40B4-BE49-F238E27FC236}">
                  <a16:creationId xmlns:a16="http://schemas.microsoft.com/office/drawing/2014/main" id="{81E1BC0B-8AAC-4A03-9E86-3668960A8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" y="1496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1" name="Oval 2999">
              <a:extLst>
                <a:ext uri="{FF2B5EF4-FFF2-40B4-BE49-F238E27FC236}">
                  <a16:creationId xmlns:a16="http://schemas.microsoft.com/office/drawing/2014/main" id="{8AA93578-FE10-4F60-9086-3A62641E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2" name="Freeform 3000">
              <a:extLst>
                <a:ext uri="{FF2B5EF4-FFF2-40B4-BE49-F238E27FC236}">
                  <a16:creationId xmlns:a16="http://schemas.microsoft.com/office/drawing/2014/main" id="{E92308D2-2BE7-45DD-8D83-DC178819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1496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Oval 3001">
              <a:extLst>
                <a:ext uri="{FF2B5EF4-FFF2-40B4-BE49-F238E27FC236}">
                  <a16:creationId xmlns:a16="http://schemas.microsoft.com/office/drawing/2014/main" id="{05EFAEC8-BCA5-43CF-84F5-4D2395BC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43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4" name="Oval 3002">
              <a:extLst>
                <a:ext uri="{FF2B5EF4-FFF2-40B4-BE49-F238E27FC236}">
                  <a16:creationId xmlns:a16="http://schemas.microsoft.com/office/drawing/2014/main" id="{1FA28C82-71DB-4BBA-B1DE-352418546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" y="144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5" name="Oval 3003">
              <a:extLst>
                <a:ext uri="{FF2B5EF4-FFF2-40B4-BE49-F238E27FC236}">
                  <a16:creationId xmlns:a16="http://schemas.microsoft.com/office/drawing/2014/main" id="{629801D3-4B7C-4C73-B031-F8DEC94F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6" name="Freeform 3004">
              <a:extLst>
                <a:ext uri="{FF2B5EF4-FFF2-40B4-BE49-F238E27FC236}">
                  <a16:creationId xmlns:a16="http://schemas.microsoft.com/office/drawing/2014/main" id="{A5FDF0DF-532F-492C-A32D-109C292A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448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6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83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5" y="11"/>
                  </a:cubicBezTo>
                  <a:cubicBezTo>
                    <a:pt x="3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7" name="Oval 3005">
              <a:extLst>
                <a:ext uri="{FF2B5EF4-FFF2-40B4-BE49-F238E27FC236}">
                  <a16:creationId xmlns:a16="http://schemas.microsoft.com/office/drawing/2014/main" id="{61F0F57A-4BC5-4D24-96D3-7297C9FC5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39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8" name="Oval 3006">
              <a:extLst>
                <a:ext uri="{FF2B5EF4-FFF2-40B4-BE49-F238E27FC236}">
                  <a16:creationId xmlns:a16="http://schemas.microsoft.com/office/drawing/2014/main" id="{53F75709-F868-401A-AE4D-AE6BF1BAD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403"/>
              <a:ext cx="15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9" name="Oval 3007">
              <a:extLst>
                <a:ext uri="{FF2B5EF4-FFF2-40B4-BE49-F238E27FC236}">
                  <a16:creationId xmlns:a16="http://schemas.microsoft.com/office/drawing/2014/main" id="{A9D98DC5-0026-4F79-93E7-102572EC6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40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0" name="Freeform 3008">
              <a:extLst>
                <a:ext uri="{FF2B5EF4-FFF2-40B4-BE49-F238E27FC236}">
                  <a16:creationId xmlns:a16="http://schemas.microsoft.com/office/drawing/2014/main" id="{1F9917F7-9DAB-40E0-B5F3-E361D2AB0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405"/>
              <a:ext cx="32" cy="30"/>
            </a:xfrm>
            <a:custGeom>
              <a:avLst/>
              <a:gdLst>
                <a:gd name="T0" fmla="*/ 0 w 13"/>
                <a:gd name="T1" fmla="*/ 164 h 11"/>
                <a:gd name="T2" fmla="*/ 74 w 13"/>
                <a:gd name="T3" fmla="*/ 202 h 11"/>
                <a:gd name="T4" fmla="*/ 182 w 13"/>
                <a:gd name="T5" fmla="*/ 60 h 11"/>
                <a:gd name="T6" fmla="*/ 162 w 13"/>
                <a:gd name="T7" fmla="*/ 0 h 11"/>
                <a:gd name="T8" fmla="*/ 194 w 13"/>
                <a:gd name="T9" fmla="*/ 104 h 11"/>
                <a:gd name="T10" fmla="*/ 91 w 13"/>
                <a:gd name="T11" fmla="*/ 224 h 11"/>
                <a:gd name="T12" fmla="*/ 0 w 13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3" y="9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Oval 3009">
              <a:extLst>
                <a:ext uri="{FF2B5EF4-FFF2-40B4-BE49-F238E27FC236}">
                  <a16:creationId xmlns:a16="http://schemas.microsoft.com/office/drawing/2014/main" id="{E9F27E26-EDB4-413D-AC36-FE1B2F923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363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2" name="Oval 3010">
              <a:extLst>
                <a:ext uri="{FF2B5EF4-FFF2-40B4-BE49-F238E27FC236}">
                  <a16:creationId xmlns:a16="http://schemas.microsoft.com/office/drawing/2014/main" id="{2EE96771-E3CE-4BC1-9EC1-CDC75479B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137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3" name="Oval 3011">
              <a:extLst>
                <a:ext uri="{FF2B5EF4-FFF2-40B4-BE49-F238E27FC236}">
                  <a16:creationId xmlns:a16="http://schemas.microsoft.com/office/drawing/2014/main" id="{4BC14B7F-09D0-4133-A9E3-159C2429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1376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4" name="Freeform 3012">
              <a:extLst>
                <a:ext uri="{FF2B5EF4-FFF2-40B4-BE49-F238E27FC236}">
                  <a16:creationId xmlns:a16="http://schemas.microsoft.com/office/drawing/2014/main" id="{D0F35EE0-8B3D-40DF-85D9-E06253DB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37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Oval 3013">
              <a:extLst>
                <a:ext uri="{FF2B5EF4-FFF2-40B4-BE49-F238E27FC236}">
                  <a16:creationId xmlns:a16="http://schemas.microsoft.com/office/drawing/2014/main" id="{0F4F053D-E4EB-4C47-82F6-860810B76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381"/>
              <a:ext cx="43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6" name="Oval 3014">
              <a:extLst>
                <a:ext uri="{FF2B5EF4-FFF2-40B4-BE49-F238E27FC236}">
                  <a16:creationId xmlns:a16="http://schemas.microsoft.com/office/drawing/2014/main" id="{F32CBBCA-940D-4CC9-B172-5DC5B0AD5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38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7" name="Oval 3015">
              <a:extLst>
                <a:ext uri="{FF2B5EF4-FFF2-40B4-BE49-F238E27FC236}">
                  <a16:creationId xmlns:a16="http://schemas.microsoft.com/office/drawing/2014/main" id="{361299E8-AE0A-4F43-9A12-6CA093474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13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8" name="Freeform 3016">
              <a:extLst>
                <a:ext uri="{FF2B5EF4-FFF2-40B4-BE49-F238E27FC236}">
                  <a16:creationId xmlns:a16="http://schemas.microsoft.com/office/drawing/2014/main" id="{C24C5C48-9233-49E9-829C-5784064A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89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117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Oval 3017">
              <a:extLst>
                <a:ext uri="{FF2B5EF4-FFF2-40B4-BE49-F238E27FC236}">
                  <a16:creationId xmlns:a16="http://schemas.microsoft.com/office/drawing/2014/main" id="{C62AABE0-F19D-4663-B488-3E4371B1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384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0" name="Oval 3018">
              <a:extLst>
                <a:ext uri="{FF2B5EF4-FFF2-40B4-BE49-F238E27FC236}">
                  <a16:creationId xmlns:a16="http://schemas.microsoft.com/office/drawing/2014/main" id="{AC7B19B8-9FEF-48E1-BAB6-5BD06697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39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1" name="Oval 3019">
              <a:extLst>
                <a:ext uri="{FF2B5EF4-FFF2-40B4-BE49-F238E27FC236}">
                  <a16:creationId xmlns:a16="http://schemas.microsoft.com/office/drawing/2014/main" id="{D572FCC6-0500-4FF5-AC5C-9089E76CA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3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2" name="Freeform 3020">
              <a:extLst>
                <a:ext uri="{FF2B5EF4-FFF2-40B4-BE49-F238E27FC236}">
                  <a16:creationId xmlns:a16="http://schemas.microsoft.com/office/drawing/2014/main" id="{B1E8E695-410C-44F0-8169-31A76A03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39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3" name="Oval 3021">
              <a:extLst>
                <a:ext uri="{FF2B5EF4-FFF2-40B4-BE49-F238E27FC236}">
                  <a16:creationId xmlns:a16="http://schemas.microsoft.com/office/drawing/2014/main" id="{8DE9A2FB-0059-425D-B6F2-8899F7C2A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" y="1419"/>
              <a:ext cx="43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4" name="Oval 3022">
              <a:extLst>
                <a:ext uri="{FF2B5EF4-FFF2-40B4-BE49-F238E27FC236}">
                  <a16:creationId xmlns:a16="http://schemas.microsoft.com/office/drawing/2014/main" id="{3F26A82D-B9A8-4E73-9DAC-0ABAF7C1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42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5" name="Oval 3023">
              <a:extLst>
                <a:ext uri="{FF2B5EF4-FFF2-40B4-BE49-F238E27FC236}">
                  <a16:creationId xmlns:a16="http://schemas.microsoft.com/office/drawing/2014/main" id="{A0D421FD-102D-4731-80E7-5294EE80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4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6" name="Freeform 3024">
              <a:extLst>
                <a:ext uri="{FF2B5EF4-FFF2-40B4-BE49-F238E27FC236}">
                  <a16:creationId xmlns:a16="http://schemas.microsoft.com/office/drawing/2014/main" id="{916ED054-6ECC-4A2A-9B3A-4C57E561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427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Oval 3025">
              <a:extLst>
                <a:ext uri="{FF2B5EF4-FFF2-40B4-BE49-F238E27FC236}">
                  <a16:creationId xmlns:a16="http://schemas.microsoft.com/office/drawing/2014/main" id="{3ECB0B16-F62A-4EB7-B321-8C66388C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461"/>
              <a:ext cx="42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8" name="Oval 3026">
              <a:extLst>
                <a:ext uri="{FF2B5EF4-FFF2-40B4-BE49-F238E27FC236}">
                  <a16:creationId xmlns:a16="http://schemas.microsoft.com/office/drawing/2014/main" id="{EC6821C9-4AFF-46A3-B72A-D9323DED7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1469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9" name="Oval 3027">
              <a:extLst>
                <a:ext uri="{FF2B5EF4-FFF2-40B4-BE49-F238E27FC236}">
                  <a16:creationId xmlns:a16="http://schemas.microsoft.com/office/drawing/2014/main" id="{871D605A-24AE-470F-B841-C567E7AB4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4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0" name="Freeform 3028">
              <a:extLst>
                <a:ext uri="{FF2B5EF4-FFF2-40B4-BE49-F238E27FC236}">
                  <a16:creationId xmlns:a16="http://schemas.microsoft.com/office/drawing/2014/main" id="{9327C5C9-D9B9-4FE3-A5FE-5C4A0B91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46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1" name="Oval 3029">
              <a:extLst>
                <a:ext uri="{FF2B5EF4-FFF2-40B4-BE49-F238E27FC236}">
                  <a16:creationId xmlns:a16="http://schemas.microsoft.com/office/drawing/2014/main" id="{2D5F372A-C499-468D-B42A-CDFDF023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504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2" name="Oval 3030">
              <a:extLst>
                <a:ext uri="{FF2B5EF4-FFF2-40B4-BE49-F238E27FC236}">
                  <a16:creationId xmlns:a16="http://schemas.microsoft.com/office/drawing/2014/main" id="{BB01D9E2-63E6-41BE-8AE1-FCD7745A5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" y="1512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3" name="Oval 3031">
              <a:extLst>
                <a:ext uri="{FF2B5EF4-FFF2-40B4-BE49-F238E27FC236}">
                  <a16:creationId xmlns:a16="http://schemas.microsoft.com/office/drawing/2014/main" id="{BEC0DBFF-6A6A-4647-8EB6-1F8C281C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5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4" name="Freeform 3032">
              <a:extLst>
                <a:ext uri="{FF2B5EF4-FFF2-40B4-BE49-F238E27FC236}">
                  <a16:creationId xmlns:a16="http://schemas.microsoft.com/office/drawing/2014/main" id="{65437CC0-4DB2-45BF-AAAB-87D3ED39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151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103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Oval 3033">
              <a:extLst>
                <a:ext uri="{FF2B5EF4-FFF2-40B4-BE49-F238E27FC236}">
                  <a16:creationId xmlns:a16="http://schemas.microsoft.com/office/drawing/2014/main" id="{C9DC98AB-A34B-4A51-BDE6-A9FBE06F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539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6" name="Oval 3034">
              <a:extLst>
                <a:ext uri="{FF2B5EF4-FFF2-40B4-BE49-F238E27FC236}">
                  <a16:creationId xmlns:a16="http://schemas.microsoft.com/office/drawing/2014/main" id="{77F173C7-2802-4E1B-A293-3750EE08C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547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7" name="Oval 3035">
              <a:extLst>
                <a:ext uri="{FF2B5EF4-FFF2-40B4-BE49-F238E27FC236}">
                  <a16:creationId xmlns:a16="http://schemas.microsoft.com/office/drawing/2014/main" id="{D488BD60-3A5B-4320-AD80-33F9D7676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5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8" name="Freeform 3036">
              <a:extLst>
                <a:ext uri="{FF2B5EF4-FFF2-40B4-BE49-F238E27FC236}">
                  <a16:creationId xmlns:a16="http://schemas.microsoft.com/office/drawing/2014/main" id="{3489A38A-070E-4526-B03E-59C709796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1547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Oval 3037">
              <a:extLst>
                <a:ext uri="{FF2B5EF4-FFF2-40B4-BE49-F238E27FC236}">
                  <a16:creationId xmlns:a16="http://schemas.microsoft.com/office/drawing/2014/main" id="{B9227B7C-B8F4-49AD-A310-A403678E4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55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0" name="Oval 3038">
              <a:extLst>
                <a:ext uri="{FF2B5EF4-FFF2-40B4-BE49-F238E27FC236}">
                  <a16:creationId xmlns:a16="http://schemas.microsoft.com/office/drawing/2014/main" id="{E9E4F3BE-271E-43CE-9298-5F95AE08A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557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1" name="Oval 3039">
              <a:extLst>
                <a:ext uri="{FF2B5EF4-FFF2-40B4-BE49-F238E27FC236}">
                  <a16:creationId xmlns:a16="http://schemas.microsoft.com/office/drawing/2014/main" id="{B5DF8FDD-E238-4E18-9D04-5AF8AD284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1563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2" name="Freeform 3040">
              <a:extLst>
                <a:ext uri="{FF2B5EF4-FFF2-40B4-BE49-F238E27FC236}">
                  <a16:creationId xmlns:a16="http://schemas.microsoft.com/office/drawing/2014/main" id="{77135A82-D973-4834-A7EB-E4F2D476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56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63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3" name="Oval 3041">
              <a:extLst>
                <a:ext uri="{FF2B5EF4-FFF2-40B4-BE49-F238E27FC236}">
                  <a16:creationId xmlns:a16="http://schemas.microsoft.com/office/drawing/2014/main" id="{95976E70-53FE-41CC-A258-0453A809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1544"/>
              <a:ext cx="43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4" name="Oval 3042">
              <a:extLst>
                <a:ext uri="{FF2B5EF4-FFF2-40B4-BE49-F238E27FC236}">
                  <a16:creationId xmlns:a16="http://schemas.microsoft.com/office/drawing/2014/main" id="{3A53FD59-6F2F-416A-BA29-89227AC90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1552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5" name="Oval 3043">
              <a:extLst>
                <a:ext uri="{FF2B5EF4-FFF2-40B4-BE49-F238E27FC236}">
                  <a16:creationId xmlns:a16="http://schemas.microsoft.com/office/drawing/2014/main" id="{138EA8DE-314E-4C6E-8D27-40ABBF9C9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55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6" name="Freeform 3044">
              <a:extLst>
                <a:ext uri="{FF2B5EF4-FFF2-40B4-BE49-F238E27FC236}">
                  <a16:creationId xmlns:a16="http://schemas.microsoft.com/office/drawing/2014/main" id="{51E21B8E-77DE-4A97-BFB5-B5478A5D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55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Oval 3045">
              <a:extLst>
                <a:ext uri="{FF2B5EF4-FFF2-40B4-BE49-F238E27FC236}">
                  <a16:creationId xmlns:a16="http://schemas.microsoft.com/office/drawing/2014/main" id="{C331A2A5-1C75-4A46-B6F4-1BEEA4A4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1512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8" name="Oval 3046">
              <a:extLst>
                <a:ext uri="{FF2B5EF4-FFF2-40B4-BE49-F238E27FC236}">
                  <a16:creationId xmlns:a16="http://schemas.microsoft.com/office/drawing/2014/main" id="{F770E3E9-7012-4EF4-9ECC-E793CA7E8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520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9" name="Oval 3047">
              <a:extLst>
                <a:ext uri="{FF2B5EF4-FFF2-40B4-BE49-F238E27FC236}">
                  <a16:creationId xmlns:a16="http://schemas.microsoft.com/office/drawing/2014/main" id="{310BF313-AE9D-4E88-A140-1ECEC115B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5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0" name="Freeform 3048">
              <a:extLst>
                <a:ext uri="{FF2B5EF4-FFF2-40B4-BE49-F238E27FC236}">
                  <a16:creationId xmlns:a16="http://schemas.microsoft.com/office/drawing/2014/main" id="{4223F92E-5E15-40C9-AC7A-4D5FCA3D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52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205 h 12"/>
                <a:gd name="T4" fmla="*/ 193 w 13"/>
                <a:gd name="T5" fmla="*/ 77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7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Oval 3049">
              <a:extLst>
                <a:ext uri="{FF2B5EF4-FFF2-40B4-BE49-F238E27FC236}">
                  <a16:creationId xmlns:a16="http://schemas.microsoft.com/office/drawing/2014/main" id="{6A9EF61C-1DE8-46B7-8B6B-9EDB2F3F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147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2" name="Oval 3050">
              <a:extLst>
                <a:ext uri="{FF2B5EF4-FFF2-40B4-BE49-F238E27FC236}">
                  <a16:creationId xmlns:a16="http://schemas.microsoft.com/office/drawing/2014/main" id="{E79FFB60-A2DA-4BFE-87F9-CB800DF8E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148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3" name="Oval 3051">
              <a:extLst>
                <a:ext uri="{FF2B5EF4-FFF2-40B4-BE49-F238E27FC236}">
                  <a16:creationId xmlns:a16="http://schemas.microsoft.com/office/drawing/2014/main" id="{EE35F53E-DA78-4646-96D8-52C9BEAC8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" y="148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4" name="Freeform 3052">
              <a:extLst>
                <a:ext uri="{FF2B5EF4-FFF2-40B4-BE49-F238E27FC236}">
                  <a16:creationId xmlns:a16="http://schemas.microsoft.com/office/drawing/2014/main" id="{D843DAC6-36AC-4029-8984-B9D6F56F6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148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77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5" name="Oval 3053">
              <a:extLst>
                <a:ext uri="{FF2B5EF4-FFF2-40B4-BE49-F238E27FC236}">
                  <a16:creationId xmlns:a16="http://schemas.microsoft.com/office/drawing/2014/main" id="{53364C80-B07F-49A2-A628-F5A967A43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427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6" name="Oval 3054">
              <a:extLst>
                <a:ext uri="{FF2B5EF4-FFF2-40B4-BE49-F238E27FC236}">
                  <a16:creationId xmlns:a16="http://schemas.microsoft.com/office/drawing/2014/main" id="{F0B7ECF3-71F9-454C-8A23-FCD654CB8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435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7" name="Oval 3055">
              <a:extLst>
                <a:ext uri="{FF2B5EF4-FFF2-40B4-BE49-F238E27FC236}">
                  <a16:creationId xmlns:a16="http://schemas.microsoft.com/office/drawing/2014/main" id="{780E82F6-4730-4FBC-B568-C1CA85E05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144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8" name="Freeform 3056">
              <a:extLst>
                <a:ext uri="{FF2B5EF4-FFF2-40B4-BE49-F238E27FC236}">
                  <a16:creationId xmlns:a16="http://schemas.microsoft.com/office/drawing/2014/main" id="{A74A2F95-721A-47CE-8E0C-6C0FBFA1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437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Oval 3057">
              <a:extLst>
                <a:ext uri="{FF2B5EF4-FFF2-40B4-BE49-F238E27FC236}">
                  <a16:creationId xmlns:a16="http://schemas.microsoft.com/office/drawing/2014/main" id="{82F57585-B61E-479C-B9CB-771CCE4ED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139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0" name="Oval 3058">
              <a:extLst>
                <a:ext uri="{FF2B5EF4-FFF2-40B4-BE49-F238E27FC236}">
                  <a16:creationId xmlns:a16="http://schemas.microsoft.com/office/drawing/2014/main" id="{20CDC319-3BC2-4279-B6C9-930D47718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397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1" name="Oval 3059">
              <a:extLst>
                <a:ext uri="{FF2B5EF4-FFF2-40B4-BE49-F238E27FC236}">
                  <a16:creationId xmlns:a16="http://schemas.microsoft.com/office/drawing/2014/main" id="{924B5067-62E9-46E9-AD92-C30199FC2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4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2" name="Freeform 3060">
              <a:extLst>
                <a:ext uri="{FF2B5EF4-FFF2-40B4-BE49-F238E27FC236}">
                  <a16:creationId xmlns:a16="http://schemas.microsoft.com/office/drawing/2014/main" id="{4F9DEA22-F6A2-4E72-8F03-0EF89946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400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3" name="Oval 3061">
              <a:extLst>
                <a:ext uri="{FF2B5EF4-FFF2-40B4-BE49-F238E27FC236}">
                  <a16:creationId xmlns:a16="http://schemas.microsoft.com/office/drawing/2014/main" id="{2364619E-4A06-4F3E-B7BC-C5AEB082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1421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4" name="Oval 3062">
              <a:extLst>
                <a:ext uri="{FF2B5EF4-FFF2-40B4-BE49-F238E27FC236}">
                  <a16:creationId xmlns:a16="http://schemas.microsoft.com/office/drawing/2014/main" id="{B256093B-2821-4412-AC8D-0A27EBA51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" y="142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5" name="Oval 3063">
              <a:extLst>
                <a:ext uri="{FF2B5EF4-FFF2-40B4-BE49-F238E27FC236}">
                  <a16:creationId xmlns:a16="http://schemas.microsoft.com/office/drawing/2014/main" id="{78B1817F-69E6-4598-AAF2-83D1E45B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143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6" name="Freeform 3064">
              <a:extLst>
                <a:ext uri="{FF2B5EF4-FFF2-40B4-BE49-F238E27FC236}">
                  <a16:creationId xmlns:a16="http://schemas.microsoft.com/office/drawing/2014/main" id="{4052B52C-C941-475A-A699-559D4583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429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95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7" name="Oval 3065">
              <a:extLst>
                <a:ext uri="{FF2B5EF4-FFF2-40B4-BE49-F238E27FC236}">
                  <a16:creationId xmlns:a16="http://schemas.microsoft.com/office/drawing/2014/main" id="{9453A827-4FD5-4BEA-A615-60CCF3C29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" y="1464"/>
              <a:ext cx="47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8" name="Oval 3066">
              <a:extLst>
                <a:ext uri="{FF2B5EF4-FFF2-40B4-BE49-F238E27FC236}">
                  <a16:creationId xmlns:a16="http://schemas.microsoft.com/office/drawing/2014/main" id="{471976A7-C017-484F-9831-D327EBF5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472"/>
              <a:ext cx="18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9" name="Oval 3067">
              <a:extLst>
                <a:ext uri="{FF2B5EF4-FFF2-40B4-BE49-F238E27FC236}">
                  <a16:creationId xmlns:a16="http://schemas.microsoft.com/office/drawing/2014/main" id="{678ECF4D-F57E-4D3F-B1A5-84F6859E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1477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0" name="Freeform 3068">
              <a:extLst>
                <a:ext uri="{FF2B5EF4-FFF2-40B4-BE49-F238E27FC236}">
                  <a16:creationId xmlns:a16="http://schemas.microsoft.com/office/drawing/2014/main" id="{11BFE519-0AE9-4EF7-BDE1-C73084B7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475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1" name="Oval 3069">
              <a:extLst>
                <a:ext uri="{FF2B5EF4-FFF2-40B4-BE49-F238E27FC236}">
                  <a16:creationId xmlns:a16="http://schemas.microsoft.com/office/drawing/2014/main" id="{E3A26F41-97DE-4317-B0BF-E1C75F15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" y="1507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2" name="Oval 3070">
              <a:extLst>
                <a:ext uri="{FF2B5EF4-FFF2-40B4-BE49-F238E27FC236}">
                  <a16:creationId xmlns:a16="http://schemas.microsoft.com/office/drawing/2014/main" id="{0A92FA23-F378-443C-9C44-7C598E6F1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1515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3" name="Oval 3071">
              <a:extLst>
                <a:ext uri="{FF2B5EF4-FFF2-40B4-BE49-F238E27FC236}">
                  <a16:creationId xmlns:a16="http://schemas.microsoft.com/office/drawing/2014/main" id="{0CB17834-8B3E-4302-9E17-794852FC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" y="152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4" name="Freeform 3072">
              <a:extLst>
                <a:ext uri="{FF2B5EF4-FFF2-40B4-BE49-F238E27FC236}">
                  <a16:creationId xmlns:a16="http://schemas.microsoft.com/office/drawing/2014/main" id="{A58DE612-C280-47DA-AE2E-7F90093B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51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5" name="Oval 3073">
              <a:extLst>
                <a:ext uri="{FF2B5EF4-FFF2-40B4-BE49-F238E27FC236}">
                  <a16:creationId xmlns:a16="http://schemas.microsoft.com/office/drawing/2014/main" id="{07945871-DDAA-489C-AD04-AC16FAC9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504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6" name="Oval 3074">
              <a:extLst>
                <a:ext uri="{FF2B5EF4-FFF2-40B4-BE49-F238E27FC236}">
                  <a16:creationId xmlns:a16="http://schemas.microsoft.com/office/drawing/2014/main" id="{4D6FB7F1-DBFC-40E9-AA77-77B1ACBBD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512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7" name="Oval 3075">
              <a:extLst>
                <a:ext uri="{FF2B5EF4-FFF2-40B4-BE49-F238E27FC236}">
                  <a16:creationId xmlns:a16="http://schemas.microsoft.com/office/drawing/2014/main" id="{2CBDE43B-1EBE-4E9D-A031-3E03F647E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1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8" name="Freeform 3076">
              <a:extLst>
                <a:ext uri="{FF2B5EF4-FFF2-40B4-BE49-F238E27FC236}">
                  <a16:creationId xmlns:a16="http://schemas.microsoft.com/office/drawing/2014/main" id="{B306B363-761D-42BD-AAD2-C5EC1E84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512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1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9" name="Oval 3077">
              <a:extLst>
                <a:ext uri="{FF2B5EF4-FFF2-40B4-BE49-F238E27FC236}">
                  <a16:creationId xmlns:a16="http://schemas.microsoft.com/office/drawing/2014/main" id="{5F82AB2E-4E00-4027-A0FE-7B8173777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459"/>
              <a:ext cx="48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0" name="Oval 3078">
              <a:extLst>
                <a:ext uri="{FF2B5EF4-FFF2-40B4-BE49-F238E27FC236}">
                  <a16:creationId xmlns:a16="http://schemas.microsoft.com/office/drawing/2014/main" id="{1017570F-6899-4863-81DB-9F38BCFCC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46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1" name="Oval 3079">
              <a:extLst>
                <a:ext uri="{FF2B5EF4-FFF2-40B4-BE49-F238E27FC236}">
                  <a16:creationId xmlns:a16="http://schemas.microsoft.com/office/drawing/2014/main" id="{C034A9BD-FDAA-4710-A6E2-4875DE0C1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4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2" name="Freeform 3080">
              <a:extLst>
                <a:ext uri="{FF2B5EF4-FFF2-40B4-BE49-F238E27FC236}">
                  <a16:creationId xmlns:a16="http://schemas.microsoft.com/office/drawing/2014/main" id="{3DEA895D-4F9D-432E-AC71-D718A814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467"/>
              <a:ext cx="35" cy="37"/>
            </a:xfrm>
            <a:custGeom>
              <a:avLst/>
              <a:gdLst>
                <a:gd name="T0" fmla="*/ 0 w 14"/>
                <a:gd name="T1" fmla="*/ 167 h 14"/>
                <a:gd name="T2" fmla="*/ 83 w 14"/>
                <a:gd name="T3" fmla="*/ 225 h 14"/>
                <a:gd name="T4" fmla="*/ 208 w 14"/>
                <a:gd name="T5" fmla="*/ 77 h 14"/>
                <a:gd name="T6" fmla="*/ 188 w 14"/>
                <a:gd name="T7" fmla="*/ 0 h 14"/>
                <a:gd name="T8" fmla="*/ 220 w 14"/>
                <a:gd name="T9" fmla="*/ 111 h 14"/>
                <a:gd name="T10" fmla="*/ 113 w 14"/>
                <a:gd name="T11" fmla="*/ 259 h 14"/>
                <a:gd name="T12" fmla="*/ 0 w 14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3" name="Oval 3081">
              <a:extLst>
                <a:ext uri="{FF2B5EF4-FFF2-40B4-BE49-F238E27FC236}">
                  <a16:creationId xmlns:a16="http://schemas.microsoft.com/office/drawing/2014/main" id="{0CD0264D-2426-4FA2-9577-79BA539A6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419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4" name="Oval 3082">
              <a:extLst>
                <a:ext uri="{FF2B5EF4-FFF2-40B4-BE49-F238E27FC236}">
                  <a16:creationId xmlns:a16="http://schemas.microsoft.com/office/drawing/2014/main" id="{D959F0E5-AD2A-4E0F-9DB1-424D5856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" y="1427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5" name="Oval 3083">
              <a:extLst>
                <a:ext uri="{FF2B5EF4-FFF2-40B4-BE49-F238E27FC236}">
                  <a16:creationId xmlns:a16="http://schemas.microsoft.com/office/drawing/2014/main" id="{6071FD0B-9875-47C1-867A-4C93CF035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43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6" name="Freeform 3084">
              <a:extLst>
                <a:ext uri="{FF2B5EF4-FFF2-40B4-BE49-F238E27FC236}">
                  <a16:creationId xmlns:a16="http://schemas.microsoft.com/office/drawing/2014/main" id="{F9D7D91F-844A-4C50-A206-BD385382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429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7" name="Oval 3085">
              <a:extLst>
                <a:ext uri="{FF2B5EF4-FFF2-40B4-BE49-F238E27FC236}">
                  <a16:creationId xmlns:a16="http://schemas.microsoft.com/office/drawing/2014/main" id="{BF5A15EC-23A8-4514-A724-D71918B7A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" y="1461"/>
              <a:ext cx="50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8" name="Oval 3086">
              <a:extLst>
                <a:ext uri="{FF2B5EF4-FFF2-40B4-BE49-F238E27FC236}">
                  <a16:creationId xmlns:a16="http://schemas.microsoft.com/office/drawing/2014/main" id="{7E061270-E1FD-4F82-970D-15DB37828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146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9" name="Oval 3087">
              <a:extLst>
                <a:ext uri="{FF2B5EF4-FFF2-40B4-BE49-F238E27FC236}">
                  <a16:creationId xmlns:a16="http://schemas.microsoft.com/office/drawing/2014/main" id="{8805DC65-D258-4483-8904-3DD8596CA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14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70" name="Freeform 3088">
              <a:extLst>
                <a:ext uri="{FF2B5EF4-FFF2-40B4-BE49-F238E27FC236}">
                  <a16:creationId xmlns:a16="http://schemas.microsoft.com/office/drawing/2014/main" id="{B1B43F8C-4ADC-47E6-AA3F-683C34AEB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472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95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1" name="Freeform 3089">
              <a:extLst>
                <a:ext uri="{FF2B5EF4-FFF2-40B4-BE49-F238E27FC236}">
                  <a16:creationId xmlns:a16="http://schemas.microsoft.com/office/drawing/2014/main" id="{293BE79D-DF15-485D-8E5D-31735C16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259"/>
              <a:ext cx="484" cy="461"/>
            </a:xfrm>
            <a:custGeom>
              <a:avLst/>
              <a:gdLst>
                <a:gd name="T0" fmla="*/ 2573 w 193"/>
                <a:gd name="T1" fmla="*/ 1556 h 173"/>
                <a:gd name="T2" fmla="*/ 2164 w 193"/>
                <a:gd name="T3" fmla="*/ 1556 h 173"/>
                <a:gd name="T4" fmla="*/ 2019 w 193"/>
                <a:gd name="T5" fmla="*/ 1327 h 173"/>
                <a:gd name="T6" fmla="*/ 1861 w 193"/>
                <a:gd name="T7" fmla="*/ 1172 h 173"/>
                <a:gd name="T8" fmla="*/ 2177 w 193"/>
                <a:gd name="T9" fmla="*/ 794 h 173"/>
                <a:gd name="T10" fmla="*/ 2382 w 193"/>
                <a:gd name="T11" fmla="*/ 568 h 173"/>
                <a:gd name="T12" fmla="*/ 2365 w 193"/>
                <a:gd name="T13" fmla="*/ 227 h 173"/>
                <a:gd name="T14" fmla="*/ 2102 w 193"/>
                <a:gd name="T15" fmla="*/ 320 h 173"/>
                <a:gd name="T16" fmla="*/ 1906 w 193"/>
                <a:gd name="T17" fmla="*/ 0 h 173"/>
                <a:gd name="T18" fmla="*/ 1843 w 193"/>
                <a:gd name="T19" fmla="*/ 397 h 173"/>
                <a:gd name="T20" fmla="*/ 1560 w 193"/>
                <a:gd name="T21" fmla="*/ 418 h 173"/>
                <a:gd name="T22" fmla="*/ 1327 w 193"/>
                <a:gd name="T23" fmla="*/ 568 h 173"/>
                <a:gd name="T24" fmla="*/ 1359 w 193"/>
                <a:gd name="T25" fmla="*/ 376 h 173"/>
                <a:gd name="T26" fmla="*/ 1088 w 193"/>
                <a:gd name="T27" fmla="*/ 477 h 173"/>
                <a:gd name="T28" fmla="*/ 1026 w 193"/>
                <a:gd name="T29" fmla="*/ 115 h 173"/>
                <a:gd name="T30" fmla="*/ 805 w 193"/>
                <a:gd name="T31" fmla="*/ 362 h 173"/>
                <a:gd name="T32" fmla="*/ 629 w 193"/>
                <a:gd name="T33" fmla="*/ 533 h 173"/>
                <a:gd name="T34" fmla="*/ 993 w 193"/>
                <a:gd name="T35" fmla="*/ 418 h 173"/>
                <a:gd name="T36" fmla="*/ 1151 w 193"/>
                <a:gd name="T37" fmla="*/ 703 h 173"/>
                <a:gd name="T38" fmla="*/ 1465 w 193"/>
                <a:gd name="T39" fmla="*/ 533 h 173"/>
                <a:gd name="T40" fmla="*/ 1748 w 193"/>
                <a:gd name="T41" fmla="*/ 717 h 173"/>
                <a:gd name="T42" fmla="*/ 1906 w 193"/>
                <a:gd name="T43" fmla="*/ 533 h 173"/>
                <a:gd name="T44" fmla="*/ 2239 w 193"/>
                <a:gd name="T45" fmla="*/ 320 h 173"/>
                <a:gd name="T46" fmla="*/ 2239 w 193"/>
                <a:gd name="T47" fmla="*/ 568 h 173"/>
                <a:gd name="T48" fmla="*/ 2039 w 193"/>
                <a:gd name="T49" fmla="*/ 1023 h 173"/>
                <a:gd name="T50" fmla="*/ 1861 w 193"/>
                <a:gd name="T51" fmla="*/ 1386 h 173"/>
                <a:gd name="T52" fmla="*/ 2352 w 193"/>
                <a:gd name="T53" fmla="*/ 1570 h 173"/>
                <a:gd name="T54" fmla="*/ 2460 w 193"/>
                <a:gd name="T55" fmla="*/ 1775 h 173"/>
                <a:gd name="T56" fmla="*/ 2081 w 193"/>
                <a:gd name="T57" fmla="*/ 2252 h 173"/>
                <a:gd name="T58" fmla="*/ 2081 w 193"/>
                <a:gd name="T59" fmla="*/ 2571 h 173"/>
                <a:gd name="T60" fmla="*/ 1906 w 193"/>
                <a:gd name="T61" fmla="*/ 2990 h 173"/>
                <a:gd name="T62" fmla="*/ 1590 w 193"/>
                <a:gd name="T63" fmla="*/ 2705 h 173"/>
                <a:gd name="T64" fmla="*/ 1088 w 193"/>
                <a:gd name="T65" fmla="*/ 2683 h 173"/>
                <a:gd name="T66" fmla="*/ 1181 w 193"/>
                <a:gd name="T67" fmla="*/ 2571 h 173"/>
                <a:gd name="T68" fmla="*/ 1610 w 193"/>
                <a:gd name="T69" fmla="*/ 2422 h 173"/>
                <a:gd name="T70" fmla="*/ 1610 w 193"/>
                <a:gd name="T71" fmla="*/ 2158 h 173"/>
                <a:gd name="T72" fmla="*/ 1705 w 193"/>
                <a:gd name="T73" fmla="*/ 1647 h 173"/>
                <a:gd name="T74" fmla="*/ 1139 w 193"/>
                <a:gd name="T75" fmla="*/ 1873 h 173"/>
                <a:gd name="T76" fmla="*/ 459 w 193"/>
                <a:gd name="T77" fmla="*/ 1817 h 173"/>
                <a:gd name="T78" fmla="*/ 271 w 193"/>
                <a:gd name="T79" fmla="*/ 1399 h 173"/>
                <a:gd name="T80" fmla="*/ 504 w 193"/>
                <a:gd name="T81" fmla="*/ 1250 h 173"/>
                <a:gd name="T82" fmla="*/ 396 w 193"/>
                <a:gd name="T83" fmla="*/ 1228 h 173"/>
                <a:gd name="T84" fmla="*/ 301 w 193"/>
                <a:gd name="T85" fmla="*/ 1625 h 173"/>
                <a:gd name="T86" fmla="*/ 554 w 193"/>
                <a:gd name="T87" fmla="*/ 1967 h 173"/>
                <a:gd name="T88" fmla="*/ 1181 w 193"/>
                <a:gd name="T89" fmla="*/ 1945 h 173"/>
                <a:gd name="T90" fmla="*/ 1402 w 193"/>
                <a:gd name="T91" fmla="*/ 2172 h 173"/>
                <a:gd name="T92" fmla="*/ 1076 w 193"/>
                <a:gd name="T93" fmla="*/ 2444 h 173"/>
                <a:gd name="T94" fmla="*/ 838 w 193"/>
                <a:gd name="T95" fmla="*/ 2841 h 173"/>
                <a:gd name="T96" fmla="*/ 1276 w 193"/>
                <a:gd name="T97" fmla="*/ 2934 h 173"/>
                <a:gd name="T98" fmla="*/ 1748 w 193"/>
                <a:gd name="T99" fmla="*/ 3067 h 173"/>
                <a:gd name="T100" fmla="*/ 2051 w 193"/>
                <a:gd name="T101" fmla="*/ 2742 h 173"/>
                <a:gd name="T102" fmla="*/ 2270 w 193"/>
                <a:gd name="T103" fmla="*/ 2534 h 173"/>
                <a:gd name="T104" fmla="*/ 2540 w 193"/>
                <a:gd name="T105" fmla="*/ 2342 h 173"/>
                <a:gd name="T106" fmla="*/ 2982 w 193"/>
                <a:gd name="T107" fmla="*/ 2044 h 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3" h="173">
                  <a:moveTo>
                    <a:pt x="171" y="92"/>
                  </a:moveTo>
                  <a:cubicBezTo>
                    <a:pt x="169" y="91"/>
                    <a:pt x="165" y="89"/>
                    <a:pt x="164" y="88"/>
                  </a:cubicBezTo>
                  <a:cubicBezTo>
                    <a:pt x="164" y="87"/>
                    <a:pt x="164" y="84"/>
                    <a:pt x="163" y="82"/>
                  </a:cubicBezTo>
                  <a:cubicBezTo>
                    <a:pt x="163" y="77"/>
                    <a:pt x="161" y="68"/>
                    <a:pt x="154" y="67"/>
                  </a:cubicBezTo>
                  <a:cubicBezTo>
                    <a:pt x="149" y="67"/>
                    <a:pt x="145" y="72"/>
                    <a:pt x="141" y="77"/>
                  </a:cubicBezTo>
                  <a:cubicBezTo>
                    <a:pt x="140" y="78"/>
                    <a:pt x="138" y="81"/>
                    <a:pt x="137" y="82"/>
                  </a:cubicBezTo>
                  <a:cubicBezTo>
                    <a:pt x="136" y="81"/>
                    <a:pt x="136" y="80"/>
                    <a:pt x="135" y="79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5" y="78"/>
                    <a:pt x="130" y="72"/>
                    <a:pt x="128" y="70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19" y="65"/>
                    <a:pt x="117" y="64"/>
                    <a:pt x="114" y="62"/>
                  </a:cubicBezTo>
                  <a:cubicBezTo>
                    <a:pt x="115" y="62"/>
                    <a:pt x="117" y="62"/>
                    <a:pt x="118" y="62"/>
                  </a:cubicBezTo>
                  <a:cubicBezTo>
                    <a:pt x="123" y="63"/>
                    <a:pt x="128" y="63"/>
                    <a:pt x="132" y="62"/>
                  </a:cubicBezTo>
                  <a:cubicBezTo>
                    <a:pt x="137" y="60"/>
                    <a:pt x="136" y="51"/>
                    <a:pt x="137" y="46"/>
                  </a:cubicBezTo>
                  <a:cubicBezTo>
                    <a:pt x="137" y="45"/>
                    <a:pt x="138" y="42"/>
                    <a:pt x="138" y="42"/>
                  </a:cubicBezTo>
                  <a:cubicBezTo>
                    <a:pt x="140" y="41"/>
                    <a:pt x="145" y="41"/>
                    <a:pt x="148" y="41"/>
                  </a:cubicBezTo>
                  <a:cubicBezTo>
                    <a:pt x="154" y="41"/>
                    <a:pt x="168" y="55"/>
                    <a:pt x="169" y="40"/>
                  </a:cubicBezTo>
                  <a:cubicBezTo>
                    <a:pt x="171" y="25"/>
                    <a:pt x="156" y="33"/>
                    <a:pt x="151" y="30"/>
                  </a:cubicBezTo>
                  <a:cubicBezTo>
                    <a:pt x="149" y="30"/>
                    <a:pt x="146" y="28"/>
                    <a:pt x="145" y="28"/>
                  </a:cubicBezTo>
                  <a:cubicBezTo>
                    <a:pt x="145" y="26"/>
                    <a:pt x="146" y="24"/>
                    <a:pt x="146" y="22"/>
                  </a:cubicBezTo>
                  <a:cubicBezTo>
                    <a:pt x="147" y="20"/>
                    <a:pt x="150" y="15"/>
                    <a:pt x="150" y="12"/>
                  </a:cubicBezTo>
                  <a:cubicBezTo>
                    <a:pt x="150" y="9"/>
                    <a:pt x="149" y="6"/>
                    <a:pt x="146" y="5"/>
                  </a:cubicBezTo>
                  <a:cubicBezTo>
                    <a:pt x="143" y="3"/>
                    <a:pt x="139" y="10"/>
                    <a:pt x="135" y="14"/>
                  </a:cubicBezTo>
                  <a:cubicBezTo>
                    <a:pt x="135" y="15"/>
                    <a:pt x="134" y="16"/>
                    <a:pt x="133" y="17"/>
                  </a:cubicBezTo>
                  <a:cubicBezTo>
                    <a:pt x="132" y="15"/>
                    <a:pt x="131" y="14"/>
                    <a:pt x="130" y="13"/>
                  </a:cubicBezTo>
                  <a:cubicBezTo>
                    <a:pt x="126" y="7"/>
                    <a:pt x="126" y="0"/>
                    <a:pt x="122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7" y="3"/>
                    <a:pt x="117" y="6"/>
                    <a:pt x="117" y="11"/>
                  </a:cubicBezTo>
                  <a:cubicBezTo>
                    <a:pt x="117" y="14"/>
                    <a:pt x="117" y="19"/>
                    <a:pt x="117" y="21"/>
                  </a:cubicBezTo>
                  <a:cubicBezTo>
                    <a:pt x="115" y="21"/>
                    <a:pt x="112" y="19"/>
                    <a:pt x="111" y="18"/>
                  </a:cubicBezTo>
                  <a:cubicBezTo>
                    <a:pt x="107" y="16"/>
                    <a:pt x="103" y="14"/>
                    <a:pt x="101" y="17"/>
                  </a:cubicBezTo>
                  <a:cubicBezTo>
                    <a:pt x="100" y="18"/>
                    <a:pt x="99" y="20"/>
                    <a:pt x="99" y="22"/>
                  </a:cubicBezTo>
                  <a:cubicBezTo>
                    <a:pt x="99" y="24"/>
                    <a:pt x="100" y="27"/>
                    <a:pt x="101" y="31"/>
                  </a:cubicBezTo>
                  <a:cubicBezTo>
                    <a:pt x="98" y="28"/>
                    <a:pt x="96" y="25"/>
                    <a:pt x="93" y="25"/>
                  </a:cubicBezTo>
                  <a:cubicBezTo>
                    <a:pt x="90" y="24"/>
                    <a:pt x="88" y="27"/>
                    <a:pt x="84" y="30"/>
                  </a:cubicBezTo>
                  <a:cubicBezTo>
                    <a:pt x="83" y="31"/>
                    <a:pt x="83" y="31"/>
                    <a:pt x="82" y="32"/>
                  </a:cubicBezTo>
                  <a:cubicBezTo>
                    <a:pt x="82" y="31"/>
                    <a:pt x="83" y="29"/>
                    <a:pt x="83" y="28"/>
                  </a:cubicBezTo>
                  <a:cubicBezTo>
                    <a:pt x="85" y="24"/>
                    <a:pt x="86" y="22"/>
                    <a:pt x="86" y="20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8" y="15"/>
                    <a:pt x="73" y="22"/>
                    <a:pt x="69" y="25"/>
                  </a:cubicBezTo>
                  <a:cubicBezTo>
                    <a:pt x="69" y="26"/>
                    <a:pt x="69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19"/>
                    <a:pt x="70" y="7"/>
                    <a:pt x="65" y="6"/>
                  </a:cubicBezTo>
                  <a:cubicBezTo>
                    <a:pt x="60" y="6"/>
                    <a:pt x="59" y="11"/>
                    <a:pt x="56" y="17"/>
                  </a:cubicBezTo>
                  <a:cubicBezTo>
                    <a:pt x="56" y="18"/>
                    <a:pt x="55" y="21"/>
                    <a:pt x="54" y="22"/>
                  </a:cubicBezTo>
                  <a:cubicBezTo>
                    <a:pt x="53" y="21"/>
                    <a:pt x="52" y="20"/>
                    <a:pt x="51" y="19"/>
                  </a:cubicBezTo>
                  <a:cubicBezTo>
                    <a:pt x="47" y="14"/>
                    <a:pt x="43" y="10"/>
                    <a:pt x="39" y="12"/>
                  </a:cubicBezTo>
                  <a:cubicBezTo>
                    <a:pt x="34" y="14"/>
                    <a:pt x="33" y="22"/>
                    <a:pt x="35" y="28"/>
                  </a:cubicBezTo>
                  <a:cubicBezTo>
                    <a:pt x="36" y="30"/>
                    <a:pt x="36" y="28"/>
                    <a:pt x="40" y="28"/>
                  </a:cubicBezTo>
                  <a:cubicBezTo>
                    <a:pt x="40" y="26"/>
                    <a:pt x="41" y="21"/>
                    <a:pt x="46" y="26"/>
                  </a:cubicBezTo>
                  <a:cubicBezTo>
                    <a:pt x="50" y="29"/>
                    <a:pt x="53" y="32"/>
                    <a:pt x="56" y="31"/>
                  </a:cubicBezTo>
                  <a:cubicBezTo>
                    <a:pt x="59" y="30"/>
                    <a:pt x="61" y="27"/>
                    <a:pt x="63" y="22"/>
                  </a:cubicBezTo>
                  <a:cubicBezTo>
                    <a:pt x="63" y="27"/>
                    <a:pt x="63" y="30"/>
                    <a:pt x="66" y="31"/>
                  </a:cubicBezTo>
                  <a:cubicBezTo>
                    <a:pt x="69" y="32"/>
                    <a:pt x="72" y="31"/>
                    <a:pt x="75" y="28"/>
                  </a:cubicBezTo>
                  <a:cubicBezTo>
                    <a:pt x="74" y="31"/>
                    <a:pt x="73" y="34"/>
                    <a:pt x="73" y="37"/>
                  </a:cubicBezTo>
                  <a:cubicBezTo>
                    <a:pt x="73" y="39"/>
                    <a:pt x="73" y="40"/>
                    <a:pt x="75" y="41"/>
                  </a:cubicBezTo>
                  <a:cubicBezTo>
                    <a:pt x="79" y="45"/>
                    <a:pt x="85" y="35"/>
                    <a:pt x="90" y="31"/>
                  </a:cubicBezTo>
                  <a:cubicBezTo>
                    <a:pt x="91" y="30"/>
                    <a:pt x="92" y="29"/>
                    <a:pt x="93" y="28"/>
                  </a:cubicBezTo>
                  <a:cubicBezTo>
                    <a:pt x="94" y="29"/>
                    <a:pt x="95" y="31"/>
                    <a:pt x="96" y="32"/>
                  </a:cubicBezTo>
                  <a:cubicBezTo>
                    <a:pt x="100" y="36"/>
                    <a:pt x="105" y="46"/>
                    <a:pt x="109" y="42"/>
                  </a:cubicBezTo>
                  <a:cubicBezTo>
                    <a:pt x="111" y="41"/>
                    <a:pt x="111" y="40"/>
                    <a:pt x="111" y="38"/>
                  </a:cubicBezTo>
                  <a:cubicBezTo>
                    <a:pt x="111" y="35"/>
                    <a:pt x="110" y="32"/>
                    <a:pt x="109" y="29"/>
                  </a:cubicBezTo>
                  <a:cubicBezTo>
                    <a:pt x="109" y="28"/>
                    <a:pt x="108" y="27"/>
                    <a:pt x="108" y="26"/>
                  </a:cubicBezTo>
                  <a:cubicBezTo>
                    <a:pt x="113" y="28"/>
                    <a:pt x="118" y="31"/>
                    <a:pt x="121" y="28"/>
                  </a:cubicBezTo>
                  <a:cubicBezTo>
                    <a:pt x="125" y="26"/>
                    <a:pt x="125" y="22"/>
                    <a:pt x="125" y="14"/>
                  </a:cubicBezTo>
                  <a:cubicBezTo>
                    <a:pt x="128" y="19"/>
                    <a:pt x="130" y="21"/>
                    <a:pt x="132" y="22"/>
                  </a:cubicBezTo>
                  <a:cubicBezTo>
                    <a:pt x="136" y="23"/>
                    <a:pt x="138" y="20"/>
                    <a:pt x="142" y="17"/>
                  </a:cubicBezTo>
                  <a:cubicBezTo>
                    <a:pt x="141" y="17"/>
                    <a:pt x="141" y="18"/>
                    <a:pt x="141" y="18"/>
                  </a:cubicBezTo>
                  <a:cubicBezTo>
                    <a:pt x="141" y="21"/>
                    <a:pt x="140" y="23"/>
                    <a:pt x="140" y="26"/>
                  </a:cubicBezTo>
                  <a:cubicBezTo>
                    <a:pt x="140" y="27"/>
                    <a:pt x="141" y="29"/>
                    <a:pt x="142" y="30"/>
                  </a:cubicBezTo>
                  <a:cubicBezTo>
                    <a:pt x="144" y="33"/>
                    <a:pt x="140" y="36"/>
                    <a:pt x="137" y="38"/>
                  </a:cubicBezTo>
                  <a:cubicBezTo>
                    <a:pt x="134" y="40"/>
                    <a:pt x="133" y="44"/>
                    <a:pt x="132" y="47"/>
                  </a:cubicBezTo>
                  <a:cubicBezTo>
                    <a:pt x="132" y="50"/>
                    <a:pt x="131" y="54"/>
                    <a:pt x="129" y="54"/>
                  </a:cubicBezTo>
                  <a:cubicBezTo>
                    <a:pt x="127" y="55"/>
                    <a:pt x="122" y="55"/>
                    <a:pt x="118" y="54"/>
                  </a:cubicBezTo>
                  <a:cubicBezTo>
                    <a:pt x="111" y="54"/>
                    <a:pt x="105" y="53"/>
                    <a:pt x="103" y="58"/>
                  </a:cubicBezTo>
                  <a:cubicBezTo>
                    <a:pt x="100" y="63"/>
                    <a:pt x="108" y="68"/>
                    <a:pt x="118" y="73"/>
                  </a:cubicBezTo>
                  <a:cubicBezTo>
                    <a:pt x="118" y="73"/>
                    <a:pt x="123" y="76"/>
                    <a:pt x="128" y="81"/>
                  </a:cubicBezTo>
                  <a:cubicBezTo>
                    <a:pt x="131" y="85"/>
                    <a:pt x="134" y="92"/>
                    <a:pt x="136" y="92"/>
                  </a:cubicBezTo>
                  <a:cubicBezTo>
                    <a:pt x="141" y="93"/>
                    <a:pt x="145" y="88"/>
                    <a:pt x="149" y="83"/>
                  </a:cubicBezTo>
                  <a:cubicBezTo>
                    <a:pt x="150" y="82"/>
                    <a:pt x="151" y="80"/>
                    <a:pt x="153" y="78"/>
                  </a:cubicBezTo>
                  <a:cubicBezTo>
                    <a:pt x="153" y="80"/>
                    <a:pt x="153" y="82"/>
                    <a:pt x="153" y="84"/>
                  </a:cubicBezTo>
                  <a:cubicBezTo>
                    <a:pt x="154" y="88"/>
                    <a:pt x="154" y="92"/>
                    <a:pt x="156" y="94"/>
                  </a:cubicBezTo>
                  <a:cubicBezTo>
                    <a:pt x="158" y="97"/>
                    <a:pt x="154" y="100"/>
                    <a:pt x="151" y="103"/>
                  </a:cubicBezTo>
                  <a:cubicBezTo>
                    <a:pt x="149" y="105"/>
                    <a:pt x="148" y="108"/>
                    <a:pt x="148" y="111"/>
                  </a:cubicBezTo>
                  <a:cubicBezTo>
                    <a:pt x="148" y="114"/>
                    <a:pt x="134" y="116"/>
                    <a:pt x="132" y="119"/>
                  </a:cubicBezTo>
                  <a:cubicBezTo>
                    <a:pt x="131" y="121"/>
                    <a:pt x="130" y="122"/>
                    <a:pt x="130" y="124"/>
                  </a:cubicBezTo>
                  <a:cubicBezTo>
                    <a:pt x="130" y="127"/>
                    <a:pt x="132" y="130"/>
                    <a:pt x="134" y="135"/>
                  </a:cubicBezTo>
                  <a:cubicBezTo>
                    <a:pt x="134" y="135"/>
                    <a:pt x="133" y="136"/>
                    <a:pt x="132" y="136"/>
                  </a:cubicBezTo>
                  <a:cubicBezTo>
                    <a:pt x="129" y="136"/>
                    <a:pt x="127" y="136"/>
                    <a:pt x="125" y="138"/>
                  </a:cubicBezTo>
                  <a:cubicBezTo>
                    <a:pt x="121" y="140"/>
                    <a:pt x="121" y="146"/>
                    <a:pt x="121" y="153"/>
                  </a:cubicBezTo>
                  <a:cubicBezTo>
                    <a:pt x="121" y="155"/>
                    <a:pt x="121" y="156"/>
                    <a:pt x="121" y="158"/>
                  </a:cubicBezTo>
                  <a:cubicBezTo>
                    <a:pt x="119" y="156"/>
                    <a:pt x="118" y="153"/>
                    <a:pt x="117" y="151"/>
                  </a:cubicBezTo>
                  <a:cubicBezTo>
                    <a:pt x="115" y="147"/>
                    <a:pt x="114" y="145"/>
                    <a:pt x="112" y="143"/>
                  </a:cubicBezTo>
                  <a:cubicBezTo>
                    <a:pt x="109" y="140"/>
                    <a:pt x="105" y="141"/>
                    <a:pt x="101" y="143"/>
                  </a:cubicBezTo>
                  <a:cubicBezTo>
                    <a:pt x="97" y="145"/>
                    <a:pt x="91" y="147"/>
                    <a:pt x="84" y="144"/>
                  </a:cubicBezTo>
                  <a:cubicBezTo>
                    <a:pt x="82" y="143"/>
                    <a:pt x="80" y="141"/>
                    <a:pt x="7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8" y="143"/>
                    <a:pt x="67" y="143"/>
                  </a:cubicBezTo>
                  <a:cubicBezTo>
                    <a:pt x="68" y="142"/>
                    <a:pt x="69" y="141"/>
                    <a:pt x="69" y="141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8" y="133"/>
                    <a:pt x="78" y="129"/>
                    <a:pt x="79" y="125"/>
                  </a:cubicBezTo>
                  <a:cubicBezTo>
                    <a:pt x="79" y="120"/>
                    <a:pt x="83" y="123"/>
                    <a:pt x="84" y="123"/>
                  </a:cubicBezTo>
                  <a:cubicBezTo>
                    <a:pt x="90" y="127"/>
                    <a:pt x="96" y="131"/>
                    <a:pt x="102" y="128"/>
                  </a:cubicBezTo>
                  <a:cubicBezTo>
                    <a:pt x="104" y="127"/>
                    <a:pt x="106" y="125"/>
                    <a:pt x="106" y="123"/>
                  </a:cubicBezTo>
                  <a:cubicBezTo>
                    <a:pt x="106" y="123"/>
                    <a:pt x="107" y="122"/>
                    <a:pt x="107" y="121"/>
                  </a:cubicBezTo>
                  <a:cubicBezTo>
                    <a:pt x="107" y="118"/>
                    <a:pt x="104" y="116"/>
                    <a:pt x="102" y="114"/>
                  </a:cubicBezTo>
                  <a:cubicBezTo>
                    <a:pt x="100" y="112"/>
                    <a:pt x="97" y="100"/>
                    <a:pt x="103" y="96"/>
                  </a:cubicBezTo>
                  <a:cubicBezTo>
                    <a:pt x="106" y="94"/>
                    <a:pt x="108" y="91"/>
                    <a:pt x="108" y="89"/>
                  </a:cubicBezTo>
                  <a:cubicBezTo>
                    <a:pt x="108" y="88"/>
                    <a:pt x="108" y="88"/>
                    <a:pt x="108" y="87"/>
                  </a:cubicBezTo>
                  <a:cubicBezTo>
                    <a:pt x="108" y="85"/>
                    <a:pt x="107" y="82"/>
                    <a:pt x="103" y="80"/>
                  </a:cubicBezTo>
                  <a:cubicBezTo>
                    <a:pt x="95" y="76"/>
                    <a:pt x="87" y="88"/>
                    <a:pt x="80" y="93"/>
                  </a:cubicBezTo>
                  <a:cubicBezTo>
                    <a:pt x="77" y="95"/>
                    <a:pt x="74" y="98"/>
                    <a:pt x="72" y="99"/>
                  </a:cubicBezTo>
                  <a:cubicBezTo>
                    <a:pt x="69" y="100"/>
                    <a:pt x="64" y="98"/>
                    <a:pt x="60" y="96"/>
                  </a:cubicBezTo>
                  <a:cubicBezTo>
                    <a:pt x="54" y="94"/>
                    <a:pt x="47" y="86"/>
                    <a:pt x="41" y="88"/>
                  </a:cubicBezTo>
                  <a:cubicBezTo>
                    <a:pt x="37" y="90"/>
                    <a:pt x="33" y="93"/>
                    <a:pt x="29" y="96"/>
                  </a:cubicBezTo>
                  <a:cubicBezTo>
                    <a:pt x="25" y="99"/>
                    <a:pt x="23" y="89"/>
                    <a:pt x="23" y="86"/>
                  </a:cubicBezTo>
                  <a:cubicBezTo>
                    <a:pt x="23" y="86"/>
                    <a:pt x="23" y="86"/>
                    <a:pt x="23" y="85"/>
                  </a:cubicBezTo>
                  <a:cubicBezTo>
                    <a:pt x="23" y="81"/>
                    <a:pt x="20" y="78"/>
                    <a:pt x="17" y="74"/>
                  </a:cubicBezTo>
                  <a:cubicBezTo>
                    <a:pt x="16" y="73"/>
                    <a:pt x="12" y="69"/>
                    <a:pt x="11" y="67"/>
                  </a:cubicBezTo>
                  <a:cubicBezTo>
                    <a:pt x="13" y="67"/>
                    <a:pt x="18" y="67"/>
                    <a:pt x="20" y="67"/>
                  </a:cubicBezTo>
                  <a:cubicBezTo>
                    <a:pt x="25" y="68"/>
                    <a:pt x="28" y="69"/>
                    <a:pt x="32" y="66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0" y="66"/>
                    <a:pt x="27" y="65"/>
                    <a:pt x="25" y="65"/>
                  </a:cubicBezTo>
                  <a:cubicBezTo>
                    <a:pt x="18" y="64"/>
                    <a:pt x="7" y="57"/>
                    <a:pt x="4" y="63"/>
                  </a:cubicBezTo>
                  <a:cubicBezTo>
                    <a:pt x="0" y="69"/>
                    <a:pt x="11" y="75"/>
                    <a:pt x="15" y="80"/>
                  </a:cubicBezTo>
                  <a:cubicBezTo>
                    <a:pt x="16" y="82"/>
                    <a:pt x="19" y="85"/>
                    <a:pt x="19" y="86"/>
                  </a:cubicBezTo>
                  <a:cubicBezTo>
                    <a:pt x="19" y="87"/>
                    <a:pt x="18" y="90"/>
                    <a:pt x="17" y="92"/>
                  </a:cubicBezTo>
                  <a:cubicBezTo>
                    <a:pt x="14" y="97"/>
                    <a:pt x="5" y="106"/>
                    <a:pt x="12" y="111"/>
                  </a:cubicBezTo>
                  <a:cubicBezTo>
                    <a:pt x="20" y="116"/>
                    <a:pt x="29" y="109"/>
                    <a:pt x="35" y="104"/>
                  </a:cubicBezTo>
                  <a:cubicBezTo>
                    <a:pt x="39" y="101"/>
                    <a:pt x="42" y="99"/>
                    <a:pt x="44" y="98"/>
                  </a:cubicBezTo>
                  <a:cubicBezTo>
                    <a:pt x="47" y="97"/>
                    <a:pt x="52" y="99"/>
                    <a:pt x="57" y="100"/>
                  </a:cubicBezTo>
                  <a:cubicBezTo>
                    <a:pt x="63" y="102"/>
                    <a:pt x="69" y="105"/>
                    <a:pt x="75" y="103"/>
                  </a:cubicBezTo>
                  <a:cubicBezTo>
                    <a:pt x="86" y="99"/>
                    <a:pt x="91" y="110"/>
                    <a:pt x="93" y="114"/>
                  </a:cubicBezTo>
                  <a:cubicBezTo>
                    <a:pt x="94" y="115"/>
                    <a:pt x="95" y="117"/>
                    <a:pt x="96" y="119"/>
                  </a:cubicBezTo>
                  <a:cubicBezTo>
                    <a:pt x="94" y="118"/>
                    <a:pt x="91" y="116"/>
                    <a:pt x="89" y="115"/>
                  </a:cubicBezTo>
                  <a:cubicBezTo>
                    <a:pt x="84" y="112"/>
                    <a:pt x="80" y="109"/>
                    <a:pt x="76" y="110"/>
                  </a:cubicBezTo>
                  <a:cubicBezTo>
                    <a:pt x="70" y="112"/>
                    <a:pt x="70" y="118"/>
                    <a:pt x="69" y="123"/>
                  </a:cubicBezTo>
                  <a:cubicBezTo>
                    <a:pt x="69" y="125"/>
                    <a:pt x="68" y="128"/>
                    <a:pt x="68" y="129"/>
                  </a:cubicBezTo>
                  <a:cubicBezTo>
                    <a:pt x="68" y="129"/>
                    <a:pt x="63" y="133"/>
                    <a:pt x="63" y="133"/>
                  </a:cubicBezTo>
                  <a:cubicBezTo>
                    <a:pt x="58" y="137"/>
                    <a:pt x="52" y="142"/>
                    <a:pt x="52" y="147"/>
                  </a:cubicBezTo>
                  <a:cubicBezTo>
                    <a:pt x="52" y="148"/>
                    <a:pt x="52" y="149"/>
                    <a:pt x="53" y="150"/>
                  </a:cubicBezTo>
                  <a:cubicBezTo>
                    <a:pt x="56" y="154"/>
                    <a:pt x="62" y="153"/>
                    <a:pt x="71" y="152"/>
                  </a:cubicBezTo>
                  <a:cubicBezTo>
                    <a:pt x="71" y="152"/>
                    <a:pt x="76" y="152"/>
                    <a:pt x="77" y="152"/>
                  </a:cubicBezTo>
                  <a:cubicBezTo>
                    <a:pt x="78" y="152"/>
                    <a:pt x="80" y="154"/>
                    <a:pt x="81" y="155"/>
                  </a:cubicBezTo>
                  <a:cubicBezTo>
                    <a:pt x="84" y="158"/>
                    <a:pt x="90" y="163"/>
                    <a:pt x="95" y="159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6"/>
                    <a:pt x="108" y="152"/>
                    <a:pt x="111" y="162"/>
                  </a:cubicBezTo>
                  <a:cubicBezTo>
                    <a:pt x="115" y="168"/>
                    <a:pt x="119" y="173"/>
                    <a:pt x="124" y="172"/>
                  </a:cubicBezTo>
                  <a:cubicBezTo>
                    <a:pt x="131" y="170"/>
                    <a:pt x="130" y="161"/>
                    <a:pt x="130" y="152"/>
                  </a:cubicBezTo>
                  <a:cubicBezTo>
                    <a:pt x="130" y="150"/>
                    <a:pt x="130" y="147"/>
                    <a:pt x="130" y="145"/>
                  </a:cubicBezTo>
                  <a:cubicBezTo>
                    <a:pt x="131" y="145"/>
                    <a:pt x="132" y="146"/>
                    <a:pt x="132" y="146"/>
                  </a:cubicBezTo>
                  <a:cubicBezTo>
                    <a:pt x="136" y="147"/>
                    <a:pt x="143" y="161"/>
                    <a:pt x="152" y="152"/>
                  </a:cubicBezTo>
                  <a:cubicBezTo>
                    <a:pt x="158" y="147"/>
                    <a:pt x="151" y="139"/>
                    <a:pt x="144" y="134"/>
                  </a:cubicBezTo>
                  <a:cubicBezTo>
                    <a:pt x="141" y="131"/>
                    <a:pt x="144" y="127"/>
                    <a:pt x="147" y="128"/>
                  </a:cubicBezTo>
                  <a:cubicBezTo>
                    <a:pt x="152" y="130"/>
                    <a:pt x="156" y="132"/>
                    <a:pt x="159" y="130"/>
                  </a:cubicBezTo>
                  <a:cubicBezTo>
                    <a:pt x="161" y="129"/>
                    <a:pt x="161" y="127"/>
                    <a:pt x="161" y="124"/>
                  </a:cubicBezTo>
                  <a:cubicBezTo>
                    <a:pt x="161" y="122"/>
                    <a:pt x="157" y="117"/>
                    <a:pt x="156" y="114"/>
                  </a:cubicBezTo>
                  <a:cubicBezTo>
                    <a:pt x="154" y="110"/>
                    <a:pt x="160" y="107"/>
                    <a:pt x="162" y="107"/>
                  </a:cubicBezTo>
                  <a:cubicBezTo>
                    <a:pt x="169" y="107"/>
                    <a:pt x="184" y="126"/>
                    <a:pt x="189" y="108"/>
                  </a:cubicBezTo>
                  <a:cubicBezTo>
                    <a:pt x="193" y="90"/>
                    <a:pt x="176" y="94"/>
                    <a:pt x="171" y="92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72" name="Freeform 3090">
              <a:extLst>
                <a:ext uri="{FF2B5EF4-FFF2-40B4-BE49-F238E27FC236}">
                  <a16:creationId xmlns:a16="http://schemas.microsoft.com/office/drawing/2014/main" id="{D92AFDD5-BB4F-48CE-9960-56A169A31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437"/>
              <a:ext cx="50" cy="38"/>
            </a:xfrm>
            <a:custGeom>
              <a:avLst/>
              <a:gdLst>
                <a:gd name="T0" fmla="*/ 0 w 20"/>
                <a:gd name="T1" fmla="*/ 280 h 14"/>
                <a:gd name="T2" fmla="*/ 175 w 20"/>
                <a:gd name="T3" fmla="*/ 81 h 14"/>
                <a:gd name="T4" fmla="*/ 300 w 20"/>
                <a:gd name="T5" fmla="*/ 280 h 14"/>
                <a:gd name="T6" fmla="*/ 208 w 20"/>
                <a:gd name="T7" fmla="*/ 141 h 14"/>
                <a:gd name="T8" fmla="*/ 83 w 20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5" y="12"/>
                    <a:pt x="7" y="6"/>
                    <a:pt x="11" y="4"/>
                  </a:cubicBezTo>
                  <a:cubicBezTo>
                    <a:pt x="18" y="0"/>
                    <a:pt x="20" y="10"/>
                    <a:pt x="19" y="14"/>
                  </a:cubicBezTo>
                  <a:cubicBezTo>
                    <a:pt x="18" y="11"/>
                    <a:pt x="17" y="7"/>
                    <a:pt x="13" y="7"/>
                  </a:cubicBezTo>
                  <a:cubicBezTo>
                    <a:pt x="10" y="8"/>
                    <a:pt x="7" y="10"/>
                    <a:pt x="5" y="1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3" name="Freeform 3091">
              <a:extLst>
                <a:ext uri="{FF2B5EF4-FFF2-40B4-BE49-F238E27FC236}">
                  <a16:creationId xmlns:a16="http://schemas.microsoft.com/office/drawing/2014/main" id="{710C8148-DE1B-495D-A128-0DB400BC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555"/>
              <a:ext cx="45" cy="24"/>
            </a:xfrm>
            <a:custGeom>
              <a:avLst/>
              <a:gdLst>
                <a:gd name="T0" fmla="*/ 0 w 18"/>
                <a:gd name="T1" fmla="*/ 171 h 9"/>
                <a:gd name="T2" fmla="*/ 95 w 18"/>
                <a:gd name="T3" fmla="*/ 21 h 9"/>
                <a:gd name="T4" fmla="*/ 283 w 18"/>
                <a:gd name="T5" fmla="*/ 149 h 9"/>
                <a:gd name="T6" fmla="*/ 125 w 18"/>
                <a:gd name="T7" fmla="*/ 56 h 9"/>
                <a:gd name="T8" fmla="*/ 33 w 18"/>
                <a:gd name="T9" fmla="*/ 1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6"/>
                    <a:pt x="3" y="1"/>
                    <a:pt x="6" y="1"/>
                  </a:cubicBezTo>
                  <a:cubicBezTo>
                    <a:pt x="10" y="0"/>
                    <a:pt x="16" y="5"/>
                    <a:pt x="18" y="8"/>
                  </a:cubicBezTo>
                  <a:cubicBezTo>
                    <a:pt x="15" y="7"/>
                    <a:pt x="11" y="4"/>
                    <a:pt x="8" y="3"/>
                  </a:cubicBezTo>
                  <a:cubicBezTo>
                    <a:pt x="6" y="3"/>
                    <a:pt x="4" y="5"/>
                    <a:pt x="2" y="6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4" name="Freeform 3092">
              <a:extLst>
                <a:ext uri="{FF2B5EF4-FFF2-40B4-BE49-F238E27FC236}">
                  <a16:creationId xmlns:a16="http://schemas.microsoft.com/office/drawing/2014/main" id="{9259A57B-2359-4F44-AEBE-12F82392B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635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213 w 13"/>
                <a:gd name="T3" fmla="*/ 171 h 9"/>
                <a:gd name="T4" fmla="*/ 96 w 1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5" y="3"/>
                    <a:pt x="13" y="0"/>
                    <a:pt x="13" y="9"/>
                  </a:cubicBezTo>
                  <a:cubicBezTo>
                    <a:pt x="12" y="5"/>
                    <a:pt x="9" y="6"/>
                    <a:pt x="6" y="5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5" name="Freeform 3093">
              <a:extLst>
                <a:ext uri="{FF2B5EF4-FFF2-40B4-BE49-F238E27FC236}">
                  <a16:creationId xmlns:a16="http://schemas.microsoft.com/office/drawing/2014/main" id="{9CC7984B-0598-4F3F-9B11-1AE6A10BE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496"/>
              <a:ext cx="55" cy="29"/>
            </a:xfrm>
            <a:custGeom>
              <a:avLst/>
              <a:gdLst>
                <a:gd name="T0" fmla="*/ 0 w 22"/>
                <a:gd name="T1" fmla="*/ 200 h 11"/>
                <a:gd name="T2" fmla="*/ 208 w 22"/>
                <a:gd name="T3" fmla="*/ 34 h 11"/>
                <a:gd name="T4" fmla="*/ 345 w 22"/>
                <a:gd name="T5" fmla="*/ 90 h 11"/>
                <a:gd name="T6" fmla="*/ 238 w 22"/>
                <a:gd name="T7" fmla="*/ 90 h 11"/>
                <a:gd name="T8" fmla="*/ 83 w 22"/>
                <a:gd name="T9" fmla="*/ 14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3" y="8"/>
                    <a:pt x="8" y="5"/>
                    <a:pt x="13" y="2"/>
                  </a:cubicBezTo>
                  <a:cubicBezTo>
                    <a:pt x="16" y="0"/>
                    <a:pt x="20" y="2"/>
                    <a:pt x="22" y="5"/>
                  </a:cubicBezTo>
                  <a:cubicBezTo>
                    <a:pt x="20" y="5"/>
                    <a:pt x="17" y="4"/>
                    <a:pt x="15" y="5"/>
                  </a:cubicBezTo>
                  <a:cubicBezTo>
                    <a:pt x="13" y="5"/>
                    <a:pt x="7" y="7"/>
                    <a:pt x="5" y="8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6" name="Freeform 3094">
              <a:extLst>
                <a:ext uri="{FF2B5EF4-FFF2-40B4-BE49-F238E27FC236}">
                  <a16:creationId xmlns:a16="http://schemas.microsoft.com/office/drawing/2014/main" id="{077E10F5-ECD8-4093-B86C-B7F9D06AF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408"/>
              <a:ext cx="40" cy="19"/>
            </a:xfrm>
            <a:custGeom>
              <a:avLst/>
              <a:gdLst>
                <a:gd name="T0" fmla="*/ 158 w 16"/>
                <a:gd name="T1" fmla="*/ 0 h 7"/>
                <a:gd name="T2" fmla="*/ 63 w 16"/>
                <a:gd name="T3" fmla="*/ 22 h 7"/>
                <a:gd name="T4" fmla="*/ 50 w 16"/>
                <a:gd name="T5" fmla="*/ 141 h 7"/>
                <a:gd name="T6" fmla="*/ 250 w 16"/>
                <a:gd name="T7" fmla="*/ 0 h 7"/>
                <a:gd name="T8" fmla="*/ 188 w 1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1" y="1"/>
                    <a:pt x="0" y="5"/>
                    <a:pt x="3" y="7"/>
                  </a:cubicBezTo>
                  <a:cubicBezTo>
                    <a:pt x="0" y="2"/>
                    <a:pt x="13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7" name="Freeform 3095">
              <a:extLst>
                <a:ext uri="{FF2B5EF4-FFF2-40B4-BE49-F238E27FC236}">
                  <a16:creationId xmlns:a16="http://schemas.microsoft.com/office/drawing/2014/main" id="{0B365841-813B-444E-918D-56951D2B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07"/>
              <a:ext cx="15" cy="18"/>
            </a:xfrm>
            <a:custGeom>
              <a:avLst/>
              <a:gdLst>
                <a:gd name="T0" fmla="*/ 83 w 6"/>
                <a:gd name="T1" fmla="*/ 0 h 7"/>
                <a:gd name="T2" fmla="*/ 20 w 6"/>
                <a:gd name="T3" fmla="*/ 21 h 7"/>
                <a:gd name="T4" fmla="*/ 33 w 6"/>
                <a:gd name="T5" fmla="*/ 118 h 7"/>
                <a:gd name="T6" fmla="*/ 33 w 6"/>
                <a:gd name="T7" fmla="*/ 54 h 7"/>
                <a:gd name="T8" fmla="*/ 95 w 6"/>
                <a:gd name="T9" fmla="*/ 2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1" y="6"/>
                    <a:pt x="2" y="7"/>
                  </a:cubicBezTo>
                  <a:cubicBezTo>
                    <a:pt x="2" y="6"/>
                    <a:pt x="1" y="4"/>
                    <a:pt x="2" y="3"/>
                  </a:cubicBezTo>
                  <a:cubicBezTo>
                    <a:pt x="3" y="1"/>
                    <a:pt x="5" y="1"/>
                    <a:pt x="6" y="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8" name="Freeform 3096">
              <a:extLst>
                <a:ext uri="{FF2B5EF4-FFF2-40B4-BE49-F238E27FC236}">
                  <a16:creationId xmlns:a16="http://schemas.microsoft.com/office/drawing/2014/main" id="{3BF57252-FE6C-49B4-9301-0A827007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1307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83 w 8"/>
                <a:gd name="T3" fmla="*/ 0 h 4"/>
                <a:gd name="T4" fmla="*/ 125 w 8"/>
                <a:gd name="T5" fmla="*/ 63 h 4"/>
                <a:gd name="T6" fmla="*/ 50 w 8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1" y="2"/>
                    <a:pt x="4" y="0"/>
                    <a:pt x="5" y="0"/>
                  </a:cubicBezTo>
                  <a:cubicBezTo>
                    <a:pt x="7" y="0"/>
                    <a:pt x="7" y="3"/>
                    <a:pt x="8" y="4"/>
                  </a:cubicBezTo>
                  <a:cubicBezTo>
                    <a:pt x="7" y="3"/>
                    <a:pt x="6" y="1"/>
                    <a:pt x="3" y="2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9" name="Freeform 3097">
              <a:extLst>
                <a:ext uri="{FF2B5EF4-FFF2-40B4-BE49-F238E27FC236}">
                  <a16:creationId xmlns:a16="http://schemas.microsoft.com/office/drawing/2014/main" id="{9F214874-01B3-45DC-A79A-2A5C83E1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76"/>
              <a:ext cx="12" cy="24"/>
            </a:xfrm>
            <a:custGeom>
              <a:avLst/>
              <a:gdLst>
                <a:gd name="T0" fmla="*/ 70 w 5"/>
                <a:gd name="T1" fmla="*/ 0 h 9"/>
                <a:gd name="T2" fmla="*/ 12 w 5"/>
                <a:gd name="T3" fmla="*/ 21 h 9"/>
                <a:gd name="T4" fmla="*/ 12 w 5"/>
                <a:gd name="T5" fmla="*/ 171 h 9"/>
                <a:gd name="T6" fmla="*/ 70 w 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0" y="3"/>
                    <a:pt x="0" y="8"/>
                    <a:pt x="1" y="9"/>
                  </a:cubicBezTo>
                  <a:cubicBezTo>
                    <a:pt x="2" y="6"/>
                    <a:pt x="1" y="1"/>
                    <a:pt x="5" y="0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0" name="Freeform 3098">
              <a:extLst>
                <a:ext uri="{FF2B5EF4-FFF2-40B4-BE49-F238E27FC236}">
                  <a16:creationId xmlns:a16="http://schemas.microsoft.com/office/drawing/2014/main" id="{4DB0EB7A-0573-476E-9A71-54F18245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477"/>
              <a:ext cx="32" cy="11"/>
            </a:xfrm>
            <a:custGeom>
              <a:avLst/>
              <a:gdLst>
                <a:gd name="T0" fmla="*/ 0 w 13"/>
                <a:gd name="T1" fmla="*/ 83 h 4"/>
                <a:gd name="T2" fmla="*/ 133 w 13"/>
                <a:gd name="T3" fmla="*/ 0 h 4"/>
                <a:gd name="T4" fmla="*/ 194 w 13"/>
                <a:gd name="T5" fmla="*/ 83 h 4"/>
                <a:gd name="T6" fmla="*/ 103 w 1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2" y="2"/>
                    <a:pt x="13" y="4"/>
                  </a:cubicBezTo>
                  <a:cubicBezTo>
                    <a:pt x="12" y="2"/>
                    <a:pt x="9" y="1"/>
                    <a:pt x="7" y="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1" name="Freeform 3099">
              <a:extLst>
                <a:ext uri="{FF2B5EF4-FFF2-40B4-BE49-F238E27FC236}">
                  <a16:creationId xmlns:a16="http://schemas.microsoft.com/office/drawing/2014/main" id="{460EE9D6-3025-4B17-A133-E027B2FF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661"/>
              <a:ext cx="45" cy="54"/>
            </a:xfrm>
            <a:custGeom>
              <a:avLst/>
              <a:gdLst>
                <a:gd name="T0" fmla="*/ 0 w 18"/>
                <a:gd name="T1" fmla="*/ 103 h 20"/>
                <a:gd name="T2" fmla="*/ 175 w 18"/>
                <a:gd name="T3" fmla="*/ 373 h 20"/>
                <a:gd name="T4" fmla="*/ 250 w 18"/>
                <a:gd name="T5" fmla="*/ 0 h 20"/>
                <a:gd name="T6" fmla="*/ 113 w 18"/>
                <a:gd name="T7" fmla="*/ 19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0" y="5"/>
                  </a:moveTo>
                  <a:cubicBezTo>
                    <a:pt x="2" y="9"/>
                    <a:pt x="7" y="18"/>
                    <a:pt x="11" y="19"/>
                  </a:cubicBezTo>
                  <a:cubicBezTo>
                    <a:pt x="18" y="20"/>
                    <a:pt x="17" y="4"/>
                    <a:pt x="16" y="0"/>
                  </a:cubicBezTo>
                  <a:cubicBezTo>
                    <a:pt x="15" y="6"/>
                    <a:pt x="15" y="13"/>
                    <a:pt x="7" y="10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2" name="Freeform 3100">
              <a:extLst>
                <a:ext uri="{FF2B5EF4-FFF2-40B4-BE49-F238E27FC236}">
                  <a16:creationId xmlns:a16="http://schemas.microsoft.com/office/drawing/2014/main" id="{19E58343-EEB5-48CA-9A75-207A976B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24"/>
              <a:ext cx="40" cy="37"/>
            </a:xfrm>
            <a:custGeom>
              <a:avLst/>
              <a:gdLst>
                <a:gd name="T0" fmla="*/ 158 w 16"/>
                <a:gd name="T1" fmla="*/ 0 h 14"/>
                <a:gd name="T2" fmla="*/ 33 w 16"/>
                <a:gd name="T3" fmla="*/ 204 h 14"/>
                <a:gd name="T4" fmla="*/ 250 w 16"/>
                <a:gd name="T5" fmla="*/ 182 h 14"/>
                <a:gd name="T6" fmla="*/ 175 w 16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0" y="0"/>
                  </a:moveTo>
                  <a:cubicBezTo>
                    <a:pt x="7" y="2"/>
                    <a:pt x="0" y="7"/>
                    <a:pt x="2" y="11"/>
                  </a:cubicBezTo>
                  <a:cubicBezTo>
                    <a:pt x="4" y="14"/>
                    <a:pt x="13" y="11"/>
                    <a:pt x="16" y="10"/>
                  </a:cubicBezTo>
                  <a:cubicBezTo>
                    <a:pt x="10" y="13"/>
                    <a:pt x="8" y="5"/>
                    <a:pt x="11" y="1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3" name="Freeform 3101">
              <a:extLst>
                <a:ext uri="{FF2B5EF4-FFF2-40B4-BE49-F238E27FC236}">
                  <a16:creationId xmlns:a16="http://schemas.microsoft.com/office/drawing/2014/main" id="{0C5B898D-4917-4924-884C-8F2B8CF53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515"/>
              <a:ext cx="30" cy="48"/>
            </a:xfrm>
            <a:custGeom>
              <a:avLst/>
              <a:gdLst>
                <a:gd name="T0" fmla="*/ 0 w 12"/>
                <a:gd name="T1" fmla="*/ 307 h 18"/>
                <a:gd name="T2" fmla="*/ 95 w 12"/>
                <a:gd name="T3" fmla="*/ 341 h 18"/>
                <a:gd name="T4" fmla="*/ 158 w 12"/>
                <a:gd name="T5" fmla="*/ 227 h 18"/>
                <a:gd name="T6" fmla="*/ 175 w 12"/>
                <a:gd name="T7" fmla="*/ 56 h 18"/>
                <a:gd name="T8" fmla="*/ 113 w 12"/>
                <a:gd name="T9" fmla="*/ 0 h 18"/>
                <a:gd name="T10" fmla="*/ 33 w 12"/>
                <a:gd name="T11" fmla="*/ 24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8">
                  <a:moveTo>
                    <a:pt x="0" y="16"/>
                  </a:moveTo>
                  <a:cubicBezTo>
                    <a:pt x="2" y="17"/>
                    <a:pt x="4" y="18"/>
                    <a:pt x="6" y="18"/>
                  </a:cubicBezTo>
                  <a:cubicBezTo>
                    <a:pt x="9" y="18"/>
                    <a:pt x="9" y="14"/>
                    <a:pt x="10" y="12"/>
                  </a:cubicBezTo>
                  <a:cubicBezTo>
                    <a:pt x="11" y="9"/>
                    <a:pt x="12" y="6"/>
                    <a:pt x="11" y="3"/>
                  </a:cubicBezTo>
                  <a:cubicBezTo>
                    <a:pt x="10" y="1"/>
                    <a:pt x="8" y="1"/>
                    <a:pt x="7" y="0"/>
                  </a:cubicBezTo>
                  <a:cubicBezTo>
                    <a:pt x="11" y="6"/>
                    <a:pt x="7" y="11"/>
                    <a:pt x="2" y="13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3102">
            <a:extLst>
              <a:ext uri="{FF2B5EF4-FFF2-40B4-BE49-F238E27FC236}">
                <a16:creationId xmlns:a16="http://schemas.microsoft.com/office/drawing/2014/main" id="{14F86450-37FB-45F0-9BD3-610E0F8B4F7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983038"/>
            <a:ext cx="738188" cy="779462"/>
            <a:chOff x="384" y="2400"/>
            <a:chExt cx="465" cy="491"/>
          </a:xfrm>
        </p:grpSpPr>
        <p:grpSp>
          <p:nvGrpSpPr>
            <p:cNvPr id="50694" name="Group 3103">
              <a:extLst>
                <a:ext uri="{FF2B5EF4-FFF2-40B4-BE49-F238E27FC236}">
                  <a16:creationId xmlns:a16="http://schemas.microsoft.com/office/drawing/2014/main" id="{9C4CCB26-6451-4564-A1D0-E0325C4F4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" y="2400"/>
              <a:ext cx="445" cy="480"/>
              <a:chOff x="404" y="2400"/>
              <a:chExt cx="445" cy="480"/>
            </a:xfrm>
          </p:grpSpPr>
          <p:sp>
            <p:nvSpPr>
              <p:cNvPr id="51040" name="Oval 3104">
                <a:extLst>
                  <a:ext uri="{FF2B5EF4-FFF2-40B4-BE49-F238E27FC236}">
                    <a16:creationId xmlns:a16="http://schemas.microsoft.com/office/drawing/2014/main" id="{1F125883-9ABB-44D6-AC8D-C2C59BCDA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411"/>
                <a:ext cx="432" cy="461"/>
              </a:xfrm>
              <a:prstGeom prst="ellipse">
                <a:avLst/>
              </a:prstGeom>
              <a:solidFill>
                <a:srgbClr val="F5BC00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1" name="Oval 3105">
                <a:extLst>
                  <a:ext uri="{FF2B5EF4-FFF2-40B4-BE49-F238E27FC236}">
                    <a16:creationId xmlns:a16="http://schemas.microsoft.com/office/drawing/2014/main" id="{0614E196-B2E3-47B0-9C17-1DC2C4F9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240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2" name="Oval 3106">
                <a:extLst>
                  <a:ext uri="{FF2B5EF4-FFF2-40B4-BE49-F238E27FC236}">
                    <a16:creationId xmlns:a16="http://schemas.microsoft.com/office/drawing/2014/main" id="{E7FCFA70-56DD-456F-BE63-2306D8EDA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241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3" name="Oval 3107">
                <a:extLst>
                  <a:ext uri="{FF2B5EF4-FFF2-40B4-BE49-F238E27FC236}">
                    <a16:creationId xmlns:a16="http://schemas.microsoft.com/office/drawing/2014/main" id="{3921EFDD-FC17-4C35-A082-C8A3F0BC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4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4" name="Freeform 3108">
                <a:extLst>
                  <a:ext uri="{FF2B5EF4-FFF2-40B4-BE49-F238E27FC236}">
                    <a16:creationId xmlns:a16="http://schemas.microsoft.com/office/drawing/2014/main" id="{39104952-1751-4D77-A150-58AB7ACC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411"/>
                <a:ext cx="25" cy="24"/>
              </a:xfrm>
              <a:custGeom>
                <a:avLst/>
                <a:gdLst>
                  <a:gd name="T0" fmla="*/ 0 w 10"/>
                  <a:gd name="T1" fmla="*/ 136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5" name="Oval 3109">
                <a:extLst>
                  <a:ext uri="{FF2B5EF4-FFF2-40B4-BE49-F238E27FC236}">
                    <a16:creationId xmlns:a16="http://schemas.microsoft.com/office/drawing/2014/main" id="{04E53187-86CF-4A87-9855-DFE420CB9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40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6" name="Oval 3110">
                <a:extLst>
                  <a:ext uri="{FF2B5EF4-FFF2-40B4-BE49-F238E27FC236}">
                    <a16:creationId xmlns:a16="http://schemas.microsoft.com/office/drawing/2014/main" id="{507C87C3-1987-4183-A872-BF3E36053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408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7" name="Oval 3111">
                <a:extLst>
                  <a:ext uri="{FF2B5EF4-FFF2-40B4-BE49-F238E27FC236}">
                    <a16:creationId xmlns:a16="http://schemas.microsoft.com/office/drawing/2014/main" id="{B933358D-34FD-4E49-9144-41B4AC74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4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8" name="Freeform 3112">
                <a:extLst>
                  <a:ext uri="{FF2B5EF4-FFF2-40B4-BE49-F238E27FC236}">
                    <a16:creationId xmlns:a16="http://schemas.microsoft.com/office/drawing/2014/main" id="{A424BF86-6C1E-46B2-9AB8-4AAB63D64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40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9" name="Oval 3113">
                <a:extLst>
                  <a:ext uri="{FF2B5EF4-FFF2-40B4-BE49-F238E27FC236}">
                    <a16:creationId xmlns:a16="http://schemas.microsoft.com/office/drawing/2014/main" id="{638EEEE1-4E98-4B89-A465-84C9157AD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" y="2405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0" name="Oval 3114">
                <a:extLst>
                  <a:ext uri="{FF2B5EF4-FFF2-40B4-BE49-F238E27FC236}">
                    <a16:creationId xmlns:a16="http://schemas.microsoft.com/office/drawing/2014/main" id="{E74653DD-0E24-43DA-82FD-BBB506DF0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41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1" name="Oval 3115">
                <a:extLst>
                  <a:ext uri="{FF2B5EF4-FFF2-40B4-BE49-F238E27FC236}">
                    <a16:creationId xmlns:a16="http://schemas.microsoft.com/office/drawing/2014/main" id="{693C8B19-3651-4334-8859-750AF8A6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4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2" name="Freeform 3116">
                <a:extLst>
                  <a:ext uri="{FF2B5EF4-FFF2-40B4-BE49-F238E27FC236}">
                    <a16:creationId xmlns:a16="http://schemas.microsoft.com/office/drawing/2014/main" id="{91602502-E72C-41F7-B64E-094296F0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11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3" name="Oval 3117">
                <a:extLst>
                  <a:ext uri="{FF2B5EF4-FFF2-40B4-BE49-F238E27FC236}">
                    <a16:creationId xmlns:a16="http://schemas.microsoft.com/office/drawing/2014/main" id="{39A22DCE-26E9-4981-8682-9F2023AF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2411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4" name="Oval 3118">
                <a:extLst>
                  <a:ext uri="{FF2B5EF4-FFF2-40B4-BE49-F238E27FC236}">
                    <a16:creationId xmlns:a16="http://schemas.microsoft.com/office/drawing/2014/main" id="{0861F0D9-14DA-4FD2-ACF6-567A09B2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416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5" name="Oval 3119">
                <a:extLst>
                  <a:ext uri="{FF2B5EF4-FFF2-40B4-BE49-F238E27FC236}">
                    <a16:creationId xmlns:a16="http://schemas.microsoft.com/office/drawing/2014/main" id="{3D61018F-207E-4807-97D2-C440F1231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6" name="Freeform 3120">
                <a:extLst>
                  <a:ext uri="{FF2B5EF4-FFF2-40B4-BE49-F238E27FC236}">
                    <a16:creationId xmlns:a16="http://schemas.microsoft.com/office/drawing/2014/main" id="{A1E13C67-DADD-4CF3-8B80-744BA0AA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241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7" name="Oval 3121">
                <a:extLst>
                  <a:ext uri="{FF2B5EF4-FFF2-40B4-BE49-F238E27FC236}">
                    <a16:creationId xmlns:a16="http://schemas.microsoft.com/office/drawing/2014/main" id="{1FAAF071-70A1-4AFE-AAC8-3E1F3607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42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8" name="Oval 3122">
                <a:extLst>
                  <a:ext uri="{FF2B5EF4-FFF2-40B4-BE49-F238E27FC236}">
                    <a16:creationId xmlns:a16="http://schemas.microsoft.com/office/drawing/2014/main" id="{EC9C8E64-B0AF-48E4-B6F3-E70E93665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242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9" name="Oval 3123">
                <a:extLst>
                  <a:ext uri="{FF2B5EF4-FFF2-40B4-BE49-F238E27FC236}">
                    <a16:creationId xmlns:a16="http://schemas.microsoft.com/office/drawing/2014/main" id="{67A1A7EF-7CE2-4BFB-9BED-7407406DF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0" name="Freeform 3124">
                <a:extLst>
                  <a:ext uri="{FF2B5EF4-FFF2-40B4-BE49-F238E27FC236}">
                    <a16:creationId xmlns:a16="http://schemas.microsoft.com/office/drawing/2014/main" id="{5276A5A2-8E23-41EF-BB00-60825220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43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0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2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1" name="Oval 3125">
                <a:extLst>
                  <a:ext uri="{FF2B5EF4-FFF2-40B4-BE49-F238E27FC236}">
                    <a16:creationId xmlns:a16="http://schemas.microsoft.com/office/drawing/2014/main" id="{07F72261-8A5F-46D4-AAF9-278A6AD8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44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2" name="Oval 3126">
                <a:extLst>
                  <a:ext uri="{FF2B5EF4-FFF2-40B4-BE49-F238E27FC236}">
                    <a16:creationId xmlns:a16="http://schemas.microsoft.com/office/drawing/2014/main" id="{35ED43D7-57CD-4ECA-840F-E11AB56BD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3" name="Oval 3127">
                <a:extLst>
                  <a:ext uri="{FF2B5EF4-FFF2-40B4-BE49-F238E27FC236}">
                    <a16:creationId xmlns:a16="http://schemas.microsoft.com/office/drawing/2014/main" id="{37978F46-431C-4DC9-8F1B-37782DDF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4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4" name="Freeform 3128">
                <a:extLst>
                  <a:ext uri="{FF2B5EF4-FFF2-40B4-BE49-F238E27FC236}">
                    <a16:creationId xmlns:a16="http://schemas.microsoft.com/office/drawing/2014/main" id="{470530C1-5DAA-411C-9277-5F1CE7B90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44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5" name="Oval 3129">
                <a:extLst>
                  <a:ext uri="{FF2B5EF4-FFF2-40B4-BE49-F238E27FC236}">
                    <a16:creationId xmlns:a16="http://schemas.microsoft.com/office/drawing/2014/main" id="{9DBCA045-7BFB-4D22-9756-F7EFE5913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46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6" name="Oval 3130">
                <a:extLst>
                  <a:ext uri="{FF2B5EF4-FFF2-40B4-BE49-F238E27FC236}">
                    <a16:creationId xmlns:a16="http://schemas.microsoft.com/office/drawing/2014/main" id="{115B7684-8341-405E-B865-B5C67E9D4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69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7" name="Oval 3131">
                <a:extLst>
                  <a:ext uri="{FF2B5EF4-FFF2-40B4-BE49-F238E27FC236}">
                    <a16:creationId xmlns:a16="http://schemas.microsoft.com/office/drawing/2014/main" id="{8FFC67F1-E538-4716-B850-E557C921C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4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8" name="Freeform 3132">
                <a:extLst>
                  <a:ext uri="{FF2B5EF4-FFF2-40B4-BE49-F238E27FC236}">
                    <a16:creationId xmlns:a16="http://schemas.microsoft.com/office/drawing/2014/main" id="{E84B7F79-1B70-4D1A-9AC4-F86FBCC83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4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9" name="Oval 3133">
                <a:extLst>
                  <a:ext uri="{FF2B5EF4-FFF2-40B4-BE49-F238E27FC236}">
                    <a16:creationId xmlns:a16="http://schemas.microsoft.com/office/drawing/2014/main" id="{1467E3B4-3E5D-4501-AC9B-28C5C2823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" y="248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0" name="Oval 3134">
                <a:extLst>
                  <a:ext uri="{FF2B5EF4-FFF2-40B4-BE49-F238E27FC236}">
                    <a16:creationId xmlns:a16="http://schemas.microsoft.com/office/drawing/2014/main" id="{ED8F1F9C-115B-457C-9F0B-2C4F1BCD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" y="24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1" name="Oval 3135">
                <a:extLst>
                  <a:ext uri="{FF2B5EF4-FFF2-40B4-BE49-F238E27FC236}">
                    <a16:creationId xmlns:a16="http://schemas.microsoft.com/office/drawing/2014/main" id="{44CF7D4D-332B-4F53-9387-821833A4F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4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2" name="Freeform 3136">
                <a:extLst>
                  <a:ext uri="{FF2B5EF4-FFF2-40B4-BE49-F238E27FC236}">
                    <a16:creationId xmlns:a16="http://schemas.microsoft.com/office/drawing/2014/main" id="{F7DA1D4D-D35F-4881-8475-9EEBDC551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49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3" name="Oval 3137">
                <a:extLst>
                  <a:ext uri="{FF2B5EF4-FFF2-40B4-BE49-F238E27FC236}">
                    <a16:creationId xmlns:a16="http://schemas.microsoft.com/office/drawing/2014/main" id="{3D2AF1A5-B199-4F2C-87DC-C4EB7D0FC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251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4" name="Oval 3138">
                <a:extLst>
                  <a:ext uri="{FF2B5EF4-FFF2-40B4-BE49-F238E27FC236}">
                    <a16:creationId xmlns:a16="http://schemas.microsoft.com/office/drawing/2014/main" id="{9C7004D5-6E52-4272-8A0B-1DFE73034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5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5" name="Oval 3139">
                <a:extLst>
                  <a:ext uri="{FF2B5EF4-FFF2-40B4-BE49-F238E27FC236}">
                    <a16:creationId xmlns:a16="http://schemas.microsoft.com/office/drawing/2014/main" id="{A5503561-B01D-429F-9ACD-C377ECD26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" y="252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6" name="Freeform 3140">
                <a:extLst>
                  <a:ext uri="{FF2B5EF4-FFF2-40B4-BE49-F238E27FC236}">
                    <a16:creationId xmlns:a16="http://schemas.microsoft.com/office/drawing/2014/main" id="{AE2D5BE5-FC4A-4CE3-AC88-0B70B8121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252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7" name="Oval 3141">
                <a:extLst>
                  <a:ext uri="{FF2B5EF4-FFF2-40B4-BE49-F238E27FC236}">
                    <a16:creationId xmlns:a16="http://schemas.microsoft.com/office/drawing/2014/main" id="{4AA1E586-FF0A-41BE-9CEF-2E71C9047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" y="254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8" name="Oval 3142">
                <a:extLst>
                  <a:ext uri="{FF2B5EF4-FFF2-40B4-BE49-F238E27FC236}">
                    <a16:creationId xmlns:a16="http://schemas.microsoft.com/office/drawing/2014/main" id="{B5B4A92D-05EB-4B9C-A320-1F90F984D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" y="25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9" name="Oval 3143">
                <a:extLst>
                  <a:ext uri="{FF2B5EF4-FFF2-40B4-BE49-F238E27FC236}">
                    <a16:creationId xmlns:a16="http://schemas.microsoft.com/office/drawing/2014/main" id="{83EC00BC-35AA-44A6-9453-D98812EE1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256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0" name="Freeform 3144">
                <a:extLst>
                  <a:ext uri="{FF2B5EF4-FFF2-40B4-BE49-F238E27FC236}">
                    <a16:creationId xmlns:a16="http://schemas.microsoft.com/office/drawing/2014/main" id="{81FE7E22-6EC0-4DB0-ACD6-A0D4C62AF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255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1" name="Oval 3145">
                <a:extLst>
                  <a:ext uri="{FF2B5EF4-FFF2-40B4-BE49-F238E27FC236}">
                    <a16:creationId xmlns:a16="http://schemas.microsoft.com/office/drawing/2014/main" id="{0DE1A9F8-884E-45B0-920A-1D08AFAF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" y="25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2" name="Oval 3146">
                <a:extLst>
                  <a:ext uri="{FF2B5EF4-FFF2-40B4-BE49-F238E27FC236}">
                    <a16:creationId xmlns:a16="http://schemas.microsoft.com/office/drawing/2014/main" id="{B02BED9A-9930-4894-A550-0D50B65A9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5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3" name="Oval 3147">
                <a:extLst>
                  <a:ext uri="{FF2B5EF4-FFF2-40B4-BE49-F238E27FC236}">
                    <a16:creationId xmlns:a16="http://schemas.microsoft.com/office/drawing/2014/main" id="{C7F4D540-80F6-4643-B424-09F6695FB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2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4" name="Freeform 3148">
                <a:extLst>
                  <a:ext uri="{FF2B5EF4-FFF2-40B4-BE49-F238E27FC236}">
                    <a16:creationId xmlns:a16="http://schemas.microsoft.com/office/drawing/2014/main" id="{F405D496-D148-48AA-B352-37DDDC32D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25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5" name="Oval 3149">
                <a:extLst>
                  <a:ext uri="{FF2B5EF4-FFF2-40B4-BE49-F238E27FC236}">
                    <a16:creationId xmlns:a16="http://schemas.microsoft.com/office/drawing/2014/main" id="{DCC96BDE-6D65-45BB-B9E8-32C6E083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2613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6" name="Oval 3150">
                <a:extLst>
                  <a:ext uri="{FF2B5EF4-FFF2-40B4-BE49-F238E27FC236}">
                    <a16:creationId xmlns:a16="http://schemas.microsoft.com/office/drawing/2014/main" id="{FAD4208C-A527-4A50-B0C7-C268305BE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1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7" name="Oval 3151">
                <a:extLst>
                  <a:ext uri="{FF2B5EF4-FFF2-40B4-BE49-F238E27FC236}">
                    <a16:creationId xmlns:a16="http://schemas.microsoft.com/office/drawing/2014/main" id="{DED94A13-FBF7-45FE-B426-63C4463FF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8" name="Freeform 3152">
                <a:extLst>
                  <a:ext uri="{FF2B5EF4-FFF2-40B4-BE49-F238E27FC236}">
                    <a16:creationId xmlns:a16="http://schemas.microsoft.com/office/drawing/2014/main" id="{D3FCA191-4888-4CA2-A936-4B52AA9A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262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9" name="Oval 3153">
                <a:extLst>
                  <a:ext uri="{FF2B5EF4-FFF2-40B4-BE49-F238E27FC236}">
                    <a16:creationId xmlns:a16="http://schemas.microsoft.com/office/drawing/2014/main" id="{37E4EAF0-D133-466C-B28A-32A3DD960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2648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0" name="Oval 3154">
                <a:extLst>
                  <a:ext uri="{FF2B5EF4-FFF2-40B4-BE49-F238E27FC236}">
                    <a16:creationId xmlns:a16="http://schemas.microsoft.com/office/drawing/2014/main" id="{7B756BD3-5F9F-4BD2-A340-EE75C5717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1" name="Oval 3155">
                <a:extLst>
                  <a:ext uri="{FF2B5EF4-FFF2-40B4-BE49-F238E27FC236}">
                    <a16:creationId xmlns:a16="http://schemas.microsoft.com/office/drawing/2014/main" id="{77472C1B-253B-4E35-AAEA-EFE3231A1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5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2" name="Freeform 3156">
                <a:extLst>
                  <a:ext uri="{FF2B5EF4-FFF2-40B4-BE49-F238E27FC236}">
                    <a16:creationId xmlns:a16="http://schemas.microsoft.com/office/drawing/2014/main" id="{40BC3942-19FF-4B1A-8D7D-7291799D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26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3" name="Oval 3157">
                <a:extLst>
                  <a:ext uri="{FF2B5EF4-FFF2-40B4-BE49-F238E27FC236}">
                    <a16:creationId xmlns:a16="http://schemas.microsoft.com/office/drawing/2014/main" id="{3E936D5E-57EC-486A-9C5E-1EB51E64B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80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4" name="Oval 3158">
                <a:extLst>
                  <a:ext uri="{FF2B5EF4-FFF2-40B4-BE49-F238E27FC236}">
                    <a16:creationId xmlns:a16="http://schemas.microsoft.com/office/drawing/2014/main" id="{2CD38516-A5AF-4377-B990-C851B902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88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5" name="Oval 3159">
                <a:extLst>
                  <a:ext uri="{FF2B5EF4-FFF2-40B4-BE49-F238E27FC236}">
                    <a16:creationId xmlns:a16="http://schemas.microsoft.com/office/drawing/2014/main" id="{8CD418E9-322E-4ECB-8F17-E4EA2B2D2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" y="2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6" name="Freeform 3160">
                <a:extLst>
                  <a:ext uri="{FF2B5EF4-FFF2-40B4-BE49-F238E27FC236}">
                    <a16:creationId xmlns:a16="http://schemas.microsoft.com/office/drawing/2014/main" id="{A195F465-8AFF-4380-AC5A-A40ABCAF0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26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7" name="Oval 3161">
                <a:extLst>
                  <a:ext uri="{FF2B5EF4-FFF2-40B4-BE49-F238E27FC236}">
                    <a16:creationId xmlns:a16="http://schemas.microsoft.com/office/drawing/2014/main" id="{07BD2F7F-3DD8-4E3F-B1A4-FCE95E511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2712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8" name="Oval 3162">
                <a:extLst>
                  <a:ext uri="{FF2B5EF4-FFF2-40B4-BE49-F238E27FC236}">
                    <a16:creationId xmlns:a16="http://schemas.microsoft.com/office/drawing/2014/main" id="{2F8DF420-3A54-483D-85A7-585638D1F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271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9" name="Oval 3163">
                <a:extLst>
                  <a:ext uri="{FF2B5EF4-FFF2-40B4-BE49-F238E27FC236}">
                    <a16:creationId xmlns:a16="http://schemas.microsoft.com/office/drawing/2014/main" id="{0A409908-C251-49CB-A39F-F793917AA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272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0" name="Freeform 3164">
                <a:extLst>
                  <a:ext uri="{FF2B5EF4-FFF2-40B4-BE49-F238E27FC236}">
                    <a16:creationId xmlns:a16="http://schemas.microsoft.com/office/drawing/2014/main" id="{242DC585-FE7E-465A-B0E8-5D2EA59E2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71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1" name="Oval 3165">
                <a:extLst>
                  <a:ext uri="{FF2B5EF4-FFF2-40B4-BE49-F238E27FC236}">
                    <a16:creationId xmlns:a16="http://schemas.microsoft.com/office/drawing/2014/main" id="{8B18CBC8-2F9B-4D5B-8203-4F6C715AC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74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2" name="Oval 3166">
                <a:extLst>
                  <a:ext uri="{FF2B5EF4-FFF2-40B4-BE49-F238E27FC236}">
                    <a16:creationId xmlns:a16="http://schemas.microsoft.com/office/drawing/2014/main" id="{1458B711-15E5-457E-A729-3A024302E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74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3" name="Oval 3167">
                <a:extLst>
                  <a:ext uri="{FF2B5EF4-FFF2-40B4-BE49-F238E27FC236}">
                    <a16:creationId xmlns:a16="http://schemas.microsoft.com/office/drawing/2014/main" id="{9709FD45-6A1D-4DE2-9EE5-4D55677AD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274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4" name="Freeform 3168">
                <a:extLst>
                  <a:ext uri="{FF2B5EF4-FFF2-40B4-BE49-F238E27FC236}">
                    <a16:creationId xmlns:a16="http://schemas.microsoft.com/office/drawing/2014/main" id="{B8A007C1-6F6A-4AE6-A317-097B59866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7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" name="Oval 3169">
                <a:extLst>
                  <a:ext uri="{FF2B5EF4-FFF2-40B4-BE49-F238E27FC236}">
                    <a16:creationId xmlns:a16="http://schemas.microsoft.com/office/drawing/2014/main" id="{CCDDB4C9-2728-40F9-9B5E-E3DD0F85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768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6" name="Oval 3170">
                <a:extLst>
                  <a:ext uri="{FF2B5EF4-FFF2-40B4-BE49-F238E27FC236}">
                    <a16:creationId xmlns:a16="http://schemas.microsoft.com/office/drawing/2014/main" id="{7EF7B06A-D06D-4C1E-BC32-0DE0A6A0C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27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7" name="Oval 3171">
                <a:extLst>
                  <a:ext uri="{FF2B5EF4-FFF2-40B4-BE49-F238E27FC236}">
                    <a16:creationId xmlns:a16="http://schemas.microsoft.com/office/drawing/2014/main" id="{568F116B-6215-4077-B327-C8E84BF5A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8" name="Freeform 3172">
                <a:extLst>
                  <a:ext uri="{FF2B5EF4-FFF2-40B4-BE49-F238E27FC236}">
                    <a16:creationId xmlns:a16="http://schemas.microsoft.com/office/drawing/2014/main" id="{B4C23C05-2822-410F-ABAB-65C00DE7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" y="277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9" name="Oval 3173">
                <a:extLst>
                  <a:ext uri="{FF2B5EF4-FFF2-40B4-BE49-F238E27FC236}">
                    <a16:creationId xmlns:a16="http://schemas.microsoft.com/office/drawing/2014/main" id="{11628453-4A28-474F-A4D6-6DA68E929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792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0" name="Oval 3174">
                <a:extLst>
                  <a:ext uri="{FF2B5EF4-FFF2-40B4-BE49-F238E27FC236}">
                    <a16:creationId xmlns:a16="http://schemas.microsoft.com/office/drawing/2014/main" id="{FDD5CFCA-61C7-458A-8F37-3CC2E8BF2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" y="27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1" name="Oval 3175">
                <a:extLst>
                  <a:ext uri="{FF2B5EF4-FFF2-40B4-BE49-F238E27FC236}">
                    <a16:creationId xmlns:a16="http://schemas.microsoft.com/office/drawing/2014/main" id="{F70DE0DB-1BEA-452C-8F16-5ED51D653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2" name="Freeform 3176">
                <a:extLst>
                  <a:ext uri="{FF2B5EF4-FFF2-40B4-BE49-F238E27FC236}">
                    <a16:creationId xmlns:a16="http://schemas.microsoft.com/office/drawing/2014/main" id="{A130D9ED-C738-4FE8-A76C-F9AB18056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279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3" name="Oval 3177">
                <a:extLst>
                  <a:ext uri="{FF2B5EF4-FFF2-40B4-BE49-F238E27FC236}">
                    <a16:creationId xmlns:a16="http://schemas.microsoft.com/office/drawing/2014/main" id="{C0204C3C-AD6E-48DB-93F6-CA2C165D6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281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4" name="Oval 3178">
                <a:extLst>
                  <a:ext uri="{FF2B5EF4-FFF2-40B4-BE49-F238E27FC236}">
                    <a16:creationId xmlns:a16="http://schemas.microsoft.com/office/drawing/2014/main" id="{71E0EC69-AF6F-4702-9987-06573074C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" y="281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5" name="Oval 3179">
                <a:extLst>
                  <a:ext uri="{FF2B5EF4-FFF2-40B4-BE49-F238E27FC236}">
                    <a16:creationId xmlns:a16="http://schemas.microsoft.com/office/drawing/2014/main" id="{9321A1DF-7252-4B0F-936F-4CB1E7CCB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28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6" name="Freeform 3180">
                <a:extLst>
                  <a:ext uri="{FF2B5EF4-FFF2-40B4-BE49-F238E27FC236}">
                    <a16:creationId xmlns:a16="http://schemas.microsoft.com/office/drawing/2014/main" id="{CFA6756C-07D5-4953-A73E-9C522CBB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2816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7" name="Oval 3181">
                <a:extLst>
                  <a:ext uri="{FF2B5EF4-FFF2-40B4-BE49-F238E27FC236}">
                    <a16:creationId xmlns:a16="http://schemas.microsoft.com/office/drawing/2014/main" id="{B6F2A70D-E1D2-4C0C-BFAA-18E45A4A1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827"/>
                <a:ext cx="29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8" name="Oval 3182">
                <a:extLst>
                  <a:ext uri="{FF2B5EF4-FFF2-40B4-BE49-F238E27FC236}">
                    <a16:creationId xmlns:a16="http://schemas.microsoft.com/office/drawing/2014/main" id="{BACAAA5F-2CAF-4E3F-A552-1914339F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83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9" name="Oval 3183">
                <a:extLst>
                  <a:ext uri="{FF2B5EF4-FFF2-40B4-BE49-F238E27FC236}">
                    <a16:creationId xmlns:a16="http://schemas.microsoft.com/office/drawing/2014/main" id="{487727DD-C3AC-48EC-A083-CD8D2553B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28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0" name="Freeform 3184">
                <a:extLst>
                  <a:ext uri="{FF2B5EF4-FFF2-40B4-BE49-F238E27FC236}">
                    <a16:creationId xmlns:a16="http://schemas.microsoft.com/office/drawing/2014/main" id="{BF05F704-4EDF-49D4-9786-192F78D2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8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1" name="Oval 3185">
                <a:extLst>
                  <a:ext uri="{FF2B5EF4-FFF2-40B4-BE49-F238E27FC236}">
                    <a16:creationId xmlns:a16="http://schemas.microsoft.com/office/drawing/2014/main" id="{959BC5BD-508B-4799-826B-40697429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840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2" name="Oval 3186">
                <a:extLst>
                  <a:ext uri="{FF2B5EF4-FFF2-40B4-BE49-F238E27FC236}">
                    <a16:creationId xmlns:a16="http://schemas.microsoft.com/office/drawing/2014/main" id="{E34FAF85-5F5F-4A09-A09B-9547568C4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28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3" name="Oval 3187">
                <a:extLst>
                  <a:ext uri="{FF2B5EF4-FFF2-40B4-BE49-F238E27FC236}">
                    <a16:creationId xmlns:a16="http://schemas.microsoft.com/office/drawing/2014/main" id="{F067BEC6-6CDB-47EC-AE95-FA3FCFFE0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284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4" name="Freeform 3188">
                <a:extLst>
                  <a:ext uri="{FF2B5EF4-FFF2-40B4-BE49-F238E27FC236}">
                    <a16:creationId xmlns:a16="http://schemas.microsoft.com/office/drawing/2014/main" id="{5B8A9639-4CF7-4BE1-9548-71430538A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28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5" name="Oval 3189">
                <a:extLst>
                  <a:ext uri="{FF2B5EF4-FFF2-40B4-BE49-F238E27FC236}">
                    <a16:creationId xmlns:a16="http://schemas.microsoft.com/office/drawing/2014/main" id="{9843F357-4C50-4547-B61D-C6F23A5F8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2845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6" name="Oval 3190">
                <a:extLst>
                  <a:ext uri="{FF2B5EF4-FFF2-40B4-BE49-F238E27FC236}">
                    <a16:creationId xmlns:a16="http://schemas.microsoft.com/office/drawing/2014/main" id="{B1E4EF3D-F2C5-46EB-B4D6-452970D5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285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7" name="Oval 3191">
                <a:extLst>
                  <a:ext uri="{FF2B5EF4-FFF2-40B4-BE49-F238E27FC236}">
                    <a16:creationId xmlns:a16="http://schemas.microsoft.com/office/drawing/2014/main" id="{E99B3581-3378-4776-BA0C-140B75A2A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85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8" name="Freeform 3192">
                <a:extLst>
                  <a:ext uri="{FF2B5EF4-FFF2-40B4-BE49-F238E27FC236}">
                    <a16:creationId xmlns:a16="http://schemas.microsoft.com/office/drawing/2014/main" id="{E88E833C-0C09-4B09-B568-CF8F53CD1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85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9" name="Oval 3193">
                <a:extLst>
                  <a:ext uri="{FF2B5EF4-FFF2-40B4-BE49-F238E27FC236}">
                    <a16:creationId xmlns:a16="http://schemas.microsoft.com/office/drawing/2014/main" id="{0EBFE7F3-8CFA-43F2-A960-B14F42E5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84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0" name="Oval 3194">
                <a:extLst>
                  <a:ext uri="{FF2B5EF4-FFF2-40B4-BE49-F238E27FC236}">
                    <a16:creationId xmlns:a16="http://schemas.microsoft.com/office/drawing/2014/main" id="{932A5477-950D-4236-87A8-9274B7F8F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85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1" name="Oval 3195">
                <a:extLst>
                  <a:ext uri="{FF2B5EF4-FFF2-40B4-BE49-F238E27FC236}">
                    <a16:creationId xmlns:a16="http://schemas.microsoft.com/office/drawing/2014/main" id="{2C0DAC8B-C53B-4438-855C-D73C2970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85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2" name="Freeform 3196">
                <a:extLst>
                  <a:ext uri="{FF2B5EF4-FFF2-40B4-BE49-F238E27FC236}">
                    <a16:creationId xmlns:a16="http://schemas.microsoft.com/office/drawing/2014/main" id="{28663D63-9B51-4508-AAC5-5F4B5886E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285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20 w 9"/>
                  <a:gd name="T5" fmla="*/ 35 h 9"/>
                  <a:gd name="T6" fmla="*/ 120 w 9"/>
                  <a:gd name="T7" fmla="*/ 0 h 9"/>
                  <a:gd name="T8" fmla="*/ 132 w 9"/>
                  <a:gd name="T9" fmla="*/ 56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3" name="Oval 3197">
                <a:extLst>
                  <a:ext uri="{FF2B5EF4-FFF2-40B4-BE49-F238E27FC236}">
                    <a16:creationId xmlns:a16="http://schemas.microsoft.com/office/drawing/2014/main" id="{BB27ECA6-1DE5-4D59-8E52-775057333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83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4" name="Oval 3198">
                <a:extLst>
                  <a:ext uri="{FF2B5EF4-FFF2-40B4-BE49-F238E27FC236}">
                    <a16:creationId xmlns:a16="http://schemas.microsoft.com/office/drawing/2014/main" id="{BE1E1BCE-381B-4541-8BA3-4A0D4ACAB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8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5" name="Oval 3199">
                <a:extLst>
                  <a:ext uri="{FF2B5EF4-FFF2-40B4-BE49-F238E27FC236}">
                    <a16:creationId xmlns:a16="http://schemas.microsoft.com/office/drawing/2014/main" id="{AC34CBF2-BDA4-4F30-9E95-B0AA76D54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6" name="Freeform 3200">
                <a:extLst>
                  <a:ext uri="{FF2B5EF4-FFF2-40B4-BE49-F238E27FC236}">
                    <a16:creationId xmlns:a16="http://schemas.microsoft.com/office/drawing/2014/main" id="{627C89D6-5920-4572-9D3D-D84F109B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7" name="Oval 3201">
                <a:extLst>
                  <a:ext uri="{FF2B5EF4-FFF2-40B4-BE49-F238E27FC236}">
                    <a16:creationId xmlns:a16="http://schemas.microsoft.com/office/drawing/2014/main" id="{F08B81EB-C74C-477B-803B-480BBC916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82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8" name="Oval 3202">
                <a:extLst>
                  <a:ext uri="{FF2B5EF4-FFF2-40B4-BE49-F238E27FC236}">
                    <a16:creationId xmlns:a16="http://schemas.microsoft.com/office/drawing/2014/main" id="{A69849AC-4194-4504-99F6-E6D3779B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8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9" name="Oval 3203">
                <a:extLst>
                  <a:ext uri="{FF2B5EF4-FFF2-40B4-BE49-F238E27FC236}">
                    <a16:creationId xmlns:a16="http://schemas.microsoft.com/office/drawing/2014/main" id="{AD42C122-BC9D-4950-91F0-C56CCE02B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8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0" name="Freeform 3204">
                <a:extLst>
                  <a:ext uri="{FF2B5EF4-FFF2-40B4-BE49-F238E27FC236}">
                    <a16:creationId xmlns:a16="http://schemas.microsoft.com/office/drawing/2014/main" id="{A586AC8C-FE44-475E-9D58-397229CB9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1" name="Oval 3205">
                <a:extLst>
                  <a:ext uri="{FF2B5EF4-FFF2-40B4-BE49-F238E27FC236}">
                    <a16:creationId xmlns:a16="http://schemas.microsoft.com/office/drawing/2014/main" id="{553BCCB4-B0F2-4DEE-BF4E-8B2DC4F6F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2813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2" name="Oval 3206">
                <a:extLst>
                  <a:ext uri="{FF2B5EF4-FFF2-40B4-BE49-F238E27FC236}">
                    <a16:creationId xmlns:a16="http://schemas.microsoft.com/office/drawing/2014/main" id="{3C0B3B24-D289-4589-AB93-3792329C1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81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3" name="Oval 3207">
                <a:extLst>
                  <a:ext uri="{FF2B5EF4-FFF2-40B4-BE49-F238E27FC236}">
                    <a16:creationId xmlns:a16="http://schemas.microsoft.com/office/drawing/2014/main" id="{6A6FC538-64CF-4D0C-BACD-9EA9D285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4" name="Freeform 3208">
                <a:extLst>
                  <a:ext uri="{FF2B5EF4-FFF2-40B4-BE49-F238E27FC236}">
                    <a16:creationId xmlns:a16="http://schemas.microsoft.com/office/drawing/2014/main" id="{27134F51-6D50-45CF-B380-FF7B6EE7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8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5" name="Oval 3209">
                <a:extLst>
                  <a:ext uri="{FF2B5EF4-FFF2-40B4-BE49-F238E27FC236}">
                    <a16:creationId xmlns:a16="http://schemas.microsoft.com/office/drawing/2014/main" id="{06F05887-F016-4488-9104-992D5D5A6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27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6" name="Oval 3210">
                <a:extLst>
                  <a:ext uri="{FF2B5EF4-FFF2-40B4-BE49-F238E27FC236}">
                    <a16:creationId xmlns:a16="http://schemas.microsoft.com/office/drawing/2014/main" id="{B3DF73D8-0D68-4576-938D-DF65F818B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27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7" name="Oval 3211">
                <a:extLst>
                  <a:ext uri="{FF2B5EF4-FFF2-40B4-BE49-F238E27FC236}">
                    <a16:creationId xmlns:a16="http://schemas.microsoft.com/office/drawing/2014/main" id="{0A7F7C23-EDDD-4EC6-87E5-0F757FAB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8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8" name="Freeform 3212">
                <a:extLst>
                  <a:ext uri="{FF2B5EF4-FFF2-40B4-BE49-F238E27FC236}">
                    <a16:creationId xmlns:a16="http://schemas.microsoft.com/office/drawing/2014/main" id="{98DF99CC-C484-44CD-89B4-9625CD8D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7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9" name="Oval 3213">
                <a:extLst>
                  <a:ext uri="{FF2B5EF4-FFF2-40B4-BE49-F238E27FC236}">
                    <a16:creationId xmlns:a16="http://schemas.microsoft.com/office/drawing/2014/main" id="{736CC7DD-8597-4388-9EB1-483DB92A3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" y="276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0" name="Oval 3214">
                <a:extLst>
                  <a:ext uri="{FF2B5EF4-FFF2-40B4-BE49-F238E27FC236}">
                    <a16:creationId xmlns:a16="http://schemas.microsoft.com/office/drawing/2014/main" id="{05151D7E-B90B-4FF2-A6BD-727C7F54F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77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1" name="Oval 3215">
                <a:extLst>
                  <a:ext uri="{FF2B5EF4-FFF2-40B4-BE49-F238E27FC236}">
                    <a16:creationId xmlns:a16="http://schemas.microsoft.com/office/drawing/2014/main" id="{1129C802-AB06-4E36-ABD4-768E2716B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2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2" name="Freeform 3216">
                <a:extLst>
                  <a:ext uri="{FF2B5EF4-FFF2-40B4-BE49-F238E27FC236}">
                    <a16:creationId xmlns:a16="http://schemas.microsoft.com/office/drawing/2014/main" id="{FE72C8A1-AF42-4284-9958-827605570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77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5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3" name="Oval 3217">
                <a:extLst>
                  <a:ext uri="{FF2B5EF4-FFF2-40B4-BE49-F238E27FC236}">
                    <a16:creationId xmlns:a16="http://schemas.microsoft.com/office/drawing/2014/main" id="{36B86A83-847F-46CB-9187-8DDBA84C9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73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4" name="Oval 3218">
                <a:extLst>
                  <a:ext uri="{FF2B5EF4-FFF2-40B4-BE49-F238E27FC236}">
                    <a16:creationId xmlns:a16="http://schemas.microsoft.com/office/drawing/2014/main" id="{C0BFC105-1850-4E28-B5C7-729671C81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7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5" name="Oval 3219">
                <a:extLst>
                  <a:ext uri="{FF2B5EF4-FFF2-40B4-BE49-F238E27FC236}">
                    <a16:creationId xmlns:a16="http://schemas.microsoft.com/office/drawing/2014/main" id="{0ACE1459-BA09-4D1C-8455-5BECDBF25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7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6" name="Freeform 3220">
                <a:extLst>
                  <a:ext uri="{FF2B5EF4-FFF2-40B4-BE49-F238E27FC236}">
                    <a16:creationId xmlns:a16="http://schemas.microsoft.com/office/drawing/2014/main" id="{83103A34-84A4-4E7E-B06C-47E32F487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74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7" name="Oval 3221">
                <a:extLst>
                  <a:ext uri="{FF2B5EF4-FFF2-40B4-BE49-F238E27FC236}">
                    <a16:creationId xmlns:a16="http://schemas.microsoft.com/office/drawing/2014/main" id="{828E559B-B750-4A52-A666-9F983C5F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70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8" name="Oval 3222">
                <a:extLst>
                  <a:ext uri="{FF2B5EF4-FFF2-40B4-BE49-F238E27FC236}">
                    <a16:creationId xmlns:a16="http://schemas.microsoft.com/office/drawing/2014/main" id="{EA94B24F-C02B-4311-A7C0-AE12A3D4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71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9" name="Oval 3223">
                <a:extLst>
                  <a:ext uri="{FF2B5EF4-FFF2-40B4-BE49-F238E27FC236}">
                    <a16:creationId xmlns:a16="http://schemas.microsoft.com/office/drawing/2014/main" id="{13324837-43C2-49B9-8154-36764CCFF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7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0" name="Freeform 3224">
                <a:extLst>
                  <a:ext uri="{FF2B5EF4-FFF2-40B4-BE49-F238E27FC236}">
                    <a16:creationId xmlns:a16="http://schemas.microsoft.com/office/drawing/2014/main" id="{8095575E-257E-47BD-B455-0E5E3362B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712"/>
                <a:ext cx="23" cy="24"/>
              </a:xfrm>
              <a:custGeom>
                <a:avLst/>
                <a:gdLst>
                  <a:gd name="T0" fmla="*/ 0 w 9"/>
                  <a:gd name="T1" fmla="*/ 115 h 9"/>
                  <a:gd name="T2" fmla="*/ 51 w 9"/>
                  <a:gd name="T3" fmla="*/ 149 h 9"/>
                  <a:gd name="T4" fmla="*/ 151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1" name="Oval 3225">
                <a:extLst>
                  <a:ext uri="{FF2B5EF4-FFF2-40B4-BE49-F238E27FC236}">
                    <a16:creationId xmlns:a16="http://schemas.microsoft.com/office/drawing/2014/main" id="{3FF27757-84FC-4A90-86CF-03CA065D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672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2" name="Oval 3226">
                <a:extLst>
                  <a:ext uri="{FF2B5EF4-FFF2-40B4-BE49-F238E27FC236}">
                    <a16:creationId xmlns:a16="http://schemas.microsoft.com/office/drawing/2014/main" id="{82BCB84F-CE53-4D60-82B0-FE31F3320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67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3" name="Oval 3227">
                <a:extLst>
                  <a:ext uri="{FF2B5EF4-FFF2-40B4-BE49-F238E27FC236}">
                    <a16:creationId xmlns:a16="http://schemas.microsoft.com/office/drawing/2014/main" id="{1A9EB9DC-4698-4006-B122-ADE7E55C2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8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4" name="Freeform 3228">
                <a:extLst>
                  <a:ext uri="{FF2B5EF4-FFF2-40B4-BE49-F238E27FC236}">
                    <a16:creationId xmlns:a16="http://schemas.microsoft.com/office/drawing/2014/main" id="{6926C525-0A0F-4A8E-B483-AAD606CCE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6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5" name="Oval 3229">
                <a:extLst>
                  <a:ext uri="{FF2B5EF4-FFF2-40B4-BE49-F238E27FC236}">
                    <a16:creationId xmlns:a16="http://schemas.microsoft.com/office/drawing/2014/main" id="{BF623FDA-B66D-48DD-9DF9-3667EAF45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63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6" name="Oval 3230">
                <a:extLst>
                  <a:ext uri="{FF2B5EF4-FFF2-40B4-BE49-F238E27FC236}">
                    <a16:creationId xmlns:a16="http://schemas.microsoft.com/office/drawing/2014/main" id="{5D299ED3-49A3-48F6-9BC8-5B4382A09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7" name="Oval 3231">
                <a:extLst>
                  <a:ext uri="{FF2B5EF4-FFF2-40B4-BE49-F238E27FC236}">
                    <a16:creationId xmlns:a16="http://schemas.microsoft.com/office/drawing/2014/main" id="{3D445E17-3177-4881-9540-1B1189808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26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8" name="Freeform 3232">
                <a:extLst>
                  <a:ext uri="{FF2B5EF4-FFF2-40B4-BE49-F238E27FC236}">
                    <a16:creationId xmlns:a16="http://schemas.microsoft.com/office/drawing/2014/main" id="{EAF3DCA1-E8D7-460E-A1DD-2DE75A3E3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64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9" name="Oval 3233">
                <a:extLst>
                  <a:ext uri="{FF2B5EF4-FFF2-40B4-BE49-F238E27FC236}">
                    <a16:creationId xmlns:a16="http://schemas.microsoft.com/office/drawing/2014/main" id="{2C60344E-FCEE-4043-9EA0-A9B1AC712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603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0" name="Oval 3234">
                <a:extLst>
                  <a:ext uri="{FF2B5EF4-FFF2-40B4-BE49-F238E27FC236}">
                    <a16:creationId xmlns:a16="http://schemas.microsoft.com/office/drawing/2014/main" id="{CB0D3733-1AF9-4A6C-B274-52F3E06F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0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1" name="Oval 3235">
                <a:extLst>
                  <a:ext uri="{FF2B5EF4-FFF2-40B4-BE49-F238E27FC236}">
                    <a16:creationId xmlns:a16="http://schemas.microsoft.com/office/drawing/2014/main" id="{F022D70A-3E9A-4505-8CE2-D9236EC88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2" name="Freeform 3236">
                <a:extLst>
                  <a:ext uri="{FF2B5EF4-FFF2-40B4-BE49-F238E27FC236}">
                    <a16:creationId xmlns:a16="http://schemas.microsoft.com/office/drawing/2014/main" id="{8F14416C-E565-4B94-AAD4-698DDA814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61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3" name="Oval 3237">
                <a:extLst>
                  <a:ext uri="{FF2B5EF4-FFF2-40B4-BE49-F238E27FC236}">
                    <a16:creationId xmlns:a16="http://schemas.microsoft.com/office/drawing/2014/main" id="{13D690DC-AA7F-4010-94C8-D2900A1B3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571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4" name="Oval 3238">
                <a:extLst>
                  <a:ext uri="{FF2B5EF4-FFF2-40B4-BE49-F238E27FC236}">
                    <a16:creationId xmlns:a16="http://schemas.microsoft.com/office/drawing/2014/main" id="{817049B6-0CF3-44B6-A497-174EF04D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57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5" name="Oval 3239">
                <a:extLst>
                  <a:ext uri="{FF2B5EF4-FFF2-40B4-BE49-F238E27FC236}">
                    <a16:creationId xmlns:a16="http://schemas.microsoft.com/office/drawing/2014/main" id="{65F23F9A-6676-4A08-B856-855CBAED5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57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6" name="Freeform 3240">
                <a:extLst>
                  <a:ext uri="{FF2B5EF4-FFF2-40B4-BE49-F238E27FC236}">
                    <a16:creationId xmlns:a16="http://schemas.microsoft.com/office/drawing/2014/main" id="{347900EA-240F-468C-B7A0-8889BC751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76"/>
                <a:ext cx="22" cy="24"/>
              </a:xfrm>
              <a:custGeom>
                <a:avLst/>
                <a:gdLst>
                  <a:gd name="T0" fmla="*/ 0 w 9"/>
                  <a:gd name="T1" fmla="*/ 136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6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7" name="Oval 3241">
                <a:extLst>
                  <a:ext uri="{FF2B5EF4-FFF2-40B4-BE49-F238E27FC236}">
                    <a16:creationId xmlns:a16="http://schemas.microsoft.com/office/drawing/2014/main" id="{954A076A-8E40-4A9A-B0AB-D9D1109AB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53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8" name="Oval 3242">
                <a:extLst>
                  <a:ext uri="{FF2B5EF4-FFF2-40B4-BE49-F238E27FC236}">
                    <a16:creationId xmlns:a16="http://schemas.microsoft.com/office/drawing/2014/main" id="{1C8F0CD2-FAED-488D-B503-6D6A1872D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4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9" name="Oval 3243">
                <a:extLst>
                  <a:ext uri="{FF2B5EF4-FFF2-40B4-BE49-F238E27FC236}">
                    <a16:creationId xmlns:a16="http://schemas.microsoft.com/office/drawing/2014/main" id="{84373428-A026-48CB-92DB-B7CBD1894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" y="254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0" name="Freeform 3244">
                <a:extLst>
                  <a:ext uri="{FF2B5EF4-FFF2-40B4-BE49-F238E27FC236}">
                    <a16:creationId xmlns:a16="http://schemas.microsoft.com/office/drawing/2014/main" id="{B1B757D6-160F-4F38-B6DA-DE91BF55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54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1" name="Oval 3245">
                <a:extLst>
                  <a:ext uri="{FF2B5EF4-FFF2-40B4-BE49-F238E27FC236}">
                    <a16:creationId xmlns:a16="http://schemas.microsoft.com/office/drawing/2014/main" id="{7348DACC-9204-4263-BD25-AFDE198ED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50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2" name="Oval 3246">
                <a:extLst>
                  <a:ext uri="{FF2B5EF4-FFF2-40B4-BE49-F238E27FC236}">
                    <a16:creationId xmlns:a16="http://schemas.microsoft.com/office/drawing/2014/main" id="{4A8242E5-8027-4100-A8B7-927499F8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512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3" name="Oval 3247">
                <a:extLst>
                  <a:ext uri="{FF2B5EF4-FFF2-40B4-BE49-F238E27FC236}">
                    <a16:creationId xmlns:a16="http://schemas.microsoft.com/office/drawing/2014/main" id="{006710DB-F918-4279-88C8-B03956E05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5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4" name="Freeform 3248">
                <a:extLst>
                  <a:ext uri="{FF2B5EF4-FFF2-40B4-BE49-F238E27FC236}">
                    <a16:creationId xmlns:a16="http://schemas.microsoft.com/office/drawing/2014/main" id="{D3A20A77-A6D4-4CF8-99A3-5977E9B09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512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5" name="Oval 3249">
                <a:extLst>
                  <a:ext uri="{FF2B5EF4-FFF2-40B4-BE49-F238E27FC236}">
                    <a16:creationId xmlns:a16="http://schemas.microsoft.com/office/drawing/2014/main" id="{5A731BAC-6BAA-4DC4-BA22-FF54C3583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47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6" name="Oval 3250">
                <a:extLst>
                  <a:ext uri="{FF2B5EF4-FFF2-40B4-BE49-F238E27FC236}">
                    <a16:creationId xmlns:a16="http://schemas.microsoft.com/office/drawing/2014/main" id="{FC94EA6A-969F-41F4-B931-E144F05EA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" y="24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7" name="Oval 3251">
                <a:extLst>
                  <a:ext uri="{FF2B5EF4-FFF2-40B4-BE49-F238E27FC236}">
                    <a16:creationId xmlns:a16="http://schemas.microsoft.com/office/drawing/2014/main" id="{172682EF-CB7C-47EF-A87C-C7A19328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24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8" name="Freeform 3252">
                <a:extLst>
                  <a:ext uri="{FF2B5EF4-FFF2-40B4-BE49-F238E27FC236}">
                    <a16:creationId xmlns:a16="http://schemas.microsoft.com/office/drawing/2014/main" id="{DAA76842-FA3F-40EA-AED7-9DFD3FFAF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48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9" name="Oval 3253">
                <a:extLst>
                  <a:ext uri="{FF2B5EF4-FFF2-40B4-BE49-F238E27FC236}">
                    <a16:creationId xmlns:a16="http://schemas.microsoft.com/office/drawing/2014/main" id="{D65B70EC-ADA9-44E2-AE6F-7542620B0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245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0" name="Oval 3254">
                <a:extLst>
                  <a:ext uri="{FF2B5EF4-FFF2-40B4-BE49-F238E27FC236}">
                    <a16:creationId xmlns:a16="http://schemas.microsoft.com/office/drawing/2014/main" id="{B713270B-9D6D-479F-A33E-021B70A96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5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1" name="Oval 3255">
                <a:extLst>
                  <a:ext uri="{FF2B5EF4-FFF2-40B4-BE49-F238E27FC236}">
                    <a16:creationId xmlns:a16="http://schemas.microsoft.com/office/drawing/2014/main" id="{84E837E2-4E5A-4548-8775-9E976E51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246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2" name="Freeform 3256">
                <a:extLst>
                  <a:ext uri="{FF2B5EF4-FFF2-40B4-BE49-F238E27FC236}">
                    <a16:creationId xmlns:a16="http://schemas.microsoft.com/office/drawing/2014/main" id="{CCD3A3AE-3261-40C8-B461-538B460C9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3" name="Oval 3257">
                <a:extLst>
                  <a:ext uri="{FF2B5EF4-FFF2-40B4-BE49-F238E27FC236}">
                    <a16:creationId xmlns:a16="http://schemas.microsoft.com/office/drawing/2014/main" id="{2D815395-4C8B-4643-90E9-C189098BF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2435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4" name="Oval 3258">
                <a:extLst>
                  <a:ext uri="{FF2B5EF4-FFF2-40B4-BE49-F238E27FC236}">
                    <a16:creationId xmlns:a16="http://schemas.microsoft.com/office/drawing/2014/main" id="{4D2A391C-C138-4DDC-AF55-CDAD9761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244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5" name="Oval 3259">
                <a:extLst>
                  <a:ext uri="{FF2B5EF4-FFF2-40B4-BE49-F238E27FC236}">
                    <a16:creationId xmlns:a16="http://schemas.microsoft.com/office/drawing/2014/main" id="{6D10EB2B-F91C-4CD9-8943-C33056A60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6" name="Freeform 3260">
                <a:extLst>
                  <a:ext uri="{FF2B5EF4-FFF2-40B4-BE49-F238E27FC236}">
                    <a16:creationId xmlns:a16="http://schemas.microsoft.com/office/drawing/2014/main" id="{157D78B5-C278-42F8-AEAB-53ED40235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244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7" name="Oval 3261">
                <a:extLst>
                  <a:ext uri="{FF2B5EF4-FFF2-40B4-BE49-F238E27FC236}">
                    <a16:creationId xmlns:a16="http://schemas.microsoft.com/office/drawing/2014/main" id="{2818AD95-2CAE-44D5-B664-5B2962319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41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8" name="Oval 3262">
                <a:extLst>
                  <a:ext uri="{FF2B5EF4-FFF2-40B4-BE49-F238E27FC236}">
                    <a16:creationId xmlns:a16="http://schemas.microsoft.com/office/drawing/2014/main" id="{CB37FAB4-49D8-460B-B795-FAB25EBF5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4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9" name="Oval 3263">
                <a:extLst>
                  <a:ext uri="{FF2B5EF4-FFF2-40B4-BE49-F238E27FC236}">
                    <a16:creationId xmlns:a16="http://schemas.microsoft.com/office/drawing/2014/main" id="{4FC1FBCA-632A-4CA9-B339-2EA10A907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2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0" name="Freeform 3264">
                <a:extLst>
                  <a:ext uri="{FF2B5EF4-FFF2-40B4-BE49-F238E27FC236}">
                    <a16:creationId xmlns:a16="http://schemas.microsoft.com/office/drawing/2014/main" id="{C6081B52-EDE2-4D2F-8B23-45B7269D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42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1" name="Oval 3265">
                <a:extLst>
                  <a:ext uri="{FF2B5EF4-FFF2-40B4-BE49-F238E27FC236}">
                    <a16:creationId xmlns:a16="http://schemas.microsoft.com/office/drawing/2014/main" id="{E360647D-9C1C-4182-8AF8-42529F88C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44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2" name="Oval 3266">
                <a:extLst>
                  <a:ext uri="{FF2B5EF4-FFF2-40B4-BE49-F238E27FC236}">
                    <a16:creationId xmlns:a16="http://schemas.microsoft.com/office/drawing/2014/main" id="{4CAA7F3B-13DD-4595-B78A-23D8B59C5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3" name="Oval 3267">
                <a:extLst>
                  <a:ext uri="{FF2B5EF4-FFF2-40B4-BE49-F238E27FC236}">
                    <a16:creationId xmlns:a16="http://schemas.microsoft.com/office/drawing/2014/main" id="{66B80FB3-4310-4DA6-9246-2021F738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4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4" name="Freeform 3268">
                <a:extLst>
                  <a:ext uri="{FF2B5EF4-FFF2-40B4-BE49-F238E27FC236}">
                    <a16:creationId xmlns:a16="http://schemas.microsoft.com/office/drawing/2014/main" id="{C81779AF-8C40-422F-B55A-B1E4BA24E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44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" name="Oval 3269">
                <a:extLst>
                  <a:ext uri="{FF2B5EF4-FFF2-40B4-BE49-F238E27FC236}">
                    <a16:creationId xmlns:a16="http://schemas.microsoft.com/office/drawing/2014/main" id="{B6034A79-B045-4CEA-B2DF-CCF9E9F4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45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6" name="Oval 3270">
                <a:extLst>
                  <a:ext uri="{FF2B5EF4-FFF2-40B4-BE49-F238E27FC236}">
                    <a16:creationId xmlns:a16="http://schemas.microsoft.com/office/drawing/2014/main" id="{3041D68F-3972-4670-9FCE-7EB9CEE95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4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7" name="Oval 3271">
                <a:extLst>
                  <a:ext uri="{FF2B5EF4-FFF2-40B4-BE49-F238E27FC236}">
                    <a16:creationId xmlns:a16="http://schemas.microsoft.com/office/drawing/2014/main" id="{A05047F3-6EF7-45E0-81E1-2C4D53EBD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24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8" name="Freeform 3272">
                <a:extLst>
                  <a:ext uri="{FF2B5EF4-FFF2-40B4-BE49-F238E27FC236}">
                    <a16:creationId xmlns:a16="http://schemas.microsoft.com/office/drawing/2014/main" id="{721D6FB4-8131-42E5-9736-2B43D49E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46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9" name="Oval 3273">
                <a:extLst>
                  <a:ext uri="{FF2B5EF4-FFF2-40B4-BE49-F238E27FC236}">
                    <a16:creationId xmlns:a16="http://schemas.microsoft.com/office/drawing/2014/main" id="{B94D30BC-8792-4B17-8912-131AA449C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247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0" name="Oval 3274">
                <a:extLst>
                  <a:ext uri="{FF2B5EF4-FFF2-40B4-BE49-F238E27FC236}">
                    <a16:creationId xmlns:a16="http://schemas.microsoft.com/office/drawing/2014/main" id="{A7F6AB18-6EB2-435C-9B1E-3FC25184A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24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1" name="Oval 3275">
                <a:extLst>
                  <a:ext uri="{FF2B5EF4-FFF2-40B4-BE49-F238E27FC236}">
                    <a16:creationId xmlns:a16="http://schemas.microsoft.com/office/drawing/2014/main" id="{D4FFB14E-E860-4C4D-A5C0-FE47D687C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24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2" name="Freeform 3276">
                <a:extLst>
                  <a:ext uri="{FF2B5EF4-FFF2-40B4-BE49-F238E27FC236}">
                    <a16:creationId xmlns:a16="http://schemas.microsoft.com/office/drawing/2014/main" id="{11F87E84-7B0E-4092-80D4-E7F9FD96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48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3" name="Oval 3277">
                <a:extLst>
                  <a:ext uri="{FF2B5EF4-FFF2-40B4-BE49-F238E27FC236}">
                    <a16:creationId xmlns:a16="http://schemas.microsoft.com/office/drawing/2014/main" id="{7C7A673C-EF01-43C6-93AE-DE2B1D7FA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5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4" name="Oval 3278">
                <a:extLst>
                  <a:ext uri="{FF2B5EF4-FFF2-40B4-BE49-F238E27FC236}">
                    <a16:creationId xmlns:a16="http://schemas.microsoft.com/office/drawing/2014/main" id="{C627649C-2343-4943-A81A-DC190CC8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5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5" name="Oval 3279">
                <a:extLst>
                  <a:ext uri="{FF2B5EF4-FFF2-40B4-BE49-F238E27FC236}">
                    <a16:creationId xmlns:a16="http://schemas.microsoft.com/office/drawing/2014/main" id="{574DB7DB-5102-4F10-BA0D-2D73DA57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2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6" name="Freeform 3280">
                <a:extLst>
                  <a:ext uri="{FF2B5EF4-FFF2-40B4-BE49-F238E27FC236}">
                    <a16:creationId xmlns:a16="http://schemas.microsoft.com/office/drawing/2014/main" id="{CEAFF80B-A52B-45AD-ACD2-5B582692B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1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7" name="Oval 3281">
                <a:extLst>
                  <a:ext uri="{FF2B5EF4-FFF2-40B4-BE49-F238E27FC236}">
                    <a16:creationId xmlns:a16="http://schemas.microsoft.com/office/drawing/2014/main" id="{3797B4FF-1AA0-485B-B01C-5279D35D6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253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8" name="Oval 3282">
                <a:extLst>
                  <a:ext uri="{FF2B5EF4-FFF2-40B4-BE49-F238E27FC236}">
                    <a16:creationId xmlns:a16="http://schemas.microsoft.com/office/drawing/2014/main" id="{4C340212-9B9B-4156-8FB7-E1403C771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25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9" name="Oval 3283">
                <a:extLst>
                  <a:ext uri="{FF2B5EF4-FFF2-40B4-BE49-F238E27FC236}">
                    <a16:creationId xmlns:a16="http://schemas.microsoft.com/office/drawing/2014/main" id="{AFF9C0BA-3099-4CE4-AF1F-85BAF47A7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5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0" name="Freeform 3284">
                <a:extLst>
                  <a:ext uri="{FF2B5EF4-FFF2-40B4-BE49-F238E27FC236}">
                    <a16:creationId xmlns:a16="http://schemas.microsoft.com/office/drawing/2014/main" id="{4B6990DB-ACA6-4914-9B09-1208FA3D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54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1" name="Oval 3285">
                <a:extLst>
                  <a:ext uri="{FF2B5EF4-FFF2-40B4-BE49-F238E27FC236}">
                    <a16:creationId xmlns:a16="http://schemas.microsoft.com/office/drawing/2014/main" id="{A75020E6-E7CC-4605-B60B-7A9B85F77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257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2" name="Oval 3286">
                <a:extLst>
                  <a:ext uri="{FF2B5EF4-FFF2-40B4-BE49-F238E27FC236}">
                    <a16:creationId xmlns:a16="http://schemas.microsoft.com/office/drawing/2014/main" id="{7EBA2937-6DA1-4FBA-92A9-2F8628FE1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58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3" name="Oval 3287">
                <a:extLst>
                  <a:ext uri="{FF2B5EF4-FFF2-40B4-BE49-F238E27FC236}">
                    <a16:creationId xmlns:a16="http://schemas.microsoft.com/office/drawing/2014/main" id="{F6BB6FB9-501E-4F91-9359-864EB459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58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4" name="Freeform 3288">
                <a:extLst>
                  <a:ext uri="{FF2B5EF4-FFF2-40B4-BE49-F238E27FC236}">
                    <a16:creationId xmlns:a16="http://schemas.microsoft.com/office/drawing/2014/main" id="{6216E9A1-02A0-4DFC-BB2D-443E9987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58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Oval 3289">
                <a:extLst>
                  <a:ext uri="{FF2B5EF4-FFF2-40B4-BE49-F238E27FC236}">
                    <a16:creationId xmlns:a16="http://schemas.microsoft.com/office/drawing/2014/main" id="{F261C0FD-9FB5-4EBB-809A-CB7E84FB6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61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6" name="Oval 3290">
                <a:extLst>
                  <a:ext uri="{FF2B5EF4-FFF2-40B4-BE49-F238E27FC236}">
                    <a16:creationId xmlns:a16="http://schemas.microsoft.com/office/drawing/2014/main" id="{6C1E4324-05CF-4A06-807E-8C6D48569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61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7" name="Oval 3291">
                <a:extLst>
                  <a:ext uri="{FF2B5EF4-FFF2-40B4-BE49-F238E27FC236}">
                    <a16:creationId xmlns:a16="http://schemas.microsoft.com/office/drawing/2014/main" id="{00CE9CCE-021E-4C46-9D7B-CFD5FF63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6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8" name="Freeform 3292">
                <a:extLst>
                  <a:ext uri="{FF2B5EF4-FFF2-40B4-BE49-F238E27FC236}">
                    <a16:creationId xmlns:a16="http://schemas.microsoft.com/office/drawing/2014/main" id="{A8FCB5B1-2BA9-4859-98AD-226C2ED35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621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9" name="Oval 3293">
                <a:extLst>
                  <a:ext uri="{FF2B5EF4-FFF2-40B4-BE49-F238E27FC236}">
                    <a16:creationId xmlns:a16="http://schemas.microsoft.com/office/drawing/2014/main" id="{FB9D9BD5-563F-480A-9A86-34BAE0F74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65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0" name="Oval 3294">
                <a:extLst>
                  <a:ext uri="{FF2B5EF4-FFF2-40B4-BE49-F238E27FC236}">
                    <a16:creationId xmlns:a16="http://schemas.microsoft.com/office/drawing/2014/main" id="{78B326E9-C2CF-497E-83F9-0E5D749B9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1" name="Oval 3295">
                <a:extLst>
                  <a:ext uri="{FF2B5EF4-FFF2-40B4-BE49-F238E27FC236}">
                    <a16:creationId xmlns:a16="http://schemas.microsoft.com/office/drawing/2014/main" id="{3DA5DE7D-B3F9-48B7-A365-E10AC5A73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6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2" name="Freeform 3296">
                <a:extLst>
                  <a:ext uri="{FF2B5EF4-FFF2-40B4-BE49-F238E27FC236}">
                    <a16:creationId xmlns:a16="http://schemas.microsoft.com/office/drawing/2014/main" id="{CB4D92A0-563F-4599-BF09-12B67D6D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65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3" name="Oval 3297">
                <a:extLst>
                  <a:ext uri="{FF2B5EF4-FFF2-40B4-BE49-F238E27FC236}">
                    <a16:creationId xmlns:a16="http://schemas.microsoft.com/office/drawing/2014/main" id="{D1409392-E880-489B-9F0F-5BC284136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6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4" name="Oval 3298">
                <a:extLst>
                  <a:ext uri="{FF2B5EF4-FFF2-40B4-BE49-F238E27FC236}">
                    <a16:creationId xmlns:a16="http://schemas.microsoft.com/office/drawing/2014/main" id="{531FE217-1B45-4419-93BF-4A57D15A5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26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5" name="Oval 3299">
                <a:extLst>
                  <a:ext uri="{FF2B5EF4-FFF2-40B4-BE49-F238E27FC236}">
                    <a16:creationId xmlns:a16="http://schemas.microsoft.com/office/drawing/2014/main" id="{41F7B78D-47BD-4F1C-A4F0-D13533C28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6" name="Freeform 3300">
                <a:extLst>
                  <a:ext uri="{FF2B5EF4-FFF2-40B4-BE49-F238E27FC236}">
                    <a16:creationId xmlns:a16="http://schemas.microsoft.com/office/drawing/2014/main" id="{7ECEFF93-29CD-4684-A1CC-051B08418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7" name="Oval 3301">
                <a:extLst>
                  <a:ext uri="{FF2B5EF4-FFF2-40B4-BE49-F238E27FC236}">
                    <a16:creationId xmlns:a16="http://schemas.microsoft.com/office/drawing/2014/main" id="{9EF1EF27-D09E-4A6F-9952-04ECA267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27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8" name="Oval 3302">
                <a:extLst>
                  <a:ext uri="{FF2B5EF4-FFF2-40B4-BE49-F238E27FC236}">
                    <a16:creationId xmlns:a16="http://schemas.microsoft.com/office/drawing/2014/main" id="{634730CC-3F38-43F7-81AA-4114DDC36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72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9" name="Oval 3303">
                <a:extLst>
                  <a:ext uri="{FF2B5EF4-FFF2-40B4-BE49-F238E27FC236}">
                    <a16:creationId xmlns:a16="http://schemas.microsoft.com/office/drawing/2014/main" id="{600CF9B5-6FB3-426E-B7BB-5DB42E162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2731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0695" name="Group 3304">
              <a:extLst>
                <a:ext uri="{FF2B5EF4-FFF2-40B4-BE49-F238E27FC236}">
                  <a16:creationId xmlns:a16="http://schemas.microsoft.com/office/drawing/2014/main" id="{142FA5AA-8BC6-47DC-A001-743572ABB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" y="2432"/>
              <a:ext cx="364" cy="419"/>
              <a:chOff x="432" y="2432"/>
              <a:chExt cx="364" cy="419"/>
            </a:xfrm>
          </p:grpSpPr>
          <p:sp>
            <p:nvSpPr>
              <p:cNvPr id="50840" name="Freeform 3305">
                <a:extLst>
                  <a:ext uri="{FF2B5EF4-FFF2-40B4-BE49-F238E27FC236}">
                    <a16:creationId xmlns:a16="http://schemas.microsoft.com/office/drawing/2014/main" id="{0B85437D-61D8-4A47-92BA-692ABFB71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728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1" name="Oval 3306">
                <a:extLst>
                  <a:ext uri="{FF2B5EF4-FFF2-40B4-BE49-F238E27FC236}">
                    <a16:creationId xmlns:a16="http://schemas.microsoft.com/office/drawing/2014/main" id="{2B7104ED-0328-4EE7-9E02-AE0FEB8E0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27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2" name="Oval 3307">
                <a:extLst>
                  <a:ext uri="{FF2B5EF4-FFF2-40B4-BE49-F238E27FC236}">
                    <a16:creationId xmlns:a16="http://schemas.microsoft.com/office/drawing/2014/main" id="{1074ADEC-9DC4-4D0F-8D31-DE030E251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7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3" name="Oval 3308">
                <a:extLst>
                  <a:ext uri="{FF2B5EF4-FFF2-40B4-BE49-F238E27FC236}">
                    <a16:creationId xmlns:a16="http://schemas.microsoft.com/office/drawing/2014/main" id="{9E3CFE4A-6100-40E1-BA8F-766203593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4" name="Freeform 3309">
                <a:extLst>
                  <a:ext uri="{FF2B5EF4-FFF2-40B4-BE49-F238E27FC236}">
                    <a16:creationId xmlns:a16="http://schemas.microsoft.com/office/drawing/2014/main" id="{88B7EF84-8E38-4ED7-B3D6-AE535A90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76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5" name="Oval 3310">
                <a:extLst>
                  <a:ext uri="{FF2B5EF4-FFF2-40B4-BE49-F238E27FC236}">
                    <a16:creationId xmlns:a16="http://schemas.microsoft.com/office/drawing/2014/main" id="{01854AE8-D070-456B-BE32-E3DA7C22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277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6" name="Oval 3311">
                <a:extLst>
                  <a:ext uri="{FF2B5EF4-FFF2-40B4-BE49-F238E27FC236}">
                    <a16:creationId xmlns:a16="http://schemas.microsoft.com/office/drawing/2014/main" id="{D0885B59-A113-4D60-B947-8B3DB7F63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27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7" name="Oval 3312">
                <a:extLst>
                  <a:ext uri="{FF2B5EF4-FFF2-40B4-BE49-F238E27FC236}">
                    <a16:creationId xmlns:a16="http://schemas.microsoft.com/office/drawing/2014/main" id="{8EFEE4A1-9E8B-409E-AFA5-7A474BB7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7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8" name="Freeform 3313">
                <a:extLst>
                  <a:ext uri="{FF2B5EF4-FFF2-40B4-BE49-F238E27FC236}">
                    <a16:creationId xmlns:a16="http://schemas.microsoft.com/office/drawing/2014/main" id="{2C164990-485B-4DB2-9176-46B483C0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7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9" name="Oval 3314">
                <a:extLst>
                  <a:ext uri="{FF2B5EF4-FFF2-40B4-BE49-F238E27FC236}">
                    <a16:creationId xmlns:a16="http://schemas.microsoft.com/office/drawing/2014/main" id="{A15A2079-8877-47B1-AA98-74F0BF0A1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79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0" name="Oval 3315">
                <a:extLst>
                  <a:ext uri="{FF2B5EF4-FFF2-40B4-BE49-F238E27FC236}">
                    <a16:creationId xmlns:a16="http://schemas.microsoft.com/office/drawing/2014/main" id="{3CBBF466-1247-4430-9C7A-FB53D856A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8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1" name="Oval 3316">
                <a:extLst>
                  <a:ext uri="{FF2B5EF4-FFF2-40B4-BE49-F238E27FC236}">
                    <a16:creationId xmlns:a16="http://schemas.microsoft.com/office/drawing/2014/main" id="{BC1433E7-CF95-47DA-8E45-517B2D6EA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8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2" name="Freeform 3317">
                <a:extLst>
                  <a:ext uri="{FF2B5EF4-FFF2-40B4-BE49-F238E27FC236}">
                    <a16:creationId xmlns:a16="http://schemas.microsoft.com/office/drawing/2014/main" id="{F9DBEAFD-5EB4-49C3-89BB-0BD4EA65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803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3" name="Oval 3318">
                <a:extLst>
                  <a:ext uri="{FF2B5EF4-FFF2-40B4-BE49-F238E27FC236}">
                    <a16:creationId xmlns:a16="http://schemas.microsoft.com/office/drawing/2014/main" id="{B2F363B7-AEC5-4D89-A6F5-BA6BAEE4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28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4" name="Oval 3319">
                <a:extLst>
                  <a:ext uri="{FF2B5EF4-FFF2-40B4-BE49-F238E27FC236}">
                    <a16:creationId xmlns:a16="http://schemas.microsoft.com/office/drawing/2014/main" id="{CE801A82-4475-40ED-AC99-0B2B4D049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81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5" name="Oval 3320">
                <a:extLst>
                  <a:ext uri="{FF2B5EF4-FFF2-40B4-BE49-F238E27FC236}">
                    <a16:creationId xmlns:a16="http://schemas.microsoft.com/office/drawing/2014/main" id="{8FE69E4A-5D58-407E-BBDA-EF07C2EDB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81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6" name="Freeform 3321">
                <a:extLst>
                  <a:ext uri="{FF2B5EF4-FFF2-40B4-BE49-F238E27FC236}">
                    <a16:creationId xmlns:a16="http://schemas.microsoft.com/office/drawing/2014/main" id="{9701CAA4-200E-4E90-8F2C-8E241A22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1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7" name="Oval 3322">
                <a:extLst>
                  <a:ext uri="{FF2B5EF4-FFF2-40B4-BE49-F238E27FC236}">
                    <a16:creationId xmlns:a16="http://schemas.microsoft.com/office/drawing/2014/main" id="{4104C095-F711-4E62-904C-EA98AB92F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81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8" name="Oval 3323">
                <a:extLst>
                  <a:ext uri="{FF2B5EF4-FFF2-40B4-BE49-F238E27FC236}">
                    <a16:creationId xmlns:a16="http://schemas.microsoft.com/office/drawing/2014/main" id="{73E3D6FA-1089-400B-B544-11F38569C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8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9" name="Oval 3324">
                <a:extLst>
                  <a:ext uri="{FF2B5EF4-FFF2-40B4-BE49-F238E27FC236}">
                    <a16:creationId xmlns:a16="http://schemas.microsoft.com/office/drawing/2014/main" id="{67582F4B-7869-49CF-BE98-79B94D8DC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8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0" name="Freeform 3325">
                <a:extLst>
                  <a:ext uri="{FF2B5EF4-FFF2-40B4-BE49-F238E27FC236}">
                    <a16:creationId xmlns:a16="http://schemas.microsoft.com/office/drawing/2014/main" id="{8B602598-AA13-499F-9455-2DD81DA8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21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1" name="Oval 3326">
                <a:extLst>
                  <a:ext uri="{FF2B5EF4-FFF2-40B4-BE49-F238E27FC236}">
                    <a16:creationId xmlns:a16="http://schemas.microsoft.com/office/drawing/2014/main" id="{334F9BC7-B24D-426C-A0C8-7ADEC149F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81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2" name="Oval 3327">
                <a:extLst>
                  <a:ext uri="{FF2B5EF4-FFF2-40B4-BE49-F238E27FC236}">
                    <a16:creationId xmlns:a16="http://schemas.microsoft.com/office/drawing/2014/main" id="{60651EDB-EC5F-4561-ADB0-0A7DE3045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28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3" name="Oval 3328">
                <a:extLst>
                  <a:ext uri="{FF2B5EF4-FFF2-40B4-BE49-F238E27FC236}">
                    <a16:creationId xmlns:a16="http://schemas.microsoft.com/office/drawing/2014/main" id="{25B0DA2D-B6D2-4835-9081-3A82217B0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8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4" name="Freeform 3329">
                <a:extLst>
                  <a:ext uri="{FF2B5EF4-FFF2-40B4-BE49-F238E27FC236}">
                    <a16:creationId xmlns:a16="http://schemas.microsoft.com/office/drawing/2014/main" id="{42C4A57B-2A91-462F-BBB3-746FA5F47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81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5" name="Oval 3330">
                <a:extLst>
                  <a:ext uri="{FF2B5EF4-FFF2-40B4-BE49-F238E27FC236}">
                    <a16:creationId xmlns:a16="http://schemas.microsoft.com/office/drawing/2014/main" id="{CEDDEE19-F594-4CDC-882E-E481CEE32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280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6" name="Oval 3331">
                <a:extLst>
                  <a:ext uri="{FF2B5EF4-FFF2-40B4-BE49-F238E27FC236}">
                    <a16:creationId xmlns:a16="http://schemas.microsoft.com/office/drawing/2014/main" id="{660228B7-8F7A-470B-AD78-EFADDE180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8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7" name="Oval 3332">
                <a:extLst>
                  <a:ext uri="{FF2B5EF4-FFF2-40B4-BE49-F238E27FC236}">
                    <a16:creationId xmlns:a16="http://schemas.microsoft.com/office/drawing/2014/main" id="{82A6231D-C15E-4355-BE3C-E6ACF2C8A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28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8" name="Freeform 3333">
                <a:extLst>
                  <a:ext uri="{FF2B5EF4-FFF2-40B4-BE49-F238E27FC236}">
                    <a16:creationId xmlns:a16="http://schemas.microsoft.com/office/drawing/2014/main" id="{0670C33F-C735-4AF0-9E2B-BDE9B88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81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9" name="Oval 3334">
                <a:extLst>
                  <a:ext uri="{FF2B5EF4-FFF2-40B4-BE49-F238E27FC236}">
                    <a16:creationId xmlns:a16="http://schemas.microsoft.com/office/drawing/2014/main" id="{BE2A9226-A9A1-4076-AEF9-60016CD48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787"/>
                <a:ext cx="34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0" name="Oval 3335">
                <a:extLst>
                  <a:ext uri="{FF2B5EF4-FFF2-40B4-BE49-F238E27FC236}">
                    <a16:creationId xmlns:a16="http://schemas.microsoft.com/office/drawing/2014/main" id="{6020470F-5EE2-43C2-987D-02F6EB1CD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7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1" name="Oval 3336">
                <a:extLst>
                  <a:ext uri="{FF2B5EF4-FFF2-40B4-BE49-F238E27FC236}">
                    <a16:creationId xmlns:a16="http://schemas.microsoft.com/office/drawing/2014/main" id="{C440AA3E-FB8F-4319-92F7-F99701302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7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2" name="Freeform 3337">
                <a:extLst>
                  <a:ext uri="{FF2B5EF4-FFF2-40B4-BE49-F238E27FC236}">
                    <a16:creationId xmlns:a16="http://schemas.microsoft.com/office/drawing/2014/main" id="{594F6110-EE54-4AA8-9913-81075B596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79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3" name="Oval 3338">
                <a:extLst>
                  <a:ext uri="{FF2B5EF4-FFF2-40B4-BE49-F238E27FC236}">
                    <a16:creationId xmlns:a16="http://schemas.microsoft.com/office/drawing/2014/main" id="{BB8B4309-4ECA-47E0-AF32-B65F92826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7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4" name="Oval 3339">
                <a:extLst>
                  <a:ext uri="{FF2B5EF4-FFF2-40B4-BE49-F238E27FC236}">
                    <a16:creationId xmlns:a16="http://schemas.microsoft.com/office/drawing/2014/main" id="{96687CD6-CFCA-42C0-A104-22C79989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77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5" name="Oval 3340">
                <a:extLst>
                  <a:ext uri="{FF2B5EF4-FFF2-40B4-BE49-F238E27FC236}">
                    <a16:creationId xmlns:a16="http://schemas.microsoft.com/office/drawing/2014/main" id="{014CB6A9-8F42-4DC0-9484-BBCA703F3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77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6" name="Freeform 3341">
                <a:extLst>
                  <a:ext uri="{FF2B5EF4-FFF2-40B4-BE49-F238E27FC236}">
                    <a16:creationId xmlns:a16="http://schemas.microsoft.com/office/drawing/2014/main" id="{3CD02134-1A7F-4F98-97DB-D4F62112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77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7" name="Oval 3342">
                <a:extLst>
                  <a:ext uri="{FF2B5EF4-FFF2-40B4-BE49-F238E27FC236}">
                    <a16:creationId xmlns:a16="http://schemas.microsoft.com/office/drawing/2014/main" id="{A379E959-D445-4A00-8E23-08E25CACB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73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8" name="Oval 3343">
                <a:extLst>
                  <a:ext uri="{FF2B5EF4-FFF2-40B4-BE49-F238E27FC236}">
                    <a16:creationId xmlns:a16="http://schemas.microsoft.com/office/drawing/2014/main" id="{41772043-7FFC-47FE-98C8-7DFF776EB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7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9" name="Oval 3344">
                <a:extLst>
                  <a:ext uri="{FF2B5EF4-FFF2-40B4-BE49-F238E27FC236}">
                    <a16:creationId xmlns:a16="http://schemas.microsoft.com/office/drawing/2014/main" id="{F29B633D-5443-4B46-95DB-8CC095B5C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7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0" name="Freeform 3345">
                <a:extLst>
                  <a:ext uri="{FF2B5EF4-FFF2-40B4-BE49-F238E27FC236}">
                    <a16:creationId xmlns:a16="http://schemas.microsoft.com/office/drawing/2014/main" id="{8931EF05-4B7F-4DF5-BCE2-C24B92555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747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1" name="Oval 3346">
                <a:extLst>
                  <a:ext uri="{FF2B5EF4-FFF2-40B4-BE49-F238E27FC236}">
                    <a16:creationId xmlns:a16="http://schemas.microsoft.com/office/drawing/2014/main" id="{FE7A4334-AE4D-4240-BFA3-5DD6AE45B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" y="27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2" name="Oval 3347">
                <a:extLst>
                  <a:ext uri="{FF2B5EF4-FFF2-40B4-BE49-F238E27FC236}">
                    <a16:creationId xmlns:a16="http://schemas.microsoft.com/office/drawing/2014/main" id="{A55EF35A-E8CB-4FC5-9877-F7E2CB704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71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3" name="Oval 3348">
                <a:extLst>
                  <a:ext uri="{FF2B5EF4-FFF2-40B4-BE49-F238E27FC236}">
                    <a16:creationId xmlns:a16="http://schemas.microsoft.com/office/drawing/2014/main" id="{28BBFCB8-7676-4862-86C2-278CB684D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4" name="Freeform 3349">
                <a:extLst>
                  <a:ext uri="{FF2B5EF4-FFF2-40B4-BE49-F238E27FC236}">
                    <a16:creationId xmlns:a16="http://schemas.microsoft.com/office/drawing/2014/main" id="{81F63E52-21A4-498A-8616-9021320DA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5" name="Oval 3350">
                <a:extLst>
                  <a:ext uri="{FF2B5EF4-FFF2-40B4-BE49-F238E27FC236}">
                    <a16:creationId xmlns:a16="http://schemas.microsoft.com/office/drawing/2014/main" id="{FDE7E1FE-1B47-41C8-AB18-0878F9080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66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6" name="Oval 3351">
                <a:extLst>
                  <a:ext uri="{FF2B5EF4-FFF2-40B4-BE49-F238E27FC236}">
                    <a16:creationId xmlns:a16="http://schemas.microsoft.com/office/drawing/2014/main" id="{387FA249-542F-4E73-8D7C-53EB303BF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7" name="Oval 3352">
                <a:extLst>
                  <a:ext uri="{FF2B5EF4-FFF2-40B4-BE49-F238E27FC236}">
                    <a16:creationId xmlns:a16="http://schemas.microsoft.com/office/drawing/2014/main" id="{13449915-D3B3-4A78-B95D-60DC42DBE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2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8" name="Freeform 3353">
                <a:extLst>
                  <a:ext uri="{FF2B5EF4-FFF2-40B4-BE49-F238E27FC236}">
                    <a16:creationId xmlns:a16="http://schemas.microsoft.com/office/drawing/2014/main" id="{0042FFEE-D486-41C6-93B5-0F261D96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677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9" name="Oval 3354">
                <a:extLst>
                  <a:ext uri="{FF2B5EF4-FFF2-40B4-BE49-F238E27FC236}">
                    <a16:creationId xmlns:a16="http://schemas.microsoft.com/office/drawing/2014/main" id="{54CAEC9D-CA31-4BF5-A82A-B684B247B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262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0" name="Oval 3355">
                <a:extLst>
                  <a:ext uri="{FF2B5EF4-FFF2-40B4-BE49-F238E27FC236}">
                    <a16:creationId xmlns:a16="http://schemas.microsoft.com/office/drawing/2014/main" id="{8185C52C-85CF-491B-A119-CC83DC77C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" y="26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1" name="Oval 3356">
                <a:extLst>
                  <a:ext uri="{FF2B5EF4-FFF2-40B4-BE49-F238E27FC236}">
                    <a16:creationId xmlns:a16="http://schemas.microsoft.com/office/drawing/2014/main" id="{CB523AEF-9694-44D3-BEDC-019CA37F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64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2" name="Freeform 3357">
                <a:extLst>
                  <a:ext uri="{FF2B5EF4-FFF2-40B4-BE49-F238E27FC236}">
                    <a16:creationId xmlns:a16="http://schemas.microsoft.com/office/drawing/2014/main" id="{8E435F66-1873-4EBE-AE52-31001D42C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63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3" name="Oval 3358">
                <a:extLst>
                  <a:ext uri="{FF2B5EF4-FFF2-40B4-BE49-F238E27FC236}">
                    <a16:creationId xmlns:a16="http://schemas.microsoft.com/office/drawing/2014/main" id="{38F6DD8E-BA23-4FCD-93DC-4E51E259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58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4" name="Oval 3359">
                <a:extLst>
                  <a:ext uri="{FF2B5EF4-FFF2-40B4-BE49-F238E27FC236}">
                    <a16:creationId xmlns:a16="http://schemas.microsoft.com/office/drawing/2014/main" id="{49C328BA-FAEE-4EE7-B590-DD2C2A16C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5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5" name="Oval 3360">
                <a:extLst>
                  <a:ext uri="{FF2B5EF4-FFF2-40B4-BE49-F238E27FC236}">
                    <a16:creationId xmlns:a16="http://schemas.microsoft.com/office/drawing/2014/main" id="{9B7BD5CD-E3F2-4C85-99B2-E4EDD8C5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26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6" name="Freeform 3361">
                <a:extLst>
                  <a:ext uri="{FF2B5EF4-FFF2-40B4-BE49-F238E27FC236}">
                    <a16:creationId xmlns:a16="http://schemas.microsoft.com/office/drawing/2014/main" id="{BF43C29C-7ADA-4D42-914B-FF1A85575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59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7" name="Oval 3362">
                <a:extLst>
                  <a:ext uri="{FF2B5EF4-FFF2-40B4-BE49-F238E27FC236}">
                    <a16:creationId xmlns:a16="http://schemas.microsoft.com/office/drawing/2014/main" id="{42AAA942-A7A9-404D-91FC-2780D1CD5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25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8" name="Oval 3363">
                <a:extLst>
                  <a:ext uri="{FF2B5EF4-FFF2-40B4-BE49-F238E27FC236}">
                    <a16:creationId xmlns:a16="http://schemas.microsoft.com/office/drawing/2014/main" id="{9B0E420E-6F6C-4C43-B79D-46410CBD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25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9" name="Oval 3364">
                <a:extLst>
                  <a:ext uri="{FF2B5EF4-FFF2-40B4-BE49-F238E27FC236}">
                    <a16:creationId xmlns:a16="http://schemas.microsoft.com/office/drawing/2014/main" id="{C44A8521-2B9F-4F02-BA8D-3F7DAA1D9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5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0" name="Freeform 3365">
                <a:extLst>
                  <a:ext uri="{FF2B5EF4-FFF2-40B4-BE49-F238E27FC236}">
                    <a16:creationId xmlns:a16="http://schemas.microsoft.com/office/drawing/2014/main" id="{DAE75C92-CC83-4A3C-B4C3-91A1D2983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2560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1" name="Oval 3366">
                <a:extLst>
                  <a:ext uri="{FF2B5EF4-FFF2-40B4-BE49-F238E27FC236}">
                    <a16:creationId xmlns:a16="http://schemas.microsoft.com/office/drawing/2014/main" id="{1275AA29-CC58-4609-9694-A89F61EA0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" y="2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2" name="Oval 3367">
                <a:extLst>
                  <a:ext uri="{FF2B5EF4-FFF2-40B4-BE49-F238E27FC236}">
                    <a16:creationId xmlns:a16="http://schemas.microsoft.com/office/drawing/2014/main" id="{2EFE0FC8-6DD5-4E5B-BE8C-8EB3EE286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5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3" name="Oval 3368">
                <a:extLst>
                  <a:ext uri="{FF2B5EF4-FFF2-40B4-BE49-F238E27FC236}">
                    <a16:creationId xmlns:a16="http://schemas.microsoft.com/office/drawing/2014/main" id="{21AA3B65-4C78-4ADE-AAF9-AFAAD4E20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5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4" name="Freeform 3369">
                <a:extLst>
                  <a:ext uri="{FF2B5EF4-FFF2-40B4-BE49-F238E27FC236}">
                    <a16:creationId xmlns:a16="http://schemas.microsoft.com/office/drawing/2014/main" id="{308A3D0C-8790-4265-99A1-8F5CA3B4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5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5" name="Oval 3370">
                <a:extLst>
                  <a:ext uri="{FF2B5EF4-FFF2-40B4-BE49-F238E27FC236}">
                    <a16:creationId xmlns:a16="http://schemas.microsoft.com/office/drawing/2014/main" id="{2E271F61-0968-4A0D-821D-92AA3CA7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" y="24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6" name="Oval 3371">
                <a:extLst>
                  <a:ext uri="{FF2B5EF4-FFF2-40B4-BE49-F238E27FC236}">
                    <a16:creationId xmlns:a16="http://schemas.microsoft.com/office/drawing/2014/main" id="{55EA8F35-1524-41D8-AC37-BBFF8F45F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4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7" name="Oval 3372">
                <a:extLst>
                  <a:ext uri="{FF2B5EF4-FFF2-40B4-BE49-F238E27FC236}">
                    <a16:creationId xmlns:a16="http://schemas.microsoft.com/office/drawing/2014/main" id="{FD3AC52F-3C5D-44F6-95EC-8679B531A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4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8" name="Freeform 3373">
                <a:extLst>
                  <a:ext uri="{FF2B5EF4-FFF2-40B4-BE49-F238E27FC236}">
                    <a16:creationId xmlns:a16="http://schemas.microsoft.com/office/drawing/2014/main" id="{EAC16B17-CD0C-4B75-9210-917E0A2A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24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9" name="Oval 3374">
                <a:extLst>
                  <a:ext uri="{FF2B5EF4-FFF2-40B4-BE49-F238E27FC236}">
                    <a16:creationId xmlns:a16="http://schemas.microsoft.com/office/drawing/2014/main" id="{9C812E63-1556-4525-A243-30EF09B3D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246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0" name="Oval 3375">
                <a:extLst>
                  <a:ext uri="{FF2B5EF4-FFF2-40B4-BE49-F238E27FC236}">
                    <a16:creationId xmlns:a16="http://schemas.microsoft.com/office/drawing/2014/main" id="{BF4AAEFD-AED5-4F05-81E0-F423351F8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4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1" name="Oval 3376">
                <a:extLst>
                  <a:ext uri="{FF2B5EF4-FFF2-40B4-BE49-F238E27FC236}">
                    <a16:creationId xmlns:a16="http://schemas.microsoft.com/office/drawing/2014/main" id="{507914C0-C116-4C88-A414-A71D10831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24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2" name="Freeform 3377">
                <a:extLst>
                  <a:ext uri="{FF2B5EF4-FFF2-40B4-BE49-F238E27FC236}">
                    <a16:creationId xmlns:a16="http://schemas.microsoft.com/office/drawing/2014/main" id="{E901CFC3-F48F-4A68-8C5B-6DD5F078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2467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3" name="Oval 3378">
                <a:extLst>
                  <a:ext uri="{FF2B5EF4-FFF2-40B4-BE49-F238E27FC236}">
                    <a16:creationId xmlns:a16="http://schemas.microsoft.com/office/drawing/2014/main" id="{0E9C54A5-2A70-41B1-A209-089EF14F9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" y="2443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4" name="Oval 3379">
                <a:extLst>
                  <a:ext uri="{FF2B5EF4-FFF2-40B4-BE49-F238E27FC236}">
                    <a16:creationId xmlns:a16="http://schemas.microsoft.com/office/drawing/2014/main" id="{0854DA58-6B44-4696-9A4A-77FD2BED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245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5" name="Oval 3380">
                <a:extLst>
                  <a:ext uri="{FF2B5EF4-FFF2-40B4-BE49-F238E27FC236}">
                    <a16:creationId xmlns:a16="http://schemas.microsoft.com/office/drawing/2014/main" id="{2C91C39B-6AB6-4C99-8614-74C2A9015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4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6" name="Freeform 3381">
                <a:extLst>
                  <a:ext uri="{FF2B5EF4-FFF2-40B4-BE49-F238E27FC236}">
                    <a16:creationId xmlns:a16="http://schemas.microsoft.com/office/drawing/2014/main" id="{F6027DC8-9E79-4C7B-8E48-93721E0C2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5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7" name="Oval 3382">
                <a:extLst>
                  <a:ext uri="{FF2B5EF4-FFF2-40B4-BE49-F238E27FC236}">
                    <a16:creationId xmlns:a16="http://schemas.microsoft.com/office/drawing/2014/main" id="{4902FABA-BCED-4B2B-86D5-C4B8F80C3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4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8" name="Oval 3383">
                <a:extLst>
                  <a:ext uri="{FF2B5EF4-FFF2-40B4-BE49-F238E27FC236}">
                    <a16:creationId xmlns:a16="http://schemas.microsoft.com/office/drawing/2014/main" id="{E29D7150-D225-4C88-B208-A137E1DDD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43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9" name="Oval 3384">
                <a:extLst>
                  <a:ext uri="{FF2B5EF4-FFF2-40B4-BE49-F238E27FC236}">
                    <a16:creationId xmlns:a16="http://schemas.microsoft.com/office/drawing/2014/main" id="{169B5D93-04EB-4893-8697-6A322327B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0" name="Freeform 3385">
                <a:extLst>
                  <a:ext uri="{FF2B5EF4-FFF2-40B4-BE49-F238E27FC236}">
                    <a16:creationId xmlns:a16="http://schemas.microsoft.com/office/drawing/2014/main" id="{BABE6AD6-BAEC-4784-BB1E-0A8A31C3D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44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1" name="Oval 3386">
                <a:extLst>
                  <a:ext uri="{FF2B5EF4-FFF2-40B4-BE49-F238E27FC236}">
                    <a16:creationId xmlns:a16="http://schemas.microsoft.com/office/drawing/2014/main" id="{CAB03B61-4D70-48BD-A1B4-56929ECD8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4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2" name="Oval 3387">
                <a:extLst>
                  <a:ext uri="{FF2B5EF4-FFF2-40B4-BE49-F238E27FC236}">
                    <a16:creationId xmlns:a16="http://schemas.microsoft.com/office/drawing/2014/main" id="{0FAEA712-2BB6-4D9A-95DD-90740356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43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3" name="Oval 3388">
                <a:extLst>
                  <a:ext uri="{FF2B5EF4-FFF2-40B4-BE49-F238E27FC236}">
                    <a16:creationId xmlns:a16="http://schemas.microsoft.com/office/drawing/2014/main" id="{9A3855DA-3C57-4D7F-A6E5-D8310053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4" name="Freeform 3389">
                <a:extLst>
                  <a:ext uri="{FF2B5EF4-FFF2-40B4-BE49-F238E27FC236}">
                    <a16:creationId xmlns:a16="http://schemas.microsoft.com/office/drawing/2014/main" id="{BECC6960-F25C-450E-BA75-5CDC27D44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0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5" name="Oval 3390">
                <a:extLst>
                  <a:ext uri="{FF2B5EF4-FFF2-40B4-BE49-F238E27FC236}">
                    <a16:creationId xmlns:a16="http://schemas.microsoft.com/office/drawing/2014/main" id="{C9DC929B-FD84-495C-8B30-17804377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50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6" name="Oval 3391">
                <a:extLst>
                  <a:ext uri="{FF2B5EF4-FFF2-40B4-BE49-F238E27FC236}">
                    <a16:creationId xmlns:a16="http://schemas.microsoft.com/office/drawing/2014/main" id="{F65FD7AD-0397-4EF4-AB24-D6690DD65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" y="25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7" name="Oval 3392">
                <a:extLst>
                  <a:ext uri="{FF2B5EF4-FFF2-40B4-BE49-F238E27FC236}">
                    <a16:creationId xmlns:a16="http://schemas.microsoft.com/office/drawing/2014/main" id="{39BB6A63-D8C0-4A60-9AA3-C7F5D6FDE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251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8" name="Freeform 3393">
                <a:extLst>
                  <a:ext uri="{FF2B5EF4-FFF2-40B4-BE49-F238E27FC236}">
                    <a16:creationId xmlns:a16="http://schemas.microsoft.com/office/drawing/2014/main" id="{C9AC9F2A-77D9-4F53-ADDB-FB2C247D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51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9" name="Oval 3394">
                <a:extLst>
                  <a:ext uri="{FF2B5EF4-FFF2-40B4-BE49-F238E27FC236}">
                    <a16:creationId xmlns:a16="http://schemas.microsoft.com/office/drawing/2014/main" id="{A92320BD-5525-4E65-BA86-E900B652A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48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0" name="Oval 3395">
                <a:extLst>
                  <a:ext uri="{FF2B5EF4-FFF2-40B4-BE49-F238E27FC236}">
                    <a16:creationId xmlns:a16="http://schemas.microsoft.com/office/drawing/2014/main" id="{EC09D564-CB4D-4435-9862-740343641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1" name="Oval 3396">
                <a:extLst>
                  <a:ext uri="{FF2B5EF4-FFF2-40B4-BE49-F238E27FC236}">
                    <a16:creationId xmlns:a16="http://schemas.microsoft.com/office/drawing/2014/main" id="{9C118687-176D-4CAF-ADD7-18D7BEF79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24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2" name="Freeform 3397">
                <a:extLst>
                  <a:ext uri="{FF2B5EF4-FFF2-40B4-BE49-F238E27FC236}">
                    <a16:creationId xmlns:a16="http://schemas.microsoft.com/office/drawing/2014/main" id="{12315B62-1EB1-412C-AC26-4025D5445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488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3" name="Oval 3398">
                <a:extLst>
                  <a:ext uri="{FF2B5EF4-FFF2-40B4-BE49-F238E27FC236}">
                    <a16:creationId xmlns:a16="http://schemas.microsoft.com/office/drawing/2014/main" id="{BD87F753-4843-4E8D-ACF4-399BCC652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4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4" name="Oval 3399">
                <a:extLst>
                  <a:ext uri="{FF2B5EF4-FFF2-40B4-BE49-F238E27FC236}">
                    <a16:creationId xmlns:a16="http://schemas.microsoft.com/office/drawing/2014/main" id="{7D514900-D54C-489E-BD81-BFB381A06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2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5" name="Oval 3400">
                <a:extLst>
                  <a:ext uri="{FF2B5EF4-FFF2-40B4-BE49-F238E27FC236}">
                    <a16:creationId xmlns:a16="http://schemas.microsoft.com/office/drawing/2014/main" id="{2FE5ADD6-835C-4DB3-B31C-52B51EC6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24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6" name="Freeform 3401">
                <a:extLst>
                  <a:ext uri="{FF2B5EF4-FFF2-40B4-BE49-F238E27FC236}">
                    <a16:creationId xmlns:a16="http://schemas.microsoft.com/office/drawing/2014/main" id="{B1CC6E36-362B-4BDC-BC4B-97B0DCFD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47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7" name="Oval 3402">
                <a:extLst>
                  <a:ext uri="{FF2B5EF4-FFF2-40B4-BE49-F238E27FC236}">
                    <a16:creationId xmlns:a16="http://schemas.microsoft.com/office/drawing/2014/main" id="{6ED492D4-029D-41E8-A98F-AD18A8D29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24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8" name="Oval 3403">
                <a:extLst>
                  <a:ext uri="{FF2B5EF4-FFF2-40B4-BE49-F238E27FC236}">
                    <a16:creationId xmlns:a16="http://schemas.microsoft.com/office/drawing/2014/main" id="{992FCB19-C37D-4FA6-AFD2-1C7D82E3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2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9" name="Oval 3404">
                <a:extLst>
                  <a:ext uri="{FF2B5EF4-FFF2-40B4-BE49-F238E27FC236}">
                    <a16:creationId xmlns:a16="http://schemas.microsoft.com/office/drawing/2014/main" id="{8F3C40AC-03DD-4E74-B27E-ABBA26C0A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4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0" name="Freeform 3405">
                <a:extLst>
                  <a:ext uri="{FF2B5EF4-FFF2-40B4-BE49-F238E27FC236}">
                    <a16:creationId xmlns:a16="http://schemas.microsoft.com/office/drawing/2014/main" id="{4BF4A91F-0C24-4A0A-9435-473A0798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72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1" name="Oval 3406">
                <a:extLst>
                  <a:ext uri="{FF2B5EF4-FFF2-40B4-BE49-F238E27FC236}">
                    <a16:creationId xmlns:a16="http://schemas.microsoft.com/office/drawing/2014/main" id="{F8D2D36E-853D-4091-BAEB-EC74AFCD3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46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2" name="Oval 3407">
                <a:extLst>
                  <a:ext uri="{FF2B5EF4-FFF2-40B4-BE49-F238E27FC236}">
                    <a16:creationId xmlns:a16="http://schemas.microsoft.com/office/drawing/2014/main" id="{FD9DA7E7-CF74-4D85-AD38-2ABC8374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24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3" name="Oval 3408">
                <a:extLst>
                  <a:ext uri="{FF2B5EF4-FFF2-40B4-BE49-F238E27FC236}">
                    <a16:creationId xmlns:a16="http://schemas.microsoft.com/office/drawing/2014/main" id="{28A10F26-A40C-4290-BA2A-A5F7DC749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24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4" name="Freeform 3409">
                <a:extLst>
                  <a:ext uri="{FF2B5EF4-FFF2-40B4-BE49-F238E27FC236}">
                    <a16:creationId xmlns:a16="http://schemas.microsoft.com/office/drawing/2014/main" id="{42E41497-BA44-4468-B8AA-258F19323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47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82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5" name="Oval 3410">
                <a:extLst>
                  <a:ext uri="{FF2B5EF4-FFF2-40B4-BE49-F238E27FC236}">
                    <a16:creationId xmlns:a16="http://schemas.microsoft.com/office/drawing/2014/main" id="{193E9A39-9697-4A05-BB62-B0E5ACAF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48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6" name="Oval 3411">
                <a:extLst>
                  <a:ext uri="{FF2B5EF4-FFF2-40B4-BE49-F238E27FC236}">
                    <a16:creationId xmlns:a16="http://schemas.microsoft.com/office/drawing/2014/main" id="{80E134A3-EDE5-4811-8CB6-BAB9253CA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24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7" name="Oval 3412">
                <a:extLst>
                  <a:ext uri="{FF2B5EF4-FFF2-40B4-BE49-F238E27FC236}">
                    <a16:creationId xmlns:a16="http://schemas.microsoft.com/office/drawing/2014/main" id="{5CD95525-D8F2-499F-8A6C-9B40B2B5B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49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8" name="Freeform 3413">
                <a:extLst>
                  <a:ext uri="{FF2B5EF4-FFF2-40B4-BE49-F238E27FC236}">
                    <a16:creationId xmlns:a16="http://schemas.microsoft.com/office/drawing/2014/main" id="{6D8AC6D2-BB94-4F9E-B723-7940AE96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4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9" name="Oval 3414">
                <a:extLst>
                  <a:ext uri="{FF2B5EF4-FFF2-40B4-BE49-F238E27FC236}">
                    <a16:creationId xmlns:a16="http://schemas.microsoft.com/office/drawing/2014/main" id="{0D749F6B-2CD8-4AE1-A819-212B19E56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51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0" name="Oval 3415">
                <a:extLst>
                  <a:ext uri="{FF2B5EF4-FFF2-40B4-BE49-F238E27FC236}">
                    <a16:creationId xmlns:a16="http://schemas.microsoft.com/office/drawing/2014/main" id="{6EC7F543-55C7-48A5-A10D-A225E3138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" y="252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1" name="Oval 3416">
                <a:extLst>
                  <a:ext uri="{FF2B5EF4-FFF2-40B4-BE49-F238E27FC236}">
                    <a16:creationId xmlns:a16="http://schemas.microsoft.com/office/drawing/2014/main" id="{F39F9C9F-F7AD-4653-9569-ADFCFCD75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25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2" name="Freeform 3417">
                <a:extLst>
                  <a:ext uri="{FF2B5EF4-FFF2-40B4-BE49-F238E27FC236}">
                    <a16:creationId xmlns:a16="http://schemas.microsoft.com/office/drawing/2014/main" id="{36EE0F1F-35E0-4294-84A1-9D3ECA0D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252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3" name="Oval 3418">
                <a:extLst>
                  <a:ext uri="{FF2B5EF4-FFF2-40B4-BE49-F238E27FC236}">
                    <a16:creationId xmlns:a16="http://schemas.microsoft.com/office/drawing/2014/main" id="{11BC469C-D4FA-415A-B7D7-7D79DBE99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254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4" name="Oval 3419">
                <a:extLst>
                  <a:ext uri="{FF2B5EF4-FFF2-40B4-BE49-F238E27FC236}">
                    <a16:creationId xmlns:a16="http://schemas.microsoft.com/office/drawing/2014/main" id="{B1B03B80-20CD-4D8B-A6DF-E223D1131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5" name="Oval 3420">
                <a:extLst>
                  <a:ext uri="{FF2B5EF4-FFF2-40B4-BE49-F238E27FC236}">
                    <a16:creationId xmlns:a16="http://schemas.microsoft.com/office/drawing/2014/main" id="{71D181A3-0778-440D-855D-7CD0A49C7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5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6" name="Freeform 3421">
                <a:extLst>
                  <a:ext uri="{FF2B5EF4-FFF2-40B4-BE49-F238E27FC236}">
                    <a16:creationId xmlns:a16="http://schemas.microsoft.com/office/drawing/2014/main" id="{A6586503-1126-4047-9357-52D43345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55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7" name="Oval 3422">
                <a:extLst>
                  <a:ext uri="{FF2B5EF4-FFF2-40B4-BE49-F238E27FC236}">
                    <a16:creationId xmlns:a16="http://schemas.microsoft.com/office/drawing/2014/main" id="{61C0CD73-A69D-4CD4-9A53-4269CC06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5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8" name="Oval 3423">
                <a:extLst>
                  <a:ext uri="{FF2B5EF4-FFF2-40B4-BE49-F238E27FC236}">
                    <a16:creationId xmlns:a16="http://schemas.microsoft.com/office/drawing/2014/main" id="{290887AA-C78A-46FA-A5E9-8FD38C4F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9" name="Oval 3424">
                <a:extLst>
                  <a:ext uri="{FF2B5EF4-FFF2-40B4-BE49-F238E27FC236}">
                    <a16:creationId xmlns:a16="http://schemas.microsoft.com/office/drawing/2014/main" id="{1C93679C-CBCC-403C-8B87-0840302FF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2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0" name="Freeform 3425">
                <a:extLst>
                  <a:ext uri="{FF2B5EF4-FFF2-40B4-BE49-F238E27FC236}">
                    <a16:creationId xmlns:a16="http://schemas.microsoft.com/office/drawing/2014/main" id="{514EDD6A-3C27-4181-9A03-44461807F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25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1" name="Oval 3426">
                <a:extLst>
                  <a:ext uri="{FF2B5EF4-FFF2-40B4-BE49-F238E27FC236}">
                    <a16:creationId xmlns:a16="http://schemas.microsoft.com/office/drawing/2014/main" id="{A1A26F17-F4D2-4E19-AC51-732015C0D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" y="2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2" name="Oval 3427">
                <a:extLst>
                  <a:ext uri="{FF2B5EF4-FFF2-40B4-BE49-F238E27FC236}">
                    <a16:creationId xmlns:a16="http://schemas.microsoft.com/office/drawing/2014/main" id="{FEDDDF37-2F92-4BB2-9DE7-A3FD694A1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6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3" name="Oval 3428">
                <a:extLst>
                  <a:ext uri="{FF2B5EF4-FFF2-40B4-BE49-F238E27FC236}">
                    <a16:creationId xmlns:a16="http://schemas.microsoft.com/office/drawing/2014/main" id="{741EAE71-1D93-4531-AD28-C6436ABD5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6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4" name="Freeform 3429">
                <a:extLst>
                  <a:ext uri="{FF2B5EF4-FFF2-40B4-BE49-F238E27FC236}">
                    <a16:creationId xmlns:a16="http://schemas.microsoft.com/office/drawing/2014/main" id="{912591B5-84E7-4A75-B5EF-2468982B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63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5" name="Oval 3430">
                <a:extLst>
                  <a:ext uri="{FF2B5EF4-FFF2-40B4-BE49-F238E27FC236}">
                    <a16:creationId xmlns:a16="http://schemas.microsoft.com/office/drawing/2014/main" id="{5CEF1346-6EF4-4FC3-82E6-7704E5FE6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66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6" name="Oval 3431">
                <a:extLst>
                  <a:ext uri="{FF2B5EF4-FFF2-40B4-BE49-F238E27FC236}">
                    <a16:creationId xmlns:a16="http://schemas.microsoft.com/office/drawing/2014/main" id="{27268F7E-2D2E-42A9-82D0-505A87474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6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7" name="Oval 3432">
                <a:extLst>
                  <a:ext uri="{FF2B5EF4-FFF2-40B4-BE49-F238E27FC236}">
                    <a16:creationId xmlns:a16="http://schemas.microsoft.com/office/drawing/2014/main" id="{B9744338-231D-41AB-AC72-704031DBA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267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8" name="Freeform 3433">
                <a:extLst>
                  <a:ext uri="{FF2B5EF4-FFF2-40B4-BE49-F238E27FC236}">
                    <a16:creationId xmlns:a16="http://schemas.microsoft.com/office/drawing/2014/main" id="{DB1645EF-FF28-4364-90C5-74F2D7FF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266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82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9" name="Oval 3434">
                <a:extLst>
                  <a:ext uri="{FF2B5EF4-FFF2-40B4-BE49-F238E27FC236}">
                    <a16:creationId xmlns:a16="http://schemas.microsoft.com/office/drawing/2014/main" id="{0A780010-EA07-4BBA-A189-86140D130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270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0" name="Oval 3435">
                <a:extLst>
                  <a:ext uri="{FF2B5EF4-FFF2-40B4-BE49-F238E27FC236}">
                    <a16:creationId xmlns:a16="http://schemas.microsoft.com/office/drawing/2014/main" id="{F198DA94-FB18-4F2E-B829-8D662827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70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1" name="Oval 3436">
                <a:extLst>
                  <a:ext uri="{FF2B5EF4-FFF2-40B4-BE49-F238E27FC236}">
                    <a16:creationId xmlns:a16="http://schemas.microsoft.com/office/drawing/2014/main" id="{A629BC7C-12A6-422C-AFAE-FEC697C3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71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2" name="Freeform 3437">
                <a:extLst>
                  <a:ext uri="{FF2B5EF4-FFF2-40B4-BE49-F238E27FC236}">
                    <a16:creationId xmlns:a16="http://schemas.microsoft.com/office/drawing/2014/main" id="{07689ACC-D16F-4D48-8F8D-1831C3D3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70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3" name="Oval 3438">
                <a:extLst>
                  <a:ext uri="{FF2B5EF4-FFF2-40B4-BE49-F238E27FC236}">
                    <a16:creationId xmlns:a16="http://schemas.microsoft.com/office/drawing/2014/main" id="{3A375488-75AA-4B79-BC99-ED2A1251A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73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4" name="Oval 3439">
                <a:extLst>
                  <a:ext uri="{FF2B5EF4-FFF2-40B4-BE49-F238E27FC236}">
                    <a16:creationId xmlns:a16="http://schemas.microsoft.com/office/drawing/2014/main" id="{904DAE64-26BF-4BA1-8B35-F41BDE752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273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5" name="Oval 3440">
                <a:extLst>
                  <a:ext uri="{FF2B5EF4-FFF2-40B4-BE49-F238E27FC236}">
                    <a16:creationId xmlns:a16="http://schemas.microsoft.com/office/drawing/2014/main" id="{86B9C2BA-58B9-4923-A348-A98AA1FEF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274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6" name="Freeform 3441">
                <a:extLst>
                  <a:ext uri="{FF2B5EF4-FFF2-40B4-BE49-F238E27FC236}">
                    <a16:creationId xmlns:a16="http://schemas.microsoft.com/office/drawing/2014/main" id="{13D1973F-E779-4006-9755-F9C45067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273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7" name="Oval 3442">
                <a:extLst>
                  <a:ext uri="{FF2B5EF4-FFF2-40B4-BE49-F238E27FC236}">
                    <a16:creationId xmlns:a16="http://schemas.microsoft.com/office/drawing/2014/main" id="{42F66F01-D716-4612-8013-8FDDB0F40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75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8" name="Oval 3443">
                <a:extLst>
                  <a:ext uri="{FF2B5EF4-FFF2-40B4-BE49-F238E27FC236}">
                    <a16:creationId xmlns:a16="http://schemas.microsoft.com/office/drawing/2014/main" id="{5BA2F9F9-FBF1-417C-B042-3619B9FB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9" name="Oval 3444">
                <a:extLst>
                  <a:ext uri="{FF2B5EF4-FFF2-40B4-BE49-F238E27FC236}">
                    <a16:creationId xmlns:a16="http://schemas.microsoft.com/office/drawing/2014/main" id="{96C138B7-F5AD-4EB6-86B3-66A47488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" y="276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0" name="Freeform 3445">
                <a:extLst>
                  <a:ext uri="{FF2B5EF4-FFF2-40B4-BE49-F238E27FC236}">
                    <a16:creationId xmlns:a16="http://schemas.microsoft.com/office/drawing/2014/main" id="{869971DC-E609-4C16-A57A-02640F0B6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765"/>
                <a:ext cx="29" cy="27"/>
              </a:xfrm>
              <a:custGeom>
                <a:avLst/>
                <a:gdLst>
                  <a:gd name="T0" fmla="*/ 0 w 12"/>
                  <a:gd name="T1" fmla="*/ 138 h 10"/>
                  <a:gd name="T2" fmla="*/ 58 w 12"/>
                  <a:gd name="T3" fmla="*/ 176 h 10"/>
                  <a:gd name="T4" fmla="*/ 157 w 12"/>
                  <a:gd name="T5" fmla="*/ 59 h 10"/>
                  <a:gd name="T6" fmla="*/ 140 w 12"/>
                  <a:gd name="T7" fmla="*/ 0 h 10"/>
                  <a:gd name="T8" fmla="*/ 169 w 12"/>
                  <a:gd name="T9" fmla="*/ 81 h 10"/>
                  <a:gd name="T10" fmla="*/ 70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1" name="Oval 3446">
                <a:extLst>
                  <a:ext uri="{FF2B5EF4-FFF2-40B4-BE49-F238E27FC236}">
                    <a16:creationId xmlns:a16="http://schemas.microsoft.com/office/drawing/2014/main" id="{5E4E7E43-0311-4162-98B5-E342B4B72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277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2" name="Oval 3447">
                <a:extLst>
                  <a:ext uri="{FF2B5EF4-FFF2-40B4-BE49-F238E27FC236}">
                    <a16:creationId xmlns:a16="http://schemas.microsoft.com/office/drawing/2014/main" id="{CE007667-573C-4BA3-AEA8-B9240D3B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27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3" name="Oval 3448">
                <a:extLst>
                  <a:ext uri="{FF2B5EF4-FFF2-40B4-BE49-F238E27FC236}">
                    <a16:creationId xmlns:a16="http://schemas.microsoft.com/office/drawing/2014/main" id="{8D7125F2-4544-4B4E-909D-D3BBCB2C8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7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4" name="Freeform 3449">
                <a:extLst>
                  <a:ext uri="{FF2B5EF4-FFF2-40B4-BE49-F238E27FC236}">
                    <a16:creationId xmlns:a16="http://schemas.microsoft.com/office/drawing/2014/main" id="{AD377E7D-79C9-4611-BE99-1049A325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8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5" name="Oval 3450">
                <a:extLst>
                  <a:ext uri="{FF2B5EF4-FFF2-40B4-BE49-F238E27FC236}">
                    <a16:creationId xmlns:a16="http://schemas.microsoft.com/office/drawing/2014/main" id="{98E4985C-F78A-41BF-AB6F-2653D6BF2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7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6" name="Oval 3451">
                <a:extLst>
                  <a:ext uri="{FF2B5EF4-FFF2-40B4-BE49-F238E27FC236}">
                    <a16:creationId xmlns:a16="http://schemas.microsoft.com/office/drawing/2014/main" id="{D5DF23F9-BFB8-4532-8701-D85E3F824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7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7" name="Oval 3452">
                <a:extLst>
                  <a:ext uri="{FF2B5EF4-FFF2-40B4-BE49-F238E27FC236}">
                    <a16:creationId xmlns:a16="http://schemas.microsoft.com/office/drawing/2014/main" id="{1CA841F7-2782-4182-8A13-C6E5F0DB2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7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8" name="Freeform 3453">
                <a:extLst>
                  <a:ext uri="{FF2B5EF4-FFF2-40B4-BE49-F238E27FC236}">
                    <a16:creationId xmlns:a16="http://schemas.microsoft.com/office/drawing/2014/main" id="{CA06BB94-429D-404D-A602-AE147AE54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787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9" name="Oval 3454">
                <a:extLst>
                  <a:ext uri="{FF2B5EF4-FFF2-40B4-BE49-F238E27FC236}">
                    <a16:creationId xmlns:a16="http://schemas.microsoft.com/office/drawing/2014/main" id="{8834EE12-C138-48A8-BD9E-000F93342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77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0" name="Oval 3455">
                <a:extLst>
                  <a:ext uri="{FF2B5EF4-FFF2-40B4-BE49-F238E27FC236}">
                    <a16:creationId xmlns:a16="http://schemas.microsoft.com/office/drawing/2014/main" id="{98EA2867-DAD0-485A-A506-DA858A870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278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1" name="Oval 3456">
                <a:extLst>
                  <a:ext uri="{FF2B5EF4-FFF2-40B4-BE49-F238E27FC236}">
                    <a16:creationId xmlns:a16="http://schemas.microsoft.com/office/drawing/2014/main" id="{CACDD4E2-61DF-46E7-B7C0-03DBC96F0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27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2" name="Freeform 3457">
                <a:extLst>
                  <a:ext uri="{FF2B5EF4-FFF2-40B4-BE49-F238E27FC236}">
                    <a16:creationId xmlns:a16="http://schemas.microsoft.com/office/drawing/2014/main" id="{030D5786-4F6D-4ADF-AD03-A7FAAC5C7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78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3" name="Oval 3458">
                <a:extLst>
                  <a:ext uri="{FF2B5EF4-FFF2-40B4-BE49-F238E27FC236}">
                    <a16:creationId xmlns:a16="http://schemas.microsoft.com/office/drawing/2014/main" id="{3B36B0CF-F836-41DA-A565-1310A01A4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765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4" name="Oval 3459">
                <a:extLst>
                  <a:ext uri="{FF2B5EF4-FFF2-40B4-BE49-F238E27FC236}">
                    <a16:creationId xmlns:a16="http://schemas.microsoft.com/office/drawing/2014/main" id="{44395475-2DF5-4FD0-B056-E23C116F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277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5" name="Oval 3460">
                <a:extLst>
                  <a:ext uri="{FF2B5EF4-FFF2-40B4-BE49-F238E27FC236}">
                    <a16:creationId xmlns:a16="http://schemas.microsoft.com/office/drawing/2014/main" id="{DA5DC8FE-55CF-4354-8CEC-BE1288A8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277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6" name="Freeform 3461">
                <a:extLst>
                  <a:ext uri="{FF2B5EF4-FFF2-40B4-BE49-F238E27FC236}">
                    <a16:creationId xmlns:a16="http://schemas.microsoft.com/office/drawing/2014/main" id="{E6BBF791-EF81-44A2-AC35-CE91E41E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77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7" name="Oval 3462">
                <a:extLst>
                  <a:ext uri="{FF2B5EF4-FFF2-40B4-BE49-F238E27FC236}">
                    <a16:creationId xmlns:a16="http://schemas.microsoft.com/office/drawing/2014/main" id="{4C77B2CE-6974-40D5-B529-2AE02847A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7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8" name="Oval 3463">
                <a:extLst>
                  <a:ext uri="{FF2B5EF4-FFF2-40B4-BE49-F238E27FC236}">
                    <a16:creationId xmlns:a16="http://schemas.microsoft.com/office/drawing/2014/main" id="{F48EE1F9-6286-40F5-9140-8F44FDBB9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27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9" name="Oval 3464">
                <a:extLst>
                  <a:ext uri="{FF2B5EF4-FFF2-40B4-BE49-F238E27FC236}">
                    <a16:creationId xmlns:a16="http://schemas.microsoft.com/office/drawing/2014/main" id="{23CB8823-B8EE-4D33-9CA8-13BDE36FA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27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0" name="Freeform 3465">
                <a:extLst>
                  <a:ext uri="{FF2B5EF4-FFF2-40B4-BE49-F238E27FC236}">
                    <a16:creationId xmlns:a16="http://schemas.microsoft.com/office/drawing/2014/main" id="{4203BD7E-7F1C-48F3-8E2B-EB323B5D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7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58 w 12"/>
                  <a:gd name="T5" fmla="*/ 55 h 10"/>
                  <a:gd name="T6" fmla="*/ 145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" name="Oval 3466">
                <a:extLst>
                  <a:ext uri="{FF2B5EF4-FFF2-40B4-BE49-F238E27FC236}">
                    <a16:creationId xmlns:a16="http://schemas.microsoft.com/office/drawing/2014/main" id="{EFDE67BE-5DD4-469A-94DD-198428A17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71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2" name="Oval 3467">
                <a:extLst>
                  <a:ext uri="{FF2B5EF4-FFF2-40B4-BE49-F238E27FC236}">
                    <a16:creationId xmlns:a16="http://schemas.microsoft.com/office/drawing/2014/main" id="{A6609512-4ECA-4F51-8BEE-5024FC56F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3" name="Oval 3468">
                <a:extLst>
                  <a:ext uri="{FF2B5EF4-FFF2-40B4-BE49-F238E27FC236}">
                    <a16:creationId xmlns:a16="http://schemas.microsoft.com/office/drawing/2014/main" id="{709D453D-AD4C-4DD5-BDAE-CE188848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27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4" name="Freeform 3469">
                <a:extLst>
                  <a:ext uri="{FF2B5EF4-FFF2-40B4-BE49-F238E27FC236}">
                    <a16:creationId xmlns:a16="http://schemas.microsoft.com/office/drawing/2014/main" id="{B28B9E1C-60B0-43E1-AE6D-A59994D4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72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82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5" name="Oval 3470">
                <a:extLst>
                  <a:ext uri="{FF2B5EF4-FFF2-40B4-BE49-F238E27FC236}">
                    <a16:creationId xmlns:a16="http://schemas.microsoft.com/office/drawing/2014/main" id="{7E1DD514-4A82-48C7-9E6B-80C214044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68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6" name="Oval 3471">
                <a:extLst>
                  <a:ext uri="{FF2B5EF4-FFF2-40B4-BE49-F238E27FC236}">
                    <a16:creationId xmlns:a16="http://schemas.microsoft.com/office/drawing/2014/main" id="{B8FEFB0A-07DF-4B10-BC78-6471F912B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7" name="Oval 3472">
                <a:extLst>
                  <a:ext uri="{FF2B5EF4-FFF2-40B4-BE49-F238E27FC236}">
                    <a16:creationId xmlns:a16="http://schemas.microsoft.com/office/drawing/2014/main" id="{0D12B3F6-BE46-456C-803F-E6B6AA609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69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8" name="Freeform 3473">
                <a:extLst>
                  <a:ext uri="{FF2B5EF4-FFF2-40B4-BE49-F238E27FC236}">
                    <a16:creationId xmlns:a16="http://schemas.microsoft.com/office/drawing/2014/main" id="{943A68D6-A4BF-4A34-82BC-99DB17679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69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9" name="Oval 3474">
                <a:extLst>
                  <a:ext uri="{FF2B5EF4-FFF2-40B4-BE49-F238E27FC236}">
                    <a16:creationId xmlns:a16="http://schemas.microsoft.com/office/drawing/2014/main" id="{A32EB4AA-8EFF-4518-A5BB-DEB291CD7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64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0" name="Oval 3475">
                <a:extLst>
                  <a:ext uri="{FF2B5EF4-FFF2-40B4-BE49-F238E27FC236}">
                    <a16:creationId xmlns:a16="http://schemas.microsoft.com/office/drawing/2014/main" id="{09F2BD73-F1C4-466B-9ED4-AA7D14D6C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26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1" name="Oval 3476">
                <a:extLst>
                  <a:ext uri="{FF2B5EF4-FFF2-40B4-BE49-F238E27FC236}">
                    <a16:creationId xmlns:a16="http://schemas.microsoft.com/office/drawing/2014/main" id="{01BE620D-CF86-4952-8E44-242DB1253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65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2" name="Freeform 3477">
                <a:extLst>
                  <a:ext uri="{FF2B5EF4-FFF2-40B4-BE49-F238E27FC236}">
                    <a16:creationId xmlns:a16="http://schemas.microsoft.com/office/drawing/2014/main" id="{A7693703-6298-4319-9A02-0C795B59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5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3" name="Oval 3478">
                <a:extLst>
                  <a:ext uri="{FF2B5EF4-FFF2-40B4-BE49-F238E27FC236}">
                    <a16:creationId xmlns:a16="http://schemas.microsoft.com/office/drawing/2014/main" id="{BECEE6EB-E481-4179-8095-FFC115C4F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60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4" name="Oval 3479">
                <a:extLst>
                  <a:ext uri="{FF2B5EF4-FFF2-40B4-BE49-F238E27FC236}">
                    <a16:creationId xmlns:a16="http://schemas.microsoft.com/office/drawing/2014/main" id="{F83FF130-45A5-4C18-B15A-2D63FD70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26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5" name="Oval 3480">
                <a:extLst>
                  <a:ext uri="{FF2B5EF4-FFF2-40B4-BE49-F238E27FC236}">
                    <a16:creationId xmlns:a16="http://schemas.microsoft.com/office/drawing/2014/main" id="{8635D5D9-CA4F-4C89-8C69-793AA5F9A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6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6" name="Freeform 3481">
                <a:extLst>
                  <a:ext uri="{FF2B5EF4-FFF2-40B4-BE49-F238E27FC236}">
                    <a16:creationId xmlns:a16="http://schemas.microsoft.com/office/drawing/2014/main" id="{35BD08A0-C942-426E-9BAB-90FE35224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61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7" name="Oval 3482">
                <a:extLst>
                  <a:ext uri="{FF2B5EF4-FFF2-40B4-BE49-F238E27FC236}">
                    <a16:creationId xmlns:a16="http://schemas.microsoft.com/office/drawing/2014/main" id="{056F03A4-6355-4540-96B5-76D820A6C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56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8" name="Oval 3483">
                <a:extLst>
                  <a:ext uri="{FF2B5EF4-FFF2-40B4-BE49-F238E27FC236}">
                    <a16:creationId xmlns:a16="http://schemas.microsoft.com/office/drawing/2014/main" id="{0DF06E7F-A8D9-437D-B350-4AAE85E0F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5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9" name="Oval 3484">
                <a:extLst>
                  <a:ext uri="{FF2B5EF4-FFF2-40B4-BE49-F238E27FC236}">
                    <a16:creationId xmlns:a16="http://schemas.microsoft.com/office/drawing/2014/main" id="{C5718799-2C33-478C-9061-397D8B161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57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0" name="Freeform 3485">
                <a:extLst>
                  <a:ext uri="{FF2B5EF4-FFF2-40B4-BE49-F238E27FC236}">
                    <a16:creationId xmlns:a16="http://schemas.microsoft.com/office/drawing/2014/main" id="{0358F943-A943-42FE-81F5-64033104A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571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2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1" name="Oval 3486">
                <a:extLst>
                  <a:ext uri="{FF2B5EF4-FFF2-40B4-BE49-F238E27FC236}">
                    <a16:creationId xmlns:a16="http://schemas.microsoft.com/office/drawing/2014/main" id="{1DD7710C-AF8A-45DE-B45A-A2BE1579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25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2" name="Oval 3487">
                <a:extLst>
                  <a:ext uri="{FF2B5EF4-FFF2-40B4-BE49-F238E27FC236}">
                    <a16:creationId xmlns:a16="http://schemas.microsoft.com/office/drawing/2014/main" id="{6244718F-3C90-472A-A45D-35AD1D77B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25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3" name="Oval 3488">
                <a:extLst>
                  <a:ext uri="{FF2B5EF4-FFF2-40B4-BE49-F238E27FC236}">
                    <a16:creationId xmlns:a16="http://schemas.microsoft.com/office/drawing/2014/main" id="{865C6BDA-C192-440A-81F9-84DF32924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25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4" name="Freeform 3489">
                <a:extLst>
                  <a:ext uri="{FF2B5EF4-FFF2-40B4-BE49-F238E27FC236}">
                    <a16:creationId xmlns:a16="http://schemas.microsoft.com/office/drawing/2014/main" id="{9E8B5B3A-C07A-464F-82A2-B28E2EBA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2536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82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5" name="Oval 3490">
                <a:extLst>
                  <a:ext uri="{FF2B5EF4-FFF2-40B4-BE49-F238E27FC236}">
                    <a16:creationId xmlns:a16="http://schemas.microsoft.com/office/drawing/2014/main" id="{096DC38B-8A25-474A-A050-43BBB210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501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6" name="Oval 3491">
                <a:extLst>
                  <a:ext uri="{FF2B5EF4-FFF2-40B4-BE49-F238E27FC236}">
                    <a16:creationId xmlns:a16="http://schemas.microsoft.com/office/drawing/2014/main" id="{DE91CEBD-08F6-4E7C-BB39-928E09E6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5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7" name="Oval 3492">
                <a:extLst>
                  <a:ext uri="{FF2B5EF4-FFF2-40B4-BE49-F238E27FC236}">
                    <a16:creationId xmlns:a16="http://schemas.microsoft.com/office/drawing/2014/main" id="{C3C6CFB5-FB0A-41FC-AA78-A21634E6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51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8" name="Freeform 3493">
                <a:extLst>
                  <a:ext uri="{FF2B5EF4-FFF2-40B4-BE49-F238E27FC236}">
                    <a16:creationId xmlns:a16="http://schemas.microsoft.com/office/drawing/2014/main" id="{766AB6B3-5488-4325-850B-CA7C19F95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50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9" name="Oval 3494">
                <a:extLst>
                  <a:ext uri="{FF2B5EF4-FFF2-40B4-BE49-F238E27FC236}">
                    <a16:creationId xmlns:a16="http://schemas.microsoft.com/office/drawing/2014/main" id="{5E11BEFA-63FC-4E53-B6D9-2DE5C6A4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0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0" name="Oval 3495">
                <a:extLst>
                  <a:ext uri="{FF2B5EF4-FFF2-40B4-BE49-F238E27FC236}">
                    <a16:creationId xmlns:a16="http://schemas.microsoft.com/office/drawing/2014/main" id="{89FB5E5F-94CB-41C9-9E2E-8905ED290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0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1" name="Oval 3496">
                <a:extLst>
                  <a:ext uri="{FF2B5EF4-FFF2-40B4-BE49-F238E27FC236}">
                    <a16:creationId xmlns:a16="http://schemas.microsoft.com/office/drawing/2014/main" id="{D95CBAA9-6B54-48A8-94AD-646940BDF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2" name="Freeform 3497">
                <a:extLst>
                  <a:ext uri="{FF2B5EF4-FFF2-40B4-BE49-F238E27FC236}">
                    <a16:creationId xmlns:a16="http://schemas.microsoft.com/office/drawing/2014/main" id="{B3E76995-AF52-48AD-94DF-FEDDD48D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51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76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3" name="Oval 3498">
                <a:extLst>
                  <a:ext uri="{FF2B5EF4-FFF2-40B4-BE49-F238E27FC236}">
                    <a16:creationId xmlns:a16="http://schemas.microsoft.com/office/drawing/2014/main" id="{11105667-72CA-4790-A729-AE972F939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2517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4" name="Oval 3499">
                <a:extLst>
                  <a:ext uri="{FF2B5EF4-FFF2-40B4-BE49-F238E27FC236}">
                    <a16:creationId xmlns:a16="http://schemas.microsoft.com/office/drawing/2014/main" id="{87A85E23-B3F2-4486-8BE4-3FBB6F42D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25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5" name="Oval 3500">
                <a:extLst>
                  <a:ext uri="{FF2B5EF4-FFF2-40B4-BE49-F238E27FC236}">
                    <a16:creationId xmlns:a16="http://schemas.microsoft.com/office/drawing/2014/main" id="{9463858B-6DEE-4D9D-93CF-95943A466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25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6" name="Freeform 3501">
                <a:extLst>
                  <a:ext uri="{FF2B5EF4-FFF2-40B4-BE49-F238E27FC236}">
                    <a16:creationId xmlns:a16="http://schemas.microsoft.com/office/drawing/2014/main" id="{33C54B72-0180-4291-80AF-D2E6CB3B4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52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7" name="Oval 3502">
                <a:extLst>
                  <a:ext uri="{FF2B5EF4-FFF2-40B4-BE49-F238E27FC236}">
                    <a16:creationId xmlns:a16="http://schemas.microsoft.com/office/drawing/2014/main" id="{82D3441F-FE0B-4881-8143-E1717416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547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8" name="Oval 3503">
                <a:extLst>
                  <a:ext uri="{FF2B5EF4-FFF2-40B4-BE49-F238E27FC236}">
                    <a16:creationId xmlns:a16="http://schemas.microsoft.com/office/drawing/2014/main" id="{F78E44DE-6E16-49B7-938F-366BE1C4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5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9" name="Oval 3504">
                <a:extLst>
                  <a:ext uri="{FF2B5EF4-FFF2-40B4-BE49-F238E27FC236}">
                    <a16:creationId xmlns:a16="http://schemas.microsoft.com/office/drawing/2014/main" id="{4353AC3D-8D4A-4BA8-8F70-BAB8779A5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5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0696" name="Freeform 3505">
              <a:extLst>
                <a:ext uri="{FF2B5EF4-FFF2-40B4-BE49-F238E27FC236}">
                  <a16:creationId xmlns:a16="http://schemas.microsoft.com/office/drawing/2014/main" id="{2E9B01F4-F1C1-4883-A4C1-762C9EDD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555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97" name="Oval 3506">
              <a:extLst>
                <a:ext uri="{FF2B5EF4-FFF2-40B4-BE49-F238E27FC236}">
                  <a16:creationId xmlns:a16="http://schemas.microsoft.com/office/drawing/2014/main" id="{DA7CAB5E-EBFD-4720-9F2C-0691A15F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" y="2584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698" name="Oval 3507">
              <a:extLst>
                <a:ext uri="{FF2B5EF4-FFF2-40B4-BE49-F238E27FC236}">
                  <a16:creationId xmlns:a16="http://schemas.microsoft.com/office/drawing/2014/main" id="{3A274AD0-F926-4809-9F05-185B18D50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92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699" name="Oval 3508">
              <a:extLst>
                <a:ext uri="{FF2B5EF4-FFF2-40B4-BE49-F238E27FC236}">
                  <a16:creationId xmlns:a16="http://schemas.microsoft.com/office/drawing/2014/main" id="{19E3258C-61AE-4735-A7B8-4CFDF606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25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0" name="Freeform 3509">
              <a:extLst>
                <a:ext uri="{FF2B5EF4-FFF2-40B4-BE49-F238E27FC236}">
                  <a16:creationId xmlns:a16="http://schemas.microsoft.com/office/drawing/2014/main" id="{4BD15624-3A89-433D-AC32-4187C048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592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56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1" name="Oval 3510">
              <a:extLst>
                <a:ext uri="{FF2B5EF4-FFF2-40B4-BE49-F238E27FC236}">
                  <a16:creationId xmlns:a16="http://schemas.microsoft.com/office/drawing/2014/main" id="{A50AAA89-4DA1-4574-A11A-69E094996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627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2" name="Oval 3511">
              <a:extLst>
                <a:ext uri="{FF2B5EF4-FFF2-40B4-BE49-F238E27FC236}">
                  <a16:creationId xmlns:a16="http://schemas.microsoft.com/office/drawing/2014/main" id="{87903C40-6F3C-4AFD-8B72-4904DB6FB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263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3" name="Oval 3512">
              <a:extLst>
                <a:ext uri="{FF2B5EF4-FFF2-40B4-BE49-F238E27FC236}">
                  <a16:creationId xmlns:a16="http://schemas.microsoft.com/office/drawing/2014/main" id="{E97F142C-0B99-4ED4-BD94-9B1F0957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" y="2640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4" name="Freeform 3513">
              <a:extLst>
                <a:ext uri="{FF2B5EF4-FFF2-40B4-BE49-F238E27FC236}">
                  <a16:creationId xmlns:a16="http://schemas.microsoft.com/office/drawing/2014/main" id="{8E926715-0DFF-4D0C-B8BD-D53C345E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635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5" name="Oval 3514">
              <a:extLst>
                <a:ext uri="{FF2B5EF4-FFF2-40B4-BE49-F238E27FC236}">
                  <a16:creationId xmlns:a16="http://schemas.microsoft.com/office/drawing/2014/main" id="{DB001ECB-4F39-4891-9783-E11AA50D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2669"/>
              <a:ext cx="37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6" name="Oval 3515">
              <a:extLst>
                <a:ext uri="{FF2B5EF4-FFF2-40B4-BE49-F238E27FC236}">
                  <a16:creationId xmlns:a16="http://schemas.microsoft.com/office/drawing/2014/main" id="{12A35569-3E0E-477A-8884-26EC0686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67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7" name="Oval 3516">
              <a:extLst>
                <a:ext uri="{FF2B5EF4-FFF2-40B4-BE49-F238E27FC236}">
                  <a16:creationId xmlns:a16="http://schemas.microsoft.com/office/drawing/2014/main" id="{B768160B-4593-45E6-86BC-E5942D80C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268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8" name="Freeform 3517">
              <a:extLst>
                <a:ext uri="{FF2B5EF4-FFF2-40B4-BE49-F238E27FC236}">
                  <a16:creationId xmlns:a16="http://schemas.microsoft.com/office/drawing/2014/main" id="{4507633A-0D26-4FE9-93E7-3108EC95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2677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9" name="Oval 3518">
              <a:extLst>
                <a:ext uri="{FF2B5EF4-FFF2-40B4-BE49-F238E27FC236}">
                  <a16:creationId xmlns:a16="http://schemas.microsoft.com/office/drawing/2014/main" id="{FACD3C07-747F-493D-A603-9B37A029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707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0" name="Oval 3519">
              <a:extLst>
                <a:ext uri="{FF2B5EF4-FFF2-40B4-BE49-F238E27FC236}">
                  <a16:creationId xmlns:a16="http://schemas.microsoft.com/office/drawing/2014/main" id="{F13222BA-138F-4D53-A531-28494AF2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" y="2712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1" name="Oval 3520">
              <a:extLst>
                <a:ext uri="{FF2B5EF4-FFF2-40B4-BE49-F238E27FC236}">
                  <a16:creationId xmlns:a16="http://schemas.microsoft.com/office/drawing/2014/main" id="{49E3B26A-EF0E-4ADB-BD0E-97A83E163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27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2" name="Freeform 3521">
              <a:extLst>
                <a:ext uri="{FF2B5EF4-FFF2-40B4-BE49-F238E27FC236}">
                  <a16:creationId xmlns:a16="http://schemas.microsoft.com/office/drawing/2014/main" id="{04561720-901A-47B9-AB38-BD77B0CF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2715"/>
              <a:ext cx="32" cy="29"/>
            </a:xfrm>
            <a:custGeom>
              <a:avLst/>
              <a:gdLst>
                <a:gd name="T0" fmla="*/ 0 w 13"/>
                <a:gd name="T1" fmla="*/ 124 h 11"/>
                <a:gd name="T2" fmla="*/ 74 w 13"/>
                <a:gd name="T3" fmla="*/ 182 h 11"/>
                <a:gd name="T4" fmla="*/ 162 w 13"/>
                <a:gd name="T5" fmla="*/ 55 h 11"/>
                <a:gd name="T6" fmla="*/ 153 w 13"/>
                <a:gd name="T7" fmla="*/ 0 h 11"/>
                <a:gd name="T8" fmla="*/ 194 w 13"/>
                <a:gd name="T9" fmla="*/ 90 h 11"/>
                <a:gd name="T10" fmla="*/ 91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13" name="Oval 3522">
              <a:extLst>
                <a:ext uri="{FF2B5EF4-FFF2-40B4-BE49-F238E27FC236}">
                  <a16:creationId xmlns:a16="http://schemas.microsoft.com/office/drawing/2014/main" id="{C126EB13-F3AB-41FA-B3BF-D2B89D39A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731"/>
              <a:ext cx="38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4" name="Oval 3523">
              <a:extLst>
                <a:ext uri="{FF2B5EF4-FFF2-40B4-BE49-F238E27FC236}">
                  <a16:creationId xmlns:a16="http://schemas.microsoft.com/office/drawing/2014/main" id="{F47BFBAC-8E97-4C36-A5F6-29C49C9C4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273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5" name="Oval 3524">
              <a:extLst>
                <a:ext uri="{FF2B5EF4-FFF2-40B4-BE49-F238E27FC236}">
                  <a16:creationId xmlns:a16="http://schemas.microsoft.com/office/drawing/2014/main" id="{13B690A4-FF12-4E90-B019-8B95A28BD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44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6" name="Freeform 3525">
              <a:extLst>
                <a:ext uri="{FF2B5EF4-FFF2-40B4-BE49-F238E27FC236}">
                  <a16:creationId xmlns:a16="http://schemas.microsoft.com/office/drawing/2014/main" id="{1260B46F-706F-406F-8BAB-5D22820C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739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17" name="Oval 3526">
              <a:extLst>
                <a:ext uri="{FF2B5EF4-FFF2-40B4-BE49-F238E27FC236}">
                  <a16:creationId xmlns:a16="http://schemas.microsoft.com/office/drawing/2014/main" id="{4D9FB528-2701-48E8-984B-08FC6E235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2741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8" name="Oval 3527">
              <a:extLst>
                <a:ext uri="{FF2B5EF4-FFF2-40B4-BE49-F238E27FC236}">
                  <a16:creationId xmlns:a16="http://schemas.microsoft.com/office/drawing/2014/main" id="{85670023-06E1-4E23-B843-BB01F6E1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747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9" name="Oval 3528">
              <a:extLst>
                <a:ext uri="{FF2B5EF4-FFF2-40B4-BE49-F238E27FC236}">
                  <a16:creationId xmlns:a16="http://schemas.microsoft.com/office/drawing/2014/main" id="{E50CC64A-F364-46E5-BB97-28E87F2AC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27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0" name="Freeform 3529">
              <a:extLst>
                <a:ext uri="{FF2B5EF4-FFF2-40B4-BE49-F238E27FC236}">
                  <a16:creationId xmlns:a16="http://schemas.microsoft.com/office/drawing/2014/main" id="{42C3996E-3A6B-41F9-A6DE-EB97AC45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749"/>
              <a:ext cx="33" cy="30"/>
            </a:xfrm>
            <a:custGeom>
              <a:avLst/>
              <a:gdLst>
                <a:gd name="T0" fmla="*/ 0 w 13"/>
                <a:gd name="T1" fmla="*/ 142 h 11"/>
                <a:gd name="T2" fmla="*/ 84 w 13"/>
                <a:gd name="T3" fmla="*/ 185 h 11"/>
                <a:gd name="T4" fmla="*/ 180 w 13"/>
                <a:gd name="T5" fmla="*/ 60 h 11"/>
                <a:gd name="T6" fmla="*/ 160 w 13"/>
                <a:gd name="T7" fmla="*/ 0 h 11"/>
                <a:gd name="T8" fmla="*/ 213 w 13"/>
                <a:gd name="T9" fmla="*/ 104 h 11"/>
                <a:gd name="T10" fmla="*/ 96 w 13"/>
                <a:gd name="T11" fmla="*/ 224 h 11"/>
                <a:gd name="T12" fmla="*/ 0 w 13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1" name="Oval 3530">
              <a:extLst>
                <a:ext uri="{FF2B5EF4-FFF2-40B4-BE49-F238E27FC236}">
                  <a16:creationId xmlns:a16="http://schemas.microsoft.com/office/drawing/2014/main" id="{A86BEA08-9643-494B-AE49-B3E2D88A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736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2" name="Oval 3531">
              <a:extLst>
                <a:ext uri="{FF2B5EF4-FFF2-40B4-BE49-F238E27FC236}">
                  <a16:creationId xmlns:a16="http://schemas.microsoft.com/office/drawing/2014/main" id="{F39BF301-8CD2-43D9-9A35-B79CF24C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274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3" name="Oval 3532">
              <a:extLst>
                <a:ext uri="{FF2B5EF4-FFF2-40B4-BE49-F238E27FC236}">
                  <a16:creationId xmlns:a16="http://schemas.microsoft.com/office/drawing/2014/main" id="{1E9E4289-FFE0-45D7-863E-42EB46917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" y="27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4" name="Freeform 3533">
              <a:extLst>
                <a:ext uri="{FF2B5EF4-FFF2-40B4-BE49-F238E27FC236}">
                  <a16:creationId xmlns:a16="http://schemas.microsoft.com/office/drawing/2014/main" id="{87B5B121-DCC3-42B6-9139-B71E2557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744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5" name="Oval 3534">
              <a:extLst>
                <a:ext uri="{FF2B5EF4-FFF2-40B4-BE49-F238E27FC236}">
                  <a16:creationId xmlns:a16="http://schemas.microsoft.com/office/drawing/2014/main" id="{2CA9BA9F-CFEF-4D09-A24F-05E55089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715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6" name="Oval 3535">
              <a:extLst>
                <a:ext uri="{FF2B5EF4-FFF2-40B4-BE49-F238E27FC236}">
                  <a16:creationId xmlns:a16="http://schemas.microsoft.com/office/drawing/2014/main" id="{65BD8A9A-3B65-42A3-B0F7-6D0001E62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72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7" name="Oval 3536">
              <a:extLst>
                <a:ext uri="{FF2B5EF4-FFF2-40B4-BE49-F238E27FC236}">
                  <a16:creationId xmlns:a16="http://schemas.microsoft.com/office/drawing/2014/main" id="{2C582902-B44C-4984-B8EB-80589EA9B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27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8" name="Freeform 3537">
              <a:extLst>
                <a:ext uri="{FF2B5EF4-FFF2-40B4-BE49-F238E27FC236}">
                  <a16:creationId xmlns:a16="http://schemas.microsoft.com/office/drawing/2014/main" id="{C5EF1D60-E7C7-419E-AD93-54C33346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725"/>
              <a:ext cx="30" cy="30"/>
            </a:xfrm>
            <a:custGeom>
              <a:avLst/>
              <a:gdLst>
                <a:gd name="T0" fmla="*/ 0 w 12"/>
                <a:gd name="T1" fmla="*/ 142 h 11"/>
                <a:gd name="T2" fmla="*/ 83 w 12"/>
                <a:gd name="T3" fmla="*/ 185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82 h 11"/>
                <a:gd name="T10" fmla="*/ 95 w 12"/>
                <a:gd name="T11" fmla="*/ 224 h 11"/>
                <a:gd name="T12" fmla="*/ 0 w 12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0"/>
                    <a:pt x="10" y="0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8"/>
                    <a:pt x="10" y="11"/>
                    <a:pt x="6" y="11"/>
                  </a:cubicBezTo>
                  <a:cubicBezTo>
                    <a:pt x="3" y="11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9" name="Oval 3538">
              <a:extLst>
                <a:ext uri="{FF2B5EF4-FFF2-40B4-BE49-F238E27FC236}">
                  <a16:creationId xmlns:a16="http://schemas.microsoft.com/office/drawing/2014/main" id="{F695F0FE-5F5A-4DA7-B4E1-0258AE5BB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685"/>
              <a:ext cx="37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0" name="Oval 3539">
              <a:extLst>
                <a:ext uri="{FF2B5EF4-FFF2-40B4-BE49-F238E27FC236}">
                  <a16:creationId xmlns:a16="http://schemas.microsoft.com/office/drawing/2014/main" id="{A43EE357-B79D-44AC-ADC2-89342844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269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1" name="Oval 3540">
              <a:extLst>
                <a:ext uri="{FF2B5EF4-FFF2-40B4-BE49-F238E27FC236}">
                  <a16:creationId xmlns:a16="http://schemas.microsoft.com/office/drawing/2014/main" id="{DFCB46DF-CF20-4625-BB23-FFDE99328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696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2" name="Freeform 3541">
              <a:extLst>
                <a:ext uri="{FF2B5EF4-FFF2-40B4-BE49-F238E27FC236}">
                  <a16:creationId xmlns:a16="http://schemas.microsoft.com/office/drawing/2014/main" id="{297D977E-A920-472D-ACBC-EFCD81C9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2693"/>
              <a:ext cx="30" cy="30"/>
            </a:xfrm>
            <a:custGeom>
              <a:avLst/>
              <a:gdLst>
                <a:gd name="T0" fmla="*/ 0 w 12"/>
                <a:gd name="T1" fmla="*/ 164 h 11"/>
                <a:gd name="T2" fmla="*/ 63 w 12"/>
                <a:gd name="T3" fmla="*/ 202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104 h 11"/>
                <a:gd name="T10" fmla="*/ 95 w 12"/>
                <a:gd name="T11" fmla="*/ 224 h 11"/>
                <a:gd name="T12" fmla="*/ 0 w 12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33" name="Oval 3542">
              <a:extLst>
                <a:ext uri="{FF2B5EF4-FFF2-40B4-BE49-F238E27FC236}">
                  <a16:creationId xmlns:a16="http://schemas.microsoft.com/office/drawing/2014/main" id="{23CC12B7-B7BE-44A1-B82C-A18CC1813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2643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4" name="Oval 3543">
              <a:extLst>
                <a:ext uri="{FF2B5EF4-FFF2-40B4-BE49-F238E27FC236}">
                  <a16:creationId xmlns:a16="http://schemas.microsoft.com/office/drawing/2014/main" id="{EADF0093-8616-437A-9469-AFAA5275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2651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5" name="Oval 3544">
              <a:extLst>
                <a:ext uri="{FF2B5EF4-FFF2-40B4-BE49-F238E27FC236}">
                  <a16:creationId xmlns:a16="http://schemas.microsoft.com/office/drawing/2014/main" id="{B2AD0AA3-3398-43DB-885B-2B8507F2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6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6" name="Freeform 3545">
              <a:extLst>
                <a:ext uri="{FF2B5EF4-FFF2-40B4-BE49-F238E27FC236}">
                  <a16:creationId xmlns:a16="http://schemas.microsoft.com/office/drawing/2014/main" id="{46CC1B5E-CFEE-4B0D-B902-5853E40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65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37" name="Oval 3546">
              <a:extLst>
                <a:ext uri="{FF2B5EF4-FFF2-40B4-BE49-F238E27FC236}">
                  <a16:creationId xmlns:a16="http://schemas.microsoft.com/office/drawing/2014/main" id="{1470B46A-13F4-4351-923A-161050FE6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259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8" name="Oval 3547">
              <a:extLst>
                <a:ext uri="{FF2B5EF4-FFF2-40B4-BE49-F238E27FC236}">
                  <a16:creationId xmlns:a16="http://schemas.microsoft.com/office/drawing/2014/main" id="{AEEEBC4B-3AB1-44DC-8678-0034CB8E2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60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9" name="Oval 3548">
              <a:extLst>
                <a:ext uri="{FF2B5EF4-FFF2-40B4-BE49-F238E27FC236}">
                  <a16:creationId xmlns:a16="http://schemas.microsoft.com/office/drawing/2014/main" id="{0D681D10-A48D-4DC6-ACFC-45372E02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6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0" name="Freeform 3549">
              <a:extLst>
                <a:ext uri="{FF2B5EF4-FFF2-40B4-BE49-F238E27FC236}">
                  <a16:creationId xmlns:a16="http://schemas.microsoft.com/office/drawing/2014/main" id="{4374C609-6BC2-4E5E-BCC6-7DA713BB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603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6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83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5" y="11"/>
                  </a:cubicBezTo>
                  <a:cubicBezTo>
                    <a:pt x="3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1" name="Oval 3550">
              <a:extLst>
                <a:ext uri="{FF2B5EF4-FFF2-40B4-BE49-F238E27FC236}">
                  <a16:creationId xmlns:a16="http://schemas.microsoft.com/office/drawing/2014/main" id="{45FE0E8F-2750-4C2B-AD8C-2DFB5DD8E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5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2" name="Oval 3551">
              <a:extLst>
                <a:ext uri="{FF2B5EF4-FFF2-40B4-BE49-F238E27FC236}">
                  <a16:creationId xmlns:a16="http://schemas.microsoft.com/office/drawing/2014/main" id="{FA6315E6-7A11-4222-80D0-A1772169A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557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3" name="Oval 3552">
              <a:extLst>
                <a:ext uri="{FF2B5EF4-FFF2-40B4-BE49-F238E27FC236}">
                  <a16:creationId xmlns:a16="http://schemas.microsoft.com/office/drawing/2014/main" id="{F1517741-3DA0-49E7-AEDF-3786DFF5F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256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4" name="Freeform 3553">
              <a:extLst>
                <a:ext uri="{FF2B5EF4-FFF2-40B4-BE49-F238E27FC236}">
                  <a16:creationId xmlns:a16="http://schemas.microsoft.com/office/drawing/2014/main" id="{6BD25A25-3031-44C5-9138-58F408D0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560"/>
              <a:ext cx="33" cy="29"/>
            </a:xfrm>
            <a:custGeom>
              <a:avLst/>
              <a:gdLst>
                <a:gd name="T0" fmla="*/ 0 w 13"/>
                <a:gd name="T1" fmla="*/ 145 h 11"/>
                <a:gd name="T2" fmla="*/ 84 w 13"/>
                <a:gd name="T3" fmla="*/ 182 h 11"/>
                <a:gd name="T4" fmla="*/ 193 w 13"/>
                <a:gd name="T5" fmla="*/ 55 h 11"/>
                <a:gd name="T6" fmla="*/ 180 w 13"/>
                <a:gd name="T7" fmla="*/ 0 h 11"/>
                <a:gd name="T8" fmla="*/ 213 w 13"/>
                <a:gd name="T9" fmla="*/ 90 h 11"/>
                <a:gd name="T10" fmla="*/ 96 w 13"/>
                <a:gd name="T11" fmla="*/ 200 h 11"/>
                <a:gd name="T12" fmla="*/ 0 w 13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3" y="9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5" name="Oval 3554">
              <a:extLst>
                <a:ext uri="{FF2B5EF4-FFF2-40B4-BE49-F238E27FC236}">
                  <a16:creationId xmlns:a16="http://schemas.microsoft.com/office/drawing/2014/main" id="{7361C7E3-8380-4ADE-A666-3F3A67DB5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51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6" name="Oval 3555">
              <a:extLst>
                <a:ext uri="{FF2B5EF4-FFF2-40B4-BE49-F238E27FC236}">
                  <a16:creationId xmlns:a16="http://schemas.microsoft.com/office/drawing/2014/main" id="{1FF99246-2496-4D5E-A845-E371DA65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2525"/>
              <a:ext cx="14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7" name="Oval 3556">
              <a:extLst>
                <a:ext uri="{FF2B5EF4-FFF2-40B4-BE49-F238E27FC236}">
                  <a16:creationId xmlns:a16="http://schemas.microsoft.com/office/drawing/2014/main" id="{E709FCCC-2181-4E6D-AF36-D5C0DCC1F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531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8" name="Freeform 3557">
              <a:extLst>
                <a:ext uri="{FF2B5EF4-FFF2-40B4-BE49-F238E27FC236}">
                  <a16:creationId xmlns:a16="http://schemas.microsoft.com/office/drawing/2014/main" id="{06036BBE-643B-439D-8B3C-B17DEF07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52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9" name="Oval 3558">
              <a:extLst>
                <a:ext uri="{FF2B5EF4-FFF2-40B4-BE49-F238E27FC236}">
                  <a16:creationId xmlns:a16="http://schemas.microsoft.com/office/drawing/2014/main" id="{7F818C4D-3545-4001-84BD-A49A2F309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536"/>
              <a:ext cx="43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0" name="Oval 3559">
              <a:extLst>
                <a:ext uri="{FF2B5EF4-FFF2-40B4-BE49-F238E27FC236}">
                  <a16:creationId xmlns:a16="http://schemas.microsoft.com/office/drawing/2014/main" id="{8D058D03-F5F1-4C93-BABC-22C00FC54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" y="2544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1" name="Oval 3560">
              <a:extLst>
                <a:ext uri="{FF2B5EF4-FFF2-40B4-BE49-F238E27FC236}">
                  <a16:creationId xmlns:a16="http://schemas.microsoft.com/office/drawing/2014/main" id="{C12C8335-1CD2-47FE-8CF6-7EAB1995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5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2" name="Freeform 3561">
              <a:extLst>
                <a:ext uri="{FF2B5EF4-FFF2-40B4-BE49-F238E27FC236}">
                  <a16:creationId xmlns:a16="http://schemas.microsoft.com/office/drawing/2014/main" id="{8105A7CB-A15E-4D7D-8E0F-3B5EE6DE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544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117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53" name="Oval 3562">
              <a:extLst>
                <a:ext uri="{FF2B5EF4-FFF2-40B4-BE49-F238E27FC236}">
                  <a16:creationId xmlns:a16="http://schemas.microsoft.com/office/drawing/2014/main" id="{266BEEA5-3990-41A0-9AFD-A164AC700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539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4" name="Oval 3563">
              <a:extLst>
                <a:ext uri="{FF2B5EF4-FFF2-40B4-BE49-F238E27FC236}">
                  <a16:creationId xmlns:a16="http://schemas.microsoft.com/office/drawing/2014/main" id="{0A3C7B53-E916-4412-B084-6539E488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254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5" name="Oval 3564">
              <a:extLst>
                <a:ext uri="{FF2B5EF4-FFF2-40B4-BE49-F238E27FC236}">
                  <a16:creationId xmlns:a16="http://schemas.microsoft.com/office/drawing/2014/main" id="{8129DA1F-4F0A-42BC-8B61-64F28B2EA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55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6" name="Freeform 3565">
              <a:extLst>
                <a:ext uri="{FF2B5EF4-FFF2-40B4-BE49-F238E27FC236}">
                  <a16:creationId xmlns:a16="http://schemas.microsoft.com/office/drawing/2014/main" id="{36E6BFCE-83FC-421A-A4B1-BD4A2A64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54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57" name="Oval 3566">
              <a:extLst>
                <a:ext uri="{FF2B5EF4-FFF2-40B4-BE49-F238E27FC236}">
                  <a16:creationId xmlns:a16="http://schemas.microsoft.com/office/drawing/2014/main" id="{E9E08A2C-4B51-4395-B943-9AE792A5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2573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8" name="Oval 3567">
              <a:extLst>
                <a:ext uri="{FF2B5EF4-FFF2-40B4-BE49-F238E27FC236}">
                  <a16:creationId xmlns:a16="http://schemas.microsoft.com/office/drawing/2014/main" id="{F2F80018-824F-48E2-8703-1270FFFE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58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9" name="Oval 3568">
              <a:extLst>
                <a:ext uri="{FF2B5EF4-FFF2-40B4-BE49-F238E27FC236}">
                  <a16:creationId xmlns:a16="http://schemas.microsoft.com/office/drawing/2014/main" id="{CBEE5717-D6C5-444F-B385-7423DDEF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25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0" name="Freeform 3569">
              <a:extLst>
                <a:ext uri="{FF2B5EF4-FFF2-40B4-BE49-F238E27FC236}">
                  <a16:creationId xmlns:a16="http://schemas.microsoft.com/office/drawing/2014/main" id="{C9D4A81E-5F8F-48C3-B3F4-D5456F686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58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1" name="Oval 3570">
              <a:extLst>
                <a:ext uri="{FF2B5EF4-FFF2-40B4-BE49-F238E27FC236}">
                  <a16:creationId xmlns:a16="http://schemas.microsoft.com/office/drawing/2014/main" id="{E1645ABE-B1D2-499F-B244-F2E1498B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2616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2" name="Oval 3571">
              <a:extLst>
                <a:ext uri="{FF2B5EF4-FFF2-40B4-BE49-F238E27FC236}">
                  <a16:creationId xmlns:a16="http://schemas.microsoft.com/office/drawing/2014/main" id="{CD350EED-F65D-4FED-BE48-CC8504DD5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624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3" name="Oval 3572">
              <a:extLst>
                <a:ext uri="{FF2B5EF4-FFF2-40B4-BE49-F238E27FC236}">
                  <a16:creationId xmlns:a16="http://schemas.microsoft.com/office/drawing/2014/main" id="{58F18793-BA66-44DA-B581-C34308D1B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6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4" name="Freeform 3573">
              <a:extLst>
                <a:ext uri="{FF2B5EF4-FFF2-40B4-BE49-F238E27FC236}">
                  <a16:creationId xmlns:a16="http://schemas.microsoft.com/office/drawing/2014/main" id="{2CFD2E97-2F39-4835-8334-157776DE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624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5" name="Oval 3574">
              <a:extLst>
                <a:ext uri="{FF2B5EF4-FFF2-40B4-BE49-F238E27FC236}">
                  <a16:creationId xmlns:a16="http://schemas.microsoft.com/office/drawing/2014/main" id="{0C9F826A-A8E3-484D-B400-307586CDF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659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6" name="Oval 3575">
              <a:extLst>
                <a:ext uri="{FF2B5EF4-FFF2-40B4-BE49-F238E27FC236}">
                  <a16:creationId xmlns:a16="http://schemas.microsoft.com/office/drawing/2014/main" id="{959287D6-9E22-4CEC-8194-A255C5BCD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" y="2667"/>
              <a:ext cx="14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7" name="Oval 3576">
              <a:extLst>
                <a:ext uri="{FF2B5EF4-FFF2-40B4-BE49-F238E27FC236}">
                  <a16:creationId xmlns:a16="http://schemas.microsoft.com/office/drawing/2014/main" id="{C809663C-25F8-4E3F-A674-DC539E30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6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8" name="Freeform 3577">
              <a:extLst>
                <a:ext uri="{FF2B5EF4-FFF2-40B4-BE49-F238E27FC236}">
                  <a16:creationId xmlns:a16="http://schemas.microsoft.com/office/drawing/2014/main" id="{1CE7A036-9840-474D-A303-220E91FC0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66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103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9" name="Oval 3578">
              <a:extLst>
                <a:ext uri="{FF2B5EF4-FFF2-40B4-BE49-F238E27FC236}">
                  <a16:creationId xmlns:a16="http://schemas.microsoft.com/office/drawing/2014/main" id="{5F20048D-C63F-4FCD-9C52-A8530D2FA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693"/>
              <a:ext cx="40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0" name="Oval 3579">
              <a:extLst>
                <a:ext uri="{FF2B5EF4-FFF2-40B4-BE49-F238E27FC236}">
                  <a16:creationId xmlns:a16="http://schemas.microsoft.com/office/drawing/2014/main" id="{D98B02F3-2752-4D08-91E1-9559B2B5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701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1" name="Oval 3580">
              <a:extLst>
                <a:ext uri="{FF2B5EF4-FFF2-40B4-BE49-F238E27FC236}">
                  <a16:creationId xmlns:a16="http://schemas.microsoft.com/office/drawing/2014/main" id="{7B7407B8-E7E5-48FA-8D16-206F893AD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270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2" name="Freeform 3581">
              <a:extLst>
                <a:ext uri="{FF2B5EF4-FFF2-40B4-BE49-F238E27FC236}">
                  <a16:creationId xmlns:a16="http://schemas.microsoft.com/office/drawing/2014/main" id="{0C213A2E-4DAA-4610-A89E-0C71D969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70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73" name="Oval 3582">
              <a:extLst>
                <a:ext uri="{FF2B5EF4-FFF2-40B4-BE49-F238E27FC236}">
                  <a16:creationId xmlns:a16="http://schemas.microsoft.com/office/drawing/2014/main" id="{738AA874-5E59-44D5-A87C-E96FD78C3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270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4" name="Oval 3583">
              <a:extLst>
                <a:ext uri="{FF2B5EF4-FFF2-40B4-BE49-F238E27FC236}">
                  <a16:creationId xmlns:a16="http://schemas.microsoft.com/office/drawing/2014/main" id="{1D58DCA3-5F6A-4562-93D1-1F3C9B2A1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1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5" name="Oval 3584">
              <a:extLst>
                <a:ext uri="{FF2B5EF4-FFF2-40B4-BE49-F238E27FC236}">
                  <a16:creationId xmlns:a16="http://schemas.microsoft.com/office/drawing/2014/main" id="{EE6CC228-A927-4ABD-A1BD-432295E9F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" y="271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6" name="Freeform 3585">
              <a:extLst>
                <a:ext uri="{FF2B5EF4-FFF2-40B4-BE49-F238E27FC236}">
                  <a16:creationId xmlns:a16="http://schemas.microsoft.com/office/drawing/2014/main" id="{961806B8-EEF1-45DB-97C5-931FAEB9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71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63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77" name="Oval 3586">
              <a:extLst>
                <a:ext uri="{FF2B5EF4-FFF2-40B4-BE49-F238E27FC236}">
                  <a16:creationId xmlns:a16="http://schemas.microsoft.com/office/drawing/2014/main" id="{B7E47920-A7D5-43E0-B779-802A825E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699"/>
              <a:ext cx="43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8" name="Oval 3587">
              <a:extLst>
                <a:ext uri="{FF2B5EF4-FFF2-40B4-BE49-F238E27FC236}">
                  <a16:creationId xmlns:a16="http://schemas.microsoft.com/office/drawing/2014/main" id="{CA4F7F32-2488-482B-9DA9-20A23A25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" y="2707"/>
              <a:ext cx="15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9" name="Oval 3588">
              <a:extLst>
                <a:ext uri="{FF2B5EF4-FFF2-40B4-BE49-F238E27FC236}">
                  <a16:creationId xmlns:a16="http://schemas.microsoft.com/office/drawing/2014/main" id="{88FD1F99-F2FB-432F-A223-99F7614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7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0" name="Freeform 3589">
              <a:extLst>
                <a:ext uri="{FF2B5EF4-FFF2-40B4-BE49-F238E27FC236}">
                  <a16:creationId xmlns:a16="http://schemas.microsoft.com/office/drawing/2014/main" id="{756FF8E2-069C-47FE-91E4-6855CEF9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709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1" name="Oval 3590">
              <a:extLst>
                <a:ext uri="{FF2B5EF4-FFF2-40B4-BE49-F238E27FC236}">
                  <a16:creationId xmlns:a16="http://schemas.microsoft.com/office/drawing/2014/main" id="{36673FA6-8DCC-4C8D-A6C9-7C1B8B9F4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" y="2667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2" name="Oval 3591">
              <a:extLst>
                <a:ext uri="{FF2B5EF4-FFF2-40B4-BE49-F238E27FC236}">
                  <a16:creationId xmlns:a16="http://schemas.microsoft.com/office/drawing/2014/main" id="{9AA1EA2B-D582-4204-BD9D-6619AE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675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3" name="Oval 3592">
              <a:extLst>
                <a:ext uri="{FF2B5EF4-FFF2-40B4-BE49-F238E27FC236}">
                  <a16:creationId xmlns:a16="http://schemas.microsoft.com/office/drawing/2014/main" id="{5250C0F4-B875-46B9-AD38-4A4783138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6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4" name="Freeform 3593">
              <a:extLst>
                <a:ext uri="{FF2B5EF4-FFF2-40B4-BE49-F238E27FC236}">
                  <a16:creationId xmlns:a16="http://schemas.microsoft.com/office/drawing/2014/main" id="{49963A6C-0EA3-4FE4-A53A-E0D09CF8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67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205 h 12"/>
                <a:gd name="T4" fmla="*/ 193 w 13"/>
                <a:gd name="T5" fmla="*/ 77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7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5" name="Oval 3594">
              <a:extLst>
                <a:ext uri="{FF2B5EF4-FFF2-40B4-BE49-F238E27FC236}">
                  <a16:creationId xmlns:a16="http://schemas.microsoft.com/office/drawing/2014/main" id="{59A666E2-43ED-497B-AEB9-29DD7012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62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6" name="Oval 3595">
              <a:extLst>
                <a:ext uri="{FF2B5EF4-FFF2-40B4-BE49-F238E27FC236}">
                  <a16:creationId xmlns:a16="http://schemas.microsoft.com/office/drawing/2014/main" id="{3524D92D-1867-4765-8098-3FAEFFC5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263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7" name="Oval 3596">
              <a:extLst>
                <a:ext uri="{FF2B5EF4-FFF2-40B4-BE49-F238E27FC236}">
                  <a16:creationId xmlns:a16="http://schemas.microsoft.com/office/drawing/2014/main" id="{E43CB928-84E5-4BF1-BBD8-93230A86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" y="263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8" name="Freeform 3597">
              <a:extLst>
                <a:ext uri="{FF2B5EF4-FFF2-40B4-BE49-F238E27FC236}">
                  <a16:creationId xmlns:a16="http://schemas.microsoft.com/office/drawing/2014/main" id="{3C6C73C3-22BE-422C-A8E8-0C2650725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63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77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9" name="Oval 3598">
              <a:extLst>
                <a:ext uri="{FF2B5EF4-FFF2-40B4-BE49-F238E27FC236}">
                  <a16:creationId xmlns:a16="http://schemas.microsoft.com/office/drawing/2014/main" id="{D3F6948F-8E58-44A3-B5F9-F270C0AA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581"/>
              <a:ext cx="40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0" name="Oval 3599">
              <a:extLst>
                <a:ext uri="{FF2B5EF4-FFF2-40B4-BE49-F238E27FC236}">
                  <a16:creationId xmlns:a16="http://schemas.microsoft.com/office/drawing/2014/main" id="{99A91BC1-0091-4879-82C0-E25577BCE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58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1" name="Oval 3600">
              <a:extLst>
                <a:ext uri="{FF2B5EF4-FFF2-40B4-BE49-F238E27FC236}">
                  <a16:creationId xmlns:a16="http://schemas.microsoft.com/office/drawing/2014/main" id="{A3B1D527-2897-4CBA-A071-BE2917141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25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2" name="Freeform 3601">
              <a:extLst>
                <a:ext uri="{FF2B5EF4-FFF2-40B4-BE49-F238E27FC236}">
                  <a16:creationId xmlns:a16="http://schemas.microsoft.com/office/drawing/2014/main" id="{BE8B9698-46C7-4D14-85E0-6F2AF046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92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93" name="Oval 3602">
              <a:extLst>
                <a:ext uri="{FF2B5EF4-FFF2-40B4-BE49-F238E27FC236}">
                  <a16:creationId xmlns:a16="http://schemas.microsoft.com/office/drawing/2014/main" id="{4F7EF947-119B-4549-9981-70743730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" y="254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4" name="Oval 3603">
              <a:extLst>
                <a:ext uri="{FF2B5EF4-FFF2-40B4-BE49-F238E27FC236}">
                  <a16:creationId xmlns:a16="http://schemas.microsoft.com/office/drawing/2014/main" id="{44C45D60-4E05-4EE6-A31C-C5C9B3839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55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5" name="Oval 3604">
              <a:extLst>
                <a:ext uri="{FF2B5EF4-FFF2-40B4-BE49-F238E27FC236}">
                  <a16:creationId xmlns:a16="http://schemas.microsoft.com/office/drawing/2014/main" id="{D2FB9A35-E8B9-4A86-B31E-EA2CE564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25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6" name="Freeform 3605">
              <a:extLst>
                <a:ext uri="{FF2B5EF4-FFF2-40B4-BE49-F238E27FC236}">
                  <a16:creationId xmlns:a16="http://schemas.microsoft.com/office/drawing/2014/main" id="{892D8983-CC3C-4B7E-9C89-319F0CF3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5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97" name="Oval 3606">
              <a:extLst>
                <a:ext uri="{FF2B5EF4-FFF2-40B4-BE49-F238E27FC236}">
                  <a16:creationId xmlns:a16="http://schemas.microsoft.com/office/drawing/2014/main" id="{4DC5126F-BEAA-4781-8701-DF97944C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2576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8" name="Oval 3607">
              <a:extLst>
                <a:ext uri="{FF2B5EF4-FFF2-40B4-BE49-F238E27FC236}">
                  <a16:creationId xmlns:a16="http://schemas.microsoft.com/office/drawing/2014/main" id="{DE769E9A-C373-4FBA-905E-C1B50A22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2584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9" name="Oval 3608">
              <a:extLst>
                <a:ext uri="{FF2B5EF4-FFF2-40B4-BE49-F238E27FC236}">
                  <a16:creationId xmlns:a16="http://schemas.microsoft.com/office/drawing/2014/main" id="{615A543D-B4DB-43F6-A558-B46CA813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" y="2589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0" name="Freeform 3609">
              <a:extLst>
                <a:ext uri="{FF2B5EF4-FFF2-40B4-BE49-F238E27FC236}">
                  <a16:creationId xmlns:a16="http://schemas.microsoft.com/office/drawing/2014/main" id="{9293F114-79EA-4D91-A2BA-94F739152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584"/>
              <a:ext cx="35" cy="37"/>
            </a:xfrm>
            <a:custGeom>
              <a:avLst/>
              <a:gdLst>
                <a:gd name="T0" fmla="*/ 0 w 14"/>
                <a:gd name="T1" fmla="*/ 167 h 14"/>
                <a:gd name="T2" fmla="*/ 95 w 14"/>
                <a:gd name="T3" fmla="*/ 225 h 14"/>
                <a:gd name="T4" fmla="*/ 208 w 14"/>
                <a:gd name="T5" fmla="*/ 77 h 14"/>
                <a:gd name="T6" fmla="*/ 188 w 14"/>
                <a:gd name="T7" fmla="*/ 0 h 14"/>
                <a:gd name="T8" fmla="*/ 220 w 14"/>
                <a:gd name="T9" fmla="*/ 111 h 14"/>
                <a:gd name="T10" fmla="*/ 113 w 14"/>
                <a:gd name="T11" fmla="*/ 259 h 14"/>
                <a:gd name="T12" fmla="*/ 0 w 14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1" name="Oval 3610">
              <a:extLst>
                <a:ext uri="{FF2B5EF4-FFF2-40B4-BE49-F238E27FC236}">
                  <a16:creationId xmlns:a16="http://schemas.microsoft.com/office/drawing/2014/main" id="{3B9A0EF7-44F1-4188-B7ED-B0BF5EFEB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" y="2619"/>
              <a:ext cx="47" cy="5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2" name="Oval 3611">
              <a:extLst>
                <a:ext uri="{FF2B5EF4-FFF2-40B4-BE49-F238E27FC236}">
                  <a16:creationId xmlns:a16="http://schemas.microsoft.com/office/drawing/2014/main" id="{FE412441-9C80-453A-8B10-AD027AB12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627"/>
              <a:ext cx="18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3" name="Oval 3612">
              <a:extLst>
                <a:ext uri="{FF2B5EF4-FFF2-40B4-BE49-F238E27FC236}">
                  <a16:creationId xmlns:a16="http://schemas.microsoft.com/office/drawing/2014/main" id="{A5D5BB4A-4D7F-4C48-A428-282FBE054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2632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4" name="Freeform 3613">
              <a:extLst>
                <a:ext uri="{FF2B5EF4-FFF2-40B4-BE49-F238E27FC236}">
                  <a16:creationId xmlns:a16="http://schemas.microsoft.com/office/drawing/2014/main" id="{7CEFFBDA-8C60-468E-94A2-B99CC3419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629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5" name="Oval 3614">
              <a:extLst>
                <a:ext uri="{FF2B5EF4-FFF2-40B4-BE49-F238E27FC236}">
                  <a16:creationId xmlns:a16="http://schemas.microsoft.com/office/drawing/2014/main" id="{217D1B43-B4D0-4325-B51E-590D1F10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661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6" name="Oval 3615">
              <a:extLst>
                <a:ext uri="{FF2B5EF4-FFF2-40B4-BE49-F238E27FC236}">
                  <a16:creationId xmlns:a16="http://schemas.microsoft.com/office/drawing/2014/main" id="{C9B0CDF2-C386-4CD6-9BF6-546DA64B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266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7" name="Oval 3616">
              <a:extLst>
                <a:ext uri="{FF2B5EF4-FFF2-40B4-BE49-F238E27FC236}">
                  <a16:creationId xmlns:a16="http://schemas.microsoft.com/office/drawing/2014/main" id="{19C1B5A2-0F91-4440-BAFB-608C7FAD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267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8" name="Freeform 3617">
              <a:extLst>
                <a:ext uri="{FF2B5EF4-FFF2-40B4-BE49-F238E27FC236}">
                  <a16:creationId xmlns:a16="http://schemas.microsoft.com/office/drawing/2014/main" id="{8E15D069-1FE8-451D-B2BE-2D3B3BECE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67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9" name="Oval 3618">
              <a:extLst>
                <a:ext uri="{FF2B5EF4-FFF2-40B4-BE49-F238E27FC236}">
                  <a16:creationId xmlns:a16="http://schemas.microsoft.com/office/drawing/2014/main" id="{1D79D9CE-8A46-44AA-B268-13E5976F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659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0" name="Oval 3619">
              <a:extLst>
                <a:ext uri="{FF2B5EF4-FFF2-40B4-BE49-F238E27FC236}">
                  <a16:creationId xmlns:a16="http://schemas.microsoft.com/office/drawing/2014/main" id="{C547D6A8-C4CE-4C93-8AE4-5F6FBBFE0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2667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1" name="Oval 3620">
              <a:extLst>
                <a:ext uri="{FF2B5EF4-FFF2-40B4-BE49-F238E27FC236}">
                  <a16:creationId xmlns:a16="http://schemas.microsoft.com/office/drawing/2014/main" id="{8C99DFAA-A2BA-43ED-BA98-B08D42B0D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267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2" name="Freeform 3621">
              <a:extLst>
                <a:ext uri="{FF2B5EF4-FFF2-40B4-BE49-F238E27FC236}">
                  <a16:creationId xmlns:a16="http://schemas.microsoft.com/office/drawing/2014/main" id="{2561CB00-2B61-4DFC-81F3-E184775E8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66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13" name="Oval 3622">
              <a:extLst>
                <a:ext uri="{FF2B5EF4-FFF2-40B4-BE49-F238E27FC236}">
                  <a16:creationId xmlns:a16="http://schemas.microsoft.com/office/drawing/2014/main" id="{4115EF4B-EBB8-496B-B409-0167A995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2613"/>
              <a:ext cx="48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4" name="Oval 3623">
              <a:extLst>
                <a:ext uri="{FF2B5EF4-FFF2-40B4-BE49-F238E27FC236}">
                  <a16:creationId xmlns:a16="http://schemas.microsoft.com/office/drawing/2014/main" id="{4CF0F43B-2B02-4280-9E3D-125A7E693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621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5" name="Oval 3624">
              <a:extLst>
                <a:ext uri="{FF2B5EF4-FFF2-40B4-BE49-F238E27FC236}">
                  <a16:creationId xmlns:a16="http://schemas.microsoft.com/office/drawing/2014/main" id="{DB1E0148-AE06-4B0D-A54B-0E89B896B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62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6" name="Freeform 3625">
              <a:extLst>
                <a:ext uri="{FF2B5EF4-FFF2-40B4-BE49-F238E27FC236}">
                  <a16:creationId xmlns:a16="http://schemas.microsoft.com/office/drawing/2014/main" id="{5B4224E9-6C80-4885-9443-8330586EA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62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17" name="Oval 3626">
              <a:extLst>
                <a:ext uri="{FF2B5EF4-FFF2-40B4-BE49-F238E27FC236}">
                  <a16:creationId xmlns:a16="http://schemas.microsoft.com/office/drawing/2014/main" id="{5E38D974-E3AD-4F39-ACB5-5ADCEF11A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2573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8" name="Oval 3627">
              <a:extLst>
                <a:ext uri="{FF2B5EF4-FFF2-40B4-BE49-F238E27FC236}">
                  <a16:creationId xmlns:a16="http://schemas.microsoft.com/office/drawing/2014/main" id="{A27CC565-63F0-4CFE-8AEC-2EDA483E5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58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9" name="Oval 3628">
              <a:extLst>
                <a:ext uri="{FF2B5EF4-FFF2-40B4-BE49-F238E27FC236}">
                  <a16:creationId xmlns:a16="http://schemas.microsoft.com/office/drawing/2014/main" id="{3516155B-AE5D-4B8E-97DB-3D27D946B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58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0" name="Freeform 3629">
              <a:extLst>
                <a:ext uri="{FF2B5EF4-FFF2-40B4-BE49-F238E27FC236}">
                  <a16:creationId xmlns:a16="http://schemas.microsoft.com/office/drawing/2014/main" id="{F8A48E97-192D-4F3C-948A-E48E69D1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58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1" name="Oval 3630">
              <a:extLst>
                <a:ext uri="{FF2B5EF4-FFF2-40B4-BE49-F238E27FC236}">
                  <a16:creationId xmlns:a16="http://schemas.microsoft.com/office/drawing/2014/main" id="{8A9A5D68-A324-43CB-AB29-9B93B08F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2616"/>
              <a:ext cx="50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2" name="Oval 3631">
              <a:extLst>
                <a:ext uri="{FF2B5EF4-FFF2-40B4-BE49-F238E27FC236}">
                  <a16:creationId xmlns:a16="http://schemas.microsoft.com/office/drawing/2014/main" id="{737DB99D-E6BC-4C12-A458-1001C0D14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" y="262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3" name="Oval 3632">
              <a:extLst>
                <a:ext uri="{FF2B5EF4-FFF2-40B4-BE49-F238E27FC236}">
                  <a16:creationId xmlns:a16="http://schemas.microsoft.com/office/drawing/2014/main" id="{EE2F3C1B-578C-42D1-915A-60BED55D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" y="262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4" name="Freeform 3633">
              <a:extLst>
                <a:ext uri="{FF2B5EF4-FFF2-40B4-BE49-F238E27FC236}">
                  <a16:creationId xmlns:a16="http://schemas.microsoft.com/office/drawing/2014/main" id="{BB9BE09C-406C-4788-969D-ECFF8833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262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95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5" name="Freeform 3634">
              <a:extLst>
                <a:ext uri="{FF2B5EF4-FFF2-40B4-BE49-F238E27FC236}">
                  <a16:creationId xmlns:a16="http://schemas.microsoft.com/office/drawing/2014/main" id="{0F1646DF-461A-4C3A-B809-0F23F08E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427"/>
              <a:ext cx="307" cy="464"/>
            </a:xfrm>
            <a:custGeom>
              <a:avLst/>
              <a:gdLst>
                <a:gd name="T0" fmla="*/ 1228 w 123"/>
                <a:gd name="T1" fmla="*/ 341 h 174"/>
                <a:gd name="T2" fmla="*/ 779 w 123"/>
                <a:gd name="T3" fmla="*/ 477 h 174"/>
                <a:gd name="T4" fmla="*/ 1121 w 123"/>
                <a:gd name="T5" fmla="*/ 832 h 174"/>
                <a:gd name="T6" fmla="*/ 1278 w 123"/>
                <a:gd name="T7" fmla="*/ 1139 h 174"/>
                <a:gd name="T8" fmla="*/ 871 w 123"/>
                <a:gd name="T9" fmla="*/ 1229 h 174"/>
                <a:gd name="T10" fmla="*/ 542 w 123"/>
                <a:gd name="T11" fmla="*/ 875 h 174"/>
                <a:gd name="T12" fmla="*/ 354 w 123"/>
                <a:gd name="T13" fmla="*/ 888 h 174"/>
                <a:gd name="T14" fmla="*/ 42 w 123"/>
                <a:gd name="T15" fmla="*/ 989 h 174"/>
                <a:gd name="T16" fmla="*/ 137 w 123"/>
                <a:gd name="T17" fmla="*/ 1272 h 174"/>
                <a:gd name="T18" fmla="*/ 0 w 123"/>
                <a:gd name="T19" fmla="*/ 1536 h 174"/>
                <a:gd name="T20" fmla="*/ 262 w 123"/>
                <a:gd name="T21" fmla="*/ 1685 h 174"/>
                <a:gd name="T22" fmla="*/ 449 w 123"/>
                <a:gd name="T23" fmla="*/ 1741 h 174"/>
                <a:gd name="T24" fmla="*/ 841 w 123"/>
                <a:gd name="T25" fmla="*/ 1784 h 174"/>
                <a:gd name="T26" fmla="*/ 884 w 123"/>
                <a:gd name="T27" fmla="*/ 1843 h 174"/>
                <a:gd name="T28" fmla="*/ 1258 w 123"/>
                <a:gd name="T29" fmla="*/ 1971 h 174"/>
                <a:gd name="T30" fmla="*/ 1353 w 123"/>
                <a:gd name="T31" fmla="*/ 2184 h 174"/>
                <a:gd name="T32" fmla="*/ 1478 w 123"/>
                <a:gd name="T33" fmla="*/ 2312 h 174"/>
                <a:gd name="T34" fmla="*/ 1415 w 123"/>
                <a:gd name="T35" fmla="*/ 2445 h 174"/>
                <a:gd name="T36" fmla="*/ 966 w 123"/>
                <a:gd name="T37" fmla="*/ 2240 h 174"/>
                <a:gd name="T38" fmla="*/ 809 w 123"/>
                <a:gd name="T39" fmla="*/ 2808 h 174"/>
                <a:gd name="T40" fmla="*/ 1121 w 123"/>
                <a:gd name="T41" fmla="*/ 2901 h 174"/>
                <a:gd name="T42" fmla="*/ 946 w 123"/>
                <a:gd name="T43" fmla="*/ 2995 h 174"/>
                <a:gd name="T44" fmla="*/ 779 w 123"/>
                <a:gd name="T45" fmla="*/ 3208 h 174"/>
                <a:gd name="T46" fmla="*/ 542 w 123"/>
                <a:gd name="T47" fmla="*/ 3165 h 174"/>
                <a:gd name="T48" fmla="*/ 966 w 123"/>
                <a:gd name="T49" fmla="*/ 3208 h 174"/>
                <a:gd name="T50" fmla="*/ 1121 w 123"/>
                <a:gd name="T51" fmla="*/ 3072 h 174"/>
                <a:gd name="T52" fmla="*/ 1340 w 123"/>
                <a:gd name="T53" fmla="*/ 2808 h 174"/>
                <a:gd name="T54" fmla="*/ 1153 w 123"/>
                <a:gd name="T55" fmla="*/ 2445 h 174"/>
                <a:gd name="T56" fmla="*/ 1228 w 123"/>
                <a:gd name="T57" fmla="*/ 2483 h 174"/>
                <a:gd name="T58" fmla="*/ 1433 w 123"/>
                <a:gd name="T59" fmla="*/ 2752 h 174"/>
                <a:gd name="T60" fmla="*/ 1383 w 123"/>
                <a:gd name="T61" fmla="*/ 1728 h 174"/>
                <a:gd name="T62" fmla="*/ 1028 w 123"/>
                <a:gd name="T63" fmla="*/ 1800 h 174"/>
                <a:gd name="T64" fmla="*/ 699 w 123"/>
                <a:gd name="T65" fmla="*/ 1651 h 174"/>
                <a:gd name="T66" fmla="*/ 512 w 123"/>
                <a:gd name="T67" fmla="*/ 1288 h 174"/>
                <a:gd name="T68" fmla="*/ 821 w 123"/>
                <a:gd name="T69" fmla="*/ 1480 h 174"/>
                <a:gd name="T70" fmla="*/ 1216 w 123"/>
                <a:gd name="T71" fmla="*/ 1421 h 174"/>
                <a:gd name="T72" fmla="*/ 1415 w 123"/>
                <a:gd name="T73" fmla="*/ 1672 h 174"/>
                <a:gd name="T74" fmla="*/ 1620 w 123"/>
                <a:gd name="T75" fmla="*/ 1309 h 174"/>
                <a:gd name="T76" fmla="*/ 1775 w 123"/>
                <a:gd name="T77" fmla="*/ 989 h 174"/>
                <a:gd name="T78" fmla="*/ 1353 w 123"/>
                <a:gd name="T79" fmla="*/ 931 h 174"/>
                <a:gd name="T80" fmla="*/ 1196 w 123"/>
                <a:gd name="T81" fmla="*/ 627 h 174"/>
                <a:gd name="T82" fmla="*/ 1216 w 123"/>
                <a:gd name="T83" fmla="*/ 491 h 174"/>
                <a:gd name="T84" fmla="*/ 1849 w 123"/>
                <a:gd name="T85" fmla="*/ 477 h 174"/>
                <a:gd name="T86" fmla="*/ 1587 w 123"/>
                <a:gd name="T87" fmla="*/ 35 h 1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174">
                  <a:moveTo>
                    <a:pt x="86" y="14"/>
                  </a:moveTo>
                  <a:cubicBezTo>
                    <a:pt x="84" y="15"/>
                    <a:pt x="80" y="18"/>
                    <a:pt x="79" y="18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64" y="20"/>
                    <a:pt x="51" y="17"/>
                    <a:pt x="50" y="25"/>
                  </a:cubicBezTo>
                  <a:cubicBezTo>
                    <a:pt x="48" y="33"/>
                    <a:pt x="58" y="38"/>
                    <a:pt x="68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3" y="47"/>
                    <a:pt x="74" y="49"/>
                  </a:cubicBezTo>
                  <a:cubicBezTo>
                    <a:pt x="75" y="53"/>
                    <a:pt x="77" y="58"/>
                    <a:pt x="82" y="60"/>
                  </a:cubicBezTo>
                  <a:cubicBezTo>
                    <a:pt x="86" y="62"/>
                    <a:pt x="70" y="69"/>
                    <a:pt x="64" y="71"/>
                  </a:cubicBezTo>
                  <a:cubicBezTo>
                    <a:pt x="58" y="72"/>
                    <a:pt x="56" y="68"/>
                    <a:pt x="56" y="65"/>
                  </a:cubicBezTo>
                  <a:cubicBezTo>
                    <a:pt x="55" y="58"/>
                    <a:pt x="56" y="46"/>
                    <a:pt x="50" y="43"/>
                  </a:cubicBezTo>
                  <a:cubicBezTo>
                    <a:pt x="44" y="41"/>
                    <a:pt x="39" y="44"/>
                    <a:pt x="35" y="46"/>
                  </a:cubicBezTo>
                  <a:cubicBezTo>
                    <a:pt x="33" y="47"/>
                    <a:pt x="31" y="49"/>
                    <a:pt x="29" y="49"/>
                  </a:cubicBezTo>
                  <a:cubicBezTo>
                    <a:pt x="28" y="49"/>
                    <a:pt x="25" y="48"/>
                    <a:pt x="23" y="47"/>
                  </a:cubicBezTo>
                  <a:cubicBezTo>
                    <a:pt x="17" y="45"/>
                    <a:pt x="12" y="43"/>
                    <a:pt x="7" y="45"/>
                  </a:cubicBezTo>
                  <a:cubicBezTo>
                    <a:pt x="4" y="47"/>
                    <a:pt x="3" y="49"/>
                    <a:pt x="3" y="52"/>
                  </a:cubicBezTo>
                  <a:cubicBezTo>
                    <a:pt x="3" y="56"/>
                    <a:pt x="5" y="61"/>
                    <a:pt x="7" y="63"/>
                  </a:cubicBezTo>
                  <a:cubicBezTo>
                    <a:pt x="8" y="64"/>
                    <a:pt x="8" y="66"/>
                    <a:pt x="9" y="67"/>
                  </a:cubicBezTo>
                  <a:cubicBezTo>
                    <a:pt x="8" y="67"/>
                    <a:pt x="7" y="69"/>
                    <a:pt x="7" y="69"/>
                  </a:cubicBezTo>
                  <a:cubicBezTo>
                    <a:pt x="4" y="72"/>
                    <a:pt x="0" y="77"/>
                    <a:pt x="0" y="81"/>
                  </a:cubicBezTo>
                  <a:cubicBezTo>
                    <a:pt x="0" y="83"/>
                    <a:pt x="1" y="85"/>
                    <a:pt x="3" y="87"/>
                  </a:cubicBezTo>
                  <a:cubicBezTo>
                    <a:pt x="7" y="91"/>
                    <a:pt x="12" y="90"/>
                    <a:pt x="17" y="89"/>
                  </a:cubicBezTo>
                  <a:cubicBezTo>
                    <a:pt x="19" y="88"/>
                    <a:pt x="23" y="87"/>
                    <a:pt x="24" y="88"/>
                  </a:cubicBezTo>
                  <a:cubicBezTo>
                    <a:pt x="25" y="88"/>
                    <a:pt x="27" y="91"/>
                    <a:pt x="29" y="92"/>
                  </a:cubicBezTo>
                  <a:cubicBezTo>
                    <a:pt x="32" y="96"/>
                    <a:pt x="35" y="100"/>
                    <a:pt x="40" y="101"/>
                  </a:cubicBezTo>
                  <a:cubicBezTo>
                    <a:pt x="46" y="102"/>
                    <a:pt x="50" y="97"/>
                    <a:pt x="54" y="94"/>
                  </a:cubicBezTo>
                  <a:cubicBezTo>
                    <a:pt x="54" y="94"/>
                    <a:pt x="54" y="94"/>
                    <a:pt x="55" y="94"/>
                  </a:cubicBezTo>
                  <a:cubicBezTo>
                    <a:pt x="55" y="95"/>
                    <a:pt x="56" y="96"/>
                    <a:pt x="57" y="97"/>
                  </a:cubicBezTo>
                  <a:cubicBezTo>
                    <a:pt x="60" y="101"/>
                    <a:pt x="62" y="108"/>
                    <a:pt x="67" y="110"/>
                  </a:cubicBezTo>
                  <a:cubicBezTo>
                    <a:pt x="72" y="111"/>
                    <a:pt x="77" y="106"/>
                    <a:pt x="81" y="104"/>
                  </a:cubicBezTo>
                  <a:cubicBezTo>
                    <a:pt x="83" y="102"/>
                    <a:pt x="84" y="105"/>
                    <a:pt x="84" y="106"/>
                  </a:cubicBezTo>
                  <a:cubicBezTo>
                    <a:pt x="85" y="109"/>
                    <a:pt x="85" y="112"/>
                    <a:pt x="87" y="115"/>
                  </a:cubicBezTo>
                  <a:cubicBezTo>
                    <a:pt x="89" y="117"/>
                    <a:pt x="91" y="118"/>
                    <a:pt x="93" y="118"/>
                  </a:cubicBezTo>
                  <a:cubicBezTo>
                    <a:pt x="95" y="119"/>
                    <a:pt x="95" y="122"/>
                    <a:pt x="95" y="122"/>
                  </a:cubicBezTo>
                  <a:cubicBezTo>
                    <a:pt x="93" y="124"/>
                    <a:pt x="92" y="126"/>
                    <a:pt x="91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26"/>
                    <a:pt x="88" y="123"/>
                    <a:pt x="86" y="122"/>
                  </a:cubicBezTo>
                  <a:cubicBezTo>
                    <a:pt x="83" y="119"/>
                    <a:pt x="69" y="112"/>
                    <a:pt x="62" y="118"/>
                  </a:cubicBezTo>
                  <a:cubicBezTo>
                    <a:pt x="61" y="119"/>
                    <a:pt x="50" y="132"/>
                    <a:pt x="50" y="142"/>
                  </a:cubicBezTo>
                  <a:cubicBezTo>
                    <a:pt x="50" y="144"/>
                    <a:pt x="50" y="146"/>
                    <a:pt x="52" y="148"/>
                  </a:cubicBezTo>
                  <a:cubicBezTo>
                    <a:pt x="55" y="152"/>
                    <a:pt x="62" y="153"/>
                    <a:pt x="70" y="153"/>
                  </a:cubicBezTo>
                  <a:cubicBezTo>
                    <a:pt x="71" y="153"/>
                    <a:pt x="71" y="153"/>
                    <a:pt x="72" y="153"/>
                  </a:cubicBezTo>
                  <a:cubicBezTo>
                    <a:pt x="71" y="154"/>
                    <a:pt x="69" y="154"/>
                    <a:pt x="69" y="154"/>
                  </a:cubicBezTo>
                  <a:cubicBezTo>
                    <a:pt x="66" y="155"/>
                    <a:pt x="63" y="156"/>
                    <a:pt x="61" y="158"/>
                  </a:cubicBezTo>
                  <a:cubicBezTo>
                    <a:pt x="58" y="160"/>
                    <a:pt x="56" y="162"/>
                    <a:pt x="54" y="165"/>
                  </a:cubicBezTo>
                  <a:cubicBezTo>
                    <a:pt x="53" y="166"/>
                    <a:pt x="51" y="168"/>
                    <a:pt x="50" y="169"/>
                  </a:cubicBezTo>
                  <a:cubicBezTo>
                    <a:pt x="48" y="168"/>
                    <a:pt x="41" y="170"/>
                    <a:pt x="38" y="166"/>
                  </a:cubicBezTo>
                  <a:cubicBezTo>
                    <a:pt x="36" y="164"/>
                    <a:pt x="33" y="165"/>
                    <a:pt x="35" y="167"/>
                  </a:cubicBezTo>
                  <a:cubicBezTo>
                    <a:pt x="37" y="171"/>
                    <a:pt x="43" y="174"/>
                    <a:pt x="51" y="174"/>
                  </a:cubicBezTo>
                  <a:cubicBezTo>
                    <a:pt x="56" y="174"/>
                    <a:pt x="59" y="173"/>
                    <a:pt x="62" y="169"/>
                  </a:cubicBezTo>
                  <a:cubicBezTo>
                    <a:pt x="64" y="167"/>
                    <a:pt x="66" y="165"/>
                    <a:pt x="67" y="164"/>
                  </a:cubicBezTo>
                  <a:cubicBezTo>
                    <a:pt x="68" y="163"/>
                    <a:pt x="70" y="163"/>
                    <a:pt x="72" y="162"/>
                  </a:cubicBezTo>
                  <a:cubicBezTo>
                    <a:pt x="76" y="161"/>
                    <a:pt x="86" y="161"/>
                    <a:pt x="86" y="152"/>
                  </a:cubicBezTo>
                  <a:cubicBezTo>
                    <a:pt x="86" y="151"/>
                    <a:pt x="86" y="149"/>
                    <a:pt x="86" y="148"/>
                  </a:cubicBezTo>
                  <a:cubicBezTo>
                    <a:pt x="84" y="143"/>
                    <a:pt x="78" y="144"/>
                    <a:pt x="72" y="144"/>
                  </a:cubicBezTo>
                  <a:cubicBezTo>
                    <a:pt x="59" y="143"/>
                    <a:pt x="66" y="126"/>
                    <a:pt x="74" y="129"/>
                  </a:cubicBezTo>
                  <a:cubicBezTo>
                    <a:pt x="76" y="129"/>
                    <a:pt x="78" y="130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81" y="134"/>
                    <a:pt x="81" y="134"/>
                  </a:cubicBezTo>
                  <a:cubicBezTo>
                    <a:pt x="83" y="139"/>
                    <a:pt x="86" y="145"/>
                    <a:pt x="92" y="145"/>
                  </a:cubicBezTo>
                  <a:cubicBezTo>
                    <a:pt x="99" y="145"/>
                    <a:pt x="123" y="128"/>
                    <a:pt x="121" y="114"/>
                  </a:cubicBezTo>
                  <a:cubicBezTo>
                    <a:pt x="120" y="99"/>
                    <a:pt x="94" y="94"/>
                    <a:pt x="89" y="91"/>
                  </a:cubicBezTo>
                  <a:cubicBezTo>
                    <a:pt x="83" y="89"/>
                    <a:pt x="77" y="96"/>
                    <a:pt x="73" y="98"/>
                  </a:cubicBezTo>
                  <a:cubicBezTo>
                    <a:pt x="70" y="100"/>
                    <a:pt x="67" y="96"/>
                    <a:pt x="66" y="95"/>
                  </a:cubicBezTo>
                  <a:cubicBezTo>
                    <a:pt x="63" y="90"/>
                    <a:pt x="61" y="85"/>
                    <a:pt x="56" y="83"/>
                  </a:cubicBezTo>
                  <a:cubicBezTo>
                    <a:pt x="51" y="82"/>
                    <a:pt x="48" y="84"/>
                    <a:pt x="45" y="87"/>
                  </a:cubicBezTo>
                  <a:cubicBezTo>
                    <a:pt x="44" y="88"/>
                    <a:pt x="38" y="87"/>
                    <a:pt x="37" y="86"/>
                  </a:cubicBezTo>
                  <a:cubicBezTo>
                    <a:pt x="35" y="84"/>
                    <a:pt x="25" y="80"/>
                    <a:pt x="33" y="68"/>
                  </a:cubicBezTo>
                  <a:cubicBezTo>
                    <a:pt x="40" y="56"/>
                    <a:pt x="46" y="61"/>
                    <a:pt x="46" y="62"/>
                  </a:cubicBezTo>
                  <a:cubicBezTo>
                    <a:pt x="47" y="68"/>
                    <a:pt x="48" y="74"/>
                    <a:pt x="53" y="78"/>
                  </a:cubicBezTo>
                  <a:cubicBezTo>
                    <a:pt x="58" y="82"/>
                    <a:pt x="65" y="79"/>
                    <a:pt x="71" y="77"/>
                  </a:cubicBezTo>
                  <a:cubicBezTo>
                    <a:pt x="73" y="76"/>
                    <a:pt x="76" y="75"/>
                    <a:pt x="78" y="75"/>
                  </a:cubicBezTo>
                  <a:cubicBezTo>
                    <a:pt x="78" y="76"/>
                    <a:pt x="79" y="77"/>
                    <a:pt x="80" y="79"/>
                  </a:cubicBezTo>
                  <a:cubicBezTo>
                    <a:pt x="82" y="82"/>
                    <a:pt x="85" y="89"/>
                    <a:pt x="91" y="88"/>
                  </a:cubicBezTo>
                  <a:cubicBezTo>
                    <a:pt x="100" y="87"/>
                    <a:pt x="100" y="78"/>
                    <a:pt x="100" y="75"/>
                  </a:cubicBezTo>
                  <a:cubicBezTo>
                    <a:pt x="100" y="74"/>
                    <a:pt x="104" y="69"/>
                    <a:pt x="104" y="69"/>
                  </a:cubicBezTo>
                  <a:cubicBezTo>
                    <a:pt x="108" y="67"/>
                    <a:pt x="115" y="62"/>
                    <a:pt x="115" y="56"/>
                  </a:cubicBezTo>
                  <a:cubicBezTo>
                    <a:pt x="115" y="54"/>
                    <a:pt x="114" y="53"/>
                    <a:pt x="114" y="52"/>
                  </a:cubicBezTo>
                  <a:cubicBezTo>
                    <a:pt x="111" y="45"/>
                    <a:pt x="103" y="47"/>
                    <a:pt x="96" y="48"/>
                  </a:cubicBezTo>
                  <a:cubicBezTo>
                    <a:pt x="94" y="49"/>
                    <a:pt x="89" y="50"/>
                    <a:pt x="87" y="49"/>
                  </a:cubicBezTo>
                  <a:cubicBezTo>
                    <a:pt x="87" y="49"/>
                    <a:pt x="86" y="46"/>
                    <a:pt x="85" y="45"/>
                  </a:cubicBezTo>
                  <a:cubicBezTo>
                    <a:pt x="83" y="41"/>
                    <a:pt x="81" y="36"/>
                    <a:pt x="77" y="33"/>
                  </a:cubicBezTo>
                  <a:cubicBezTo>
                    <a:pt x="77" y="33"/>
                    <a:pt x="73" y="31"/>
                    <a:pt x="74" y="29"/>
                  </a:cubicBezTo>
                  <a:cubicBezTo>
                    <a:pt x="74" y="26"/>
                    <a:pt x="78" y="26"/>
                    <a:pt x="78" y="26"/>
                  </a:cubicBezTo>
                  <a:cubicBezTo>
                    <a:pt x="81" y="26"/>
                    <a:pt x="93" y="21"/>
                    <a:pt x="104" y="20"/>
                  </a:cubicBezTo>
                  <a:cubicBezTo>
                    <a:pt x="112" y="20"/>
                    <a:pt x="119" y="24"/>
                    <a:pt x="119" y="25"/>
                  </a:cubicBezTo>
                  <a:cubicBezTo>
                    <a:pt x="119" y="29"/>
                    <a:pt x="123" y="31"/>
                    <a:pt x="123" y="27"/>
                  </a:cubicBezTo>
                  <a:cubicBezTo>
                    <a:pt x="123" y="16"/>
                    <a:pt x="115" y="5"/>
                    <a:pt x="102" y="2"/>
                  </a:cubicBezTo>
                  <a:cubicBezTo>
                    <a:pt x="95" y="0"/>
                    <a:pt x="91" y="9"/>
                    <a:pt x="86" y="14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26" name="Freeform 3635">
              <a:extLst>
                <a:ext uri="{FF2B5EF4-FFF2-40B4-BE49-F238E27FC236}">
                  <a16:creationId xmlns:a16="http://schemas.microsoft.com/office/drawing/2014/main" id="{ACF225D3-2454-4177-8B18-EB8B854C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31"/>
              <a:ext cx="232" cy="285"/>
            </a:xfrm>
            <a:custGeom>
              <a:avLst/>
              <a:gdLst>
                <a:gd name="T0" fmla="*/ 230 w 93"/>
                <a:gd name="T1" fmla="*/ 35 h 107"/>
                <a:gd name="T2" fmla="*/ 200 w 93"/>
                <a:gd name="T3" fmla="*/ 77 h 107"/>
                <a:gd name="T4" fmla="*/ 12 w 93"/>
                <a:gd name="T5" fmla="*/ 285 h 107"/>
                <a:gd name="T6" fmla="*/ 0 w 93"/>
                <a:gd name="T7" fmla="*/ 362 h 107"/>
                <a:gd name="T8" fmla="*/ 92 w 93"/>
                <a:gd name="T9" fmla="*/ 567 h 107"/>
                <a:gd name="T10" fmla="*/ 137 w 93"/>
                <a:gd name="T11" fmla="*/ 682 h 107"/>
                <a:gd name="T12" fmla="*/ 75 w 93"/>
                <a:gd name="T13" fmla="*/ 772 h 107"/>
                <a:gd name="T14" fmla="*/ 0 w 93"/>
                <a:gd name="T15" fmla="*/ 964 h 107"/>
                <a:gd name="T16" fmla="*/ 12 w 93"/>
                <a:gd name="T17" fmla="*/ 1036 h 107"/>
                <a:gd name="T18" fmla="*/ 312 w 93"/>
                <a:gd name="T19" fmla="*/ 986 h 107"/>
                <a:gd name="T20" fmla="*/ 387 w 93"/>
                <a:gd name="T21" fmla="*/ 1001 h 107"/>
                <a:gd name="T22" fmla="*/ 449 w 93"/>
                <a:gd name="T23" fmla="*/ 1148 h 107"/>
                <a:gd name="T24" fmla="*/ 561 w 93"/>
                <a:gd name="T25" fmla="*/ 1169 h 107"/>
                <a:gd name="T26" fmla="*/ 634 w 93"/>
                <a:gd name="T27" fmla="*/ 1284 h 107"/>
                <a:gd name="T28" fmla="*/ 499 w 93"/>
                <a:gd name="T29" fmla="*/ 1476 h 107"/>
                <a:gd name="T30" fmla="*/ 511 w 93"/>
                <a:gd name="T31" fmla="*/ 1569 h 107"/>
                <a:gd name="T32" fmla="*/ 634 w 93"/>
                <a:gd name="T33" fmla="*/ 1795 h 107"/>
                <a:gd name="T34" fmla="*/ 746 w 93"/>
                <a:gd name="T35" fmla="*/ 2022 h 107"/>
                <a:gd name="T36" fmla="*/ 903 w 93"/>
                <a:gd name="T37" fmla="*/ 1817 h 107"/>
                <a:gd name="T38" fmla="*/ 1028 w 93"/>
                <a:gd name="T39" fmla="*/ 1739 h 107"/>
                <a:gd name="T40" fmla="*/ 1153 w 93"/>
                <a:gd name="T41" fmla="*/ 1888 h 107"/>
                <a:gd name="T42" fmla="*/ 1412 w 93"/>
                <a:gd name="T43" fmla="*/ 1603 h 107"/>
                <a:gd name="T44" fmla="*/ 1399 w 93"/>
                <a:gd name="T45" fmla="*/ 1590 h 107"/>
                <a:gd name="T46" fmla="*/ 1153 w 93"/>
                <a:gd name="T47" fmla="*/ 1718 h 107"/>
                <a:gd name="T48" fmla="*/ 1120 w 93"/>
                <a:gd name="T49" fmla="*/ 1702 h 107"/>
                <a:gd name="T50" fmla="*/ 965 w 93"/>
                <a:gd name="T51" fmla="*/ 1603 h 107"/>
                <a:gd name="T52" fmla="*/ 883 w 93"/>
                <a:gd name="T53" fmla="*/ 1702 h 107"/>
                <a:gd name="T54" fmla="*/ 778 w 93"/>
                <a:gd name="T55" fmla="*/ 1702 h 107"/>
                <a:gd name="T56" fmla="*/ 778 w 93"/>
                <a:gd name="T57" fmla="*/ 1603 h 107"/>
                <a:gd name="T58" fmla="*/ 778 w 93"/>
                <a:gd name="T59" fmla="*/ 1569 h 107"/>
                <a:gd name="T60" fmla="*/ 716 w 93"/>
                <a:gd name="T61" fmla="*/ 1489 h 107"/>
                <a:gd name="T62" fmla="*/ 716 w 93"/>
                <a:gd name="T63" fmla="*/ 1420 h 107"/>
                <a:gd name="T64" fmla="*/ 808 w 93"/>
                <a:gd name="T65" fmla="*/ 1169 h 107"/>
                <a:gd name="T66" fmla="*/ 808 w 93"/>
                <a:gd name="T67" fmla="*/ 1148 h 107"/>
                <a:gd name="T68" fmla="*/ 574 w 93"/>
                <a:gd name="T69" fmla="*/ 1023 h 107"/>
                <a:gd name="T70" fmla="*/ 511 w 93"/>
                <a:gd name="T71" fmla="*/ 964 h 107"/>
                <a:gd name="T72" fmla="*/ 529 w 93"/>
                <a:gd name="T73" fmla="*/ 908 h 107"/>
                <a:gd name="T74" fmla="*/ 499 w 93"/>
                <a:gd name="T75" fmla="*/ 794 h 107"/>
                <a:gd name="T76" fmla="*/ 262 w 93"/>
                <a:gd name="T77" fmla="*/ 716 h 107"/>
                <a:gd name="T78" fmla="*/ 262 w 93"/>
                <a:gd name="T79" fmla="*/ 682 h 107"/>
                <a:gd name="T80" fmla="*/ 187 w 93"/>
                <a:gd name="T81" fmla="*/ 474 h 107"/>
                <a:gd name="T82" fmla="*/ 125 w 93"/>
                <a:gd name="T83" fmla="*/ 362 h 107"/>
                <a:gd name="T84" fmla="*/ 262 w 93"/>
                <a:gd name="T85" fmla="*/ 77 h 107"/>
                <a:gd name="T86" fmla="*/ 292 w 93"/>
                <a:gd name="T87" fmla="*/ 21 h 107"/>
                <a:gd name="T88" fmla="*/ 230 w 93"/>
                <a:gd name="T89" fmla="*/ 35 h 10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" h="107">
                  <a:moveTo>
                    <a:pt x="15" y="2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9" y="7"/>
                    <a:pt x="4" y="11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0" y="22"/>
                    <a:pt x="3" y="26"/>
                    <a:pt x="6" y="30"/>
                  </a:cubicBezTo>
                  <a:cubicBezTo>
                    <a:pt x="7" y="32"/>
                    <a:pt x="9" y="35"/>
                    <a:pt x="9" y="36"/>
                  </a:cubicBezTo>
                  <a:cubicBezTo>
                    <a:pt x="9" y="37"/>
                    <a:pt x="7" y="39"/>
                    <a:pt x="5" y="41"/>
                  </a:cubicBezTo>
                  <a:cubicBezTo>
                    <a:pt x="3" y="44"/>
                    <a:pt x="0" y="48"/>
                    <a:pt x="0" y="51"/>
                  </a:cubicBezTo>
                  <a:cubicBezTo>
                    <a:pt x="0" y="53"/>
                    <a:pt x="0" y="54"/>
                    <a:pt x="1" y="55"/>
                  </a:cubicBezTo>
                  <a:cubicBezTo>
                    <a:pt x="6" y="60"/>
                    <a:pt x="13" y="56"/>
                    <a:pt x="20" y="52"/>
                  </a:cubicBezTo>
                  <a:cubicBezTo>
                    <a:pt x="22" y="51"/>
                    <a:pt x="26" y="50"/>
                    <a:pt x="25" y="53"/>
                  </a:cubicBezTo>
                  <a:cubicBezTo>
                    <a:pt x="25" y="56"/>
                    <a:pt x="26" y="59"/>
                    <a:pt x="29" y="61"/>
                  </a:cubicBezTo>
                  <a:cubicBezTo>
                    <a:pt x="31" y="62"/>
                    <a:pt x="33" y="62"/>
                    <a:pt x="36" y="62"/>
                  </a:cubicBezTo>
                  <a:cubicBezTo>
                    <a:pt x="38" y="62"/>
                    <a:pt x="45" y="65"/>
                    <a:pt x="41" y="68"/>
                  </a:cubicBezTo>
                  <a:cubicBezTo>
                    <a:pt x="36" y="73"/>
                    <a:pt x="32" y="75"/>
                    <a:pt x="32" y="78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5" y="85"/>
                    <a:pt x="42" y="87"/>
                    <a:pt x="41" y="95"/>
                  </a:cubicBezTo>
                  <a:cubicBezTo>
                    <a:pt x="41" y="101"/>
                    <a:pt x="42" y="106"/>
                    <a:pt x="48" y="107"/>
                  </a:cubicBezTo>
                  <a:cubicBezTo>
                    <a:pt x="50" y="107"/>
                    <a:pt x="53" y="103"/>
                    <a:pt x="58" y="96"/>
                  </a:cubicBezTo>
                  <a:cubicBezTo>
                    <a:pt x="62" y="91"/>
                    <a:pt x="63" y="91"/>
                    <a:pt x="66" y="92"/>
                  </a:cubicBezTo>
                  <a:cubicBezTo>
                    <a:pt x="69" y="93"/>
                    <a:pt x="70" y="101"/>
                    <a:pt x="74" y="100"/>
                  </a:cubicBezTo>
                  <a:cubicBezTo>
                    <a:pt x="76" y="99"/>
                    <a:pt x="86" y="90"/>
                    <a:pt x="91" y="85"/>
                  </a:cubicBezTo>
                  <a:cubicBezTo>
                    <a:pt x="93" y="83"/>
                    <a:pt x="91" y="83"/>
                    <a:pt x="90" y="84"/>
                  </a:cubicBezTo>
                  <a:cubicBezTo>
                    <a:pt x="86" y="88"/>
                    <a:pt x="77" y="90"/>
                    <a:pt x="74" y="91"/>
                  </a:cubicBezTo>
                  <a:cubicBezTo>
                    <a:pt x="73" y="91"/>
                    <a:pt x="72" y="90"/>
                    <a:pt x="72" y="90"/>
                  </a:cubicBezTo>
                  <a:cubicBezTo>
                    <a:pt x="70" y="87"/>
                    <a:pt x="66" y="82"/>
                    <a:pt x="62" y="85"/>
                  </a:cubicBezTo>
                  <a:cubicBezTo>
                    <a:pt x="62" y="85"/>
                    <a:pt x="57" y="90"/>
                    <a:pt x="57" y="90"/>
                  </a:cubicBezTo>
                  <a:cubicBezTo>
                    <a:pt x="55" y="92"/>
                    <a:pt x="49" y="95"/>
                    <a:pt x="50" y="90"/>
                  </a:cubicBezTo>
                  <a:cubicBezTo>
                    <a:pt x="50" y="88"/>
                    <a:pt x="50" y="86"/>
                    <a:pt x="50" y="85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49" y="81"/>
                    <a:pt x="48" y="80"/>
                    <a:pt x="46" y="79"/>
                  </a:cubicBezTo>
                  <a:cubicBezTo>
                    <a:pt x="45" y="78"/>
                    <a:pt x="45" y="76"/>
                    <a:pt x="46" y="75"/>
                  </a:cubicBezTo>
                  <a:cubicBezTo>
                    <a:pt x="51" y="71"/>
                    <a:pt x="52" y="66"/>
                    <a:pt x="52" y="62"/>
                  </a:cubicBezTo>
                  <a:cubicBezTo>
                    <a:pt x="52" y="62"/>
                    <a:pt x="52" y="61"/>
                    <a:pt x="52" y="61"/>
                  </a:cubicBezTo>
                  <a:cubicBezTo>
                    <a:pt x="51" y="54"/>
                    <a:pt x="44" y="55"/>
                    <a:pt x="37" y="54"/>
                  </a:cubicBezTo>
                  <a:cubicBezTo>
                    <a:pt x="37" y="54"/>
                    <a:pt x="33" y="54"/>
                    <a:pt x="33" y="51"/>
                  </a:cubicBezTo>
                  <a:cubicBezTo>
                    <a:pt x="34" y="50"/>
                    <a:pt x="34" y="49"/>
                    <a:pt x="34" y="48"/>
                  </a:cubicBezTo>
                  <a:cubicBezTo>
                    <a:pt x="34" y="46"/>
                    <a:pt x="35" y="46"/>
                    <a:pt x="32" y="42"/>
                  </a:cubicBezTo>
                  <a:cubicBezTo>
                    <a:pt x="29" y="39"/>
                    <a:pt x="16" y="41"/>
                    <a:pt x="17" y="38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7" y="33"/>
                    <a:pt x="15" y="29"/>
                    <a:pt x="12" y="25"/>
                  </a:cubicBezTo>
                  <a:cubicBezTo>
                    <a:pt x="11" y="23"/>
                    <a:pt x="9" y="20"/>
                    <a:pt x="8" y="19"/>
                  </a:cubicBezTo>
                  <a:cubicBezTo>
                    <a:pt x="11" y="16"/>
                    <a:pt x="17" y="4"/>
                    <a:pt x="17" y="4"/>
                  </a:cubicBezTo>
                  <a:cubicBezTo>
                    <a:pt x="18" y="3"/>
                    <a:pt x="19" y="2"/>
                    <a:pt x="19" y="1"/>
                  </a:cubicBezTo>
                  <a:cubicBezTo>
                    <a:pt x="19" y="0"/>
                    <a:pt x="17" y="1"/>
                    <a:pt x="15" y="2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27" name="Freeform 3636">
              <a:extLst>
                <a:ext uri="{FF2B5EF4-FFF2-40B4-BE49-F238E27FC236}">
                  <a16:creationId xmlns:a16="http://schemas.microsoft.com/office/drawing/2014/main" id="{3B2DE578-C038-4774-A8A3-F542663D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560"/>
              <a:ext cx="50" cy="24"/>
            </a:xfrm>
            <a:custGeom>
              <a:avLst/>
              <a:gdLst>
                <a:gd name="T0" fmla="*/ 0 w 20"/>
                <a:gd name="T1" fmla="*/ 21 h 9"/>
                <a:gd name="T2" fmla="*/ 208 w 20"/>
                <a:gd name="T3" fmla="*/ 0 h 9"/>
                <a:gd name="T4" fmla="*/ 283 w 20"/>
                <a:gd name="T5" fmla="*/ 35 h 9"/>
                <a:gd name="T6" fmla="*/ 250 w 20"/>
                <a:gd name="T7" fmla="*/ 171 h 9"/>
                <a:gd name="T8" fmla="*/ 208 w 20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1"/>
                  </a:moveTo>
                  <a:cubicBezTo>
                    <a:pt x="4" y="2"/>
                    <a:pt x="9" y="0"/>
                    <a:pt x="13" y="0"/>
                  </a:cubicBezTo>
                  <a:cubicBezTo>
                    <a:pt x="15" y="0"/>
                    <a:pt x="17" y="1"/>
                    <a:pt x="18" y="2"/>
                  </a:cubicBezTo>
                  <a:cubicBezTo>
                    <a:pt x="20" y="5"/>
                    <a:pt x="19" y="8"/>
                    <a:pt x="16" y="9"/>
                  </a:cubicBezTo>
                  <a:cubicBezTo>
                    <a:pt x="18" y="6"/>
                    <a:pt x="14" y="4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8" name="Freeform 3637">
              <a:extLst>
                <a:ext uri="{FF2B5EF4-FFF2-40B4-BE49-F238E27FC236}">
                  <a16:creationId xmlns:a16="http://schemas.microsoft.com/office/drawing/2014/main" id="{2B0EA203-A180-4998-9B85-5BDFE59B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736"/>
              <a:ext cx="65" cy="37"/>
            </a:xfrm>
            <a:custGeom>
              <a:avLst/>
              <a:gdLst>
                <a:gd name="T0" fmla="*/ 0 w 26"/>
                <a:gd name="T1" fmla="*/ 259 h 14"/>
                <a:gd name="T2" fmla="*/ 83 w 26"/>
                <a:gd name="T3" fmla="*/ 132 h 14"/>
                <a:gd name="T4" fmla="*/ 158 w 26"/>
                <a:gd name="T5" fmla="*/ 34 h 14"/>
                <a:gd name="T6" fmla="*/ 408 w 26"/>
                <a:gd name="T7" fmla="*/ 111 h 14"/>
                <a:gd name="T8" fmla="*/ 145 w 26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2" y="12"/>
                    <a:pt x="3" y="9"/>
                    <a:pt x="5" y="7"/>
                  </a:cubicBezTo>
                  <a:cubicBezTo>
                    <a:pt x="6" y="5"/>
                    <a:pt x="8" y="3"/>
                    <a:pt x="10" y="2"/>
                  </a:cubicBezTo>
                  <a:cubicBezTo>
                    <a:pt x="14" y="0"/>
                    <a:pt x="23" y="3"/>
                    <a:pt x="26" y="6"/>
                  </a:cubicBezTo>
                  <a:cubicBezTo>
                    <a:pt x="23" y="4"/>
                    <a:pt x="11" y="1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9" name="Freeform 3638">
              <a:extLst>
                <a:ext uri="{FF2B5EF4-FFF2-40B4-BE49-F238E27FC236}">
                  <a16:creationId xmlns:a16="http://schemas.microsoft.com/office/drawing/2014/main" id="{65CC7F79-854D-4940-B60A-C4DF4714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549"/>
              <a:ext cx="38" cy="43"/>
            </a:xfrm>
            <a:custGeom>
              <a:avLst/>
              <a:gdLst>
                <a:gd name="T0" fmla="*/ 160 w 15"/>
                <a:gd name="T1" fmla="*/ 0 h 16"/>
                <a:gd name="T2" fmla="*/ 20 w 15"/>
                <a:gd name="T3" fmla="*/ 59 h 16"/>
                <a:gd name="T4" fmla="*/ 84 w 15"/>
                <a:gd name="T5" fmla="*/ 312 h 16"/>
                <a:gd name="T6" fmla="*/ 243 w 15"/>
                <a:gd name="T7" fmla="*/ 3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0" y="0"/>
                  </a:moveTo>
                  <a:cubicBezTo>
                    <a:pt x="7" y="1"/>
                    <a:pt x="3" y="0"/>
                    <a:pt x="1" y="3"/>
                  </a:cubicBezTo>
                  <a:cubicBezTo>
                    <a:pt x="0" y="7"/>
                    <a:pt x="4" y="13"/>
                    <a:pt x="5" y="16"/>
                  </a:cubicBezTo>
                  <a:cubicBezTo>
                    <a:pt x="2" y="8"/>
                    <a:pt x="6" y="1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0" name="Freeform 3639">
              <a:extLst>
                <a:ext uri="{FF2B5EF4-FFF2-40B4-BE49-F238E27FC236}">
                  <a16:creationId xmlns:a16="http://schemas.microsoft.com/office/drawing/2014/main" id="{6F936B3C-1B7D-48A9-9442-EC7DD0403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547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145 w 14"/>
                <a:gd name="T3" fmla="*/ 0 h 6"/>
                <a:gd name="T4" fmla="*/ 220 w 14"/>
                <a:gd name="T5" fmla="*/ 115 h 6"/>
                <a:gd name="T6" fmla="*/ 95 w 14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2" y="2"/>
                    <a:pt x="14" y="3"/>
                    <a:pt x="14" y="6"/>
                  </a:cubicBezTo>
                  <a:cubicBezTo>
                    <a:pt x="14" y="4"/>
                    <a:pt x="9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1" name="Freeform 3640">
              <a:extLst>
                <a:ext uri="{FF2B5EF4-FFF2-40B4-BE49-F238E27FC236}">
                  <a16:creationId xmlns:a16="http://schemas.microsoft.com/office/drawing/2014/main" id="{29C3759C-81BC-4B72-BE5F-C0550FA2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480"/>
              <a:ext cx="65" cy="29"/>
            </a:xfrm>
            <a:custGeom>
              <a:avLst/>
              <a:gdLst>
                <a:gd name="T0" fmla="*/ 145 w 26"/>
                <a:gd name="T1" fmla="*/ 200 h 11"/>
                <a:gd name="T2" fmla="*/ 408 w 26"/>
                <a:gd name="T3" fmla="*/ 21 h 11"/>
                <a:gd name="T4" fmla="*/ 145 w 26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9" y="11"/>
                  </a:moveTo>
                  <a:cubicBezTo>
                    <a:pt x="0" y="0"/>
                    <a:pt x="20" y="1"/>
                    <a:pt x="26" y="1"/>
                  </a:cubicBezTo>
                  <a:cubicBezTo>
                    <a:pt x="22" y="2"/>
                    <a:pt x="10" y="2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2" name="Freeform 3641">
              <a:extLst>
                <a:ext uri="{FF2B5EF4-FFF2-40B4-BE49-F238E27FC236}">
                  <a16:creationId xmlns:a16="http://schemas.microsoft.com/office/drawing/2014/main" id="{C050246E-FA6A-4B0F-99DE-FA806C3B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429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83 w 14"/>
                <a:gd name="T3" fmla="*/ 56 h 9"/>
                <a:gd name="T4" fmla="*/ 220 w 14"/>
                <a:gd name="T5" fmla="*/ 93 h 9"/>
                <a:gd name="T6" fmla="*/ 95 w 14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1" y="7"/>
                    <a:pt x="3" y="4"/>
                    <a:pt x="5" y="3"/>
                  </a:cubicBezTo>
                  <a:cubicBezTo>
                    <a:pt x="9" y="0"/>
                    <a:pt x="11" y="3"/>
                    <a:pt x="14" y="5"/>
                  </a:cubicBezTo>
                  <a:cubicBezTo>
                    <a:pt x="11" y="4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3" name="Freeform 3642">
              <a:extLst>
                <a:ext uri="{FF2B5EF4-FFF2-40B4-BE49-F238E27FC236}">
                  <a16:creationId xmlns:a16="http://schemas.microsoft.com/office/drawing/2014/main" id="{B7730B55-3537-4788-92B9-ABE2C8F8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675"/>
              <a:ext cx="67" cy="18"/>
            </a:xfrm>
            <a:custGeom>
              <a:avLst/>
              <a:gdLst>
                <a:gd name="T0" fmla="*/ 0 w 27"/>
                <a:gd name="T1" fmla="*/ 100 h 7"/>
                <a:gd name="T2" fmla="*/ 154 w 27"/>
                <a:gd name="T3" fmla="*/ 21 h 7"/>
                <a:gd name="T4" fmla="*/ 290 w 27"/>
                <a:gd name="T5" fmla="*/ 33 h 7"/>
                <a:gd name="T6" fmla="*/ 412 w 27"/>
                <a:gd name="T7" fmla="*/ 118 h 7"/>
                <a:gd name="T8" fmla="*/ 154 w 2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">
                  <a:moveTo>
                    <a:pt x="0" y="6"/>
                  </a:move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5" y="1"/>
                    <a:pt x="19" y="2"/>
                  </a:cubicBezTo>
                  <a:cubicBezTo>
                    <a:pt x="22" y="4"/>
                    <a:pt x="26" y="5"/>
                    <a:pt x="27" y="7"/>
                  </a:cubicBezTo>
                  <a:cubicBezTo>
                    <a:pt x="25" y="4"/>
                    <a:pt x="14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4" name="Freeform 3643">
              <a:extLst>
                <a:ext uri="{FF2B5EF4-FFF2-40B4-BE49-F238E27FC236}">
                  <a16:creationId xmlns:a16="http://schemas.microsoft.com/office/drawing/2014/main" id="{34ABE003-D6FB-49D7-8B17-1622FD5D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651"/>
              <a:ext cx="27" cy="13"/>
            </a:xfrm>
            <a:custGeom>
              <a:avLst/>
              <a:gdLst>
                <a:gd name="T0" fmla="*/ 0 w 11"/>
                <a:gd name="T1" fmla="*/ 88 h 5"/>
                <a:gd name="T2" fmla="*/ 91 w 11"/>
                <a:gd name="T3" fmla="*/ 21 h 5"/>
                <a:gd name="T4" fmla="*/ 162 w 11"/>
                <a:gd name="T5" fmla="*/ 55 h 5"/>
                <a:gd name="T6" fmla="*/ 103 w 11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9" y="0"/>
                    <a:pt x="9" y="1"/>
                    <a:pt x="11" y="3"/>
                  </a:cubicBezTo>
                  <a:cubicBezTo>
                    <a:pt x="10" y="2"/>
                    <a:pt x="8" y="2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5" name="Freeform 3644">
              <a:extLst>
                <a:ext uri="{FF2B5EF4-FFF2-40B4-BE49-F238E27FC236}">
                  <a16:creationId xmlns:a16="http://schemas.microsoft.com/office/drawing/2014/main" id="{D5E9827D-CD7A-4B38-9CAF-04950098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677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2"/>
                    <a:pt x="9" y="3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6" name="Freeform 3645">
              <a:extLst>
                <a:ext uri="{FF2B5EF4-FFF2-40B4-BE49-F238E27FC236}">
                  <a16:creationId xmlns:a16="http://schemas.microsoft.com/office/drawing/2014/main" id="{66053909-341A-4AD3-9321-40E90472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555"/>
              <a:ext cx="22" cy="40"/>
            </a:xfrm>
            <a:custGeom>
              <a:avLst/>
              <a:gdLst>
                <a:gd name="T0" fmla="*/ 132 w 9"/>
                <a:gd name="T1" fmla="*/ 0 h 15"/>
                <a:gd name="T2" fmla="*/ 42 w 9"/>
                <a:gd name="T3" fmla="*/ 115 h 15"/>
                <a:gd name="T4" fmla="*/ 59 w 9"/>
                <a:gd name="T5" fmla="*/ 285 h 15"/>
                <a:gd name="T6" fmla="*/ 103 w 9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6" y="1"/>
                    <a:pt x="4" y="4"/>
                    <a:pt x="3" y="6"/>
                  </a:cubicBezTo>
                  <a:cubicBezTo>
                    <a:pt x="0" y="10"/>
                    <a:pt x="3" y="12"/>
                    <a:pt x="4" y="15"/>
                  </a:cubicBezTo>
                  <a:cubicBezTo>
                    <a:pt x="2" y="11"/>
                    <a:pt x="5" y="6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7" name="Freeform 3646">
              <a:extLst>
                <a:ext uri="{FF2B5EF4-FFF2-40B4-BE49-F238E27FC236}">
                  <a16:creationId xmlns:a16="http://schemas.microsoft.com/office/drawing/2014/main" id="{A48F80F4-D65C-4781-9709-7557A8336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45"/>
              <a:ext cx="35" cy="43"/>
            </a:xfrm>
            <a:custGeom>
              <a:avLst/>
              <a:gdLst>
                <a:gd name="T0" fmla="*/ 50 w 14"/>
                <a:gd name="T1" fmla="*/ 137 h 16"/>
                <a:gd name="T2" fmla="*/ 220 w 14"/>
                <a:gd name="T3" fmla="*/ 312 h 16"/>
                <a:gd name="T4" fmla="*/ 83 w 14"/>
                <a:gd name="T5" fmla="*/ 0 h 16"/>
                <a:gd name="T6" fmla="*/ 0 w 14"/>
                <a:gd name="T7" fmla="*/ 9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3" y="7"/>
                  </a:moveTo>
                  <a:cubicBezTo>
                    <a:pt x="7" y="8"/>
                    <a:pt x="12" y="11"/>
                    <a:pt x="14" y="16"/>
                  </a:cubicBezTo>
                  <a:cubicBezTo>
                    <a:pt x="13" y="10"/>
                    <a:pt x="8" y="5"/>
                    <a:pt x="5" y="0"/>
                  </a:cubicBezTo>
                  <a:cubicBezTo>
                    <a:pt x="4" y="2"/>
                    <a:pt x="3" y="5"/>
                    <a:pt x="0" y="5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8" name="Freeform 3647">
              <a:extLst>
                <a:ext uri="{FF2B5EF4-FFF2-40B4-BE49-F238E27FC236}">
                  <a16:creationId xmlns:a16="http://schemas.microsoft.com/office/drawing/2014/main" id="{B7C048FD-BF28-445F-A4C2-7B3A17B2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651"/>
              <a:ext cx="20" cy="29"/>
            </a:xfrm>
            <a:custGeom>
              <a:avLst/>
              <a:gdLst>
                <a:gd name="T0" fmla="*/ 50 w 8"/>
                <a:gd name="T1" fmla="*/ 0 h 11"/>
                <a:gd name="T2" fmla="*/ 20 w 8"/>
                <a:gd name="T3" fmla="*/ 166 h 11"/>
                <a:gd name="T4" fmla="*/ 125 w 8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2" y="2"/>
                    <a:pt x="0" y="7"/>
                    <a:pt x="1" y="9"/>
                  </a:cubicBezTo>
                  <a:cubicBezTo>
                    <a:pt x="4" y="11"/>
                    <a:pt x="6" y="7"/>
                    <a:pt x="8" y="7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9" name="Freeform 3648">
              <a:extLst>
                <a:ext uri="{FF2B5EF4-FFF2-40B4-BE49-F238E27FC236}">
                  <a16:creationId xmlns:a16="http://schemas.microsoft.com/office/drawing/2014/main" id="{CD5BBD2D-2B27-4F56-A1C5-284844CCF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709"/>
              <a:ext cx="68" cy="96"/>
            </a:xfrm>
            <a:custGeom>
              <a:avLst/>
              <a:gdLst>
                <a:gd name="T0" fmla="*/ 413 w 27"/>
                <a:gd name="T1" fmla="*/ 93 h 36"/>
                <a:gd name="T2" fmla="*/ 0 w 27"/>
                <a:gd name="T3" fmla="*/ 683 h 36"/>
                <a:gd name="T4" fmla="*/ 335 w 27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6">
                  <a:moveTo>
                    <a:pt x="26" y="5"/>
                  </a:moveTo>
                  <a:cubicBezTo>
                    <a:pt x="27" y="10"/>
                    <a:pt x="19" y="30"/>
                    <a:pt x="0" y="36"/>
                  </a:cubicBezTo>
                  <a:cubicBezTo>
                    <a:pt x="10" y="30"/>
                    <a:pt x="27" y="10"/>
                    <a:pt x="21" y="0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7" name="Text Box 3649">
            <a:extLst>
              <a:ext uri="{FF2B5EF4-FFF2-40B4-BE49-F238E27FC236}">
                <a16:creationId xmlns:a16="http://schemas.microsoft.com/office/drawing/2014/main" id="{2F73C55D-9E08-41D8-AF17-2B510FF39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5627688"/>
            <a:ext cx="588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HDL</a:t>
            </a:r>
          </a:p>
        </p:txBody>
      </p:sp>
      <p:sp>
        <p:nvSpPr>
          <p:cNvPr id="10248" name="Text Box 3650">
            <a:extLst>
              <a:ext uri="{FF2B5EF4-FFF2-40B4-BE49-F238E27FC236}">
                <a16:creationId xmlns:a16="http://schemas.microsoft.com/office/drawing/2014/main" id="{E9CF57E8-51B1-47CB-8483-DD27A4E98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116638"/>
            <a:ext cx="1412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Chylomicrons</a:t>
            </a:r>
          </a:p>
        </p:txBody>
      </p:sp>
      <p:grpSp>
        <p:nvGrpSpPr>
          <p:cNvPr id="20488" name="Group 3651">
            <a:extLst>
              <a:ext uri="{FF2B5EF4-FFF2-40B4-BE49-F238E27FC236}">
                <a16:creationId xmlns:a16="http://schemas.microsoft.com/office/drawing/2014/main" id="{2A2B61E1-CDE5-4A33-B3B2-DB0A4300C76A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1844675"/>
            <a:ext cx="1135062" cy="1257300"/>
            <a:chOff x="1875" y="1053"/>
            <a:chExt cx="715" cy="792"/>
          </a:xfrm>
        </p:grpSpPr>
        <p:grpSp>
          <p:nvGrpSpPr>
            <p:cNvPr id="49398" name="Group 3652">
              <a:extLst>
                <a:ext uri="{FF2B5EF4-FFF2-40B4-BE49-F238E27FC236}">
                  <a16:creationId xmlns:a16="http://schemas.microsoft.com/office/drawing/2014/main" id="{9AC80C43-AB22-49A0-960B-6E9341E0D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5" y="1056"/>
              <a:ext cx="690" cy="741"/>
              <a:chOff x="1875" y="1056"/>
              <a:chExt cx="690" cy="741"/>
            </a:xfrm>
          </p:grpSpPr>
          <p:sp>
            <p:nvSpPr>
              <p:cNvPr id="50494" name="Oval 3653">
                <a:extLst>
                  <a:ext uri="{FF2B5EF4-FFF2-40B4-BE49-F238E27FC236}">
                    <a16:creationId xmlns:a16="http://schemas.microsoft.com/office/drawing/2014/main" id="{4B811215-C40B-42BA-B3D5-659BE7349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064"/>
                <a:ext cx="680" cy="725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5" name="Oval 3654">
                <a:extLst>
                  <a:ext uri="{FF2B5EF4-FFF2-40B4-BE49-F238E27FC236}">
                    <a16:creationId xmlns:a16="http://schemas.microsoft.com/office/drawing/2014/main" id="{AC4C5CA1-93C4-4940-B58E-F3B028EEF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106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6" name="Oval 3655">
                <a:extLst>
                  <a:ext uri="{FF2B5EF4-FFF2-40B4-BE49-F238E27FC236}">
                    <a16:creationId xmlns:a16="http://schemas.microsoft.com/office/drawing/2014/main" id="{520EFAFB-0236-429A-B4F7-71D7F70F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106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7" name="Oval 3656">
                <a:extLst>
                  <a:ext uri="{FF2B5EF4-FFF2-40B4-BE49-F238E27FC236}">
                    <a16:creationId xmlns:a16="http://schemas.microsoft.com/office/drawing/2014/main" id="{01EE6AEF-35C1-43D7-9B4F-5A60D0A10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0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8" name="Freeform 3657">
                <a:extLst>
                  <a:ext uri="{FF2B5EF4-FFF2-40B4-BE49-F238E27FC236}">
                    <a16:creationId xmlns:a16="http://schemas.microsoft.com/office/drawing/2014/main" id="{B23B2821-38E6-4C07-93C7-291F4F09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06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66 w 9"/>
                  <a:gd name="T3" fmla="*/ 143 h 8"/>
                  <a:gd name="T4" fmla="*/ 130 w 9"/>
                  <a:gd name="T5" fmla="*/ 47 h 8"/>
                  <a:gd name="T6" fmla="*/ 130 w 9"/>
                  <a:gd name="T7" fmla="*/ 0 h 8"/>
                  <a:gd name="T8" fmla="*/ 151 w 9"/>
                  <a:gd name="T9" fmla="*/ 61 h 8"/>
                  <a:gd name="T10" fmla="*/ 84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9" name="Oval 3658">
                <a:extLst>
                  <a:ext uri="{FF2B5EF4-FFF2-40B4-BE49-F238E27FC236}">
                    <a16:creationId xmlns:a16="http://schemas.microsoft.com/office/drawing/2014/main" id="{BD65C120-6061-4335-BDC3-C10E5554F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0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0" name="Oval 3659">
                <a:extLst>
                  <a:ext uri="{FF2B5EF4-FFF2-40B4-BE49-F238E27FC236}">
                    <a16:creationId xmlns:a16="http://schemas.microsoft.com/office/drawing/2014/main" id="{EB63E810-8A6E-4A34-8D1D-F61EE02B9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06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1" name="Oval 3660">
                <a:extLst>
                  <a:ext uri="{FF2B5EF4-FFF2-40B4-BE49-F238E27FC236}">
                    <a16:creationId xmlns:a16="http://schemas.microsoft.com/office/drawing/2014/main" id="{3667C296-CDFC-4EC3-92ED-6AD80ED54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0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2" name="Freeform 3661">
                <a:extLst>
                  <a:ext uri="{FF2B5EF4-FFF2-40B4-BE49-F238E27FC236}">
                    <a16:creationId xmlns:a16="http://schemas.microsoft.com/office/drawing/2014/main" id="{2E6258FC-ACFE-4607-AEDE-5DD301D4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067"/>
                <a:ext cx="22" cy="18"/>
              </a:xfrm>
              <a:custGeom>
                <a:avLst/>
                <a:gdLst>
                  <a:gd name="T0" fmla="*/ 0 w 9"/>
                  <a:gd name="T1" fmla="*/ 85 h 7"/>
                  <a:gd name="T2" fmla="*/ 59 w 9"/>
                  <a:gd name="T3" fmla="*/ 100 h 7"/>
                  <a:gd name="T4" fmla="*/ 120 w 9"/>
                  <a:gd name="T5" fmla="*/ 33 h 7"/>
                  <a:gd name="T6" fmla="*/ 103 w 9"/>
                  <a:gd name="T7" fmla="*/ 0 h 7"/>
                  <a:gd name="T8" fmla="*/ 132 w 9"/>
                  <a:gd name="T9" fmla="*/ 54 h 7"/>
                  <a:gd name="T10" fmla="*/ 59 w 9"/>
                  <a:gd name="T11" fmla="*/ 118 h 7"/>
                  <a:gd name="T12" fmla="*/ 0 w 9"/>
                  <a:gd name="T13" fmla="*/ 8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7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3" name="Oval 3662">
                <a:extLst>
                  <a:ext uri="{FF2B5EF4-FFF2-40B4-BE49-F238E27FC236}">
                    <a16:creationId xmlns:a16="http://schemas.microsoft.com/office/drawing/2014/main" id="{E29A899D-F5A6-44A8-A60D-E4394E032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0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4" name="Oval 3663">
                <a:extLst>
                  <a:ext uri="{FF2B5EF4-FFF2-40B4-BE49-F238E27FC236}">
                    <a16:creationId xmlns:a16="http://schemas.microsoft.com/office/drawing/2014/main" id="{9E48D8C7-CF42-42D2-B8DA-DFFCD2B0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0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5" name="Oval 3664">
                <a:extLst>
                  <a:ext uri="{FF2B5EF4-FFF2-40B4-BE49-F238E27FC236}">
                    <a16:creationId xmlns:a16="http://schemas.microsoft.com/office/drawing/2014/main" id="{E16670FF-F39A-4C4F-8CB5-220FDF70C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6" name="Freeform 3665">
                <a:extLst>
                  <a:ext uri="{FF2B5EF4-FFF2-40B4-BE49-F238E27FC236}">
                    <a16:creationId xmlns:a16="http://schemas.microsoft.com/office/drawing/2014/main" id="{91EE7B00-B0A7-4FA5-8219-A50FFBA03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06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7" name="Oval 3666">
                <a:extLst>
                  <a:ext uri="{FF2B5EF4-FFF2-40B4-BE49-F238E27FC236}">
                    <a16:creationId xmlns:a16="http://schemas.microsoft.com/office/drawing/2014/main" id="{E57F2DE6-5A47-4B1B-9ACD-CA552F1A6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05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8" name="Oval 3667">
                <a:extLst>
                  <a:ext uri="{FF2B5EF4-FFF2-40B4-BE49-F238E27FC236}">
                    <a16:creationId xmlns:a16="http://schemas.microsoft.com/office/drawing/2014/main" id="{009C7DA9-EBCA-4E5D-B161-B44AA276F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0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9" name="Oval 3668">
                <a:extLst>
                  <a:ext uri="{FF2B5EF4-FFF2-40B4-BE49-F238E27FC236}">
                    <a16:creationId xmlns:a16="http://schemas.microsoft.com/office/drawing/2014/main" id="{B5361B00-819D-4E1D-A6FB-0C925503A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0" name="Freeform 3669">
                <a:extLst>
                  <a:ext uri="{FF2B5EF4-FFF2-40B4-BE49-F238E27FC236}">
                    <a16:creationId xmlns:a16="http://schemas.microsoft.com/office/drawing/2014/main" id="{DD20BDA1-1F16-4A61-8015-83740470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061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1" name="Oval 3670">
                <a:extLst>
                  <a:ext uri="{FF2B5EF4-FFF2-40B4-BE49-F238E27FC236}">
                    <a16:creationId xmlns:a16="http://schemas.microsoft.com/office/drawing/2014/main" id="{A3B900B3-D38F-47E7-820C-E4E5A00A2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0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2" name="Oval 3671">
                <a:extLst>
                  <a:ext uri="{FF2B5EF4-FFF2-40B4-BE49-F238E27FC236}">
                    <a16:creationId xmlns:a16="http://schemas.microsoft.com/office/drawing/2014/main" id="{B68EC757-DDE9-483C-BA1B-563F13D9E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06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3" name="Oval 3672">
                <a:extLst>
                  <a:ext uri="{FF2B5EF4-FFF2-40B4-BE49-F238E27FC236}">
                    <a16:creationId xmlns:a16="http://schemas.microsoft.com/office/drawing/2014/main" id="{FF1D7E1A-9FA1-431F-86CA-66243A255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4" name="Freeform 3673">
                <a:extLst>
                  <a:ext uri="{FF2B5EF4-FFF2-40B4-BE49-F238E27FC236}">
                    <a16:creationId xmlns:a16="http://schemas.microsoft.com/office/drawing/2014/main" id="{E9482252-7B55-4BB7-8526-C4FD2B72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06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5" name="Oval 3674">
                <a:extLst>
                  <a:ext uri="{FF2B5EF4-FFF2-40B4-BE49-F238E27FC236}">
                    <a16:creationId xmlns:a16="http://schemas.microsoft.com/office/drawing/2014/main" id="{2AA96191-F760-4EFF-A3CC-1C284CD13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06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6" name="Oval 3675">
                <a:extLst>
                  <a:ext uri="{FF2B5EF4-FFF2-40B4-BE49-F238E27FC236}">
                    <a16:creationId xmlns:a16="http://schemas.microsoft.com/office/drawing/2014/main" id="{B2063BE8-4508-4D16-994D-5D8DB6CC1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067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7" name="Oval 3676">
                <a:extLst>
                  <a:ext uri="{FF2B5EF4-FFF2-40B4-BE49-F238E27FC236}">
                    <a16:creationId xmlns:a16="http://schemas.microsoft.com/office/drawing/2014/main" id="{61FB9330-31C1-47EE-A74C-75142436A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0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8" name="Freeform 3677">
                <a:extLst>
                  <a:ext uri="{FF2B5EF4-FFF2-40B4-BE49-F238E27FC236}">
                    <a16:creationId xmlns:a16="http://schemas.microsoft.com/office/drawing/2014/main" id="{8F2EC616-8E94-4862-BEF6-5E2A8CCC8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06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9" name="Oval 3678">
                <a:extLst>
                  <a:ext uri="{FF2B5EF4-FFF2-40B4-BE49-F238E27FC236}">
                    <a16:creationId xmlns:a16="http://schemas.microsoft.com/office/drawing/2014/main" id="{EC54742B-12AA-4951-AA3A-A13FDA390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106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0" name="Oval 3679">
                <a:extLst>
                  <a:ext uri="{FF2B5EF4-FFF2-40B4-BE49-F238E27FC236}">
                    <a16:creationId xmlns:a16="http://schemas.microsoft.com/office/drawing/2014/main" id="{C9972C47-46CD-4DEE-AED4-CD6AD9C70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07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1" name="Oval 3680">
                <a:extLst>
                  <a:ext uri="{FF2B5EF4-FFF2-40B4-BE49-F238E27FC236}">
                    <a16:creationId xmlns:a16="http://schemas.microsoft.com/office/drawing/2014/main" id="{D10D8BDF-E0FF-4D59-9761-18E83FE42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0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2" name="Freeform 3681">
                <a:extLst>
                  <a:ext uri="{FF2B5EF4-FFF2-40B4-BE49-F238E27FC236}">
                    <a16:creationId xmlns:a16="http://schemas.microsoft.com/office/drawing/2014/main" id="{F016CC69-51D5-42C9-83AC-9FEA102F1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07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3" name="Oval 3682">
                <a:extLst>
                  <a:ext uri="{FF2B5EF4-FFF2-40B4-BE49-F238E27FC236}">
                    <a16:creationId xmlns:a16="http://schemas.microsoft.com/office/drawing/2014/main" id="{41DAEFFF-9CD7-4A02-A01C-5D68C07A4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07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4" name="Oval 3683">
                <a:extLst>
                  <a:ext uri="{FF2B5EF4-FFF2-40B4-BE49-F238E27FC236}">
                    <a16:creationId xmlns:a16="http://schemas.microsoft.com/office/drawing/2014/main" id="{6176C939-70FB-4DBD-8F12-B9949CBFA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08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5" name="Oval 3684">
                <a:extLst>
                  <a:ext uri="{FF2B5EF4-FFF2-40B4-BE49-F238E27FC236}">
                    <a16:creationId xmlns:a16="http://schemas.microsoft.com/office/drawing/2014/main" id="{D4049E7A-35C3-44A2-899A-2AD2F49BC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0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6" name="Freeform 3685">
                <a:extLst>
                  <a:ext uri="{FF2B5EF4-FFF2-40B4-BE49-F238E27FC236}">
                    <a16:creationId xmlns:a16="http://schemas.microsoft.com/office/drawing/2014/main" id="{48C2102E-4BED-4E10-AFB9-2548EE13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08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7" name="Oval 3686">
                <a:extLst>
                  <a:ext uri="{FF2B5EF4-FFF2-40B4-BE49-F238E27FC236}">
                    <a16:creationId xmlns:a16="http://schemas.microsoft.com/office/drawing/2014/main" id="{EE125C8C-38CB-4FAC-8CEF-0077AC719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0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8" name="Oval 3687">
                <a:extLst>
                  <a:ext uri="{FF2B5EF4-FFF2-40B4-BE49-F238E27FC236}">
                    <a16:creationId xmlns:a16="http://schemas.microsoft.com/office/drawing/2014/main" id="{D6C2EEF5-A2D0-4664-91B7-BB78235F8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0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9" name="Oval 3688">
                <a:extLst>
                  <a:ext uri="{FF2B5EF4-FFF2-40B4-BE49-F238E27FC236}">
                    <a16:creationId xmlns:a16="http://schemas.microsoft.com/office/drawing/2014/main" id="{F29898F7-9BA8-41A9-BA35-AD4CFADF5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0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0" name="Freeform 3689">
                <a:extLst>
                  <a:ext uri="{FF2B5EF4-FFF2-40B4-BE49-F238E27FC236}">
                    <a16:creationId xmlns:a16="http://schemas.microsoft.com/office/drawing/2014/main" id="{B6EDDC6E-A4FD-4BC6-A672-39CCB3F4E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09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1" name="Oval 3690">
                <a:extLst>
                  <a:ext uri="{FF2B5EF4-FFF2-40B4-BE49-F238E27FC236}">
                    <a16:creationId xmlns:a16="http://schemas.microsoft.com/office/drawing/2014/main" id="{32A4C56A-1569-4353-B673-CF9F225F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10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2" name="Oval 3691">
                <a:extLst>
                  <a:ext uri="{FF2B5EF4-FFF2-40B4-BE49-F238E27FC236}">
                    <a16:creationId xmlns:a16="http://schemas.microsoft.com/office/drawing/2014/main" id="{B268B659-F8CD-44E5-92FB-4DA3D6668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107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3" name="Oval 3692">
                <a:extLst>
                  <a:ext uri="{FF2B5EF4-FFF2-40B4-BE49-F238E27FC236}">
                    <a16:creationId xmlns:a16="http://schemas.microsoft.com/office/drawing/2014/main" id="{B51FD90A-B3C6-4F62-9935-EE6D193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1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4" name="Freeform 3693">
                <a:extLst>
                  <a:ext uri="{FF2B5EF4-FFF2-40B4-BE49-F238E27FC236}">
                    <a16:creationId xmlns:a16="http://schemas.microsoft.com/office/drawing/2014/main" id="{4855CB0A-EB63-4DC7-8FFC-4BB465D0E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109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5" name="Oval 3694">
                <a:extLst>
                  <a:ext uri="{FF2B5EF4-FFF2-40B4-BE49-F238E27FC236}">
                    <a16:creationId xmlns:a16="http://schemas.microsoft.com/office/drawing/2014/main" id="{963AF788-D12C-48BA-8B8E-A5152A59F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12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6" name="Oval 3695">
                <a:extLst>
                  <a:ext uri="{FF2B5EF4-FFF2-40B4-BE49-F238E27FC236}">
                    <a16:creationId xmlns:a16="http://schemas.microsoft.com/office/drawing/2014/main" id="{0E553575-DEE0-4D0A-9507-FB4F43EE9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12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7" name="Oval 3696">
                <a:extLst>
                  <a:ext uri="{FF2B5EF4-FFF2-40B4-BE49-F238E27FC236}">
                    <a16:creationId xmlns:a16="http://schemas.microsoft.com/office/drawing/2014/main" id="{CB0BA837-3FEF-4055-B113-F4D2E7C23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1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8" name="Freeform 3697">
                <a:extLst>
                  <a:ext uri="{FF2B5EF4-FFF2-40B4-BE49-F238E27FC236}">
                    <a16:creationId xmlns:a16="http://schemas.microsoft.com/office/drawing/2014/main" id="{CC9A7C46-5C49-4B01-B036-AC40459B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125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9" name="Oval 3698">
                <a:extLst>
                  <a:ext uri="{FF2B5EF4-FFF2-40B4-BE49-F238E27FC236}">
                    <a16:creationId xmlns:a16="http://schemas.microsoft.com/office/drawing/2014/main" id="{8D7D54EB-DB62-40C9-B912-013EEF147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13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0" name="Oval 3699">
                <a:extLst>
                  <a:ext uri="{FF2B5EF4-FFF2-40B4-BE49-F238E27FC236}">
                    <a16:creationId xmlns:a16="http://schemas.microsoft.com/office/drawing/2014/main" id="{C1CFC9FD-7976-44DE-987D-AEB0D02ED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14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1" name="Oval 3700">
                <a:extLst>
                  <a:ext uri="{FF2B5EF4-FFF2-40B4-BE49-F238E27FC236}">
                    <a16:creationId xmlns:a16="http://schemas.microsoft.com/office/drawing/2014/main" id="{4C339232-197C-4D80-995B-AE4429C09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1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2" name="Freeform 3701">
                <a:extLst>
                  <a:ext uri="{FF2B5EF4-FFF2-40B4-BE49-F238E27FC236}">
                    <a16:creationId xmlns:a16="http://schemas.microsoft.com/office/drawing/2014/main" id="{907F2270-23E6-484C-BF82-F1B924274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4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3" name="Oval 3702">
                <a:extLst>
                  <a:ext uri="{FF2B5EF4-FFF2-40B4-BE49-F238E27FC236}">
                    <a16:creationId xmlns:a16="http://schemas.microsoft.com/office/drawing/2014/main" id="{8079BCE0-8504-4C5B-8817-B2DD6AF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16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4" name="Oval 3703">
                <a:extLst>
                  <a:ext uri="{FF2B5EF4-FFF2-40B4-BE49-F238E27FC236}">
                    <a16:creationId xmlns:a16="http://schemas.microsoft.com/office/drawing/2014/main" id="{D6A483D2-70AF-4D86-9DD0-4A5AF40DA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165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5" name="Oval 3704">
                <a:extLst>
                  <a:ext uri="{FF2B5EF4-FFF2-40B4-BE49-F238E27FC236}">
                    <a16:creationId xmlns:a16="http://schemas.microsoft.com/office/drawing/2014/main" id="{E629936E-F99B-48A4-9BEA-5797E5621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6" name="Freeform 3705">
                <a:extLst>
                  <a:ext uri="{FF2B5EF4-FFF2-40B4-BE49-F238E27FC236}">
                    <a16:creationId xmlns:a16="http://schemas.microsoft.com/office/drawing/2014/main" id="{63678037-1972-4CB9-920B-65600FA39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165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7" name="Oval 3706">
                <a:extLst>
                  <a:ext uri="{FF2B5EF4-FFF2-40B4-BE49-F238E27FC236}">
                    <a16:creationId xmlns:a16="http://schemas.microsoft.com/office/drawing/2014/main" id="{69B45381-EB23-4781-99E8-A3C1E51CE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1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8" name="Oval 3707">
                <a:extLst>
                  <a:ext uri="{FF2B5EF4-FFF2-40B4-BE49-F238E27FC236}">
                    <a16:creationId xmlns:a16="http://schemas.microsoft.com/office/drawing/2014/main" id="{4A7845F8-7516-448F-B5DD-319531E5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187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9" name="Oval 3708">
                <a:extLst>
                  <a:ext uri="{FF2B5EF4-FFF2-40B4-BE49-F238E27FC236}">
                    <a16:creationId xmlns:a16="http://schemas.microsoft.com/office/drawing/2014/main" id="{AD4EB183-5AB1-43D5-A4E9-E14135DAF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1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0" name="Freeform 3709">
                <a:extLst>
                  <a:ext uri="{FF2B5EF4-FFF2-40B4-BE49-F238E27FC236}">
                    <a16:creationId xmlns:a16="http://schemas.microsoft.com/office/drawing/2014/main" id="{CE29469B-B7D0-463D-9D12-37FDA82F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189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1" name="Oval 3710">
                <a:extLst>
                  <a:ext uri="{FF2B5EF4-FFF2-40B4-BE49-F238E27FC236}">
                    <a16:creationId xmlns:a16="http://schemas.microsoft.com/office/drawing/2014/main" id="{40FD2109-89DD-4476-A254-0C3EB93A5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20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2" name="Oval 3711">
                <a:extLst>
                  <a:ext uri="{FF2B5EF4-FFF2-40B4-BE49-F238E27FC236}">
                    <a16:creationId xmlns:a16="http://schemas.microsoft.com/office/drawing/2014/main" id="{77662442-21C2-4995-8FE1-B28C2B5D5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21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3" name="Oval 3712">
                <a:extLst>
                  <a:ext uri="{FF2B5EF4-FFF2-40B4-BE49-F238E27FC236}">
                    <a16:creationId xmlns:a16="http://schemas.microsoft.com/office/drawing/2014/main" id="{D139D163-2E70-44DD-99C6-B5C3D6275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2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4" name="Freeform 3713">
                <a:extLst>
                  <a:ext uri="{FF2B5EF4-FFF2-40B4-BE49-F238E27FC236}">
                    <a16:creationId xmlns:a16="http://schemas.microsoft.com/office/drawing/2014/main" id="{D15F7BC0-1E78-4250-A3D9-06557A53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211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5" name="Oval 3714">
                <a:extLst>
                  <a:ext uri="{FF2B5EF4-FFF2-40B4-BE49-F238E27FC236}">
                    <a16:creationId xmlns:a16="http://schemas.microsoft.com/office/drawing/2014/main" id="{87C12165-AC8B-48A6-8CA1-89F154B31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22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6" name="Oval 3715">
                <a:extLst>
                  <a:ext uri="{FF2B5EF4-FFF2-40B4-BE49-F238E27FC236}">
                    <a16:creationId xmlns:a16="http://schemas.microsoft.com/office/drawing/2014/main" id="{A1F14764-77CD-4504-B4DC-EA27C4A3D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23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7" name="Oval 3716">
                <a:extLst>
                  <a:ext uri="{FF2B5EF4-FFF2-40B4-BE49-F238E27FC236}">
                    <a16:creationId xmlns:a16="http://schemas.microsoft.com/office/drawing/2014/main" id="{0A5E2905-F739-49A3-93BF-6B545DEE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2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8" name="Freeform 3717">
                <a:extLst>
                  <a:ext uri="{FF2B5EF4-FFF2-40B4-BE49-F238E27FC236}">
                    <a16:creationId xmlns:a16="http://schemas.microsoft.com/office/drawing/2014/main" id="{08911D6F-E61B-4923-9D24-229E7D432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23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9" name="Oval 3718">
                <a:extLst>
                  <a:ext uri="{FF2B5EF4-FFF2-40B4-BE49-F238E27FC236}">
                    <a16:creationId xmlns:a16="http://schemas.microsoft.com/office/drawing/2014/main" id="{313ED580-159D-4ECB-B89F-7B7F1F5C0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12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0" name="Oval 3719">
                <a:extLst>
                  <a:ext uri="{FF2B5EF4-FFF2-40B4-BE49-F238E27FC236}">
                    <a16:creationId xmlns:a16="http://schemas.microsoft.com/office/drawing/2014/main" id="{8C25C671-4ED0-4F5A-933A-6408CCBA5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2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1" name="Oval 3720">
                <a:extLst>
                  <a:ext uri="{FF2B5EF4-FFF2-40B4-BE49-F238E27FC236}">
                    <a16:creationId xmlns:a16="http://schemas.microsoft.com/office/drawing/2014/main" id="{55716179-7EA6-43C5-9E06-190DE2E19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2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2" name="Freeform 3721">
                <a:extLst>
                  <a:ext uri="{FF2B5EF4-FFF2-40B4-BE49-F238E27FC236}">
                    <a16:creationId xmlns:a16="http://schemas.microsoft.com/office/drawing/2014/main" id="{3748A4F3-1C84-4610-84AE-D9072E2E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26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3" name="Oval 3722">
                <a:extLst>
                  <a:ext uri="{FF2B5EF4-FFF2-40B4-BE49-F238E27FC236}">
                    <a16:creationId xmlns:a16="http://schemas.microsoft.com/office/drawing/2014/main" id="{C45E7628-BF40-4A63-A350-B353E43D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2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4" name="Oval 3723">
                <a:extLst>
                  <a:ext uri="{FF2B5EF4-FFF2-40B4-BE49-F238E27FC236}">
                    <a16:creationId xmlns:a16="http://schemas.microsoft.com/office/drawing/2014/main" id="{8608118F-6BEB-4C4A-9724-2B65574A8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2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5" name="Oval 3724">
                <a:extLst>
                  <a:ext uri="{FF2B5EF4-FFF2-40B4-BE49-F238E27FC236}">
                    <a16:creationId xmlns:a16="http://schemas.microsoft.com/office/drawing/2014/main" id="{403DE735-374F-41FD-A4CE-3B326172F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6" name="Freeform 3725">
                <a:extLst>
                  <a:ext uri="{FF2B5EF4-FFF2-40B4-BE49-F238E27FC236}">
                    <a16:creationId xmlns:a16="http://schemas.microsoft.com/office/drawing/2014/main" id="{E69133E4-F571-4738-97EE-0276C4219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293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7" name="Oval 3726">
                <a:extLst>
                  <a:ext uri="{FF2B5EF4-FFF2-40B4-BE49-F238E27FC236}">
                    <a16:creationId xmlns:a16="http://schemas.microsoft.com/office/drawing/2014/main" id="{4DE1EE2C-5FFD-410A-92B9-B36C78689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131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8" name="Oval 3727">
                <a:extLst>
                  <a:ext uri="{FF2B5EF4-FFF2-40B4-BE49-F238E27FC236}">
                    <a16:creationId xmlns:a16="http://schemas.microsoft.com/office/drawing/2014/main" id="{7E1D9C2D-EB67-40D2-A18D-1602A2F2A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9" name="Oval 3728">
                <a:extLst>
                  <a:ext uri="{FF2B5EF4-FFF2-40B4-BE49-F238E27FC236}">
                    <a16:creationId xmlns:a16="http://schemas.microsoft.com/office/drawing/2014/main" id="{3028DE12-897A-424D-B685-F56915074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3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0" name="Freeform 3729">
                <a:extLst>
                  <a:ext uri="{FF2B5EF4-FFF2-40B4-BE49-F238E27FC236}">
                    <a16:creationId xmlns:a16="http://schemas.microsoft.com/office/drawing/2014/main" id="{8FD3D280-6ED4-407D-ADCF-2E9365ECD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32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1" name="Oval 3730">
                <a:extLst>
                  <a:ext uri="{FF2B5EF4-FFF2-40B4-BE49-F238E27FC236}">
                    <a16:creationId xmlns:a16="http://schemas.microsoft.com/office/drawing/2014/main" id="{98FBAC4D-5E70-4FE2-B399-54A05A77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34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2" name="Oval 3731">
                <a:extLst>
                  <a:ext uri="{FF2B5EF4-FFF2-40B4-BE49-F238E27FC236}">
                    <a16:creationId xmlns:a16="http://schemas.microsoft.com/office/drawing/2014/main" id="{612DE462-695B-4C24-B394-E1BA1B987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34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3" name="Oval 3732">
                <a:extLst>
                  <a:ext uri="{FF2B5EF4-FFF2-40B4-BE49-F238E27FC236}">
                    <a16:creationId xmlns:a16="http://schemas.microsoft.com/office/drawing/2014/main" id="{5A24981A-0954-4E0D-9063-11417BA91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35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4" name="Freeform 3733">
                <a:extLst>
                  <a:ext uri="{FF2B5EF4-FFF2-40B4-BE49-F238E27FC236}">
                    <a16:creationId xmlns:a16="http://schemas.microsoft.com/office/drawing/2014/main" id="{D191C08D-94D3-4FDD-A8B5-07309C45C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349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5" name="Oval 3734">
                <a:extLst>
                  <a:ext uri="{FF2B5EF4-FFF2-40B4-BE49-F238E27FC236}">
                    <a16:creationId xmlns:a16="http://schemas.microsoft.com/office/drawing/2014/main" id="{D69C2D83-657F-4285-91A2-8F7C62CF5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6" name="Oval 3735">
                <a:extLst>
                  <a:ext uri="{FF2B5EF4-FFF2-40B4-BE49-F238E27FC236}">
                    <a16:creationId xmlns:a16="http://schemas.microsoft.com/office/drawing/2014/main" id="{674061F8-8842-4AFA-89D2-12591AF52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381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7" name="Oval 3736">
                <a:extLst>
                  <a:ext uri="{FF2B5EF4-FFF2-40B4-BE49-F238E27FC236}">
                    <a16:creationId xmlns:a16="http://schemas.microsoft.com/office/drawing/2014/main" id="{1E37E00F-842E-4CB9-91E2-F73803A37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3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8" name="Freeform 3737">
                <a:extLst>
                  <a:ext uri="{FF2B5EF4-FFF2-40B4-BE49-F238E27FC236}">
                    <a16:creationId xmlns:a16="http://schemas.microsoft.com/office/drawing/2014/main" id="{80EA40CA-7F86-40F3-81C2-CCDE58BFD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81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9" name="Oval 3738">
                <a:extLst>
                  <a:ext uri="{FF2B5EF4-FFF2-40B4-BE49-F238E27FC236}">
                    <a16:creationId xmlns:a16="http://schemas.microsoft.com/office/drawing/2014/main" id="{C1EFF2A8-1CC3-4203-AB63-29805003D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0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0" name="Oval 3739">
                <a:extLst>
                  <a:ext uri="{FF2B5EF4-FFF2-40B4-BE49-F238E27FC236}">
                    <a16:creationId xmlns:a16="http://schemas.microsoft.com/office/drawing/2014/main" id="{1EC3DF37-B8D7-4DE0-BFDA-EE8AC61F8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1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1" name="Oval 3740">
                <a:extLst>
                  <a:ext uri="{FF2B5EF4-FFF2-40B4-BE49-F238E27FC236}">
                    <a16:creationId xmlns:a16="http://schemas.microsoft.com/office/drawing/2014/main" id="{12C5FA10-7F36-450B-B68F-ACFD6E28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4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2" name="Freeform 3741">
                <a:extLst>
                  <a:ext uri="{FF2B5EF4-FFF2-40B4-BE49-F238E27FC236}">
                    <a16:creationId xmlns:a16="http://schemas.microsoft.com/office/drawing/2014/main" id="{5B70056B-2DE6-42CB-AED4-9A1566444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41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3" name="Oval 3742">
                <a:extLst>
                  <a:ext uri="{FF2B5EF4-FFF2-40B4-BE49-F238E27FC236}">
                    <a16:creationId xmlns:a16="http://schemas.microsoft.com/office/drawing/2014/main" id="{6A075454-620C-42A3-BA71-5E2CFBED0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3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4" name="Oval 3743">
                <a:extLst>
                  <a:ext uri="{FF2B5EF4-FFF2-40B4-BE49-F238E27FC236}">
                    <a16:creationId xmlns:a16="http://schemas.microsoft.com/office/drawing/2014/main" id="{B9A1B3FD-8F79-4A48-AD9B-267B4F48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4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5" name="Oval 3744">
                <a:extLst>
                  <a:ext uri="{FF2B5EF4-FFF2-40B4-BE49-F238E27FC236}">
                    <a16:creationId xmlns:a16="http://schemas.microsoft.com/office/drawing/2014/main" id="{BEDD8524-EFB7-4A58-8807-A5BBF6155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44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6" name="Freeform 3745">
                <a:extLst>
                  <a:ext uri="{FF2B5EF4-FFF2-40B4-BE49-F238E27FC236}">
                    <a16:creationId xmlns:a16="http://schemas.microsoft.com/office/drawing/2014/main" id="{41A7160F-9236-42F3-99AC-02640DAF5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44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7" name="Oval 3746">
                <a:extLst>
                  <a:ext uri="{FF2B5EF4-FFF2-40B4-BE49-F238E27FC236}">
                    <a16:creationId xmlns:a16="http://schemas.microsoft.com/office/drawing/2014/main" id="{D51150BD-3C97-4D6D-88E8-14C38CBA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6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8" name="Oval 3747">
                <a:extLst>
                  <a:ext uri="{FF2B5EF4-FFF2-40B4-BE49-F238E27FC236}">
                    <a16:creationId xmlns:a16="http://schemas.microsoft.com/office/drawing/2014/main" id="{BACBB37B-8D56-4E0C-A094-A8045CC7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47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9" name="Oval 3748">
                <a:extLst>
                  <a:ext uri="{FF2B5EF4-FFF2-40B4-BE49-F238E27FC236}">
                    <a16:creationId xmlns:a16="http://schemas.microsoft.com/office/drawing/2014/main" id="{70245914-4484-4C2F-A651-A61FC501E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4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0" name="Freeform 3749">
                <a:extLst>
                  <a:ext uri="{FF2B5EF4-FFF2-40B4-BE49-F238E27FC236}">
                    <a16:creationId xmlns:a16="http://schemas.microsoft.com/office/drawing/2014/main" id="{3E084562-DD66-497F-9944-0733FE105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475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1" name="Oval 3750">
                <a:extLst>
                  <a:ext uri="{FF2B5EF4-FFF2-40B4-BE49-F238E27FC236}">
                    <a16:creationId xmlns:a16="http://schemas.microsoft.com/office/drawing/2014/main" id="{72BD7195-8F24-4A25-B876-A4746767D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4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2" name="Oval 3751">
                <a:extLst>
                  <a:ext uri="{FF2B5EF4-FFF2-40B4-BE49-F238E27FC236}">
                    <a16:creationId xmlns:a16="http://schemas.microsoft.com/office/drawing/2014/main" id="{F9008EE7-FE85-4BE8-B338-BEF616619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0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3" name="Oval 3752">
                <a:extLst>
                  <a:ext uri="{FF2B5EF4-FFF2-40B4-BE49-F238E27FC236}">
                    <a16:creationId xmlns:a16="http://schemas.microsoft.com/office/drawing/2014/main" id="{BA993A34-DDDC-4CF7-8FB6-EB8976A83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4" name="Freeform 3753">
                <a:extLst>
                  <a:ext uri="{FF2B5EF4-FFF2-40B4-BE49-F238E27FC236}">
                    <a16:creationId xmlns:a16="http://schemas.microsoft.com/office/drawing/2014/main" id="{7A263EBB-B60D-4A39-B710-BB806766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50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5" name="Oval 3754">
                <a:extLst>
                  <a:ext uri="{FF2B5EF4-FFF2-40B4-BE49-F238E27FC236}">
                    <a16:creationId xmlns:a16="http://schemas.microsoft.com/office/drawing/2014/main" id="{1619E2DE-8EF4-45D2-BED0-D3F2D126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52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6" name="Oval 3755">
                <a:extLst>
                  <a:ext uri="{FF2B5EF4-FFF2-40B4-BE49-F238E27FC236}">
                    <a16:creationId xmlns:a16="http://schemas.microsoft.com/office/drawing/2014/main" id="{1BFE39AF-8A0E-4B5D-8D39-7795BEA1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5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7" name="Oval 3756">
                <a:extLst>
                  <a:ext uri="{FF2B5EF4-FFF2-40B4-BE49-F238E27FC236}">
                    <a16:creationId xmlns:a16="http://schemas.microsoft.com/office/drawing/2014/main" id="{46F99039-9343-4CEF-B457-B91E56D9F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8" name="Freeform 3757">
                <a:extLst>
                  <a:ext uri="{FF2B5EF4-FFF2-40B4-BE49-F238E27FC236}">
                    <a16:creationId xmlns:a16="http://schemas.microsoft.com/office/drawing/2014/main" id="{9F2F10A9-F4A3-46D2-AC14-B4F6D1DA0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5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9" name="Oval 3758">
                <a:extLst>
                  <a:ext uri="{FF2B5EF4-FFF2-40B4-BE49-F238E27FC236}">
                    <a16:creationId xmlns:a16="http://schemas.microsoft.com/office/drawing/2014/main" id="{542D2745-79D5-4BE0-A823-B0F0F3935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55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0" name="Oval 3759">
                <a:extLst>
                  <a:ext uri="{FF2B5EF4-FFF2-40B4-BE49-F238E27FC236}">
                    <a16:creationId xmlns:a16="http://schemas.microsoft.com/office/drawing/2014/main" id="{6E7AAB14-48E8-4DEC-8128-DDCDFF210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56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1" name="Oval 3760">
                <a:extLst>
                  <a:ext uri="{FF2B5EF4-FFF2-40B4-BE49-F238E27FC236}">
                    <a16:creationId xmlns:a16="http://schemas.microsoft.com/office/drawing/2014/main" id="{DA4E7DDB-6655-47F5-A956-45B15ADD6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2" name="Freeform 3761">
                <a:extLst>
                  <a:ext uri="{FF2B5EF4-FFF2-40B4-BE49-F238E27FC236}">
                    <a16:creationId xmlns:a16="http://schemas.microsoft.com/office/drawing/2014/main" id="{0C6FE2B6-1E6E-4137-9B6B-9487E8468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563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3" name="Oval 3762">
                <a:extLst>
                  <a:ext uri="{FF2B5EF4-FFF2-40B4-BE49-F238E27FC236}">
                    <a16:creationId xmlns:a16="http://schemas.microsoft.com/office/drawing/2014/main" id="{73952D3D-6953-4BC4-B99E-DF5B44821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5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4" name="Oval 3763">
                <a:extLst>
                  <a:ext uri="{FF2B5EF4-FFF2-40B4-BE49-F238E27FC236}">
                    <a16:creationId xmlns:a16="http://schemas.microsoft.com/office/drawing/2014/main" id="{08580DC0-2783-4517-92D5-259F8CD31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58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5" name="Oval 3764">
                <a:extLst>
                  <a:ext uri="{FF2B5EF4-FFF2-40B4-BE49-F238E27FC236}">
                    <a16:creationId xmlns:a16="http://schemas.microsoft.com/office/drawing/2014/main" id="{8DEABD69-57C2-40F9-9F3B-7F02E6F10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5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6" name="Freeform 3765">
                <a:extLst>
                  <a:ext uri="{FF2B5EF4-FFF2-40B4-BE49-F238E27FC236}">
                    <a16:creationId xmlns:a16="http://schemas.microsoft.com/office/drawing/2014/main" id="{C80D3B88-6F77-40A6-BF4C-FED971F0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58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7" name="Oval 3766">
                <a:extLst>
                  <a:ext uri="{FF2B5EF4-FFF2-40B4-BE49-F238E27FC236}">
                    <a16:creationId xmlns:a16="http://schemas.microsoft.com/office/drawing/2014/main" id="{223F4781-028A-494E-90A7-C5A0D6A5F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0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8" name="Oval 3767">
                <a:extLst>
                  <a:ext uri="{FF2B5EF4-FFF2-40B4-BE49-F238E27FC236}">
                    <a16:creationId xmlns:a16="http://schemas.microsoft.com/office/drawing/2014/main" id="{35490E6C-CB76-4B35-A52E-EA400B19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611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9" name="Oval 3768">
                <a:extLst>
                  <a:ext uri="{FF2B5EF4-FFF2-40B4-BE49-F238E27FC236}">
                    <a16:creationId xmlns:a16="http://schemas.microsoft.com/office/drawing/2014/main" id="{0A1BC4B2-465E-4BD1-BBCE-256795FA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0" name="Freeform 3769">
                <a:extLst>
                  <a:ext uri="{FF2B5EF4-FFF2-40B4-BE49-F238E27FC236}">
                    <a16:creationId xmlns:a16="http://schemas.microsoft.com/office/drawing/2014/main" id="{BC9F865C-22C2-4274-BD55-8BA192DB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613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1" name="Oval 3770">
                <a:extLst>
                  <a:ext uri="{FF2B5EF4-FFF2-40B4-BE49-F238E27FC236}">
                    <a16:creationId xmlns:a16="http://schemas.microsoft.com/office/drawing/2014/main" id="{15438F42-CEB0-4841-AA7A-7F38C23E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63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2" name="Oval 3771">
                <a:extLst>
                  <a:ext uri="{FF2B5EF4-FFF2-40B4-BE49-F238E27FC236}">
                    <a16:creationId xmlns:a16="http://schemas.microsoft.com/office/drawing/2014/main" id="{AAD097D5-9D13-457A-ABA2-C7BE8CCAB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64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3" name="Oval 3772">
                <a:extLst>
                  <a:ext uri="{FF2B5EF4-FFF2-40B4-BE49-F238E27FC236}">
                    <a16:creationId xmlns:a16="http://schemas.microsoft.com/office/drawing/2014/main" id="{7DEF5DF5-67E2-4B00-AAF5-2FA371ADF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16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4" name="Freeform 3773">
                <a:extLst>
                  <a:ext uri="{FF2B5EF4-FFF2-40B4-BE49-F238E27FC236}">
                    <a16:creationId xmlns:a16="http://schemas.microsoft.com/office/drawing/2014/main" id="{6AAFBC62-A7B3-4CC4-8BC0-7E466594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40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5" name="Oval 3774">
                <a:extLst>
                  <a:ext uri="{FF2B5EF4-FFF2-40B4-BE49-F238E27FC236}">
                    <a16:creationId xmlns:a16="http://schemas.microsoft.com/office/drawing/2014/main" id="{5F8D348D-BD9C-432B-8001-D18F1F1C8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6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6" name="Oval 3775">
                <a:extLst>
                  <a:ext uri="{FF2B5EF4-FFF2-40B4-BE49-F238E27FC236}">
                    <a16:creationId xmlns:a16="http://schemas.microsoft.com/office/drawing/2014/main" id="{0F0FFB15-5150-48E3-A2A7-635B82602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6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7" name="Oval 3776">
                <a:extLst>
                  <a:ext uri="{FF2B5EF4-FFF2-40B4-BE49-F238E27FC236}">
                    <a16:creationId xmlns:a16="http://schemas.microsoft.com/office/drawing/2014/main" id="{EEBBAF39-406A-4792-A36F-C096D1F21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8" name="Freeform 3777">
                <a:extLst>
                  <a:ext uri="{FF2B5EF4-FFF2-40B4-BE49-F238E27FC236}">
                    <a16:creationId xmlns:a16="http://schemas.microsoft.com/office/drawing/2014/main" id="{C82C08E1-4AAC-4200-8BC7-C6C2D5FC1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66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9" name="Oval 3778">
                <a:extLst>
                  <a:ext uri="{FF2B5EF4-FFF2-40B4-BE49-F238E27FC236}">
                    <a16:creationId xmlns:a16="http://schemas.microsoft.com/office/drawing/2014/main" id="{864A2A62-10B9-4F76-840F-244E584F4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67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0" name="Oval 3779">
                <a:extLst>
                  <a:ext uri="{FF2B5EF4-FFF2-40B4-BE49-F238E27FC236}">
                    <a16:creationId xmlns:a16="http://schemas.microsoft.com/office/drawing/2014/main" id="{C3EAFD7E-7BC8-4469-A52A-683FEFF8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68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1" name="Oval 3780">
                <a:extLst>
                  <a:ext uri="{FF2B5EF4-FFF2-40B4-BE49-F238E27FC236}">
                    <a16:creationId xmlns:a16="http://schemas.microsoft.com/office/drawing/2014/main" id="{DCD71C87-84C1-4C5B-BAEF-72B06B968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2" name="Freeform 3781">
                <a:extLst>
                  <a:ext uri="{FF2B5EF4-FFF2-40B4-BE49-F238E27FC236}">
                    <a16:creationId xmlns:a16="http://schemas.microsoft.com/office/drawing/2014/main" id="{7715FA14-CF50-482B-B7F2-77C25036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683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3" name="Oval 3782">
                <a:extLst>
                  <a:ext uri="{FF2B5EF4-FFF2-40B4-BE49-F238E27FC236}">
                    <a16:creationId xmlns:a16="http://schemas.microsoft.com/office/drawing/2014/main" id="{21B061B1-FADE-45C6-BCAF-FE60A00E1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6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4" name="Oval 3783">
                <a:extLst>
                  <a:ext uri="{FF2B5EF4-FFF2-40B4-BE49-F238E27FC236}">
                    <a16:creationId xmlns:a16="http://schemas.microsoft.com/office/drawing/2014/main" id="{9EB49E83-ADBE-4187-A49F-0CDC5024F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704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5" name="Oval 3784">
                <a:extLst>
                  <a:ext uri="{FF2B5EF4-FFF2-40B4-BE49-F238E27FC236}">
                    <a16:creationId xmlns:a16="http://schemas.microsoft.com/office/drawing/2014/main" id="{AC2CFE93-A2C1-4EAC-99F1-3D8E393B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17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6" name="Freeform 3785">
                <a:extLst>
                  <a:ext uri="{FF2B5EF4-FFF2-40B4-BE49-F238E27FC236}">
                    <a16:creationId xmlns:a16="http://schemas.microsoft.com/office/drawing/2014/main" id="{7409DF57-C3B7-41B1-A08D-1B939C1C3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0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7" name="Oval 3786">
                <a:extLst>
                  <a:ext uri="{FF2B5EF4-FFF2-40B4-BE49-F238E27FC236}">
                    <a16:creationId xmlns:a16="http://schemas.microsoft.com/office/drawing/2014/main" id="{A5CFA47B-C69D-40A8-9EE8-B3CCF9A46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71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8" name="Oval 3787">
                <a:extLst>
                  <a:ext uri="{FF2B5EF4-FFF2-40B4-BE49-F238E27FC236}">
                    <a16:creationId xmlns:a16="http://schemas.microsoft.com/office/drawing/2014/main" id="{4A591FA5-61C9-4641-BCBA-BEEF741C4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72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9" name="Oval 3788">
                <a:extLst>
                  <a:ext uri="{FF2B5EF4-FFF2-40B4-BE49-F238E27FC236}">
                    <a16:creationId xmlns:a16="http://schemas.microsoft.com/office/drawing/2014/main" id="{DAF007CC-3087-43AC-8299-C61A00948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7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0" name="Freeform 3789">
                <a:extLst>
                  <a:ext uri="{FF2B5EF4-FFF2-40B4-BE49-F238E27FC236}">
                    <a16:creationId xmlns:a16="http://schemas.microsoft.com/office/drawing/2014/main" id="{152FEF7B-CECB-44CD-88F1-26ACEBBF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72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1" name="Oval 3790">
                <a:extLst>
                  <a:ext uri="{FF2B5EF4-FFF2-40B4-BE49-F238E27FC236}">
                    <a16:creationId xmlns:a16="http://schemas.microsoft.com/office/drawing/2014/main" id="{8217DA0E-86DD-4183-9999-01059F6E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72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2" name="Oval 3791">
                <a:extLst>
                  <a:ext uri="{FF2B5EF4-FFF2-40B4-BE49-F238E27FC236}">
                    <a16:creationId xmlns:a16="http://schemas.microsoft.com/office/drawing/2014/main" id="{8EECEEC4-A2B5-4EB3-84F3-DC2ED9F7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3" name="Oval 3792">
                <a:extLst>
                  <a:ext uri="{FF2B5EF4-FFF2-40B4-BE49-F238E27FC236}">
                    <a16:creationId xmlns:a16="http://schemas.microsoft.com/office/drawing/2014/main" id="{1228E50E-F00F-48AB-8DFF-7061846E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7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4" name="Freeform 3793">
                <a:extLst>
                  <a:ext uri="{FF2B5EF4-FFF2-40B4-BE49-F238E27FC236}">
                    <a16:creationId xmlns:a16="http://schemas.microsoft.com/office/drawing/2014/main" id="{D6CD6932-41AA-4C75-B536-E6EBF1D0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7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5" name="Oval 3794">
                <a:extLst>
                  <a:ext uri="{FF2B5EF4-FFF2-40B4-BE49-F238E27FC236}">
                    <a16:creationId xmlns:a16="http://schemas.microsoft.com/office/drawing/2014/main" id="{EE12CBCC-5B03-4D28-825F-3AAE6DAF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74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6" name="Oval 3795">
                <a:extLst>
                  <a:ext uri="{FF2B5EF4-FFF2-40B4-BE49-F238E27FC236}">
                    <a16:creationId xmlns:a16="http://schemas.microsoft.com/office/drawing/2014/main" id="{7BCBA048-D19C-45DA-B49B-C7D24D891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7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7" name="Oval 3796">
                <a:extLst>
                  <a:ext uri="{FF2B5EF4-FFF2-40B4-BE49-F238E27FC236}">
                    <a16:creationId xmlns:a16="http://schemas.microsoft.com/office/drawing/2014/main" id="{AF309FFB-E655-41F2-8F29-0617B298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7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8" name="Freeform 3797">
                <a:extLst>
                  <a:ext uri="{FF2B5EF4-FFF2-40B4-BE49-F238E27FC236}">
                    <a16:creationId xmlns:a16="http://schemas.microsoft.com/office/drawing/2014/main" id="{76EA7D5A-B4AE-4234-91D0-DDDDA2D7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74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9" name="Oval 3798">
                <a:extLst>
                  <a:ext uri="{FF2B5EF4-FFF2-40B4-BE49-F238E27FC236}">
                    <a16:creationId xmlns:a16="http://schemas.microsoft.com/office/drawing/2014/main" id="{A461F4F1-A31F-40D8-8869-9C4FFE84C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74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0" name="Oval 3799">
                <a:extLst>
                  <a:ext uri="{FF2B5EF4-FFF2-40B4-BE49-F238E27FC236}">
                    <a16:creationId xmlns:a16="http://schemas.microsoft.com/office/drawing/2014/main" id="{91BE4DD5-FA1A-4CB5-99B5-359BC2A6B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75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1" name="Oval 3800">
                <a:extLst>
                  <a:ext uri="{FF2B5EF4-FFF2-40B4-BE49-F238E27FC236}">
                    <a16:creationId xmlns:a16="http://schemas.microsoft.com/office/drawing/2014/main" id="{7F478D46-8605-48A6-96A2-D33D9ADBB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7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2" name="Freeform 3801">
                <a:extLst>
                  <a:ext uri="{FF2B5EF4-FFF2-40B4-BE49-F238E27FC236}">
                    <a16:creationId xmlns:a16="http://schemas.microsoft.com/office/drawing/2014/main" id="{5974570D-7914-4C6A-A168-4397FA59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757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3" name="Oval 3802">
                <a:extLst>
                  <a:ext uri="{FF2B5EF4-FFF2-40B4-BE49-F238E27FC236}">
                    <a16:creationId xmlns:a16="http://schemas.microsoft.com/office/drawing/2014/main" id="{0192968C-4DA5-4148-8652-51964DAFE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5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4" name="Oval 3803">
                <a:extLst>
                  <a:ext uri="{FF2B5EF4-FFF2-40B4-BE49-F238E27FC236}">
                    <a16:creationId xmlns:a16="http://schemas.microsoft.com/office/drawing/2014/main" id="{73454622-1DC5-48D9-89E9-8E29EA500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763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5" name="Oval 3804">
                <a:extLst>
                  <a:ext uri="{FF2B5EF4-FFF2-40B4-BE49-F238E27FC236}">
                    <a16:creationId xmlns:a16="http://schemas.microsoft.com/office/drawing/2014/main" id="{F5B4265E-5CEB-4D8C-A149-B3346A0F3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76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6" name="Freeform 3805">
                <a:extLst>
                  <a:ext uri="{FF2B5EF4-FFF2-40B4-BE49-F238E27FC236}">
                    <a16:creationId xmlns:a16="http://schemas.microsoft.com/office/drawing/2014/main" id="{8813A323-DEBD-4C5C-869E-6E3D8AD6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7" name="Oval 3806">
                <a:extLst>
                  <a:ext uri="{FF2B5EF4-FFF2-40B4-BE49-F238E27FC236}">
                    <a16:creationId xmlns:a16="http://schemas.microsoft.com/office/drawing/2014/main" id="{DD61F744-4198-472E-A3ED-738086B7A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76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8" name="Oval 3807">
                <a:extLst>
                  <a:ext uri="{FF2B5EF4-FFF2-40B4-BE49-F238E27FC236}">
                    <a16:creationId xmlns:a16="http://schemas.microsoft.com/office/drawing/2014/main" id="{20FA5901-1ED8-4440-A049-6AED03875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76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9" name="Oval 3808">
                <a:extLst>
                  <a:ext uri="{FF2B5EF4-FFF2-40B4-BE49-F238E27FC236}">
                    <a16:creationId xmlns:a16="http://schemas.microsoft.com/office/drawing/2014/main" id="{B1B3B7A8-9241-41DF-85A2-E14F9D981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0" name="Freeform 3809">
                <a:extLst>
                  <a:ext uri="{FF2B5EF4-FFF2-40B4-BE49-F238E27FC236}">
                    <a16:creationId xmlns:a16="http://schemas.microsoft.com/office/drawing/2014/main" id="{4089E65F-9260-422F-97AC-5FDFCDBA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771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1" name="Oval 3810">
                <a:extLst>
                  <a:ext uri="{FF2B5EF4-FFF2-40B4-BE49-F238E27FC236}">
                    <a16:creationId xmlns:a16="http://schemas.microsoft.com/office/drawing/2014/main" id="{3C510930-B256-4813-AFB4-8A6AFB88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2" name="Oval 3811">
                <a:extLst>
                  <a:ext uri="{FF2B5EF4-FFF2-40B4-BE49-F238E27FC236}">
                    <a16:creationId xmlns:a16="http://schemas.microsoft.com/office/drawing/2014/main" id="{C781E1BC-1D7B-4335-8AB5-6BC9D7DBD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7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3" name="Oval 3812">
                <a:extLst>
                  <a:ext uri="{FF2B5EF4-FFF2-40B4-BE49-F238E27FC236}">
                    <a16:creationId xmlns:a16="http://schemas.microsoft.com/office/drawing/2014/main" id="{FA32C08D-9DF3-4797-BBF0-DE676772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4" name="Freeform 3813">
                <a:extLst>
                  <a:ext uri="{FF2B5EF4-FFF2-40B4-BE49-F238E27FC236}">
                    <a16:creationId xmlns:a16="http://schemas.microsoft.com/office/drawing/2014/main" id="{26B8FE72-8D5D-4D58-BD90-4F64756C2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773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66 w 9"/>
                  <a:gd name="T3" fmla="*/ 143 h 8"/>
                  <a:gd name="T4" fmla="*/ 130 w 9"/>
                  <a:gd name="T5" fmla="*/ 61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5" name="Oval 3814">
                <a:extLst>
                  <a:ext uri="{FF2B5EF4-FFF2-40B4-BE49-F238E27FC236}">
                    <a16:creationId xmlns:a16="http://schemas.microsoft.com/office/drawing/2014/main" id="{4FF8ACAB-DDC7-49F6-9203-A0669B64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7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6" name="Oval 3815">
                <a:extLst>
                  <a:ext uri="{FF2B5EF4-FFF2-40B4-BE49-F238E27FC236}">
                    <a16:creationId xmlns:a16="http://schemas.microsoft.com/office/drawing/2014/main" id="{E29F220B-9076-47E0-AA22-C6C8B9123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77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7" name="Oval 3816">
                <a:extLst>
                  <a:ext uri="{FF2B5EF4-FFF2-40B4-BE49-F238E27FC236}">
                    <a16:creationId xmlns:a16="http://schemas.microsoft.com/office/drawing/2014/main" id="{424F1247-E375-460C-A90F-33F42ED0B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8" name="Freeform 3817">
                <a:extLst>
                  <a:ext uri="{FF2B5EF4-FFF2-40B4-BE49-F238E27FC236}">
                    <a16:creationId xmlns:a16="http://schemas.microsoft.com/office/drawing/2014/main" id="{2CE21469-898E-45F0-99CC-881A1EFE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773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9" name="Oval 3818">
                <a:extLst>
                  <a:ext uri="{FF2B5EF4-FFF2-40B4-BE49-F238E27FC236}">
                    <a16:creationId xmlns:a16="http://schemas.microsoft.com/office/drawing/2014/main" id="{6341C681-313D-4663-A20B-DF51FE086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76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0" name="Oval 3819">
                <a:extLst>
                  <a:ext uri="{FF2B5EF4-FFF2-40B4-BE49-F238E27FC236}">
                    <a16:creationId xmlns:a16="http://schemas.microsoft.com/office/drawing/2014/main" id="{239D2B21-FE36-4414-99F0-BAAE43BE8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771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1" name="Oval 3820">
                <a:extLst>
                  <a:ext uri="{FF2B5EF4-FFF2-40B4-BE49-F238E27FC236}">
                    <a16:creationId xmlns:a16="http://schemas.microsoft.com/office/drawing/2014/main" id="{A2041150-672F-4214-AE93-1D7EFF15A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7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2" name="Freeform 3821">
                <a:extLst>
                  <a:ext uri="{FF2B5EF4-FFF2-40B4-BE49-F238E27FC236}">
                    <a16:creationId xmlns:a16="http://schemas.microsoft.com/office/drawing/2014/main" id="{E8E5A620-4D87-4A2F-991A-A2CBE6F24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773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3" name="Oval 3822">
                <a:extLst>
                  <a:ext uri="{FF2B5EF4-FFF2-40B4-BE49-F238E27FC236}">
                    <a16:creationId xmlns:a16="http://schemas.microsoft.com/office/drawing/2014/main" id="{272E0709-5B6B-4307-933F-2015C57DB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176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4" name="Oval 3823">
                <a:extLst>
                  <a:ext uri="{FF2B5EF4-FFF2-40B4-BE49-F238E27FC236}">
                    <a16:creationId xmlns:a16="http://schemas.microsoft.com/office/drawing/2014/main" id="{D465F16A-FD2C-404A-947E-B09FD5795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176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5" name="Oval 3824">
                <a:extLst>
                  <a:ext uri="{FF2B5EF4-FFF2-40B4-BE49-F238E27FC236}">
                    <a16:creationId xmlns:a16="http://schemas.microsoft.com/office/drawing/2014/main" id="{79E5598C-8451-4892-B764-8EFFEEAFF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7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6" name="Freeform 3825">
                <a:extLst>
                  <a:ext uri="{FF2B5EF4-FFF2-40B4-BE49-F238E27FC236}">
                    <a16:creationId xmlns:a16="http://schemas.microsoft.com/office/drawing/2014/main" id="{7CDAE1BD-BDE6-4B40-8632-D2A561B7D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768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7" name="Oval 3826">
                <a:extLst>
                  <a:ext uri="{FF2B5EF4-FFF2-40B4-BE49-F238E27FC236}">
                    <a16:creationId xmlns:a16="http://schemas.microsoft.com/office/drawing/2014/main" id="{DE4586B1-E8B1-43B6-9B0C-B6B7F8E20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7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8" name="Oval 3827">
                <a:extLst>
                  <a:ext uri="{FF2B5EF4-FFF2-40B4-BE49-F238E27FC236}">
                    <a16:creationId xmlns:a16="http://schemas.microsoft.com/office/drawing/2014/main" id="{AEDC83FC-C811-41F8-972D-2093A84F9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60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9" name="Oval 3828">
                <a:extLst>
                  <a:ext uri="{FF2B5EF4-FFF2-40B4-BE49-F238E27FC236}">
                    <a16:creationId xmlns:a16="http://schemas.microsoft.com/office/drawing/2014/main" id="{33D6F1C2-FB6A-420A-810D-715F04E5C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0" name="Freeform 3829">
                <a:extLst>
                  <a:ext uri="{FF2B5EF4-FFF2-40B4-BE49-F238E27FC236}">
                    <a16:creationId xmlns:a16="http://schemas.microsoft.com/office/drawing/2014/main" id="{4695903F-CB0D-43BF-9E07-7CB5E8934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760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1" name="Oval 3830">
                <a:extLst>
                  <a:ext uri="{FF2B5EF4-FFF2-40B4-BE49-F238E27FC236}">
                    <a16:creationId xmlns:a16="http://schemas.microsoft.com/office/drawing/2014/main" id="{36E36C20-E983-4725-A8B4-869E6AFC8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74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2" name="Oval 3831">
                <a:extLst>
                  <a:ext uri="{FF2B5EF4-FFF2-40B4-BE49-F238E27FC236}">
                    <a16:creationId xmlns:a16="http://schemas.microsoft.com/office/drawing/2014/main" id="{E3BE49AE-81B7-4293-81C3-C171DF99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75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3" name="Oval 3832">
                <a:extLst>
                  <a:ext uri="{FF2B5EF4-FFF2-40B4-BE49-F238E27FC236}">
                    <a16:creationId xmlns:a16="http://schemas.microsoft.com/office/drawing/2014/main" id="{2080CA56-C1EA-490B-893A-F13C10561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75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4" name="Freeform 3833">
                <a:extLst>
                  <a:ext uri="{FF2B5EF4-FFF2-40B4-BE49-F238E27FC236}">
                    <a16:creationId xmlns:a16="http://schemas.microsoft.com/office/drawing/2014/main" id="{F57475A8-5BAA-416C-8905-7EBD61D86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752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5" name="Oval 3834">
                <a:extLst>
                  <a:ext uri="{FF2B5EF4-FFF2-40B4-BE49-F238E27FC236}">
                    <a16:creationId xmlns:a16="http://schemas.microsoft.com/office/drawing/2014/main" id="{B1035AD7-6202-4DF4-A52F-1D4AB1621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73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6" name="Oval 3835">
                <a:extLst>
                  <a:ext uri="{FF2B5EF4-FFF2-40B4-BE49-F238E27FC236}">
                    <a16:creationId xmlns:a16="http://schemas.microsoft.com/office/drawing/2014/main" id="{37BA0AF3-EAA3-418B-BA59-6A7C45D23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7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7" name="Oval 3836">
                <a:extLst>
                  <a:ext uri="{FF2B5EF4-FFF2-40B4-BE49-F238E27FC236}">
                    <a16:creationId xmlns:a16="http://schemas.microsoft.com/office/drawing/2014/main" id="{713F60EE-E06F-4620-9A60-FCA1DB669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7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8" name="Freeform 3837">
                <a:extLst>
                  <a:ext uri="{FF2B5EF4-FFF2-40B4-BE49-F238E27FC236}">
                    <a16:creationId xmlns:a16="http://schemas.microsoft.com/office/drawing/2014/main" id="{BD6BE4DE-5BB2-4C0E-A1B6-DFE2EED3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73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9" name="Oval 3838">
                <a:extLst>
                  <a:ext uri="{FF2B5EF4-FFF2-40B4-BE49-F238E27FC236}">
                    <a16:creationId xmlns:a16="http://schemas.microsoft.com/office/drawing/2014/main" id="{5EE89FD8-F197-4628-8651-160B8E430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71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0" name="Oval 3839">
                <a:extLst>
                  <a:ext uri="{FF2B5EF4-FFF2-40B4-BE49-F238E27FC236}">
                    <a16:creationId xmlns:a16="http://schemas.microsoft.com/office/drawing/2014/main" id="{68561046-5EC3-4010-9A97-804E39FBE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7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1" name="Oval 3840">
                <a:extLst>
                  <a:ext uri="{FF2B5EF4-FFF2-40B4-BE49-F238E27FC236}">
                    <a16:creationId xmlns:a16="http://schemas.microsoft.com/office/drawing/2014/main" id="{799C21CF-0000-4818-AA70-2C070C6E7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2" name="Freeform 3841">
                <a:extLst>
                  <a:ext uri="{FF2B5EF4-FFF2-40B4-BE49-F238E27FC236}">
                    <a16:creationId xmlns:a16="http://schemas.microsoft.com/office/drawing/2014/main" id="{4D6FB26B-6554-47BF-BF6B-962E20A0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72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3" name="Oval 3842">
                <a:extLst>
                  <a:ext uri="{FF2B5EF4-FFF2-40B4-BE49-F238E27FC236}">
                    <a16:creationId xmlns:a16="http://schemas.microsoft.com/office/drawing/2014/main" id="{697B513E-66C5-467B-B055-54DEE31D2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70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4" name="Oval 3843">
                <a:extLst>
                  <a:ext uri="{FF2B5EF4-FFF2-40B4-BE49-F238E27FC236}">
                    <a16:creationId xmlns:a16="http://schemas.microsoft.com/office/drawing/2014/main" id="{7909D0F7-6486-46C5-88DA-7AAB51B4E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70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5" name="Oval 3844">
                <a:extLst>
                  <a:ext uri="{FF2B5EF4-FFF2-40B4-BE49-F238E27FC236}">
                    <a16:creationId xmlns:a16="http://schemas.microsoft.com/office/drawing/2014/main" id="{0AB27D77-6AA3-464B-B647-11F36EBB0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6" name="Freeform 3845">
                <a:extLst>
                  <a:ext uri="{FF2B5EF4-FFF2-40B4-BE49-F238E27FC236}">
                    <a16:creationId xmlns:a16="http://schemas.microsoft.com/office/drawing/2014/main" id="{D12609BC-E104-4097-B615-6A3084BC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707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7" name="Oval 3846">
                <a:extLst>
                  <a:ext uri="{FF2B5EF4-FFF2-40B4-BE49-F238E27FC236}">
                    <a16:creationId xmlns:a16="http://schemas.microsoft.com/office/drawing/2014/main" id="{32300E9F-4C88-4807-A2D6-B0CE2FDA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68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8" name="Oval 3847">
                <a:extLst>
                  <a:ext uri="{FF2B5EF4-FFF2-40B4-BE49-F238E27FC236}">
                    <a16:creationId xmlns:a16="http://schemas.microsoft.com/office/drawing/2014/main" id="{7C17C9C7-2C28-475A-A586-D6D55AD99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68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9" name="Oval 3848">
                <a:extLst>
                  <a:ext uri="{FF2B5EF4-FFF2-40B4-BE49-F238E27FC236}">
                    <a16:creationId xmlns:a16="http://schemas.microsoft.com/office/drawing/2014/main" id="{3C644213-0F56-42B0-BB2E-6B66A0B65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0" name="Freeform 3849">
                <a:extLst>
                  <a:ext uri="{FF2B5EF4-FFF2-40B4-BE49-F238E27FC236}">
                    <a16:creationId xmlns:a16="http://schemas.microsoft.com/office/drawing/2014/main" id="{95ADC6CE-CA07-419F-87BC-6F4450B1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688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1" name="Oval 3850">
                <a:extLst>
                  <a:ext uri="{FF2B5EF4-FFF2-40B4-BE49-F238E27FC236}">
                    <a16:creationId xmlns:a16="http://schemas.microsoft.com/office/drawing/2014/main" id="{E66AD28E-1586-4F6F-922A-D1C1FDA02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66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2" name="Oval 3851">
                <a:extLst>
                  <a:ext uri="{FF2B5EF4-FFF2-40B4-BE49-F238E27FC236}">
                    <a16:creationId xmlns:a16="http://schemas.microsoft.com/office/drawing/2014/main" id="{D4FDF430-33D7-4210-8504-1C0F2762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66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3" name="Oval 3852">
                <a:extLst>
                  <a:ext uri="{FF2B5EF4-FFF2-40B4-BE49-F238E27FC236}">
                    <a16:creationId xmlns:a16="http://schemas.microsoft.com/office/drawing/2014/main" id="{83FC5E53-377D-44BC-80FC-3C39D544C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399" name="Group 3853">
              <a:extLst>
                <a:ext uri="{FF2B5EF4-FFF2-40B4-BE49-F238E27FC236}">
                  <a16:creationId xmlns:a16="http://schemas.microsoft.com/office/drawing/2014/main" id="{F8B79AD9-222C-4DF1-9EDF-622559222F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" y="1069"/>
              <a:ext cx="677" cy="619"/>
              <a:chOff x="1895" y="1069"/>
              <a:chExt cx="677" cy="619"/>
            </a:xfrm>
          </p:grpSpPr>
          <p:sp>
            <p:nvSpPr>
              <p:cNvPr id="50294" name="Freeform 3854">
                <a:extLst>
                  <a:ext uri="{FF2B5EF4-FFF2-40B4-BE49-F238E27FC236}">
                    <a16:creationId xmlns:a16="http://schemas.microsoft.com/office/drawing/2014/main" id="{3DD825D9-E47B-46BF-9308-9EEBB1A54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166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5" name="Oval 3855">
                <a:extLst>
                  <a:ext uri="{FF2B5EF4-FFF2-40B4-BE49-F238E27FC236}">
                    <a16:creationId xmlns:a16="http://schemas.microsoft.com/office/drawing/2014/main" id="{D6489AFA-C235-4DCD-A29C-34CA82B62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64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6" name="Oval 3856">
                <a:extLst>
                  <a:ext uri="{FF2B5EF4-FFF2-40B4-BE49-F238E27FC236}">
                    <a16:creationId xmlns:a16="http://schemas.microsoft.com/office/drawing/2014/main" id="{4D4442B1-1346-4A7A-A124-D8016905E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64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7" name="Oval 3857">
                <a:extLst>
                  <a:ext uri="{FF2B5EF4-FFF2-40B4-BE49-F238E27FC236}">
                    <a16:creationId xmlns:a16="http://schemas.microsoft.com/office/drawing/2014/main" id="{7A73F18D-1ED0-40B1-8E92-719FC4556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6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8" name="Freeform 3858">
                <a:extLst>
                  <a:ext uri="{FF2B5EF4-FFF2-40B4-BE49-F238E27FC236}">
                    <a16:creationId xmlns:a16="http://schemas.microsoft.com/office/drawing/2014/main" id="{FA143240-A189-44CD-9BA5-FBFEF7446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64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9" name="Oval 3859">
                <a:extLst>
                  <a:ext uri="{FF2B5EF4-FFF2-40B4-BE49-F238E27FC236}">
                    <a16:creationId xmlns:a16="http://schemas.microsoft.com/office/drawing/2014/main" id="{E7F955B8-BC45-49F6-9631-4CBFC05E8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6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0" name="Oval 3860">
                <a:extLst>
                  <a:ext uri="{FF2B5EF4-FFF2-40B4-BE49-F238E27FC236}">
                    <a16:creationId xmlns:a16="http://schemas.microsoft.com/office/drawing/2014/main" id="{85BC5A33-215D-4189-9DAC-31324E22A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619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1" name="Oval 3861">
                <a:extLst>
                  <a:ext uri="{FF2B5EF4-FFF2-40B4-BE49-F238E27FC236}">
                    <a16:creationId xmlns:a16="http://schemas.microsoft.com/office/drawing/2014/main" id="{20E8ACE3-4224-43F0-A742-99DF7604C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2" name="Freeform 3862">
                <a:extLst>
                  <a:ext uri="{FF2B5EF4-FFF2-40B4-BE49-F238E27FC236}">
                    <a16:creationId xmlns:a16="http://schemas.microsoft.com/office/drawing/2014/main" id="{60D9CB71-D3A5-423B-AB83-81F72FA13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621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3" name="Oval 3863">
                <a:extLst>
                  <a:ext uri="{FF2B5EF4-FFF2-40B4-BE49-F238E27FC236}">
                    <a16:creationId xmlns:a16="http://schemas.microsoft.com/office/drawing/2014/main" id="{05F20F21-44FC-4BFF-8B58-6E7C618D2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58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4" name="Oval 3864">
                <a:extLst>
                  <a:ext uri="{FF2B5EF4-FFF2-40B4-BE49-F238E27FC236}">
                    <a16:creationId xmlns:a16="http://schemas.microsoft.com/office/drawing/2014/main" id="{E0EF5595-6F7E-416A-B6AF-87398F54D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59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5" name="Oval 3865">
                <a:extLst>
                  <a:ext uri="{FF2B5EF4-FFF2-40B4-BE49-F238E27FC236}">
                    <a16:creationId xmlns:a16="http://schemas.microsoft.com/office/drawing/2014/main" id="{F52D70F4-38FC-4D7E-B038-611735830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5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6" name="Freeform 3866">
                <a:extLst>
                  <a:ext uri="{FF2B5EF4-FFF2-40B4-BE49-F238E27FC236}">
                    <a16:creationId xmlns:a16="http://schemas.microsoft.com/office/drawing/2014/main" id="{7841D175-6642-4B3D-819E-E30DEEC3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595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7" name="Oval 3867">
                <a:extLst>
                  <a:ext uri="{FF2B5EF4-FFF2-40B4-BE49-F238E27FC236}">
                    <a16:creationId xmlns:a16="http://schemas.microsoft.com/office/drawing/2014/main" id="{D2ADF6B8-BE19-4E85-9044-B26617560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56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8" name="Oval 3868">
                <a:extLst>
                  <a:ext uri="{FF2B5EF4-FFF2-40B4-BE49-F238E27FC236}">
                    <a16:creationId xmlns:a16="http://schemas.microsoft.com/office/drawing/2014/main" id="{66D93A41-40E5-4066-B990-73058DC4B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156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9" name="Oval 3869">
                <a:extLst>
                  <a:ext uri="{FF2B5EF4-FFF2-40B4-BE49-F238E27FC236}">
                    <a16:creationId xmlns:a16="http://schemas.microsoft.com/office/drawing/2014/main" id="{209CD25F-0BEE-48A0-B64F-9175F8FDA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5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0" name="Freeform 3870">
                <a:extLst>
                  <a:ext uri="{FF2B5EF4-FFF2-40B4-BE49-F238E27FC236}">
                    <a16:creationId xmlns:a16="http://schemas.microsoft.com/office/drawing/2014/main" id="{AAC23489-521A-4B30-B471-6D0B6A8E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1" name="Oval 3871">
                <a:extLst>
                  <a:ext uri="{FF2B5EF4-FFF2-40B4-BE49-F238E27FC236}">
                    <a16:creationId xmlns:a16="http://schemas.microsoft.com/office/drawing/2014/main" id="{480ECE50-46B9-4353-A7AB-B3F659DA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53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2" name="Oval 3872">
                <a:extLst>
                  <a:ext uri="{FF2B5EF4-FFF2-40B4-BE49-F238E27FC236}">
                    <a16:creationId xmlns:a16="http://schemas.microsoft.com/office/drawing/2014/main" id="{7671A49E-7BBB-4072-B7D4-31331B3A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536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3" name="Oval 3873">
                <a:extLst>
                  <a:ext uri="{FF2B5EF4-FFF2-40B4-BE49-F238E27FC236}">
                    <a16:creationId xmlns:a16="http://schemas.microsoft.com/office/drawing/2014/main" id="{0CEAA8C0-B15F-4A85-9586-8627788A0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5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4" name="Freeform 3874">
                <a:extLst>
                  <a:ext uri="{FF2B5EF4-FFF2-40B4-BE49-F238E27FC236}">
                    <a16:creationId xmlns:a16="http://schemas.microsoft.com/office/drawing/2014/main" id="{7EE2BF83-9BD5-4CAD-8BDD-AB41BD0D6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5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5" name="Oval 3875">
                <a:extLst>
                  <a:ext uri="{FF2B5EF4-FFF2-40B4-BE49-F238E27FC236}">
                    <a16:creationId xmlns:a16="http://schemas.microsoft.com/office/drawing/2014/main" id="{CB256132-0DA7-4246-8B36-2561F0796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49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6" name="Oval 3876">
                <a:extLst>
                  <a:ext uri="{FF2B5EF4-FFF2-40B4-BE49-F238E27FC236}">
                    <a16:creationId xmlns:a16="http://schemas.microsoft.com/office/drawing/2014/main" id="{C4AB5A73-6D55-489A-A2AA-59609D8F5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504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7" name="Oval 3877">
                <a:extLst>
                  <a:ext uri="{FF2B5EF4-FFF2-40B4-BE49-F238E27FC236}">
                    <a16:creationId xmlns:a16="http://schemas.microsoft.com/office/drawing/2014/main" id="{DC29117A-5C15-47EC-A7E4-8015BEA40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8" name="Freeform 3878">
                <a:extLst>
                  <a:ext uri="{FF2B5EF4-FFF2-40B4-BE49-F238E27FC236}">
                    <a16:creationId xmlns:a16="http://schemas.microsoft.com/office/drawing/2014/main" id="{B62C2035-EEED-46BA-A42A-D128E892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50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9" name="Oval 3879">
                <a:extLst>
                  <a:ext uri="{FF2B5EF4-FFF2-40B4-BE49-F238E27FC236}">
                    <a16:creationId xmlns:a16="http://schemas.microsoft.com/office/drawing/2014/main" id="{830E742B-3412-4B20-80E5-1DFA666F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467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0" name="Oval 3880">
                <a:extLst>
                  <a:ext uri="{FF2B5EF4-FFF2-40B4-BE49-F238E27FC236}">
                    <a16:creationId xmlns:a16="http://schemas.microsoft.com/office/drawing/2014/main" id="{441F53FC-4BB9-4370-8F36-C44EB17D1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47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1" name="Oval 3881">
                <a:extLst>
                  <a:ext uri="{FF2B5EF4-FFF2-40B4-BE49-F238E27FC236}">
                    <a16:creationId xmlns:a16="http://schemas.microsoft.com/office/drawing/2014/main" id="{9209E988-892F-4CC3-BC1E-A20EEFE8D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47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2" name="Freeform 3882">
                <a:extLst>
                  <a:ext uri="{FF2B5EF4-FFF2-40B4-BE49-F238E27FC236}">
                    <a16:creationId xmlns:a16="http://schemas.microsoft.com/office/drawing/2014/main" id="{A409A5DA-6B0E-4DD3-A16A-E25915E5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472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3" name="Oval 3883">
                <a:extLst>
                  <a:ext uri="{FF2B5EF4-FFF2-40B4-BE49-F238E27FC236}">
                    <a16:creationId xmlns:a16="http://schemas.microsoft.com/office/drawing/2014/main" id="{CB853802-3F8E-4712-ACA5-73A7C0A30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142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4" name="Oval 3884">
                <a:extLst>
                  <a:ext uri="{FF2B5EF4-FFF2-40B4-BE49-F238E27FC236}">
                    <a16:creationId xmlns:a16="http://schemas.microsoft.com/office/drawing/2014/main" id="{8807D2DD-080D-48BA-B9D2-93C5A27A4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43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5" name="Oval 3885">
                <a:extLst>
                  <a:ext uri="{FF2B5EF4-FFF2-40B4-BE49-F238E27FC236}">
                    <a16:creationId xmlns:a16="http://schemas.microsoft.com/office/drawing/2014/main" id="{3B50B08F-48DE-4C9C-B52E-6393F617D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4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6" name="Freeform 3886">
                <a:extLst>
                  <a:ext uri="{FF2B5EF4-FFF2-40B4-BE49-F238E27FC236}">
                    <a16:creationId xmlns:a16="http://schemas.microsoft.com/office/drawing/2014/main" id="{7B5EFB36-052D-4250-A2A0-B8113D853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435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7" name="Oval 3887">
                <a:extLst>
                  <a:ext uri="{FF2B5EF4-FFF2-40B4-BE49-F238E27FC236}">
                    <a16:creationId xmlns:a16="http://schemas.microsoft.com/office/drawing/2014/main" id="{0D156108-2240-494A-A10E-D62C60B99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9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8" name="Oval 3888">
                <a:extLst>
                  <a:ext uri="{FF2B5EF4-FFF2-40B4-BE49-F238E27FC236}">
                    <a16:creationId xmlns:a16="http://schemas.microsoft.com/office/drawing/2014/main" id="{F6E41588-741B-4604-A2EE-3127AC461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40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9" name="Oval 3889">
                <a:extLst>
                  <a:ext uri="{FF2B5EF4-FFF2-40B4-BE49-F238E27FC236}">
                    <a16:creationId xmlns:a16="http://schemas.microsoft.com/office/drawing/2014/main" id="{06ADFBC2-0053-4C0C-B444-2931951DC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14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0" name="Freeform 3890">
                <a:extLst>
                  <a:ext uri="{FF2B5EF4-FFF2-40B4-BE49-F238E27FC236}">
                    <a16:creationId xmlns:a16="http://schemas.microsoft.com/office/drawing/2014/main" id="{EE149CB4-39A7-4AFF-81D1-4EEDBEB50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40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1" name="Oval 3891">
                <a:extLst>
                  <a:ext uri="{FF2B5EF4-FFF2-40B4-BE49-F238E27FC236}">
                    <a16:creationId xmlns:a16="http://schemas.microsoft.com/office/drawing/2014/main" id="{1C0F5391-D183-458B-B03D-7B6A065C2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6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2" name="Oval 3892">
                <a:extLst>
                  <a:ext uri="{FF2B5EF4-FFF2-40B4-BE49-F238E27FC236}">
                    <a16:creationId xmlns:a16="http://schemas.microsoft.com/office/drawing/2014/main" id="{35B8656D-3E45-4558-89D5-DEDC60BC6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37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3" name="Oval 3893">
                <a:extLst>
                  <a:ext uri="{FF2B5EF4-FFF2-40B4-BE49-F238E27FC236}">
                    <a16:creationId xmlns:a16="http://schemas.microsoft.com/office/drawing/2014/main" id="{00183E79-6020-4EE0-9C82-0D1AABC3F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13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4" name="Freeform 3894">
                <a:extLst>
                  <a:ext uri="{FF2B5EF4-FFF2-40B4-BE49-F238E27FC236}">
                    <a16:creationId xmlns:a16="http://schemas.microsoft.com/office/drawing/2014/main" id="{40D1F2EE-FD9F-435B-BE87-02F4DE5D1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371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5" name="Oval 3895">
                <a:extLst>
                  <a:ext uri="{FF2B5EF4-FFF2-40B4-BE49-F238E27FC236}">
                    <a16:creationId xmlns:a16="http://schemas.microsoft.com/office/drawing/2014/main" id="{0DCDED19-000F-4019-9FF7-B6C93C04E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33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6" name="Oval 3896">
                <a:extLst>
                  <a:ext uri="{FF2B5EF4-FFF2-40B4-BE49-F238E27FC236}">
                    <a16:creationId xmlns:a16="http://schemas.microsoft.com/office/drawing/2014/main" id="{6E9F9AAB-E8A1-445C-AC23-A939759BB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133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7" name="Oval 3897">
                <a:extLst>
                  <a:ext uri="{FF2B5EF4-FFF2-40B4-BE49-F238E27FC236}">
                    <a16:creationId xmlns:a16="http://schemas.microsoft.com/office/drawing/2014/main" id="{56125C39-BB5A-4EF8-9F16-7B6B1632F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8" name="Freeform 3898">
                <a:extLst>
                  <a:ext uri="{FF2B5EF4-FFF2-40B4-BE49-F238E27FC236}">
                    <a16:creationId xmlns:a16="http://schemas.microsoft.com/office/drawing/2014/main" id="{883D113E-E644-402E-82CE-945D9025E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39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9" name="Oval 3899">
                <a:extLst>
                  <a:ext uri="{FF2B5EF4-FFF2-40B4-BE49-F238E27FC236}">
                    <a16:creationId xmlns:a16="http://schemas.microsoft.com/office/drawing/2014/main" id="{115502EC-3DD8-4CEA-A7DA-BD087699B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307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0" name="Oval 3900">
                <a:extLst>
                  <a:ext uri="{FF2B5EF4-FFF2-40B4-BE49-F238E27FC236}">
                    <a16:creationId xmlns:a16="http://schemas.microsoft.com/office/drawing/2014/main" id="{A44BC1C3-F97A-4FDD-91C2-CDF43B3F3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31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1" name="Oval 3901">
                <a:extLst>
                  <a:ext uri="{FF2B5EF4-FFF2-40B4-BE49-F238E27FC236}">
                    <a16:creationId xmlns:a16="http://schemas.microsoft.com/office/drawing/2014/main" id="{A3FB574C-CCF7-4509-B4C9-07100AA35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3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2" name="Freeform 3902">
                <a:extLst>
                  <a:ext uri="{FF2B5EF4-FFF2-40B4-BE49-F238E27FC236}">
                    <a16:creationId xmlns:a16="http://schemas.microsoft.com/office/drawing/2014/main" id="{350E17A6-57EE-47C0-9319-29C0A112C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312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3" name="Oval 3903">
                <a:extLst>
                  <a:ext uri="{FF2B5EF4-FFF2-40B4-BE49-F238E27FC236}">
                    <a16:creationId xmlns:a16="http://schemas.microsoft.com/office/drawing/2014/main" id="{E71FFB76-8BA3-4908-A1D8-E6710BC35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127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4" name="Oval 3904">
                <a:extLst>
                  <a:ext uri="{FF2B5EF4-FFF2-40B4-BE49-F238E27FC236}">
                    <a16:creationId xmlns:a16="http://schemas.microsoft.com/office/drawing/2014/main" id="{DE25276D-1266-4A8B-92F0-3212912B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28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5" name="Oval 3905">
                <a:extLst>
                  <a:ext uri="{FF2B5EF4-FFF2-40B4-BE49-F238E27FC236}">
                    <a16:creationId xmlns:a16="http://schemas.microsoft.com/office/drawing/2014/main" id="{5B0A3E5B-49D4-421C-B3B3-7FF1B618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2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6" name="Freeform 3906">
                <a:extLst>
                  <a:ext uri="{FF2B5EF4-FFF2-40B4-BE49-F238E27FC236}">
                    <a16:creationId xmlns:a16="http://schemas.microsoft.com/office/drawing/2014/main" id="{561AD9C7-2A51-476B-8194-9716213B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28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7" name="Oval 3907">
                <a:extLst>
                  <a:ext uri="{FF2B5EF4-FFF2-40B4-BE49-F238E27FC236}">
                    <a16:creationId xmlns:a16="http://schemas.microsoft.com/office/drawing/2014/main" id="{C4332C38-3E87-461D-AEEC-E0684BB2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24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8" name="Oval 3908">
                <a:extLst>
                  <a:ext uri="{FF2B5EF4-FFF2-40B4-BE49-F238E27FC236}">
                    <a16:creationId xmlns:a16="http://schemas.microsoft.com/office/drawing/2014/main" id="{9A5AB463-6930-4E8D-8255-100DF28D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25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9" name="Oval 3909">
                <a:extLst>
                  <a:ext uri="{FF2B5EF4-FFF2-40B4-BE49-F238E27FC236}">
                    <a16:creationId xmlns:a16="http://schemas.microsoft.com/office/drawing/2014/main" id="{B97D560C-7133-4B3D-AC36-9DE32DA88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2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0" name="Freeform 3910">
                <a:extLst>
                  <a:ext uri="{FF2B5EF4-FFF2-40B4-BE49-F238E27FC236}">
                    <a16:creationId xmlns:a16="http://schemas.microsoft.com/office/drawing/2014/main" id="{6A1184AB-16C1-43E0-88EB-4EDEAAE5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251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1" name="Oval 3911">
                <a:extLst>
                  <a:ext uri="{FF2B5EF4-FFF2-40B4-BE49-F238E27FC236}">
                    <a16:creationId xmlns:a16="http://schemas.microsoft.com/office/drawing/2014/main" id="{EB3CCCA1-7DC9-4631-8DCC-679C85328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21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2" name="Oval 3912">
                <a:extLst>
                  <a:ext uri="{FF2B5EF4-FFF2-40B4-BE49-F238E27FC236}">
                    <a16:creationId xmlns:a16="http://schemas.microsoft.com/office/drawing/2014/main" id="{36DF32A3-E8DD-49B6-BE02-B97A82C93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22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3" name="Oval 3913">
                <a:extLst>
                  <a:ext uri="{FF2B5EF4-FFF2-40B4-BE49-F238E27FC236}">
                    <a16:creationId xmlns:a16="http://schemas.microsoft.com/office/drawing/2014/main" id="{0717C291-94CD-4A50-8FB8-D41252195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4" name="Freeform 3914">
                <a:extLst>
                  <a:ext uri="{FF2B5EF4-FFF2-40B4-BE49-F238E27FC236}">
                    <a16:creationId xmlns:a16="http://schemas.microsoft.com/office/drawing/2014/main" id="{1A8B0BDA-68AE-4824-8BD8-66D087CFB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22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5" name="Oval 3915">
                <a:extLst>
                  <a:ext uri="{FF2B5EF4-FFF2-40B4-BE49-F238E27FC236}">
                    <a16:creationId xmlns:a16="http://schemas.microsoft.com/office/drawing/2014/main" id="{E2BA868B-0C05-498B-BE85-505723C1B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18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6" name="Oval 3916">
                <a:extLst>
                  <a:ext uri="{FF2B5EF4-FFF2-40B4-BE49-F238E27FC236}">
                    <a16:creationId xmlns:a16="http://schemas.microsoft.com/office/drawing/2014/main" id="{04E088B0-51BB-4A55-A036-81542CD4B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192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7" name="Oval 3917">
                <a:extLst>
                  <a:ext uri="{FF2B5EF4-FFF2-40B4-BE49-F238E27FC236}">
                    <a16:creationId xmlns:a16="http://schemas.microsoft.com/office/drawing/2014/main" id="{AA3DC1DA-12AE-46BA-A00B-7E7545B49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1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8" name="Freeform 3918">
                <a:extLst>
                  <a:ext uri="{FF2B5EF4-FFF2-40B4-BE49-F238E27FC236}">
                    <a16:creationId xmlns:a16="http://schemas.microsoft.com/office/drawing/2014/main" id="{953B78BB-7F6D-4BFF-84F7-D4220EB2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19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9" name="Oval 3919">
                <a:extLst>
                  <a:ext uri="{FF2B5EF4-FFF2-40B4-BE49-F238E27FC236}">
                    <a16:creationId xmlns:a16="http://schemas.microsoft.com/office/drawing/2014/main" id="{D4AF0330-8CED-4B85-9C6A-C0E14A39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16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0" name="Oval 3920">
                <a:extLst>
                  <a:ext uri="{FF2B5EF4-FFF2-40B4-BE49-F238E27FC236}">
                    <a16:creationId xmlns:a16="http://schemas.microsoft.com/office/drawing/2014/main" id="{95BB5251-3E76-447E-8C42-F8F33467F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17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1" name="Oval 3921">
                <a:extLst>
                  <a:ext uri="{FF2B5EF4-FFF2-40B4-BE49-F238E27FC236}">
                    <a16:creationId xmlns:a16="http://schemas.microsoft.com/office/drawing/2014/main" id="{8863F3EC-73D9-4737-8331-42BD77346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1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2" name="Freeform 3922">
                <a:extLst>
                  <a:ext uri="{FF2B5EF4-FFF2-40B4-BE49-F238E27FC236}">
                    <a16:creationId xmlns:a16="http://schemas.microsoft.com/office/drawing/2014/main" id="{4361406D-E3C3-48D7-8348-EE91A2994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17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3" name="Oval 3923">
                <a:extLst>
                  <a:ext uri="{FF2B5EF4-FFF2-40B4-BE49-F238E27FC236}">
                    <a16:creationId xmlns:a16="http://schemas.microsoft.com/office/drawing/2014/main" id="{E1084F4C-B404-42B4-8947-FFE184E39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144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4" name="Oval 3924">
                <a:extLst>
                  <a:ext uri="{FF2B5EF4-FFF2-40B4-BE49-F238E27FC236}">
                    <a16:creationId xmlns:a16="http://schemas.microsoft.com/office/drawing/2014/main" id="{E07F6A2E-84AE-46A6-98A2-D6752BAF5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14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5" name="Oval 3925">
                <a:extLst>
                  <a:ext uri="{FF2B5EF4-FFF2-40B4-BE49-F238E27FC236}">
                    <a16:creationId xmlns:a16="http://schemas.microsoft.com/office/drawing/2014/main" id="{144906EF-2814-41D2-BFDC-DEA4B392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115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6" name="Freeform 3926">
                <a:extLst>
                  <a:ext uri="{FF2B5EF4-FFF2-40B4-BE49-F238E27FC236}">
                    <a16:creationId xmlns:a16="http://schemas.microsoft.com/office/drawing/2014/main" id="{69F019CF-215F-4EAC-8663-F1B2B3DB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149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7" name="Oval 3927">
                <a:extLst>
                  <a:ext uri="{FF2B5EF4-FFF2-40B4-BE49-F238E27FC236}">
                    <a16:creationId xmlns:a16="http://schemas.microsoft.com/office/drawing/2014/main" id="{2AE29C2C-EF8C-42B7-9CF2-FDBD6FAA6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12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8" name="Oval 3928">
                <a:extLst>
                  <a:ext uri="{FF2B5EF4-FFF2-40B4-BE49-F238E27FC236}">
                    <a16:creationId xmlns:a16="http://schemas.microsoft.com/office/drawing/2014/main" id="{26E9DFBE-AF1B-4C3D-8B75-FCD0E8EF0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113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9" name="Oval 3929">
                <a:extLst>
                  <a:ext uri="{FF2B5EF4-FFF2-40B4-BE49-F238E27FC236}">
                    <a16:creationId xmlns:a16="http://schemas.microsoft.com/office/drawing/2014/main" id="{284F1585-C0A0-4ACD-8D23-6CAA83B3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1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0" name="Freeform 3930">
                <a:extLst>
                  <a:ext uri="{FF2B5EF4-FFF2-40B4-BE49-F238E27FC236}">
                    <a16:creationId xmlns:a16="http://schemas.microsoft.com/office/drawing/2014/main" id="{2C964003-B22D-4CBB-9D32-C1C65E07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13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1" name="Oval 3931">
                <a:extLst>
                  <a:ext uri="{FF2B5EF4-FFF2-40B4-BE49-F238E27FC236}">
                    <a16:creationId xmlns:a16="http://schemas.microsoft.com/office/drawing/2014/main" id="{B4C0B2E4-0FDE-4E23-AAF2-0707644DD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1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2" name="Oval 3932">
                <a:extLst>
                  <a:ext uri="{FF2B5EF4-FFF2-40B4-BE49-F238E27FC236}">
                    <a16:creationId xmlns:a16="http://schemas.microsoft.com/office/drawing/2014/main" id="{6CA41B15-67EE-426A-B26F-7E748354D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115"/>
                <a:ext cx="12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3" name="Oval 3933">
                <a:extLst>
                  <a:ext uri="{FF2B5EF4-FFF2-40B4-BE49-F238E27FC236}">
                    <a16:creationId xmlns:a16="http://schemas.microsoft.com/office/drawing/2014/main" id="{71DD2031-7159-4B85-B5D0-2B34851B1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1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4" name="Freeform 3934">
                <a:extLst>
                  <a:ext uri="{FF2B5EF4-FFF2-40B4-BE49-F238E27FC236}">
                    <a16:creationId xmlns:a16="http://schemas.microsoft.com/office/drawing/2014/main" id="{04D05D03-0CEC-4F52-AF5D-6C6449BA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15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5" name="Oval 3935">
                <a:extLst>
                  <a:ext uri="{FF2B5EF4-FFF2-40B4-BE49-F238E27FC236}">
                    <a16:creationId xmlns:a16="http://schemas.microsoft.com/office/drawing/2014/main" id="{48F35BD0-8DDA-42FD-85F9-48F85C7B5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09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6" name="Oval 3936">
                <a:extLst>
                  <a:ext uri="{FF2B5EF4-FFF2-40B4-BE49-F238E27FC236}">
                    <a16:creationId xmlns:a16="http://schemas.microsoft.com/office/drawing/2014/main" id="{77F1F1EE-C224-4C0C-830F-650EC4F7E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09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7" name="Oval 3937">
                <a:extLst>
                  <a:ext uri="{FF2B5EF4-FFF2-40B4-BE49-F238E27FC236}">
                    <a16:creationId xmlns:a16="http://schemas.microsoft.com/office/drawing/2014/main" id="{3DADF419-025F-481F-A17D-443170A6D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11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8" name="Freeform 3938">
                <a:extLst>
                  <a:ext uri="{FF2B5EF4-FFF2-40B4-BE49-F238E27FC236}">
                    <a16:creationId xmlns:a16="http://schemas.microsoft.com/office/drawing/2014/main" id="{C7B98842-48D8-4D64-8867-F3F122B4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099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71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9" name="Oval 3939">
                <a:extLst>
                  <a:ext uri="{FF2B5EF4-FFF2-40B4-BE49-F238E27FC236}">
                    <a16:creationId xmlns:a16="http://schemas.microsoft.com/office/drawing/2014/main" id="{6C9032F6-E2BB-4E59-8ECE-62DC67A35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08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0" name="Oval 3940">
                <a:extLst>
                  <a:ext uri="{FF2B5EF4-FFF2-40B4-BE49-F238E27FC236}">
                    <a16:creationId xmlns:a16="http://schemas.microsoft.com/office/drawing/2014/main" id="{2AD406FA-0646-44F3-83BE-563C35AC3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085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1" name="Oval 3941">
                <a:extLst>
                  <a:ext uri="{FF2B5EF4-FFF2-40B4-BE49-F238E27FC236}">
                    <a16:creationId xmlns:a16="http://schemas.microsoft.com/office/drawing/2014/main" id="{C2663B40-D885-4CB7-943D-CB7C9B591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0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2" name="Freeform 3942">
                <a:extLst>
                  <a:ext uri="{FF2B5EF4-FFF2-40B4-BE49-F238E27FC236}">
                    <a16:creationId xmlns:a16="http://schemas.microsoft.com/office/drawing/2014/main" id="{9C094B89-B88F-423F-A6B1-B53B1C8A1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085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61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3" name="Oval 3943">
                <a:extLst>
                  <a:ext uri="{FF2B5EF4-FFF2-40B4-BE49-F238E27FC236}">
                    <a16:creationId xmlns:a16="http://schemas.microsoft.com/office/drawing/2014/main" id="{54BD27A1-3201-4F16-918E-6E28BB9C9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06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4" name="Oval 3944">
                <a:extLst>
                  <a:ext uri="{FF2B5EF4-FFF2-40B4-BE49-F238E27FC236}">
                    <a16:creationId xmlns:a16="http://schemas.microsoft.com/office/drawing/2014/main" id="{E9A62BD8-734D-463D-8B13-9754F52C2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107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5" name="Oval 3945">
                <a:extLst>
                  <a:ext uri="{FF2B5EF4-FFF2-40B4-BE49-F238E27FC236}">
                    <a16:creationId xmlns:a16="http://schemas.microsoft.com/office/drawing/2014/main" id="{E3E9678E-BC11-4F35-BA06-CEE5D1F4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0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6" name="Freeform 3946">
                <a:extLst>
                  <a:ext uri="{FF2B5EF4-FFF2-40B4-BE49-F238E27FC236}">
                    <a16:creationId xmlns:a16="http://schemas.microsoft.com/office/drawing/2014/main" id="{6D93A047-5F03-4304-9C19-63282EE1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07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71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8"/>
                      <a:pt x="5" y="8"/>
                    </a:cubicBezTo>
                    <a:cubicBezTo>
                      <a:pt x="3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7" name="Oval 3947">
                <a:extLst>
                  <a:ext uri="{FF2B5EF4-FFF2-40B4-BE49-F238E27FC236}">
                    <a16:creationId xmlns:a16="http://schemas.microsoft.com/office/drawing/2014/main" id="{7B188546-1D6A-4677-B40D-8D32CF33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26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8" name="Oval 3948">
                <a:extLst>
                  <a:ext uri="{FF2B5EF4-FFF2-40B4-BE49-F238E27FC236}">
                    <a16:creationId xmlns:a16="http://schemas.microsoft.com/office/drawing/2014/main" id="{45F7FC44-A56C-46B3-9C0C-39C458E0E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27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9" name="Oval 3949">
                <a:extLst>
                  <a:ext uri="{FF2B5EF4-FFF2-40B4-BE49-F238E27FC236}">
                    <a16:creationId xmlns:a16="http://schemas.microsoft.com/office/drawing/2014/main" id="{0EAA5C04-220C-4B60-AC31-C339E72FA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2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0" name="Freeform 3950">
                <a:extLst>
                  <a:ext uri="{FF2B5EF4-FFF2-40B4-BE49-F238E27FC236}">
                    <a16:creationId xmlns:a16="http://schemas.microsoft.com/office/drawing/2014/main" id="{469EE0F4-9854-4151-BBE7-C2064333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277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1" name="Oval 3951">
                <a:extLst>
                  <a:ext uri="{FF2B5EF4-FFF2-40B4-BE49-F238E27FC236}">
                    <a16:creationId xmlns:a16="http://schemas.microsoft.com/office/drawing/2014/main" id="{02E00EEF-069B-483F-A0CF-B0BE0E5DD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23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2" name="Oval 3952">
                <a:extLst>
                  <a:ext uri="{FF2B5EF4-FFF2-40B4-BE49-F238E27FC236}">
                    <a16:creationId xmlns:a16="http://schemas.microsoft.com/office/drawing/2014/main" id="{8A68D9F3-7777-4CD1-B134-E2D9E18D9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2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3" name="Oval 3953">
                <a:extLst>
                  <a:ext uri="{FF2B5EF4-FFF2-40B4-BE49-F238E27FC236}">
                    <a16:creationId xmlns:a16="http://schemas.microsoft.com/office/drawing/2014/main" id="{2A8390B4-158C-4461-835E-0C0F3F307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2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4" name="Freeform 3954">
                <a:extLst>
                  <a:ext uri="{FF2B5EF4-FFF2-40B4-BE49-F238E27FC236}">
                    <a16:creationId xmlns:a16="http://schemas.microsoft.com/office/drawing/2014/main" id="{ADC31D3D-23A0-4663-8108-9055D01BD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4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5" name="Oval 3955">
                <a:extLst>
                  <a:ext uri="{FF2B5EF4-FFF2-40B4-BE49-F238E27FC236}">
                    <a16:creationId xmlns:a16="http://schemas.microsoft.com/office/drawing/2014/main" id="{DF6A5689-F7BE-45E4-BD54-CE5868D37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21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6" name="Oval 3956">
                <a:extLst>
                  <a:ext uri="{FF2B5EF4-FFF2-40B4-BE49-F238E27FC236}">
                    <a16:creationId xmlns:a16="http://schemas.microsoft.com/office/drawing/2014/main" id="{84EBC156-40B7-4B28-B53C-4F5B12C5A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1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7" name="Oval 3957">
                <a:extLst>
                  <a:ext uri="{FF2B5EF4-FFF2-40B4-BE49-F238E27FC236}">
                    <a16:creationId xmlns:a16="http://schemas.microsoft.com/office/drawing/2014/main" id="{D05651C7-E60F-4A82-8897-D92638240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12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8" name="Freeform 3958">
                <a:extLst>
                  <a:ext uri="{FF2B5EF4-FFF2-40B4-BE49-F238E27FC236}">
                    <a16:creationId xmlns:a16="http://schemas.microsoft.com/office/drawing/2014/main" id="{627412EF-D1BE-45C3-82F1-16450275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2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9" name="Oval 3959">
                <a:extLst>
                  <a:ext uri="{FF2B5EF4-FFF2-40B4-BE49-F238E27FC236}">
                    <a16:creationId xmlns:a16="http://schemas.microsoft.com/office/drawing/2014/main" id="{0493BAD2-911F-402F-9C55-F4A6E1583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18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0" name="Oval 3960">
                <a:extLst>
                  <a:ext uri="{FF2B5EF4-FFF2-40B4-BE49-F238E27FC236}">
                    <a16:creationId xmlns:a16="http://schemas.microsoft.com/office/drawing/2014/main" id="{5B8F9B27-9840-40BE-B9D4-0B6A1EE47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1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1" name="Oval 3961">
                <a:extLst>
                  <a:ext uri="{FF2B5EF4-FFF2-40B4-BE49-F238E27FC236}">
                    <a16:creationId xmlns:a16="http://schemas.microsoft.com/office/drawing/2014/main" id="{40EF80C7-E2F4-4D29-BC54-6EBF65481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1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2" name="Freeform 3962">
                <a:extLst>
                  <a:ext uri="{FF2B5EF4-FFF2-40B4-BE49-F238E27FC236}">
                    <a16:creationId xmlns:a16="http://schemas.microsoft.com/office/drawing/2014/main" id="{8D46DE34-C697-4B75-88E0-0A2E817F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18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3" name="Oval 3963">
                <a:extLst>
                  <a:ext uri="{FF2B5EF4-FFF2-40B4-BE49-F238E27FC236}">
                    <a16:creationId xmlns:a16="http://schemas.microsoft.com/office/drawing/2014/main" id="{9EDB1909-2F3C-47CE-8095-D020939E7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15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4" name="Oval 3964">
                <a:extLst>
                  <a:ext uri="{FF2B5EF4-FFF2-40B4-BE49-F238E27FC236}">
                    <a16:creationId xmlns:a16="http://schemas.microsoft.com/office/drawing/2014/main" id="{AF561632-5DC2-42E2-B42D-BFF77D96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16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5" name="Oval 3965">
                <a:extLst>
                  <a:ext uri="{FF2B5EF4-FFF2-40B4-BE49-F238E27FC236}">
                    <a16:creationId xmlns:a16="http://schemas.microsoft.com/office/drawing/2014/main" id="{499934C4-4266-479A-A7DD-5E718B210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6" name="Freeform 3966">
                <a:extLst>
                  <a:ext uri="{FF2B5EF4-FFF2-40B4-BE49-F238E27FC236}">
                    <a16:creationId xmlns:a16="http://schemas.microsoft.com/office/drawing/2014/main" id="{CFDF33CA-C289-430D-868B-AE81DF48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16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7" name="Oval 3967">
                <a:extLst>
                  <a:ext uri="{FF2B5EF4-FFF2-40B4-BE49-F238E27FC236}">
                    <a16:creationId xmlns:a16="http://schemas.microsoft.com/office/drawing/2014/main" id="{0235E60B-1B74-4C6C-8D1B-8DD197394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1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8" name="Oval 3968">
                <a:extLst>
                  <a:ext uri="{FF2B5EF4-FFF2-40B4-BE49-F238E27FC236}">
                    <a16:creationId xmlns:a16="http://schemas.microsoft.com/office/drawing/2014/main" id="{0FEA2725-2C9D-4E31-A56D-CA418BF08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13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9" name="Oval 3969">
                <a:extLst>
                  <a:ext uri="{FF2B5EF4-FFF2-40B4-BE49-F238E27FC236}">
                    <a16:creationId xmlns:a16="http://schemas.microsoft.com/office/drawing/2014/main" id="{49FCD983-644B-4E5F-92AE-F325E89C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1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0" name="Freeform 3970">
                <a:extLst>
                  <a:ext uri="{FF2B5EF4-FFF2-40B4-BE49-F238E27FC236}">
                    <a16:creationId xmlns:a16="http://schemas.microsoft.com/office/drawing/2014/main" id="{FB45B8BE-7886-4D13-AFEC-B076B7AD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4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1" name="Oval 3971">
                <a:extLst>
                  <a:ext uri="{FF2B5EF4-FFF2-40B4-BE49-F238E27FC236}">
                    <a16:creationId xmlns:a16="http://schemas.microsoft.com/office/drawing/2014/main" id="{E8B3CBE9-629A-4E20-846B-1F796ABB3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11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2" name="Oval 3972">
                <a:extLst>
                  <a:ext uri="{FF2B5EF4-FFF2-40B4-BE49-F238E27FC236}">
                    <a16:creationId xmlns:a16="http://schemas.microsoft.com/office/drawing/2014/main" id="{DA49BB63-2F4B-44A9-888D-7459C8C41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12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3" name="Oval 3973">
                <a:extLst>
                  <a:ext uri="{FF2B5EF4-FFF2-40B4-BE49-F238E27FC236}">
                    <a16:creationId xmlns:a16="http://schemas.microsoft.com/office/drawing/2014/main" id="{5E20711C-0234-4FE4-A9AA-163EA4E7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4" name="Freeform 3974">
                <a:extLst>
                  <a:ext uri="{FF2B5EF4-FFF2-40B4-BE49-F238E27FC236}">
                    <a16:creationId xmlns:a16="http://schemas.microsoft.com/office/drawing/2014/main" id="{966DE5D0-EF20-4256-9538-7FC332332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5" name="Oval 3975">
                <a:extLst>
                  <a:ext uri="{FF2B5EF4-FFF2-40B4-BE49-F238E27FC236}">
                    <a16:creationId xmlns:a16="http://schemas.microsoft.com/office/drawing/2014/main" id="{82131BC5-AB15-4843-8E64-1E90267ED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0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6" name="Oval 3976">
                <a:extLst>
                  <a:ext uri="{FF2B5EF4-FFF2-40B4-BE49-F238E27FC236}">
                    <a16:creationId xmlns:a16="http://schemas.microsoft.com/office/drawing/2014/main" id="{F946CEC8-89A7-40D4-AC09-474BF52B7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1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7" name="Oval 3977">
                <a:extLst>
                  <a:ext uri="{FF2B5EF4-FFF2-40B4-BE49-F238E27FC236}">
                    <a16:creationId xmlns:a16="http://schemas.microsoft.com/office/drawing/2014/main" id="{613F5059-32C6-436F-9737-C9E27982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8" name="Freeform 3978">
                <a:extLst>
                  <a:ext uri="{FF2B5EF4-FFF2-40B4-BE49-F238E27FC236}">
                    <a16:creationId xmlns:a16="http://schemas.microsoft.com/office/drawing/2014/main" id="{2CA203AD-EC89-4654-8554-94790E85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1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9" name="Oval 3979">
                <a:extLst>
                  <a:ext uri="{FF2B5EF4-FFF2-40B4-BE49-F238E27FC236}">
                    <a16:creationId xmlns:a16="http://schemas.microsoft.com/office/drawing/2014/main" id="{FE79409F-2850-4CD5-8189-12D86D8A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10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0" name="Oval 3980">
                <a:extLst>
                  <a:ext uri="{FF2B5EF4-FFF2-40B4-BE49-F238E27FC236}">
                    <a16:creationId xmlns:a16="http://schemas.microsoft.com/office/drawing/2014/main" id="{7BA6026D-8F2B-4335-83FA-144607AD4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0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1" name="Oval 3981">
                <a:extLst>
                  <a:ext uri="{FF2B5EF4-FFF2-40B4-BE49-F238E27FC236}">
                    <a16:creationId xmlns:a16="http://schemas.microsoft.com/office/drawing/2014/main" id="{986D147D-48F5-475D-9C75-62C98323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0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2" name="Freeform 3982">
                <a:extLst>
                  <a:ext uri="{FF2B5EF4-FFF2-40B4-BE49-F238E27FC236}">
                    <a16:creationId xmlns:a16="http://schemas.microsoft.com/office/drawing/2014/main" id="{CAFEDEB8-9999-4B23-9BA7-9406D500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9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3" name="Oval 3983">
                <a:extLst>
                  <a:ext uri="{FF2B5EF4-FFF2-40B4-BE49-F238E27FC236}">
                    <a16:creationId xmlns:a16="http://schemas.microsoft.com/office/drawing/2014/main" id="{742E3813-AF67-4D0E-82FF-2B69A17A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07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4" name="Oval 3984">
                <a:extLst>
                  <a:ext uri="{FF2B5EF4-FFF2-40B4-BE49-F238E27FC236}">
                    <a16:creationId xmlns:a16="http://schemas.microsoft.com/office/drawing/2014/main" id="{9B81BB0E-FB8F-4499-B657-16225902F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08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5" name="Oval 3985">
                <a:extLst>
                  <a:ext uri="{FF2B5EF4-FFF2-40B4-BE49-F238E27FC236}">
                    <a16:creationId xmlns:a16="http://schemas.microsoft.com/office/drawing/2014/main" id="{1E66E4E3-88EC-4125-92D7-FEA9A1BD5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0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6" name="Freeform 3986">
                <a:extLst>
                  <a:ext uri="{FF2B5EF4-FFF2-40B4-BE49-F238E27FC236}">
                    <a16:creationId xmlns:a16="http://schemas.microsoft.com/office/drawing/2014/main" id="{A3A83109-D868-4239-B48F-332EBD64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08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7" name="Oval 3987">
                <a:extLst>
                  <a:ext uri="{FF2B5EF4-FFF2-40B4-BE49-F238E27FC236}">
                    <a16:creationId xmlns:a16="http://schemas.microsoft.com/office/drawing/2014/main" id="{795E46D1-0D8B-4E5C-B348-B85FE6ED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075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8" name="Oval 3988">
                <a:extLst>
                  <a:ext uri="{FF2B5EF4-FFF2-40B4-BE49-F238E27FC236}">
                    <a16:creationId xmlns:a16="http://schemas.microsoft.com/office/drawing/2014/main" id="{37CF5869-202B-438F-8D1A-6A843BDC9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0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9" name="Oval 3989">
                <a:extLst>
                  <a:ext uri="{FF2B5EF4-FFF2-40B4-BE49-F238E27FC236}">
                    <a16:creationId xmlns:a16="http://schemas.microsoft.com/office/drawing/2014/main" id="{598AF141-884E-420D-8A34-B03237A08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0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0" name="Freeform 3990">
                <a:extLst>
                  <a:ext uri="{FF2B5EF4-FFF2-40B4-BE49-F238E27FC236}">
                    <a16:creationId xmlns:a16="http://schemas.microsoft.com/office/drawing/2014/main" id="{7770FFF5-9586-4016-AE0F-3B2DFAB09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083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1" name="Oval 3991">
                <a:extLst>
                  <a:ext uri="{FF2B5EF4-FFF2-40B4-BE49-F238E27FC236}">
                    <a16:creationId xmlns:a16="http://schemas.microsoft.com/office/drawing/2014/main" id="{4B5BD9FF-6E51-43AE-AE5C-133E4ACFD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07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2" name="Oval 3992">
                <a:extLst>
                  <a:ext uri="{FF2B5EF4-FFF2-40B4-BE49-F238E27FC236}">
                    <a16:creationId xmlns:a16="http://schemas.microsoft.com/office/drawing/2014/main" id="{4B5CCE4B-68DB-43F8-95F6-EA4A9C02A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0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3" name="Oval 3993">
                <a:extLst>
                  <a:ext uri="{FF2B5EF4-FFF2-40B4-BE49-F238E27FC236}">
                    <a16:creationId xmlns:a16="http://schemas.microsoft.com/office/drawing/2014/main" id="{D8583078-C9DC-4E52-B34C-18FC1DBB6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0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4" name="Freeform 3994">
                <a:extLst>
                  <a:ext uri="{FF2B5EF4-FFF2-40B4-BE49-F238E27FC236}">
                    <a16:creationId xmlns:a16="http://schemas.microsoft.com/office/drawing/2014/main" id="{022F8ED9-8C38-48B4-93D1-BF5C67FE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08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5" name="Oval 3995">
                <a:extLst>
                  <a:ext uri="{FF2B5EF4-FFF2-40B4-BE49-F238E27FC236}">
                    <a16:creationId xmlns:a16="http://schemas.microsoft.com/office/drawing/2014/main" id="{0FE5D0D8-EC5B-48F3-BDAB-1A9EE232C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077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6" name="Oval 3996">
                <a:extLst>
                  <a:ext uri="{FF2B5EF4-FFF2-40B4-BE49-F238E27FC236}">
                    <a16:creationId xmlns:a16="http://schemas.microsoft.com/office/drawing/2014/main" id="{3268C792-FE44-45CC-9ABA-FB5BBF41D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08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7" name="Oval 3997">
                <a:extLst>
                  <a:ext uri="{FF2B5EF4-FFF2-40B4-BE49-F238E27FC236}">
                    <a16:creationId xmlns:a16="http://schemas.microsoft.com/office/drawing/2014/main" id="{3DF77201-B222-4922-9404-DFBBA7C29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0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8" name="Freeform 3998">
                <a:extLst>
                  <a:ext uri="{FF2B5EF4-FFF2-40B4-BE49-F238E27FC236}">
                    <a16:creationId xmlns:a16="http://schemas.microsoft.com/office/drawing/2014/main" id="{6CF546C7-99D5-4FAC-AA6D-B1BACE08C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085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9" name="Oval 3999">
                <a:extLst>
                  <a:ext uri="{FF2B5EF4-FFF2-40B4-BE49-F238E27FC236}">
                    <a16:creationId xmlns:a16="http://schemas.microsoft.com/office/drawing/2014/main" id="{82783C7C-3748-4A79-A681-8E0E58703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0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0" name="Oval 4000">
                <a:extLst>
                  <a:ext uri="{FF2B5EF4-FFF2-40B4-BE49-F238E27FC236}">
                    <a16:creationId xmlns:a16="http://schemas.microsoft.com/office/drawing/2014/main" id="{83B390C2-1844-45B0-9101-9E026C2AC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0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1" name="Oval 4001">
                <a:extLst>
                  <a:ext uri="{FF2B5EF4-FFF2-40B4-BE49-F238E27FC236}">
                    <a16:creationId xmlns:a16="http://schemas.microsoft.com/office/drawing/2014/main" id="{78D67F63-3A38-4F89-9BFB-EF59B4F21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0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2" name="Freeform 4002">
                <a:extLst>
                  <a:ext uri="{FF2B5EF4-FFF2-40B4-BE49-F238E27FC236}">
                    <a16:creationId xmlns:a16="http://schemas.microsoft.com/office/drawing/2014/main" id="{DC62AEB4-9317-41C4-9B18-EAAB5D179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093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3" name="Oval 4003">
                <a:extLst>
                  <a:ext uri="{FF2B5EF4-FFF2-40B4-BE49-F238E27FC236}">
                    <a16:creationId xmlns:a16="http://schemas.microsoft.com/office/drawing/2014/main" id="{091C5E88-B362-4E0A-9FE0-BB99FEEB5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09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4" name="Oval 4004">
                <a:extLst>
                  <a:ext uri="{FF2B5EF4-FFF2-40B4-BE49-F238E27FC236}">
                    <a16:creationId xmlns:a16="http://schemas.microsoft.com/office/drawing/2014/main" id="{786AF47F-C584-4C15-82A8-3C400C193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5" name="Oval 4005">
                <a:extLst>
                  <a:ext uri="{FF2B5EF4-FFF2-40B4-BE49-F238E27FC236}">
                    <a16:creationId xmlns:a16="http://schemas.microsoft.com/office/drawing/2014/main" id="{3564FF95-A892-418E-8179-C318ADA6A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1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6" name="Freeform 4006">
                <a:extLst>
                  <a:ext uri="{FF2B5EF4-FFF2-40B4-BE49-F238E27FC236}">
                    <a16:creationId xmlns:a16="http://schemas.microsoft.com/office/drawing/2014/main" id="{CBCAC872-4743-480D-ADB2-9FDCCFFBF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0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7" name="Oval 4007">
                <a:extLst>
                  <a:ext uri="{FF2B5EF4-FFF2-40B4-BE49-F238E27FC236}">
                    <a16:creationId xmlns:a16="http://schemas.microsoft.com/office/drawing/2014/main" id="{8E2ECF5E-E298-4157-83DF-30E071EB2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11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8" name="Oval 4008">
                <a:extLst>
                  <a:ext uri="{FF2B5EF4-FFF2-40B4-BE49-F238E27FC236}">
                    <a16:creationId xmlns:a16="http://schemas.microsoft.com/office/drawing/2014/main" id="{8CBE284E-4AEA-4BEE-8DCC-7483F3A1C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1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9" name="Oval 4009">
                <a:extLst>
                  <a:ext uri="{FF2B5EF4-FFF2-40B4-BE49-F238E27FC236}">
                    <a16:creationId xmlns:a16="http://schemas.microsoft.com/office/drawing/2014/main" id="{62F7BCF6-8594-4C92-8F08-38FC87E31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12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0" name="Freeform 4010">
                <a:extLst>
                  <a:ext uri="{FF2B5EF4-FFF2-40B4-BE49-F238E27FC236}">
                    <a16:creationId xmlns:a16="http://schemas.microsoft.com/office/drawing/2014/main" id="{E68D4641-7BC3-4CB9-8B95-AD50E3E83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12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1" name="Oval 4011">
                <a:extLst>
                  <a:ext uri="{FF2B5EF4-FFF2-40B4-BE49-F238E27FC236}">
                    <a16:creationId xmlns:a16="http://schemas.microsoft.com/office/drawing/2014/main" id="{9FC3BF70-F0F8-4DDD-ADA5-87F50A9A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12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2" name="Oval 4012">
                <a:extLst>
                  <a:ext uri="{FF2B5EF4-FFF2-40B4-BE49-F238E27FC236}">
                    <a16:creationId xmlns:a16="http://schemas.microsoft.com/office/drawing/2014/main" id="{79FC2A47-05C3-42BD-BB30-19ABC287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13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3" name="Oval 4013">
                <a:extLst>
                  <a:ext uri="{FF2B5EF4-FFF2-40B4-BE49-F238E27FC236}">
                    <a16:creationId xmlns:a16="http://schemas.microsoft.com/office/drawing/2014/main" id="{850525D5-115F-4AB0-B309-C7B8B8225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13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4" name="Freeform 4014">
                <a:extLst>
                  <a:ext uri="{FF2B5EF4-FFF2-40B4-BE49-F238E27FC236}">
                    <a16:creationId xmlns:a16="http://schemas.microsoft.com/office/drawing/2014/main" id="{F2B3BD05-5A2A-4C45-83C7-7B5E958C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1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5" name="Oval 4015">
                <a:extLst>
                  <a:ext uri="{FF2B5EF4-FFF2-40B4-BE49-F238E27FC236}">
                    <a16:creationId xmlns:a16="http://schemas.microsoft.com/office/drawing/2014/main" id="{E54FDE88-344B-44CB-9C7A-2717A0934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15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6" name="Oval 4016">
                <a:extLst>
                  <a:ext uri="{FF2B5EF4-FFF2-40B4-BE49-F238E27FC236}">
                    <a16:creationId xmlns:a16="http://schemas.microsoft.com/office/drawing/2014/main" id="{918ED50B-1980-4349-A2BA-3517A2D07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15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7" name="Oval 4017">
                <a:extLst>
                  <a:ext uri="{FF2B5EF4-FFF2-40B4-BE49-F238E27FC236}">
                    <a16:creationId xmlns:a16="http://schemas.microsoft.com/office/drawing/2014/main" id="{E15A9215-0CB4-4D12-9791-C364AC55A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116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8" name="Freeform 4018">
                <a:extLst>
                  <a:ext uri="{FF2B5EF4-FFF2-40B4-BE49-F238E27FC236}">
                    <a16:creationId xmlns:a16="http://schemas.microsoft.com/office/drawing/2014/main" id="{63DA32A1-AF98-4AB9-9446-987441DE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1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9" name="Oval 4019">
                <a:extLst>
                  <a:ext uri="{FF2B5EF4-FFF2-40B4-BE49-F238E27FC236}">
                    <a16:creationId xmlns:a16="http://schemas.microsoft.com/office/drawing/2014/main" id="{7DD6AADA-5105-4F4A-8C7B-D58DE9A5C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17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0" name="Oval 4020">
                <a:extLst>
                  <a:ext uri="{FF2B5EF4-FFF2-40B4-BE49-F238E27FC236}">
                    <a16:creationId xmlns:a16="http://schemas.microsoft.com/office/drawing/2014/main" id="{ED390E3C-BE49-4ABD-A859-A99FFC4C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18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1" name="Oval 4021">
                <a:extLst>
                  <a:ext uri="{FF2B5EF4-FFF2-40B4-BE49-F238E27FC236}">
                    <a16:creationId xmlns:a16="http://schemas.microsoft.com/office/drawing/2014/main" id="{4BEA957D-CC28-407B-ABEC-A839215F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1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2" name="Freeform 4022">
                <a:extLst>
                  <a:ext uri="{FF2B5EF4-FFF2-40B4-BE49-F238E27FC236}">
                    <a16:creationId xmlns:a16="http://schemas.microsoft.com/office/drawing/2014/main" id="{33C91108-18E5-40C4-B123-A0AB2CE7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50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7" y="10"/>
                      <a:pt x="4" y="10"/>
                    </a:cubicBezTo>
                    <a:cubicBezTo>
                      <a:pt x="2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3" name="Oval 4023">
                <a:extLst>
                  <a:ext uri="{FF2B5EF4-FFF2-40B4-BE49-F238E27FC236}">
                    <a16:creationId xmlns:a16="http://schemas.microsoft.com/office/drawing/2014/main" id="{FD037D6E-6458-4F6D-A78B-A6D2BC54F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20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4" name="Oval 4024">
                <a:extLst>
                  <a:ext uri="{FF2B5EF4-FFF2-40B4-BE49-F238E27FC236}">
                    <a16:creationId xmlns:a16="http://schemas.microsoft.com/office/drawing/2014/main" id="{0D3F6A69-E4D6-4316-949D-F08753A9D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20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5" name="Oval 4025">
                <a:extLst>
                  <a:ext uri="{FF2B5EF4-FFF2-40B4-BE49-F238E27FC236}">
                    <a16:creationId xmlns:a16="http://schemas.microsoft.com/office/drawing/2014/main" id="{048A230D-2D67-4496-A763-1B2ED86EE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20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6" name="Freeform 4026">
                <a:extLst>
                  <a:ext uri="{FF2B5EF4-FFF2-40B4-BE49-F238E27FC236}">
                    <a16:creationId xmlns:a16="http://schemas.microsoft.com/office/drawing/2014/main" id="{3EE1BBEA-360A-4CF9-8953-156E5A0D6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205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7" name="Oval 4027">
                <a:extLst>
                  <a:ext uri="{FF2B5EF4-FFF2-40B4-BE49-F238E27FC236}">
                    <a16:creationId xmlns:a16="http://schemas.microsoft.com/office/drawing/2014/main" id="{6F3EFAE7-9A48-465A-BCF6-43D59D21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22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8" name="Oval 4028">
                <a:extLst>
                  <a:ext uri="{FF2B5EF4-FFF2-40B4-BE49-F238E27FC236}">
                    <a16:creationId xmlns:a16="http://schemas.microsoft.com/office/drawing/2014/main" id="{831D8388-5222-4A1B-B35E-C7124F659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2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9" name="Oval 4029">
                <a:extLst>
                  <a:ext uri="{FF2B5EF4-FFF2-40B4-BE49-F238E27FC236}">
                    <a16:creationId xmlns:a16="http://schemas.microsoft.com/office/drawing/2014/main" id="{36B665E9-57C2-4BEB-9783-4D3F54FA0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2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0" name="Freeform 4030">
                <a:extLst>
                  <a:ext uri="{FF2B5EF4-FFF2-40B4-BE49-F238E27FC236}">
                    <a16:creationId xmlns:a16="http://schemas.microsoft.com/office/drawing/2014/main" id="{493B1D89-0864-48EE-B9CE-65EB7C58E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23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1" name="Oval 4031">
                <a:extLst>
                  <a:ext uri="{FF2B5EF4-FFF2-40B4-BE49-F238E27FC236}">
                    <a16:creationId xmlns:a16="http://schemas.microsoft.com/office/drawing/2014/main" id="{D6C10193-04CB-40D0-8F6F-C56791353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25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2" name="Oval 4032">
                <a:extLst>
                  <a:ext uri="{FF2B5EF4-FFF2-40B4-BE49-F238E27FC236}">
                    <a16:creationId xmlns:a16="http://schemas.microsoft.com/office/drawing/2014/main" id="{28765F4D-4E43-4DC7-BBD3-93538A2AF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26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3" name="Oval 4033">
                <a:extLst>
                  <a:ext uri="{FF2B5EF4-FFF2-40B4-BE49-F238E27FC236}">
                    <a16:creationId xmlns:a16="http://schemas.microsoft.com/office/drawing/2014/main" id="{D7BC37B0-313D-41C8-BBF8-033D6377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2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4" name="Freeform 4034">
                <a:extLst>
                  <a:ext uri="{FF2B5EF4-FFF2-40B4-BE49-F238E27FC236}">
                    <a16:creationId xmlns:a16="http://schemas.microsoft.com/office/drawing/2014/main" id="{281DBA48-7AD5-4B7C-945C-73B614C95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2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5" name="Oval 4035">
                <a:extLst>
                  <a:ext uri="{FF2B5EF4-FFF2-40B4-BE49-F238E27FC236}">
                    <a16:creationId xmlns:a16="http://schemas.microsoft.com/office/drawing/2014/main" id="{4326C97A-D1E5-492D-AA26-7FC64D3CE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29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6" name="Oval 4036">
                <a:extLst>
                  <a:ext uri="{FF2B5EF4-FFF2-40B4-BE49-F238E27FC236}">
                    <a16:creationId xmlns:a16="http://schemas.microsoft.com/office/drawing/2014/main" id="{7CC4AF0F-81A1-4559-8D0D-F915E7727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2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7" name="Oval 4037">
                <a:extLst>
                  <a:ext uri="{FF2B5EF4-FFF2-40B4-BE49-F238E27FC236}">
                    <a16:creationId xmlns:a16="http://schemas.microsoft.com/office/drawing/2014/main" id="{71E39A8D-5155-4369-8879-7507FA91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3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8" name="Freeform 4038">
                <a:extLst>
                  <a:ext uri="{FF2B5EF4-FFF2-40B4-BE49-F238E27FC236}">
                    <a16:creationId xmlns:a16="http://schemas.microsoft.com/office/drawing/2014/main" id="{472F7AD6-D328-47E9-B971-6185D9DF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2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9" name="Oval 4039">
                <a:extLst>
                  <a:ext uri="{FF2B5EF4-FFF2-40B4-BE49-F238E27FC236}">
                    <a16:creationId xmlns:a16="http://schemas.microsoft.com/office/drawing/2014/main" id="{ECFC2B81-A727-4806-91BA-CE79A0A58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3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0" name="Oval 4040">
                <a:extLst>
                  <a:ext uri="{FF2B5EF4-FFF2-40B4-BE49-F238E27FC236}">
                    <a16:creationId xmlns:a16="http://schemas.microsoft.com/office/drawing/2014/main" id="{6676E55A-B5E1-4B7E-9DC3-C1ECDF732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13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1" name="Oval 4041">
                <a:extLst>
                  <a:ext uri="{FF2B5EF4-FFF2-40B4-BE49-F238E27FC236}">
                    <a16:creationId xmlns:a16="http://schemas.microsoft.com/office/drawing/2014/main" id="{AF918BD7-B4C4-4EF7-A7AA-9DDCDC865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3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2" name="Freeform 4042">
                <a:extLst>
                  <a:ext uri="{FF2B5EF4-FFF2-40B4-BE49-F238E27FC236}">
                    <a16:creationId xmlns:a16="http://schemas.microsoft.com/office/drawing/2014/main" id="{22BF4B23-1185-4145-83CA-9F62654A6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3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3" name="Oval 4043">
                <a:extLst>
                  <a:ext uri="{FF2B5EF4-FFF2-40B4-BE49-F238E27FC236}">
                    <a16:creationId xmlns:a16="http://schemas.microsoft.com/office/drawing/2014/main" id="{85A24287-D808-4198-8201-169E5BA9C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6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4" name="Oval 4044">
                <a:extLst>
                  <a:ext uri="{FF2B5EF4-FFF2-40B4-BE49-F238E27FC236}">
                    <a16:creationId xmlns:a16="http://schemas.microsoft.com/office/drawing/2014/main" id="{27BF4D29-98F1-4AA4-8843-D8A46C0E9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5" name="Oval 4045">
                <a:extLst>
                  <a:ext uri="{FF2B5EF4-FFF2-40B4-BE49-F238E27FC236}">
                    <a16:creationId xmlns:a16="http://schemas.microsoft.com/office/drawing/2014/main" id="{D28CB0B3-C52E-4DE3-90E3-FCF54BD0E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6" name="Freeform 4046">
                <a:extLst>
                  <a:ext uri="{FF2B5EF4-FFF2-40B4-BE49-F238E27FC236}">
                    <a16:creationId xmlns:a16="http://schemas.microsoft.com/office/drawing/2014/main" id="{64D99D4E-ED3C-472F-8FBE-D5B648B97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37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7" name="Oval 4047">
                <a:extLst>
                  <a:ext uri="{FF2B5EF4-FFF2-40B4-BE49-F238E27FC236}">
                    <a16:creationId xmlns:a16="http://schemas.microsoft.com/office/drawing/2014/main" id="{1989A7DE-07D7-4C5D-BD3A-A40D1A154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40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8" name="Oval 4048">
                <a:extLst>
                  <a:ext uri="{FF2B5EF4-FFF2-40B4-BE49-F238E27FC236}">
                    <a16:creationId xmlns:a16="http://schemas.microsoft.com/office/drawing/2014/main" id="{67E28876-817C-4AA0-B13B-85996D18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0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9" name="Oval 4049">
                <a:extLst>
                  <a:ext uri="{FF2B5EF4-FFF2-40B4-BE49-F238E27FC236}">
                    <a16:creationId xmlns:a16="http://schemas.microsoft.com/office/drawing/2014/main" id="{4B876713-78FC-42D9-AF1B-D08DAA738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4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0" name="Freeform 4050">
                <a:extLst>
                  <a:ext uri="{FF2B5EF4-FFF2-40B4-BE49-F238E27FC236}">
                    <a16:creationId xmlns:a16="http://schemas.microsoft.com/office/drawing/2014/main" id="{5443C1BD-3D52-4615-955D-A7FE83C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408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1" name="Oval 4051">
                <a:extLst>
                  <a:ext uri="{FF2B5EF4-FFF2-40B4-BE49-F238E27FC236}">
                    <a16:creationId xmlns:a16="http://schemas.microsoft.com/office/drawing/2014/main" id="{892A0A5D-9612-4964-B419-68BAE5DEC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43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2" name="Oval 4052">
                <a:extLst>
                  <a:ext uri="{FF2B5EF4-FFF2-40B4-BE49-F238E27FC236}">
                    <a16:creationId xmlns:a16="http://schemas.microsoft.com/office/drawing/2014/main" id="{0D2D405F-5114-4E0A-A9B9-4EAD2C022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3" name="Oval 4053">
                <a:extLst>
                  <a:ext uri="{FF2B5EF4-FFF2-40B4-BE49-F238E27FC236}">
                    <a16:creationId xmlns:a16="http://schemas.microsoft.com/office/drawing/2014/main" id="{BD071C91-11F1-42B2-B8B0-E90959A1A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4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0" name="Group 4054">
              <a:extLst>
                <a:ext uri="{FF2B5EF4-FFF2-40B4-BE49-F238E27FC236}">
                  <a16:creationId xmlns:a16="http://schemas.microsoft.com/office/drawing/2014/main" id="{8C52FBE0-155B-4ACE-BECA-CA04E1C4B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0" y="1171"/>
              <a:ext cx="655" cy="605"/>
              <a:chOff x="1900" y="1171"/>
              <a:chExt cx="655" cy="605"/>
            </a:xfrm>
          </p:grpSpPr>
          <p:sp>
            <p:nvSpPr>
              <p:cNvPr id="50094" name="Freeform 4055">
                <a:extLst>
                  <a:ext uri="{FF2B5EF4-FFF2-40B4-BE49-F238E27FC236}">
                    <a16:creationId xmlns:a16="http://schemas.microsoft.com/office/drawing/2014/main" id="{96721030-D85B-45F4-8647-0C1F6522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4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5" name="Oval 4056">
                <a:extLst>
                  <a:ext uri="{FF2B5EF4-FFF2-40B4-BE49-F238E27FC236}">
                    <a16:creationId xmlns:a16="http://schemas.microsoft.com/office/drawing/2014/main" id="{A7139CB4-1644-4430-9EA4-E0D48CCE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7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6" name="Oval 4057">
                <a:extLst>
                  <a:ext uri="{FF2B5EF4-FFF2-40B4-BE49-F238E27FC236}">
                    <a16:creationId xmlns:a16="http://schemas.microsoft.com/office/drawing/2014/main" id="{9BC7E774-2EC2-40B2-A4A3-5C0F8C23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4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7" name="Oval 4058">
                <a:extLst>
                  <a:ext uri="{FF2B5EF4-FFF2-40B4-BE49-F238E27FC236}">
                    <a16:creationId xmlns:a16="http://schemas.microsoft.com/office/drawing/2014/main" id="{B010240A-40B3-45E0-ABBB-F3D18C81F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48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8" name="Freeform 4059">
                <a:extLst>
                  <a:ext uri="{FF2B5EF4-FFF2-40B4-BE49-F238E27FC236}">
                    <a16:creationId xmlns:a16="http://schemas.microsoft.com/office/drawing/2014/main" id="{B57A3548-121A-411F-B543-C423B423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48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9" name="Oval 4060">
                <a:extLst>
                  <a:ext uri="{FF2B5EF4-FFF2-40B4-BE49-F238E27FC236}">
                    <a16:creationId xmlns:a16="http://schemas.microsoft.com/office/drawing/2014/main" id="{5D5B0A3F-D64C-4105-BE9E-8DC1E1078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50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0" name="Oval 4061">
                <a:extLst>
                  <a:ext uri="{FF2B5EF4-FFF2-40B4-BE49-F238E27FC236}">
                    <a16:creationId xmlns:a16="http://schemas.microsoft.com/office/drawing/2014/main" id="{52B73074-18DF-4713-99A6-409F481B3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5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1" name="Oval 4062">
                <a:extLst>
                  <a:ext uri="{FF2B5EF4-FFF2-40B4-BE49-F238E27FC236}">
                    <a16:creationId xmlns:a16="http://schemas.microsoft.com/office/drawing/2014/main" id="{CEE45618-5985-495B-A2B9-813C12D95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2" name="Freeform 4063">
                <a:extLst>
                  <a:ext uri="{FF2B5EF4-FFF2-40B4-BE49-F238E27FC236}">
                    <a16:creationId xmlns:a16="http://schemas.microsoft.com/office/drawing/2014/main" id="{6B088CCD-8ABA-4274-905D-191767B47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1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3" name="Oval 4064">
                <a:extLst>
                  <a:ext uri="{FF2B5EF4-FFF2-40B4-BE49-F238E27FC236}">
                    <a16:creationId xmlns:a16="http://schemas.microsoft.com/office/drawing/2014/main" id="{1B591889-4E11-4664-ADEF-7B1425D4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54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4" name="Oval 4065">
                <a:extLst>
                  <a:ext uri="{FF2B5EF4-FFF2-40B4-BE49-F238E27FC236}">
                    <a16:creationId xmlns:a16="http://schemas.microsoft.com/office/drawing/2014/main" id="{0D433C65-9321-4218-97AA-40C8BF024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5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5" name="Oval 4066">
                <a:extLst>
                  <a:ext uri="{FF2B5EF4-FFF2-40B4-BE49-F238E27FC236}">
                    <a16:creationId xmlns:a16="http://schemas.microsoft.com/office/drawing/2014/main" id="{AA402833-782C-4395-9BD2-184EFA8A8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54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6" name="Freeform 4067">
                <a:extLst>
                  <a:ext uri="{FF2B5EF4-FFF2-40B4-BE49-F238E27FC236}">
                    <a16:creationId xmlns:a16="http://schemas.microsoft.com/office/drawing/2014/main" id="{6658335C-3D38-4F9D-8C5A-2E04EB3BE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5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7" name="Oval 4068">
                <a:extLst>
                  <a:ext uri="{FF2B5EF4-FFF2-40B4-BE49-F238E27FC236}">
                    <a16:creationId xmlns:a16="http://schemas.microsoft.com/office/drawing/2014/main" id="{FE31FF66-68E5-4962-8C80-E6C7E5957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57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8" name="Oval 4069">
                <a:extLst>
                  <a:ext uri="{FF2B5EF4-FFF2-40B4-BE49-F238E27FC236}">
                    <a16:creationId xmlns:a16="http://schemas.microsoft.com/office/drawing/2014/main" id="{94903D11-837F-426F-B5E5-36B98650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57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9" name="Oval 4070">
                <a:extLst>
                  <a:ext uri="{FF2B5EF4-FFF2-40B4-BE49-F238E27FC236}">
                    <a16:creationId xmlns:a16="http://schemas.microsoft.com/office/drawing/2014/main" id="{6EDBD5BA-2534-403E-94AF-18D0A405D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58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0" name="Freeform 4071">
                <a:extLst>
                  <a:ext uri="{FF2B5EF4-FFF2-40B4-BE49-F238E27FC236}">
                    <a16:creationId xmlns:a16="http://schemas.microsoft.com/office/drawing/2014/main" id="{5C36F05F-7B52-4033-BBBA-B4A91089E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9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1" name="Oval 4072">
                <a:extLst>
                  <a:ext uri="{FF2B5EF4-FFF2-40B4-BE49-F238E27FC236}">
                    <a16:creationId xmlns:a16="http://schemas.microsoft.com/office/drawing/2014/main" id="{23A73F47-2173-4577-9D27-75C937CFF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60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2" name="Oval 4073">
                <a:extLst>
                  <a:ext uri="{FF2B5EF4-FFF2-40B4-BE49-F238E27FC236}">
                    <a16:creationId xmlns:a16="http://schemas.microsoft.com/office/drawing/2014/main" id="{FA7FDE27-73D1-4766-BA49-0309F50A3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60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3" name="Oval 4074">
                <a:extLst>
                  <a:ext uri="{FF2B5EF4-FFF2-40B4-BE49-F238E27FC236}">
                    <a16:creationId xmlns:a16="http://schemas.microsoft.com/office/drawing/2014/main" id="{D225CE64-3CD8-4C03-A9D0-87A38A00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61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4" name="Freeform 4075">
                <a:extLst>
                  <a:ext uri="{FF2B5EF4-FFF2-40B4-BE49-F238E27FC236}">
                    <a16:creationId xmlns:a16="http://schemas.microsoft.com/office/drawing/2014/main" id="{A3E1BF31-443C-4E5C-B4C3-B8690315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5" name="Oval 4076">
                <a:extLst>
                  <a:ext uri="{FF2B5EF4-FFF2-40B4-BE49-F238E27FC236}">
                    <a16:creationId xmlns:a16="http://schemas.microsoft.com/office/drawing/2014/main" id="{92E2974F-7D8D-4E77-B514-DB567BA66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62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6" name="Oval 4077">
                <a:extLst>
                  <a:ext uri="{FF2B5EF4-FFF2-40B4-BE49-F238E27FC236}">
                    <a16:creationId xmlns:a16="http://schemas.microsoft.com/office/drawing/2014/main" id="{6F8087FF-3DEF-4E4C-9EAE-BF2F0F57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6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7" name="Oval 4078">
                <a:extLst>
                  <a:ext uri="{FF2B5EF4-FFF2-40B4-BE49-F238E27FC236}">
                    <a16:creationId xmlns:a16="http://schemas.microsoft.com/office/drawing/2014/main" id="{36554C02-018B-4C83-A311-BC12006E1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64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8" name="Freeform 4079">
                <a:extLst>
                  <a:ext uri="{FF2B5EF4-FFF2-40B4-BE49-F238E27FC236}">
                    <a16:creationId xmlns:a16="http://schemas.microsoft.com/office/drawing/2014/main" id="{2E31B8BD-7327-4FE9-BBCD-672C77063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63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9" name="Oval 4080">
                <a:extLst>
                  <a:ext uri="{FF2B5EF4-FFF2-40B4-BE49-F238E27FC236}">
                    <a16:creationId xmlns:a16="http://schemas.microsoft.com/office/drawing/2014/main" id="{439E29C8-2F7D-40AA-B94F-5770AAB08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5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0" name="Oval 4081">
                <a:extLst>
                  <a:ext uri="{FF2B5EF4-FFF2-40B4-BE49-F238E27FC236}">
                    <a16:creationId xmlns:a16="http://schemas.microsoft.com/office/drawing/2014/main" id="{9CE63BCA-0029-4F3C-94FC-F49A5C4F2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66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1" name="Oval 4082">
                <a:extLst>
                  <a:ext uri="{FF2B5EF4-FFF2-40B4-BE49-F238E27FC236}">
                    <a16:creationId xmlns:a16="http://schemas.microsoft.com/office/drawing/2014/main" id="{50619851-CFFF-40C4-A1B4-B9A55C7BD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2" name="Freeform 4083">
                <a:extLst>
                  <a:ext uri="{FF2B5EF4-FFF2-40B4-BE49-F238E27FC236}">
                    <a16:creationId xmlns:a16="http://schemas.microsoft.com/office/drawing/2014/main" id="{E0BD8007-41D1-4126-8B9A-823BF4AB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66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3" name="Oval 4084">
                <a:extLst>
                  <a:ext uri="{FF2B5EF4-FFF2-40B4-BE49-F238E27FC236}">
                    <a16:creationId xmlns:a16="http://schemas.microsoft.com/office/drawing/2014/main" id="{68A8BEEC-2368-44F0-8D05-BF36E58CF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67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4" name="Oval 4085">
                <a:extLst>
                  <a:ext uri="{FF2B5EF4-FFF2-40B4-BE49-F238E27FC236}">
                    <a16:creationId xmlns:a16="http://schemas.microsoft.com/office/drawing/2014/main" id="{C07C00CB-577E-4991-9358-650329BB5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5" name="Oval 4086">
                <a:extLst>
                  <a:ext uri="{FF2B5EF4-FFF2-40B4-BE49-F238E27FC236}">
                    <a16:creationId xmlns:a16="http://schemas.microsoft.com/office/drawing/2014/main" id="{CD0EC06D-F3CE-454F-94DD-0C1D11E6C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6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6" name="Freeform 4087">
                <a:extLst>
                  <a:ext uri="{FF2B5EF4-FFF2-40B4-BE49-F238E27FC236}">
                    <a16:creationId xmlns:a16="http://schemas.microsoft.com/office/drawing/2014/main" id="{5F6976D8-AAE5-4D3D-90AE-A4E8466B6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7" name="Oval 4088">
                <a:extLst>
                  <a:ext uri="{FF2B5EF4-FFF2-40B4-BE49-F238E27FC236}">
                    <a16:creationId xmlns:a16="http://schemas.microsoft.com/office/drawing/2014/main" id="{D31BBA0B-0305-4985-80BD-474897574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6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8" name="Oval 4089">
                <a:extLst>
                  <a:ext uri="{FF2B5EF4-FFF2-40B4-BE49-F238E27FC236}">
                    <a16:creationId xmlns:a16="http://schemas.microsoft.com/office/drawing/2014/main" id="{2DB592D0-12E4-4F2D-B32C-19DAA3BF1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70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9" name="Oval 4090">
                <a:extLst>
                  <a:ext uri="{FF2B5EF4-FFF2-40B4-BE49-F238E27FC236}">
                    <a16:creationId xmlns:a16="http://schemas.microsoft.com/office/drawing/2014/main" id="{65646C71-C067-4042-BE3F-12FC9A66D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0" name="Freeform 4091">
                <a:extLst>
                  <a:ext uri="{FF2B5EF4-FFF2-40B4-BE49-F238E27FC236}">
                    <a16:creationId xmlns:a16="http://schemas.microsoft.com/office/drawing/2014/main" id="{3FF98FA6-F298-4AED-890F-CB623A9C6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7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1" name="Oval 4092">
                <a:extLst>
                  <a:ext uri="{FF2B5EF4-FFF2-40B4-BE49-F238E27FC236}">
                    <a16:creationId xmlns:a16="http://schemas.microsoft.com/office/drawing/2014/main" id="{AC1CE7F6-A393-4325-8863-238903FF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712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2" name="Oval 4093">
                <a:extLst>
                  <a:ext uri="{FF2B5EF4-FFF2-40B4-BE49-F238E27FC236}">
                    <a16:creationId xmlns:a16="http://schemas.microsoft.com/office/drawing/2014/main" id="{FF9D7714-C198-4189-B1BA-31D1001B6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72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3" name="Oval 4094">
                <a:extLst>
                  <a:ext uri="{FF2B5EF4-FFF2-40B4-BE49-F238E27FC236}">
                    <a16:creationId xmlns:a16="http://schemas.microsoft.com/office/drawing/2014/main" id="{14E24345-43F2-4E50-8802-F4D4D9A00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7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4" name="Freeform 4095">
                <a:extLst>
                  <a:ext uri="{FF2B5EF4-FFF2-40B4-BE49-F238E27FC236}">
                    <a16:creationId xmlns:a16="http://schemas.microsoft.com/office/drawing/2014/main" id="{4B6E83D7-9E46-4BF6-96AE-D3E8D7730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72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5" name="Oval 4096">
                <a:extLst>
                  <a:ext uri="{FF2B5EF4-FFF2-40B4-BE49-F238E27FC236}">
                    <a16:creationId xmlns:a16="http://schemas.microsoft.com/office/drawing/2014/main" id="{DCBF208E-518D-4285-8290-09B6F9BE3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7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6" name="Oval 4097">
                <a:extLst>
                  <a:ext uri="{FF2B5EF4-FFF2-40B4-BE49-F238E27FC236}">
                    <a16:creationId xmlns:a16="http://schemas.microsoft.com/office/drawing/2014/main" id="{5FA9F212-08EF-4DBF-A60C-0D8DEBF47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7" name="Oval 4098">
                <a:extLst>
                  <a:ext uri="{FF2B5EF4-FFF2-40B4-BE49-F238E27FC236}">
                    <a16:creationId xmlns:a16="http://schemas.microsoft.com/office/drawing/2014/main" id="{75DDE851-0F1B-4EFA-8939-4417F952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7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8" name="Freeform 4099">
                <a:extLst>
                  <a:ext uri="{FF2B5EF4-FFF2-40B4-BE49-F238E27FC236}">
                    <a16:creationId xmlns:a16="http://schemas.microsoft.com/office/drawing/2014/main" id="{958F96BE-61A1-4D3B-82D0-3AC105EDA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9" name="Oval 4100">
                <a:extLst>
                  <a:ext uri="{FF2B5EF4-FFF2-40B4-BE49-F238E27FC236}">
                    <a16:creationId xmlns:a16="http://schemas.microsoft.com/office/drawing/2014/main" id="{700BEEE9-3040-4F9C-AC7E-1897CD86A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73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0" name="Oval 4101">
                <a:extLst>
                  <a:ext uri="{FF2B5EF4-FFF2-40B4-BE49-F238E27FC236}">
                    <a16:creationId xmlns:a16="http://schemas.microsoft.com/office/drawing/2014/main" id="{8F026D94-243B-4E59-BA63-0CC5462D0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74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1" name="Oval 4102">
                <a:extLst>
                  <a:ext uri="{FF2B5EF4-FFF2-40B4-BE49-F238E27FC236}">
                    <a16:creationId xmlns:a16="http://schemas.microsoft.com/office/drawing/2014/main" id="{5F766377-79C5-4429-B4EF-538ACFAD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7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2" name="Freeform 4103">
                <a:extLst>
                  <a:ext uri="{FF2B5EF4-FFF2-40B4-BE49-F238E27FC236}">
                    <a16:creationId xmlns:a16="http://schemas.microsoft.com/office/drawing/2014/main" id="{65CF132E-6F80-4C86-9C85-BA88540D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744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3" name="Oval 4104">
                <a:extLst>
                  <a:ext uri="{FF2B5EF4-FFF2-40B4-BE49-F238E27FC236}">
                    <a16:creationId xmlns:a16="http://schemas.microsoft.com/office/drawing/2014/main" id="{7CFCA957-0920-4FED-95EC-7A7377620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74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4" name="Oval 4105">
                <a:extLst>
                  <a:ext uri="{FF2B5EF4-FFF2-40B4-BE49-F238E27FC236}">
                    <a16:creationId xmlns:a16="http://schemas.microsoft.com/office/drawing/2014/main" id="{4EBD5538-25EA-4DD2-ACA0-437BC137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5" name="Oval 4106">
                <a:extLst>
                  <a:ext uri="{FF2B5EF4-FFF2-40B4-BE49-F238E27FC236}">
                    <a16:creationId xmlns:a16="http://schemas.microsoft.com/office/drawing/2014/main" id="{8A71C658-58D8-49A1-8E04-356DD6F4E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4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6" name="Freeform 4107">
                <a:extLst>
                  <a:ext uri="{FF2B5EF4-FFF2-40B4-BE49-F238E27FC236}">
                    <a16:creationId xmlns:a16="http://schemas.microsoft.com/office/drawing/2014/main" id="{48B85D1D-49D6-464C-8804-E480F7DB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7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7" name="Oval 4108">
                <a:extLst>
                  <a:ext uri="{FF2B5EF4-FFF2-40B4-BE49-F238E27FC236}">
                    <a16:creationId xmlns:a16="http://schemas.microsoft.com/office/drawing/2014/main" id="{82C14CB9-6A52-463D-8BC8-77271CE0E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74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8" name="Oval 4109">
                <a:extLst>
                  <a:ext uri="{FF2B5EF4-FFF2-40B4-BE49-F238E27FC236}">
                    <a16:creationId xmlns:a16="http://schemas.microsoft.com/office/drawing/2014/main" id="{7D1AFE1C-8751-49C8-B90D-D747C9679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9" name="Oval 4110">
                <a:extLst>
                  <a:ext uri="{FF2B5EF4-FFF2-40B4-BE49-F238E27FC236}">
                    <a16:creationId xmlns:a16="http://schemas.microsoft.com/office/drawing/2014/main" id="{2482E2AA-7A25-4B80-AA6C-85F2B59B5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74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0" name="Freeform 4111">
                <a:extLst>
                  <a:ext uri="{FF2B5EF4-FFF2-40B4-BE49-F238E27FC236}">
                    <a16:creationId xmlns:a16="http://schemas.microsoft.com/office/drawing/2014/main" id="{88C72946-DFC4-4936-B510-B1C244B9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74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1" name="Oval 4112">
                <a:extLst>
                  <a:ext uri="{FF2B5EF4-FFF2-40B4-BE49-F238E27FC236}">
                    <a16:creationId xmlns:a16="http://schemas.microsoft.com/office/drawing/2014/main" id="{88502FEC-DD7B-492F-BEB8-43A661FD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7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2" name="Oval 4113">
                <a:extLst>
                  <a:ext uri="{FF2B5EF4-FFF2-40B4-BE49-F238E27FC236}">
                    <a16:creationId xmlns:a16="http://schemas.microsoft.com/office/drawing/2014/main" id="{BB758DA2-AA7B-4D5B-8B60-3A49C7CF7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17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3" name="Oval 4114">
                <a:extLst>
                  <a:ext uri="{FF2B5EF4-FFF2-40B4-BE49-F238E27FC236}">
                    <a16:creationId xmlns:a16="http://schemas.microsoft.com/office/drawing/2014/main" id="{63DC2759-5E1B-4763-9B25-690BE8B77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74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4" name="Freeform 4115">
                <a:extLst>
                  <a:ext uri="{FF2B5EF4-FFF2-40B4-BE49-F238E27FC236}">
                    <a16:creationId xmlns:a16="http://schemas.microsoft.com/office/drawing/2014/main" id="{341BDF10-86A1-4948-BD0C-99D5CF31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74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5" name="Oval 4116">
                <a:extLst>
                  <a:ext uri="{FF2B5EF4-FFF2-40B4-BE49-F238E27FC236}">
                    <a16:creationId xmlns:a16="http://schemas.microsoft.com/office/drawing/2014/main" id="{C40D3793-271F-4D97-9292-ECFA8CDAB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7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6" name="Oval 4117">
                <a:extLst>
                  <a:ext uri="{FF2B5EF4-FFF2-40B4-BE49-F238E27FC236}">
                    <a16:creationId xmlns:a16="http://schemas.microsoft.com/office/drawing/2014/main" id="{B72EE2A5-55C3-435C-A311-3B7CCA395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7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7" name="Oval 4118">
                <a:extLst>
                  <a:ext uri="{FF2B5EF4-FFF2-40B4-BE49-F238E27FC236}">
                    <a16:creationId xmlns:a16="http://schemas.microsoft.com/office/drawing/2014/main" id="{D06AB6AE-A633-46DC-9A7B-6E32E3DC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7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8" name="Freeform 4119">
                <a:extLst>
                  <a:ext uri="{FF2B5EF4-FFF2-40B4-BE49-F238E27FC236}">
                    <a16:creationId xmlns:a16="http://schemas.microsoft.com/office/drawing/2014/main" id="{07F099D6-D976-42A1-8C24-1132A28B8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74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9" name="Oval 4120">
                <a:extLst>
                  <a:ext uri="{FF2B5EF4-FFF2-40B4-BE49-F238E27FC236}">
                    <a16:creationId xmlns:a16="http://schemas.microsoft.com/office/drawing/2014/main" id="{DA359B58-5CAF-4B29-A635-626F4DD85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72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0" name="Oval 4121">
                <a:extLst>
                  <a:ext uri="{FF2B5EF4-FFF2-40B4-BE49-F238E27FC236}">
                    <a16:creationId xmlns:a16="http://schemas.microsoft.com/office/drawing/2014/main" id="{72D5B213-6067-4AF5-8DA4-B76DA272A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72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1" name="Oval 4122">
                <a:extLst>
                  <a:ext uri="{FF2B5EF4-FFF2-40B4-BE49-F238E27FC236}">
                    <a16:creationId xmlns:a16="http://schemas.microsoft.com/office/drawing/2014/main" id="{7CDF9207-272B-4A79-8464-ECE979094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7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2" name="Freeform 4123">
                <a:extLst>
                  <a:ext uri="{FF2B5EF4-FFF2-40B4-BE49-F238E27FC236}">
                    <a16:creationId xmlns:a16="http://schemas.microsoft.com/office/drawing/2014/main" id="{595ECEC4-FDAC-461C-A459-1891CCA69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73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3" name="Oval 4124">
                <a:extLst>
                  <a:ext uri="{FF2B5EF4-FFF2-40B4-BE49-F238E27FC236}">
                    <a16:creationId xmlns:a16="http://schemas.microsoft.com/office/drawing/2014/main" id="{A4513A05-2B73-4757-8F62-28BE04640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70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4" name="Oval 4125">
                <a:extLst>
                  <a:ext uri="{FF2B5EF4-FFF2-40B4-BE49-F238E27FC236}">
                    <a16:creationId xmlns:a16="http://schemas.microsoft.com/office/drawing/2014/main" id="{07799D37-B813-4A08-AFF2-F99B3A1E5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7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5" name="Oval 4126">
                <a:extLst>
                  <a:ext uri="{FF2B5EF4-FFF2-40B4-BE49-F238E27FC236}">
                    <a16:creationId xmlns:a16="http://schemas.microsoft.com/office/drawing/2014/main" id="{223BAB96-9A96-4199-881E-E218A2D1A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6" name="Freeform 4127">
                <a:extLst>
                  <a:ext uri="{FF2B5EF4-FFF2-40B4-BE49-F238E27FC236}">
                    <a16:creationId xmlns:a16="http://schemas.microsoft.com/office/drawing/2014/main" id="{C2A0872C-4504-4A2D-B169-D5BA6E4E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171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7" name="Oval 4128">
                <a:extLst>
                  <a:ext uri="{FF2B5EF4-FFF2-40B4-BE49-F238E27FC236}">
                    <a16:creationId xmlns:a16="http://schemas.microsoft.com/office/drawing/2014/main" id="{763760B7-EAA9-4C6A-B8C8-DF0434F6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9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8" name="Oval 4129">
                <a:extLst>
                  <a:ext uri="{FF2B5EF4-FFF2-40B4-BE49-F238E27FC236}">
                    <a16:creationId xmlns:a16="http://schemas.microsoft.com/office/drawing/2014/main" id="{9BC572E9-5AD3-4856-8A78-4DBB75A7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9" name="Oval 4130">
                <a:extLst>
                  <a:ext uri="{FF2B5EF4-FFF2-40B4-BE49-F238E27FC236}">
                    <a16:creationId xmlns:a16="http://schemas.microsoft.com/office/drawing/2014/main" id="{677B0BC2-D186-48EC-B8C0-2278001C8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0" name="Freeform 4131">
                <a:extLst>
                  <a:ext uri="{FF2B5EF4-FFF2-40B4-BE49-F238E27FC236}">
                    <a16:creationId xmlns:a16="http://schemas.microsoft.com/office/drawing/2014/main" id="{2A7074A0-DAFA-4431-98AD-605137C1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6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1" name="Oval 4132">
                <a:extLst>
                  <a:ext uri="{FF2B5EF4-FFF2-40B4-BE49-F238E27FC236}">
                    <a16:creationId xmlns:a16="http://schemas.microsoft.com/office/drawing/2014/main" id="{31BF7C85-25EA-454B-98DA-FAEC16AEF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669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2" name="Oval 4133">
                <a:extLst>
                  <a:ext uri="{FF2B5EF4-FFF2-40B4-BE49-F238E27FC236}">
                    <a16:creationId xmlns:a16="http://schemas.microsoft.com/office/drawing/2014/main" id="{E5267D4A-773B-47CA-934E-6A5E2BF4D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3" name="Oval 4134">
                <a:extLst>
                  <a:ext uri="{FF2B5EF4-FFF2-40B4-BE49-F238E27FC236}">
                    <a16:creationId xmlns:a16="http://schemas.microsoft.com/office/drawing/2014/main" id="{F57C614A-2B36-420C-988E-B34A07190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4" name="Freeform 4135">
                <a:extLst>
                  <a:ext uri="{FF2B5EF4-FFF2-40B4-BE49-F238E27FC236}">
                    <a16:creationId xmlns:a16="http://schemas.microsoft.com/office/drawing/2014/main" id="{76455B21-5B13-4FCD-A3C4-E85E3508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6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5" name="Oval 4136">
                <a:extLst>
                  <a:ext uri="{FF2B5EF4-FFF2-40B4-BE49-F238E27FC236}">
                    <a16:creationId xmlns:a16="http://schemas.microsoft.com/office/drawing/2014/main" id="{69D155F2-974F-4CBC-A679-00D7FDB48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6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6" name="Oval 4137">
                <a:extLst>
                  <a:ext uri="{FF2B5EF4-FFF2-40B4-BE49-F238E27FC236}">
                    <a16:creationId xmlns:a16="http://schemas.microsoft.com/office/drawing/2014/main" id="{DFB289B7-9DF5-4C09-9042-8732A4EBC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65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7" name="Oval 4138">
                <a:extLst>
                  <a:ext uri="{FF2B5EF4-FFF2-40B4-BE49-F238E27FC236}">
                    <a16:creationId xmlns:a16="http://schemas.microsoft.com/office/drawing/2014/main" id="{F354D827-B787-4C42-8116-88631E9C0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16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8" name="Freeform 4139">
                <a:extLst>
                  <a:ext uri="{FF2B5EF4-FFF2-40B4-BE49-F238E27FC236}">
                    <a16:creationId xmlns:a16="http://schemas.microsoft.com/office/drawing/2014/main" id="{DACAB7C6-9F27-48C4-8C38-22E6A8C40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65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9" name="Oval 4140">
                <a:extLst>
                  <a:ext uri="{FF2B5EF4-FFF2-40B4-BE49-F238E27FC236}">
                    <a16:creationId xmlns:a16="http://schemas.microsoft.com/office/drawing/2014/main" id="{52FD1743-19CF-4517-A711-16EB27BB4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61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0" name="Oval 4141">
                <a:extLst>
                  <a:ext uri="{FF2B5EF4-FFF2-40B4-BE49-F238E27FC236}">
                    <a16:creationId xmlns:a16="http://schemas.microsoft.com/office/drawing/2014/main" id="{96EC76AD-0008-4263-8D63-2BD39E120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62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1" name="Oval 4142">
                <a:extLst>
                  <a:ext uri="{FF2B5EF4-FFF2-40B4-BE49-F238E27FC236}">
                    <a16:creationId xmlns:a16="http://schemas.microsoft.com/office/drawing/2014/main" id="{E7280C8B-F5FE-4647-855A-D0D34A10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6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2" name="Freeform 4143">
                <a:extLst>
                  <a:ext uri="{FF2B5EF4-FFF2-40B4-BE49-F238E27FC236}">
                    <a16:creationId xmlns:a16="http://schemas.microsoft.com/office/drawing/2014/main" id="{65706DB5-2BE1-4B47-911C-C0ADFF3B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624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3" name="Oval 4144">
                <a:extLst>
                  <a:ext uri="{FF2B5EF4-FFF2-40B4-BE49-F238E27FC236}">
                    <a16:creationId xmlns:a16="http://schemas.microsoft.com/office/drawing/2014/main" id="{EFBD069F-C86D-4FF8-96E7-459F4C8CF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58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4" name="Oval 4145">
                <a:extLst>
                  <a:ext uri="{FF2B5EF4-FFF2-40B4-BE49-F238E27FC236}">
                    <a16:creationId xmlns:a16="http://schemas.microsoft.com/office/drawing/2014/main" id="{39476B40-40A8-4DD9-B076-77D229FE5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59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5" name="Oval 4146">
                <a:extLst>
                  <a:ext uri="{FF2B5EF4-FFF2-40B4-BE49-F238E27FC236}">
                    <a16:creationId xmlns:a16="http://schemas.microsoft.com/office/drawing/2014/main" id="{D509EF9E-B6B4-4DCE-B5D9-A716E6546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5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6" name="Freeform 4147">
                <a:extLst>
                  <a:ext uri="{FF2B5EF4-FFF2-40B4-BE49-F238E27FC236}">
                    <a16:creationId xmlns:a16="http://schemas.microsoft.com/office/drawing/2014/main" id="{667E10F7-418F-4DB7-A930-D72797A1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7" name="Oval 4148">
                <a:extLst>
                  <a:ext uri="{FF2B5EF4-FFF2-40B4-BE49-F238E27FC236}">
                    <a16:creationId xmlns:a16="http://schemas.microsoft.com/office/drawing/2014/main" id="{24630672-1A5E-4388-9128-1311B81BC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55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8" name="Oval 4149">
                <a:extLst>
                  <a:ext uri="{FF2B5EF4-FFF2-40B4-BE49-F238E27FC236}">
                    <a16:creationId xmlns:a16="http://schemas.microsoft.com/office/drawing/2014/main" id="{31CBD94F-C184-43F1-8351-4AC31E55E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56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9" name="Oval 4150">
                <a:extLst>
                  <a:ext uri="{FF2B5EF4-FFF2-40B4-BE49-F238E27FC236}">
                    <a16:creationId xmlns:a16="http://schemas.microsoft.com/office/drawing/2014/main" id="{30D16012-673A-4647-B664-64FD22D95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56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0" name="Freeform 4151">
                <a:extLst>
                  <a:ext uri="{FF2B5EF4-FFF2-40B4-BE49-F238E27FC236}">
                    <a16:creationId xmlns:a16="http://schemas.microsoft.com/office/drawing/2014/main" id="{9A003ACE-E97E-45B6-9677-F4496C11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56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50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Oval 4152">
                <a:extLst>
                  <a:ext uri="{FF2B5EF4-FFF2-40B4-BE49-F238E27FC236}">
                    <a16:creationId xmlns:a16="http://schemas.microsoft.com/office/drawing/2014/main" id="{41AF4834-5A10-4ABF-90E3-A6C4FF16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2" name="Oval 4153">
                <a:extLst>
                  <a:ext uri="{FF2B5EF4-FFF2-40B4-BE49-F238E27FC236}">
                    <a16:creationId xmlns:a16="http://schemas.microsoft.com/office/drawing/2014/main" id="{6F340A1F-EDFB-4A74-B778-72990994B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5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3" name="Oval 4154">
                <a:extLst>
                  <a:ext uri="{FF2B5EF4-FFF2-40B4-BE49-F238E27FC236}">
                    <a16:creationId xmlns:a16="http://schemas.microsoft.com/office/drawing/2014/main" id="{2A65DC3F-7173-4F2C-A188-BF793255F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5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4" name="Freeform 4155">
                <a:extLst>
                  <a:ext uri="{FF2B5EF4-FFF2-40B4-BE49-F238E27FC236}">
                    <a16:creationId xmlns:a16="http://schemas.microsoft.com/office/drawing/2014/main" id="{01B57225-DC69-4437-A8C3-EF34CB71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52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5" name="Oval 4156">
                <a:extLst>
                  <a:ext uri="{FF2B5EF4-FFF2-40B4-BE49-F238E27FC236}">
                    <a16:creationId xmlns:a16="http://schemas.microsoft.com/office/drawing/2014/main" id="{607E2AC9-8208-4560-81E7-BFFB4535A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4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6" name="Oval 4157">
                <a:extLst>
                  <a:ext uri="{FF2B5EF4-FFF2-40B4-BE49-F238E27FC236}">
                    <a16:creationId xmlns:a16="http://schemas.microsoft.com/office/drawing/2014/main" id="{7D286B6F-A555-4073-950F-C39B1DDB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4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7" name="Oval 4158">
                <a:extLst>
                  <a:ext uri="{FF2B5EF4-FFF2-40B4-BE49-F238E27FC236}">
                    <a16:creationId xmlns:a16="http://schemas.microsoft.com/office/drawing/2014/main" id="{536F0389-1FB8-4148-8FC9-4EA0F9026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8" name="Freeform 4159">
                <a:extLst>
                  <a:ext uri="{FF2B5EF4-FFF2-40B4-BE49-F238E27FC236}">
                    <a16:creationId xmlns:a16="http://schemas.microsoft.com/office/drawing/2014/main" id="{64212DE6-9707-4C5E-9991-56508178F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49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Oval 4160">
                <a:extLst>
                  <a:ext uri="{FF2B5EF4-FFF2-40B4-BE49-F238E27FC236}">
                    <a16:creationId xmlns:a16="http://schemas.microsoft.com/office/drawing/2014/main" id="{A3044A9A-7EF2-4DE1-ACF0-7882BBA50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0" name="Oval 4161">
                <a:extLst>
                  <a:ext uri="{FF2B5EF4-FFF2-40B4-BE49-F238E27FC236}">
                    <a16:creationId xmlns:a16="http://schemas.microsoft.com/office/drawing/2014/main" id="{B5AA2CD8-2567-474D-8B42-94EFA29BF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4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1" name="Oval 4162">
                <a:extLst>
                  <a:ext uri="{FF2B5EF4-FFF2-40B4-BE49-F238E27FC236}">
                    <a16:creationId xmlns:a16="http://schemas.microsoft.com/office/drawing/2014/main" id="{1FB4BB59-9D81-436E-893C-0CF7A2E72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4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2" name="Freeform 4163">
                <a:extLst>
                  <a:ext uri="{FF2B5EF4-FFF2-40B4-BE49-F238E27FC236}">
                    <a16:creationId xmlns:a16="http://schemas.microsoft.com/office/drawing/2014/main" id="{A3959FD9-C453-400E-B697-17BDF7EB6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4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3" name="Oval 4164">
                <a:extLst>
                  <a:ext uri="{FF2B5EF4-FFF2-40B4-BE49-F238E27FC236}">
                    <a16:creationId xmlns:a16="http://schemas.microsoft.com/office/drawing/2014/main" id="{4EC07212-0781-439C-A85D-C690547F7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0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4" name="Oval 4165">
                <a:extLst>
                  <a:ext uri="{FF2B5EF4-FFF2-40B4-BE49-F238E27FC236}">
                    <a16:creationId xmlns:a16="http://schemas.microsoft.com/office/drawing/2014/main" id="{A661F0B2-78D8-4BC3-91F2-527CDC999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4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5" name="Oval 4166">
                <a:extLst>
                  <a:ext uri="{FF2B5EF4-FFF2-40B4-BE49-F238E27FC236}">
                    <a16:creationId xmlns:a16="http://schemas.microsoft.com/office/drawing/2014/main" id="{9971EECA-2FF2-45C2-B352-05559C521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4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6" name="Freeform 4167">
                <a:extLst>
                  <a:ext uri="{FF2B5EF4-FFF2-40B4-BE49-F238E27FC236}">
                    <a16:creationId xmlns:a16="http://schemas.microsoft.com/office/drawing/2014/main" id="{9729D11B-A3DB-4D2B-A2AC-76B3D2CF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41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7" name="Oval 4168">
                <a:extLst>
                  <a:ext uri="{FF2B5EF4-FFF2-40B4-BE49-F238E27FC236}">
                    <a16:creationId xmlns:a16="http://schemas.microsoft.com/office/drawing/2014/main" id="{5817E307-647E-46B0-BB42-05C805FC8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37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8" name="Oval 4169">
                <a:extLst>
                  <a:ext uri="{FF2B5EF4-FFF2-40B4-BE49-F238E27FC236}">
                    <a16:creationId xmlns:a16="http://schemas.microsoft.com/office/drawing/2014/main" id="{76E11233-EAD7-4D2F-B9E5-00E985A04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37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9" name="Oval 4170">
                <a:extLst>
                  <a:ext uri="{FF2B5EF4-FFF2-40B4-BE49-F238E27FC236}">
                    <a16:creationId xmlns:a16="http://schemas.microsoft.com/office/drawing/2014/main" id="{28F42ED8-B5FE-4EC9-9973-D7CEF062A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3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0" name="Freeform 4171">
                <a:extLst>
                  <a:ext uri="{FF2B5EF4-FFF2-40B4-BE49-F238E27FC236}">
                    <a16:creationId xmlns:a16="http://schemas.microsoft.com/office/drawing/2014/main" id="{3F7202E4-D3BC-4602-AFAB-68747811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379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1" name="Oval 4172">
                <a:extLst>
                  <a:ext uri="{FF2B5EF4-FFF2-40B4-BE49-F238E27FC236}">
                    <a16:creationId xmlns:a16="http://schemas.microsoft.com/office/drawing/2014/main" id="{C5C0A369-196A-4F3B-A559-7B0377CB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33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2" name="Oval 4173">
                <a:extLst>
                  <a:ext uri="{FF2B5EF4-FFF2-40B4-BE49-F238E27FC236}">
                    <a16:creationId xmlns:a16="http://schemas.microsoft.com/office/drawing/2014/main" id="{0BE3E777-EEFC-4B80-BB63-BBE7CDB99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34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3" name="Oval 4174">
                <a:extLst>
                  <a:ext uri="{FF2B5EF4-FFF2-40B4-BE49-F238E27FC236}">
                    <a16:creationId xmlns:a16="http://schemas.microsoft.com/office/drawing/2014/main" id="{08A86E25-62CC-4840-A92B-56AC8893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4" name="Freeform 4175">
                <a:extLst>
                  <a:ext uri="{FF2B5EF4-FFF2-40B4-BE49-F238E27FC236}">
                    <a16:creationId xmlns:a16="http://schemas.microsoft.com/office/drawing/2014/main" id="{2550AF5C-B7AC-4855-B950-1944D811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4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Oval 4176">
                <a:extLst>
                  <a:ext uri="{FF2B5EF4-FFF2-40B4-BE49-F238E27FC236}">
                    <a16:creationId xmlns:a16="http://schemas.microsoft.com/office/drawing/2014/main" id="{9BA0711D-FFDE-4A7C-AC3A-439536BC1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30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6" name="Oval 4177">
                <a:extLst>
                  <a:ext uri="{FF2B5EF4-FFF2-40B4-BE49-F238E27FC236}">
                    <a16:creationId xmlns:a16="http://schemas.microsoft.com/office/drawing/2014/main" id="{BA19D989-97D5-4F29-AC00-3ED22147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3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7" name="Oval 4178">
                <a:extLst>
                  <a:ext uri="{FF2B5EF4-FFF2-40B4-BE49-F238E27FC236}">
                    <a16:creationId xmlns:a16="http://schemas.microsoft.com/office/drawing/2014/main" id="{18C5F956-2F8C-420F-90D3-9551D5ED6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3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8" name="Freeform 4179">
                <a:extLst>
                  <a:ext uri="{FF2B5EF4-FFF2-40B4-BE49-F238E27FC236}">
                    <a16:creationId xmlns:a16="http://schemas.microsoft.com/office/drawing/2014/main" id="{166911B5-0334-4BE6-9BC2-83A13DD08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30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9" name="Oval 4180">
                <a:extLst>
                  <a:ext uri="{FF2B5EF4-FFF2-40B4-BE49-F238E27FC236}">
                    <a16:creationId xmlns:a16="http://schemas.microsoft.com/office/drawing/2014/main" id="{31228848-E961-42CE-A34E-BABFE9DE1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17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0" name="Oval 4181">
                <a:extLst>
                  <a:ext uri="{FF2B5EF4-FFF2-40B4-BE49-F238E27FC236}">
                    <a16:creationId xmlns:a16="http://schemas.microsoft.com/office/drawing/2014/main" id="{1EF93ACC-8125-42DF-8524-BA661CB2E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1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1" name="Oval 4182">
                <a:extLst>
                  <a:ext uri="{FF2B5EF4-FFF2-40B4-BE49-F238E27FC236}">
                    <a16:creationId xmlns:a16="http://schemas.microsoft.com/office/drawing/2014/main" id="{B8A6F0C3-AB0E-4D8E-93D7-48A9CD18F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2" name="Freeform 4183">
                <a:extLst>
                  <a:ext uri="{FF2B5EF4-FFF2-40B4-BE49-F238E27FC236}">
                    <a16:creationId xmlns:a16="http://schemas.microsoft.com/office/drawing/2014/main" id="{69288438-4408-49AD-88A3-F783E0A1D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179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8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97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3" name="Oval 4184">
                <a:extLst>
                  <a:ext uri="{FF2B5EF4-FFF2-40B4-BE49-F238E27FC236}">
                    <a16:creationId xmlns:a16="http://schemas.microsoft.com/office/drawing/2014/main" id="{22CCA7C9-14D8-409B-B509-86B5165A7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19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4" name="Oval 4185">
                <a:extLst>
                  <a:ext uri="{FF2B5EF4-FFF2-40B4-BE49-F238E27FC236}">
                    <a16:creationId xmlns:a16="http://schemas.microsoft.com/office/drawing/2014/main" id="{C49EB5E8-A8F5-465C-9146-017546D86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20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5" name="Oval 4186">
                <a:extLst>
                  <a:ext uri="{FF2B5EF4-FFF2-40B4-BE49-F238E27FC236}">
                    <a16:creationId xmlns:a16="http://schemas.microsoft.com/office/drawing/2014/main" id="{8EABB1C5-3A3D-4DEC-AA58-C33DAB288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20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6" name="Freeform 4187">
                <a:extLst>
                  <a:ext uri="{FF2B5EF4-FFF2-40B4-BE49-F238E27FC236}">
                    <a16:creationId xmlns:a16="http://schemas.microsoft.com/office/drawing/2014/main" id="{8DE999ED-89EC-480F-A1D3-F0977391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20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7" name="Oval 4188">
                <a:extLst>
                  <a:ext uri="{FF2B5EF4-FFF2-40B4-BE49-F238E27FC236}">
                    <a16:creationId xmlns:a16="http://schemas.microsoft.com/office/drawing/2014/main" id="{9E51AAE7-3292-4C30-A506-8E7CD3E3F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221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8" name="Oval 4189">
                <a:extLst>
                  <a:ext uri="{FF2B5EF4-FFF2-40B4-BE49-F238E27FC236}">
                    <a16:creationId xmlns:a16="http://schemas.microsoft.com/office/drawing/2014/main" id="{7D1B3747-7F16-4656-AC4E-87D80171A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22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9" name="Oval 4190">
                <a:extLst>
                  <a:ext uri="{FF2B5EF4-FFF2-40B4-BE49-F238E27FC236}">
                    <a16:creationId xmlns:a16="http://schemas.microsoft.com/office/drawing/2014/main" id="{E16181B7-FA60-464F-BDC8-F28CED71E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232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0" name="Freeform 4191">
                <a:extLst>
                  <a:ext uri="{FF2B5EF4-FFF2-40B4-BE49-F238E27FC236}">
                    <a16:creationId xmlns:a16="http://schemas.microsoft.com/office/drawing/2014/main" id="{93D36A01-8ED1-4952-B08A-8836EF7D9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229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1" name="Oval 4192">
                <a:extLst>
                  <a:ext uri="{FF2B5EF4-FFF2-40B4-BE49-F238E27FC236}">
                    <a16:creationId xmlns:a16="http://schemas.microsoft.com/office/drawing/2014/main" id="{34B1A041-B7E9-4F2B-AEC6-7F7BAD17D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253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2" name="Oval 4193">
                <a:extLst>
                  <a:ext uri="{FF2B5EF4-FFF2-40B4-BE49-F238E27FC236}">
                    <a16:creationId xmlns:a16="http://schemas.microsoft.com/office/drawing/2014/main" id="{44ACBCAF-D1E7-4CB4-A7A6-AC4467678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25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3" name="Oval 4194">
                <a:extLst>
                  <a:ext uri="{FF2B5EF4-FFF2-40B4-BE49-F238E27FC236}">
                    <a16:creationId xmlns:a16="http://schemas.microsoft.com/office/drawing/2014/main" id="{131A437B-07EE-49B4-8660-25A813D5B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26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4" name="Freeform 4195">
                <a:extLst>
                  <a:ext uri="{FF2B5EF4-FFF2-40B4-BE49-F238E27FC236}">
                    <a16:creationId xmlns:a16="http://schemas.microsoft.com/office/drawing/2014/main" id="{FF0582AE-E703-4B94-8D91-C5D199345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26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5" name="Oval 4196">
                <a:extLst>
                  <a:ext uri="{FF2B5EF4-FFF2-40B4-BE49-F238E27FC236}">
                    <a16:creationId xmlns:a16="http://schemas.microsoft.com/office/drawing/2014/main" id="{428FBAAE-F0FE-441C-A71E-28F5C901A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288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6" name="Oval 4197">
                <a:extLst>
                  <a:ext uri="{FF2B5EF4-FFF2-40B4-BE49-F238E27FC236}">
                    <a16:creationId xmlns:a16="http://schemas.microsoft.com/office/drawing/2014/main" id="{9F9B6ED5-F555-4966-9764-F18BEADD7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2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7" name="Oval 4198">
                <a:extLst>
                  <a:ext uri="{FF2B5EF4-FFF2-40B4-BE49-F238E27FC236}">
                    <a16:creationId xmlns:a16="http://schemas.microsoft.com/office/drawing/2014/main" id="{F7235E3A-41D2-4000-8A4B-45BACE3E2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29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8" name="Freeform 4199">
                <a:extLst>
                  <a:ext uri="{FF2B5EF4-FFF2-40B4-BE49-F238E27FC236}">
                    <a16:creationId xmlns:a16="http://schemas.microsoft.com/office/drawing/2014/main" id="{8AFBE1EF-3747-44BB-BD75-D74D73839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2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9" name="Oval 4200">
                <a:extLst>
                  <a:ext uri="{FF2B5EF4-FFF2-40B4-BE49-F238E27FC236}">
                    <a16:creationId xmlns:a16="http://schemas.microsoft.com/office/drawing/2014/main" id="{A1B05560-8336-43CD-BEAE-FDFED8816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32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0" name="Oval 4201">
                <a:extLst>
                  <a:ext uri="{FF2B5EF4-FFF2-40B4-BE49-F238E27FC236}">
                    <a16:creationId xmlns:a16="http://schemas.microsoft.com/office/drawing/2014/main" id="{7D8940A9-89D5-4323-B034-FB24078F7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32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1" name="Oval 4202">
                <a:extLst>
                  <a:ext uri="{FF2B5EF4-FFF2-40B4-BE49-F238E27FC236}">
                    <a16:creationId xmlns:a16="http://schemas.microsoft.com/office/drawing/2014/main" id="{B753F6BC-0F67-4021-B401-4BF1CE2E2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33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2" name="Freeform 4203">
                <a:extLst>
                  <a:ext uri="{FF2B5EF4-FFF2-40B4-BE49-F238E27FC236}">
                    <a16:creationId xmlns:a16="http://schemas.microsoft.com/office/drawing/2014/main" id="{C07E539E-02AA-4A8F-B9AF-9AE0A7AB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33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3" name="Oval 4204">
                <a:extLst>
                  <a:ext uri="{FF2B5EF4-FFF2-40B4-BE49-F238E27FC236}">
                    <a16:creationId xmlns:a16="http://schemas.microsoft.com/office/drawing/2014/main" id="{9DF07798-46B3-4611-B194-5416FF8F9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3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4" name="Oval 4205">
                <a:extLst>
                  <a:ext uri="{FF2B5EF4-FFF2-40B4-BE49-F238E27FC236}">
                    <a16:creationId xmlns:a16="http://schemas.microsoft.com/office/drawing/2014/main" id="{A61AC049-5F30-44CE-A0EB-5701A5A1B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36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5" name="Oval 4206">
                <a:extLst>
                  <a:ext uri="{FF2B5EF4-FFF2-40B4-BE49-F238E27FC236}">
                    <a16:creationId xmlns:a16="http://schemas.microsoft.com/office/drawing/2014/main" id="{0CA52B7F-8347-4D66-B8D4-1D07D294A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3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6" name="Freeform 4207">
                <a:extLst>
                  <a:ext uri="{FF2B5EF4-FFF2-40B4-BE49-F238E27FC236}">
                    <a16:creationId xmlns:a16="http://schemas.microsoft.com/office/drawing/2014/main" id="{C8D83CD3-3C37-4368-80B5-297721943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3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7" name="Oval 4208">
                <a:extLst>
                  <a:ext uri="{FF2B5EF4-FFF2-40B4-BE49-F238E27FC236}">
                    <a16:creationId xmlns:a16="http://schemas.microsoft.com/office/drawing/2014/main" id="{BF0A4690-C202-425F-A9D6-BE027F29F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40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8" name="Oval 4209">
                <a:extLst>
                  <a:ext uri="{FF2B5EF4-FFF2-40B4-BE49-F238E27FC236}">
                    <a16:creationId xmlns:a16="http://schemas.microsoft.com/office/drawing/2014/main" id="{5E512D1A-260B-496A-92C6-7BA32728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9" name="Oval 4210">
                <a:extLst>
                  <a:ext uri="{FF2B5EF4-FFF2-40B4-BE49-F238E27FC236}">
                    <a16:creationId xmlns:a16="http://schemas.microsoft.com/office/drawing/2014/main" id="{4F724F1F-1925-4D77-B82E-D7F52F478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0" name="Freeform 4211">
                <a:extLst>
                  <a:ext uri="{FF2B5EF4-FFF2-40B4-BE49-F238E27FC236}">
                    <a16:creationId xmlns:a16="http://schemas.microsoft.com/office/drawing/2014/main" id="{B69F6BF9-76BC-43F7-8941-AF30E93CE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4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1" name="Oval 4212">
                <a:extLst>
                  <a:ext uri="{FF2B5EF4-FFF2-40B4-BE49-F238E27FC236}">
                    <a16:creationId xmlns:a16="http://schemas.microsoft.com/office/drawing/2014/main" id="{CF971D09-D83E-4992-BF88-F6A30522B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43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2" name="Oval 4213">
                <a:extLst>
                  <a:ext uri="{FF2B5EF4-FFF2-40B4-BE49-F238E27FC236}">
                    <a16:creationId xmlns:a16="http://schemas.microsoft.com/office/drawing/2014/main" id="{67A6E496-154E-4018-9BFB-D3493838D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3" name="Oval 4214">
                <a:extLst>
                  <a:ext uri="{FF2B5EF4-FFF2-40B4-BE49-F238E27FC236}">
                    <a16:creationId xmlns:a16="http://schemas.microsoft.com/office/drawing/2014/main" id="{583D4425-6AAC-4103-BCC6-0946503D9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4" name="Freeform 4215">
                <a:extLst>
                  <a:ext uri="{FF2B5EF4-FFF2-40B4-BE49-F238E27FC236}">
                    <a16:creationId xmlns:a16="http://schemas.microsoft.com/office/drawing/2014/main" id="{57522F25-6587-4B8B-B007-09F7EAD00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445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5" name="Oval 4216">
                <a:extLst>
                  <a:ext uri="{FF2B5EF4-FFF2-40B4-BE49-F238E27FC236}">
                    <a16:creationId xmlns:a16="http://schemas.microsoft.com/office/drawing/2014/main" id="{92D85315-B5A3-4FB1-9A01-FC931C2CD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7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6" name="Oval 4217">
                <a:extLst>
                  <a:ext uri="{FF2B5EF4-FFF2-40B4-BE49-F238E27FC236}">
                    <a16:creationId xmlns:a16="http://schemas.microsoft.com/office/drawing/2014/main" id="{3564146F-03E5-4360-8B35-965685227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7" name="Oval 4218">
                <a:extLst>
                  <a:ext uri="{FF2B5EF4-FFF2-40B4-BE49-F238E27FC236}">
                    <a16:creationId xmlns:a16="http://schemas.microsoft.com/office/drawing/2014/main" id="{0734B8E0-376A-44EF-9BF0-2C834163C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8" name="Freeform 4219">
                <a:extLst>
                  <a:ext uri="{FF2B5EF4-FFF2-40B4-BE49-F238E27FC236}">
                    <a16:creationId xmlns:a16="http://schemas.microsoft.com/office/drawing/2014/main" id="{8CD4363E-5AE3-4C38-A69E-52421011D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48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9" name="Oval 4220">
                <a:extLst>
                  <a:ext uri="{FF2B5EF4-FFF2-40B4-BE49-F238E27FC236}">
                    <a16:creationId xmlns:a16="http://schemas.microsoft.com/office/drawing/2014/main" id="{F99EDCA4-65CB-49C4-845E-3CACF71C7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512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0" name="Oval 4221">
                <a:extLst>
                  <a:ext uri="{FF2B5EF4-FFF2-40B4-BE49-F238E27FC236}">
                    <a16:creationId xmlns:a16="http://schemas.microsoft.com/office/drawing/2014/main" id="{CA70D431-3D1A-4679-A43E-731DF939C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1" name="Oval 4222">
                <a:extLst>
                  <a:ext uri="{FF2B5EF4-FFF2-40B4-BE49-F238E27FC236}">
                    <a16:creationId xmlns:a16="http://schemas.microsoft.com/office/drawing/2014/main" id="{9B3031C2-D72B-42E1-B461-94220A02D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5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2" name="Freeform 4223">
                <a:extLst>
                  <a:ext uri="{FF2B5EF4-FFF2-40B4-BE49-F238E27FC236}">
                    <a16:creationId xmlns:a16="http://schemas.microsoft.com/office/drawing/2014/main" id="{56E115C9-EF4F-452C-967B-C63AB805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2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3" name="Oval 4224">
                <a:extLst>
                  <a:ext uri="{FF2B5EF4-FFF2-40B4-BE49-F238E27FC236}">
                    <a16:creationId xmlns:a16="http://schemas.microsoft.com/office/drawing/2014/main" id="{5DBB5DD0-7F31-48C3-BCE6-F0697FBEC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5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4" name="Oval 4225">
                <a:extLst>
                  <a:ext uri="{FF2B5EF4-FFF2-40B4-BE49-F238E27FC236}">
                    <a16:creationId xmlns:a16="http://schemas.microsoft.com/office/drawing/2014/main" id="{8434119F-6837-438E-8834-AA685E7DE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5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5" name="Oval 4226">
                <a:extLst>
                  <a:ext uri="{FF2B5EF4-FFF2-40B4-BE49-F238E27FC236}">
                    <a16:creationId xmlns:a16="http://schemas.microsoft.com/office/drawing/2014/main" id="{0E4C9649-1CD2-4690-8748-B5BBC7EC5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6" name="Freeform 4227">
                <a:extLst>
                  <a:ext uri="{FF2B5EF4-FFF2-40B4-BE49-F238E27FC236}">
                    <a16:creationId xmlns:a16="http://schemas.microsoft.com/office/drawing/2014/main" id="{3DC1C2DA-83C0-4A29-902F-9222F7EEC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5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7" name="Oval 4228">
                <a:extLst>
                  <a:ext uri="{FF2B5EF4-FFF2-40B4-BE49-F238E27FC236}">
                    <a16:creationId xmlns:a16="http://schemas.microsoft.com/office/drawing/2014/main" id="{136518E1-459B-4EA3-BE7C-DEA9C652D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8" name="Oval 4229">
                <a:extLst>
                  <a:ext uri="{FF2B5EF4-FFF2-40B4-BE49-F238E27FC236}">
                    <a16:creationId xmlns:a16="http://schemas.microsoft.com/office/drawing/2014/main" id="{7B75DC60-A2AA-40EA-95C8-FD70B0BC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9" name="Oval 4230">
                <a:extLst>
                  <a:ext uri="{FF2B5EF4-FFF2-40B4-BE49-F238E27FC236}">
                    <a16:creationId xmlns:a16="http://schemas.microsoft.com/office/drawing/2014/main" id="{D9D75B78-CD53-4D79-BD6E-61E324905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0" name="Freeform 4231">
                <a:extLst>
                  <a:ext uri="{FF2B5EF4-FFF2-40B4-BE49-F238E27FC236}">
                    <a16:creationId xmlns:a16="http://schemas.microsoft.com/office/drawing/2014/main" id="{B440C48D-817B-4293-AF21-ABADFEC52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5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1" name="Oval 4232">
                <a:extLst>
                  <a:ext uri="{FF2B5EF4-FFF2-40B4-BE49-F238E27FC236}">
                    <a16:creationId xmlns:a16="http://schemas.microsoft.com/office/drawing/2014/main" id="{FD97F393-DD29-4F34-9C6A-08611E313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6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2" name="Oval 4233">
                <a:extLst>
                  <a:ext uri="{FF2B5EF4-FFF2-40B4-BE49-F238E27FC236}">
                    <a16:creationId xmlns:a16="http://schemas.microsoft.com/office/drawing/2014/main" id="{32C3C6CB-4D4E-41F0-8926-F02D38E06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3" name="Oval 4234">
                <a:extLst>
                  <a:ext uri="{FF2B5EF4-FFF2-40B4-BE49-F238E27FC236}">
                    <a16:creationId xmlns:a16="http://schemas.microsoft.com/office/drawing/2014/main" id="{BBF66331-796F-49E6-9C5E-50ECD4928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6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4" name="Freeform 4235">
                <a:extLst>
                  <a:ext uri="{FF2B5EF4-FFF2-40B4-BE49-F238E27FC236}">
                    <a16:creationId xmlns:a16="http://schemas.microsoft.com/office/drawing/2014/main" id="{411293BD-1727-4A4A-BFCE-2F41C2D1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62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5" name="Oval 4236">
                <a:extLst>
                  <a:ext uri="{FF2B5EF4-FFF2-40B4-BE49-F238E27FC236}">
                    <a16:creationId xmlns:a16="http://schemas.microsoft.com/office/drawing/2014/main" id="{C25A248B-B2B7-464E-8BE3-15BA35C6E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64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6" name="Oval 4237">
                <a:extLst>
                  <a:ext uri="{FF2B5EF4-FFF2-40B4-BE49-F238E27FC236}">
                    <a16:creationId xmlns:a16="http://schemas.microsoft.com/office/drawing/2014/main" id="{BB88054A-F6A4-446E-BB83-12024D9F1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7" name="Oval 4238">
                <a:extLst>
                  <a:ext uri="{FF2B5EF4-FFF2-40B4-BE49-F238E27FC236}">
                    <a16:creationId xmlns:a16="http://schemas.microsoft.com/office/drawing/2014/main" id="{565A3393-BC35-4563-8A99-439DB627A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5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8" name="Freeform 4239">
                <a:extLst>
                  <a:ext uri="{FF2B5EF4-FFF2-40B4-BE49-F238E27FC236}">
                    <a16:creationId xmlns:a16="http://schemas.microsoft.com/office/drawing/2014/main" id="{F830EF98-3E77-4DB3-8C73-EE2DD4CC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64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9" name="Oval 4240">
                <a:extLst>
                  <a:ext uri="{FF2B5EF4-FFF2-40B4-BE49-F238E27FC236}">
                    <a16:creationId xmlns:a16="http://schemas.microsoft.com/office/drawing/2014/main" id="{F4E64521-53D8-4647-950D-4A6DB3CFE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0" name="Oval 4241">
                <a:extLst>
                  <a:ext uri="{FF2B5EF4-FFF2-40B4-BE49-F238E27FC236}">
                    <a16:creationId xmlns:a16="http://schemas.microsoft.com/office/drawing/2014/main" id="{8E76CC27-6AA6-4EA3-B479-C87325259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1" name="Oval 4242">
                <a:extLst>
                  <a:ext uri="{FF2B5EF4-FFF2-40B4-BE49-F238E27FC236}">
                    <a16:creationId xmlns:a16="http://schemas.microsoft.com/office/drawing/2014/main" id="{DF3232A7-2375-47C9-93E5-E6D2100B0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6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2" name="Freeform 4243">
                <a:extLst>
                  <a:ext uri="{FF2B5EF4-FFF2-40B4-BE49-F238E27FC236}">
                    <a16:creationId xmlns:a16="http://schemas.microsoft.com/office/drawing/2014/main" id="{51222341-A4CA-4C46-B468-BF442081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67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3" name="Oval 4244">
                <a:extLst>
                  <a:ext uri="{FF2B5EF4-FFF2-40B4-BE49-F238E27FC236}">
                    <a16:creationId xmlns:a16="http://schemas.microsoft.com/office/drawing/2014/main" id="{04022118-0E7E-426F-BC58-56EEC080E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68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4" name="Oval 4245">
                <a:extLst>
                  <a:ext uri="{FF2B5EF4-FFF2-40B4-BE49-F238E27FC236}">
                    <a16:creationId xmlns:a16="http://schemas.microsoft.com/office/drawing/2014/main" id="{AF4FB593-2260-422F-9CDE-0128A9A4B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69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5" name="Oval 4246">
                <a:extLst>
                  <a:ext uri="{FF2B5EF4-FFF2-40B4-BE49-F238E27FC236}">
                    <a16:creationId xmlns:a16="http://schemas.microsoft.com/office/drawing/2014/main" id="{807BAA55-96D8-4EFD-9456-AB83AF8AC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6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6" name="Freeform 4247">
                <a:extLst>
                  <a:ext uri="{FF2B5EF4-FFF2-40B4-BE49-F238E27FC236}">
                    <a16:creationId xmlns:a16="http://schemas.microsoft.com/office/drawing/2014/main" id="{9EBF1B4D-913D-46A2-9E9E-408A52F7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6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7" name="Oval 4248">
                <a:extLst>
                  <a:ext uri="{FF2B5EF4-FFF2-40B4-BE49-F238E27FC236}">
                    <a16:creationId xmlns:a16="http://schemas.microsoft.com/office/drawing/2014/main" id="{5D269AC4-AB75-435E-934B-4719634E4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69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8" name="Oval 4249">
                <a:extLst>
                  <a:ext uri="{FF2B5EF4-FFF2-40B4-BE49-F238E27FC236}">
                    <a16:creationId xmlns:a16="http://schemas.microsoft.com/office/drawing/2014/main" id="{7BF5FF51-AD64-489E-A208-BC1647E3C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7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9" name="Oval 4250">
                <a:extLst>
                  <a:ext uri="{FF2B5EF4-FFF2-40B4-BE49-F238E27FC236}">
                    <a16:creationId xmlns:a16="http://schemas.microsoft.com/office/drawing/2014/main" id="{29CA3882-95FC-420E-8246-D489301B2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7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0" name="Freeform 4251">
                <a:extLst>
                  <a:ext uri="{FF2B5EF4-FFF2-40B4-BE49-F238E27FC236}">
                    <a16:creationId xmlns:a16="http://schemas.microsoft.com/office/drawing/2014/main" id="{DD32C311-C87C-47AD-BEE4-D4E62193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0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1" name="Oval 4252">
                <a:extLst>
                  <a:ext uri="{FF2B5EF4-FFF2-40B4-BE49-F238E27FC236}">
                    <a16:creationId xmlns:a16="http://schemas.microsoft.com/office/drawing/2014/main" id="{5BEDB4C4-8C28-4E12-AAB9-D207B412C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7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2" name="Oval 4253">
                <a:extLst>
                  <a:ext uri="{FF2B5EF4-FFF2-40B4-BE49-F238E27FC236}">
                    <a16:creationId xmlns:a16="http://schemas.microsoft.com/office/drawing/2014/main" id="{2C50CD11-8D5C-4B65-BF69-2D2B1C64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7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3" name="Oval 4254">
                <a:extLst>
                  <a:ext uri="{FF2B5EF4-FFF2-40B4-BE49-F238E27FC236}">
                    <a16:creationId xmlns:a16="http://schemas.microsoft.com/office/drawing/2014/main" id="{B907C8B1-7389-4E40-9294-EACF0F744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1" name="Group 4255">
              <a:extLst>
                <a:ext uri="{FF2B5EF4-FFF2-40B4-BE49-F238E27FC236}">
                  <a16:creationId xmlns:a16="http://schemas.microsoft.com/office/drawing/2014/main" id="{9D15E959-80C9-47FF-B976-2329E6102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0" y="1099"/>
              <a:ext cx="582" cy="653"/>
              <a:chOff x="1950" y="1099"/>
              <a:chExt cx="582" cy="653"/>
            </a:xfrm>
          </p:grpSpPr>
          <p:sp>
            <p:nvSpPr>
              <p:cNvPr id="49894" name="Freeform 4256">
                <a:extLst>
                  <a:ext uri="{FF2B5EF4-FFF2-40B4-BE49-F238E27FC236}">
                    <a16:creationId xmlns:a16="http://schemas.microsoft.com/office/drawing/2014/main" id="{9302B0B3-309B-43AD-B369-32A6C677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71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5" name="Oval 4257">
                <a:extLst>
                  <a:ext uri="{FF2B5EF4-FFF2-40B4-BE49-F238E27FC236}">
                    <a16:creationId xmlns:a16="http://schemas.microsoft.com/office/drawing/2014/main" id="{5740FDE6-C610-4A19-991B-EE6DA0F2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6" name="Oval 4258">
                <a:extLst>
                  <a:ext uri="{FF2B5EF4-FFF2-40B4-BE49-F238E27FC236}">
                    <a16:creationId xmlns:a16="http://schemas.microsoft.com/office/drawing/2014/main" id="{B37C8650-EE29-4580-B86F-F2356C4F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7" name="Oval 4259">
                <a:extLst>
                  <a:ext uri="{FF2B5EF4-FFF2-40B4-BE49-F238E27FC236}">
                    <a16:creationId xmlns:a16="http://schemas.microsoft.com/office/drawing/2014/main" id="{8B3A9F97-9EA4-44AC-A086-7B0AA98C8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8" name="Freeform 4260">
                <a:extLst>
                  <a:ext uri="{FF2B5EF4-FFF2-40B4-BE49-F238E27FC236}">
                    <a16:creationId xmlns:a16="http://schemas.microsoft.com/office/drawing/2014/main" id="{36764617-6FD9-4349-B2CD-23627215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7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9" name="Oval 4261">
                <a:extLst>
                  <a:ext uri="{FF2B5EF4-FFF2-40B4-BE49-F238E27FC236}">
                    <a16:creationId xmlns:a16="http://schemas.microsoft.com/office/drawing/2014/main" id="{D0816E2B-1DA4-403E-AAB4-EC24CBDF9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12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0" name="Oval 4262">
                <a:extLst>
                  <a:ext uri="{FF2B5EF4-FFF2-40B4-BE49-F238E27FC236}">
                    <a16:creationId xmlns:a16="http://schemas.microsoft.com/office/drawing/2014/main" id="{E717A3D9-243F-4C3A-BB5D-67336CCBD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71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1" name="Oval 4263">
                <a:extLst>
                  <a:ext uri="{FF2B5EF4-FFF2-40B4-BE49-F238E27FC236}">
                    <a16:creationId xmlns:a16="http://schemas.microsoft.com/office/drawing/2014/main" id="{5E1718D1-A645-4CB1-8AD6-BA82968C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7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2" name="Freeform 4264">
                <a:extLst>
                  <a:ext uri="{FF2B5EF4-FFF2-40B4-BE49-F238E27FC236}">
                    <a16:creationId xmlns:a16="http://schemas.microsoft.com/office/drawing/2014/main" id="{580C0EFE-5C3C-4786-AF43-4CD75D58A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72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3" name="Oval 4265">
                <a:extLst>
                  <a:ext uri="{FF2B5EF4-FFF2-40B4-BE49-F238E27FC236}">
                    <a16:creationId xmlns:a16="http://schemas.microsoft.com/office/drawing/2014/main" id="{93AD8227-1BE0-47A8-8D6F-FB5EB0918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7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4" name="Oval 4266">
                <a:extLst>
                  <a:ext uri="{FF2B5EF4-FFF2-40B4-BE49-F238E27FC236}">
                    <a16:creationId xmlns:a16="http://schemas.microsoft.com/office/drawing/2014/main" id="{4C14F14D-5EB8-467F-B0A5-8A58217A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71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5" name="Oval 4267">
                <a:extLst>
                  <a:ext uri="{FF2B5EF4-FFF2-40B4-BE49-F238E27FC236}">
                    <a16:creationId xmlns:a16="http://schemas.microsoft.com/office/drawing/2014/main" id="{6157FA82-DC04-4A7A-BE0D-35D1F1213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6" name="Freeform 4268">
                <a:extLst>
                  <a:ext uri="{FF2B5EF4-FFF2-40B4-BE49-F238E27FC236}">
                    <a16:creationId xmlns:a16="http://schemas.microsoft.com/office/drawing/2014/main" id="{8E650725-616D-48A8-AE40-F33A823F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7" name="Oval 4269">
                <a:extLst>
                  <a:ext uri="{FF2B5EF4-FFF2-40B4-BE49-F238E27FC236}">
                    <a16:creationId xmlns:a16="http://schemas.microsoft.com/office/drawing/2014/main" id="{472B297B-89CF-4CB4-B3F1-A5C1A351B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696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8" name="Oval 4270">
                <a:extLst>
                  <a:ext uri="{FF2B5EF4-FFF2-40B4-BE49-F238E27FC236}">
                    <a16:creationId xmlns:a16="http://schemas.microsoft.com/office/drawing/2014/main" id="{692F6C47-4404-414D-B656-8C0E0DA5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0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9" name="Oval 4271">
                <a:extLst>
                  <a:ext uri="{FF2B5EF4-FFF2-40B4-BE49-F238E27FC236}">
                    <a16:creationId xmlns:a16="http://schemas.microsoft.com/office/drawing/2014/main" id="{9C4F44A8-3E8B-44E7-8092-9C7CB6B8C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70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0" name="Freeform 4272">
                <a:extLst>
                  <a:ext uri="{FF2B5EF4-FFF2-40B4-BE49-F238E27FC236}">
                    <a16:creationId xmlns:a16="http://schemas.microsoft.com/office/drawing/2014/main" id="{C1F9DAF5-F145-416F-A84A-D603FAEE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70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1" name="Oval 4273">
                <a:extLst>
                  <a:ext uri="{FF2B5EF4-FFF2-40B4-BE49-F238E27FC236}">
                    <a16:creationId xmlns:a16="http://schemas.microsoft.com/office/drawing/2014/main" id="{A1E2FE55-27FA-48A1-82A6-D429AC71D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68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2" name="Oval 4274">
                <a:extLst>
                  <a:ext uri="{FF2B5EF4-FFF2-40B4-BE49-F238E27FC236}">
                    <a16:creationId xmlns:a16="http://schemas.microsoft.com/office/drawing/2014/main" id="{4553D651-513D-4E07-9A40-9E980C12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3" name="Oval 4275">
                <a:extLst>
                  <a:ext uri="{FF2B5EF4-FFF2-40B4-BE49-F238E27FC236}">
                    <a16:creationId xmlns:a16="http://schemas.microsoft.com/office/drawing/2014/main" id="{AD19C1EE-6B89-4707-8E87-8D70CA455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69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4" name="Freeform 4276">
                <a:extLst>
                  <a:ext uri="{FF2B5EF4-FFF2-40B4-BE49-F238E27FC236}">
                    <a16:creationId xmlns:a16="http://schemas.microsoft.com/office/drawing/2014/main" id="{754D055D-EE8B-491A-8A8A-F373BA764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69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5" name="Oval 4277">
                <a:extLst>
                  <a:ext uri="{FF2B5EF4-FFF2-40B4-BE49-F238E27FC236}">
                    <a16:creationId xmlns:a16="http://schemas.microsoft.com/office/drawing/2014/main" id="{09443882-0BC7-46F9-92E9-23DACEEE0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66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6" name="Oval 4278">
                <a:extLst>
                  <a:ext uri="{FF2B5EF4-FFF2-40B4-BE49-F238E27FC236}">
                    <a16:creationId xmlns:a16="http://schemas.microsoft.com/office/drawing/2014/main" id="{0638E052-1B67-4CF2-82E1-ABBCB0687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6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7" name="Oval 4279">
                <a:extLst>
                  <a:ext uri="{FF2B5EF4-FFF2-40B4-BE49-F238E27FC236}">
                    <a16:creationId xmlns:a16="http://schemas.microsoft.com/office/drawing/2014/main" id="{0EFEF683-B338-4BA0-AF1D-A14F993FD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8" name="Freeform 4280">
                <a:extLst>
                  <a:ext uri="{FF2B5EF4-FFF2-40B4-BE49-F238E27FC236}">
                    <a16:creationId xmlns:a16="http://schemas.microsoft.com/office/drawing/2014/main" id="{12D3743E-6AD8-4D9D-851B-21909EA39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6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9" name="Oval 4281">
                <a:extLst>
                  <a:ext uri="{FF2B5EF4-FFF2-40B4-BE49-F238E27FC236}">
                    <a16:creationId xmlns:a16="http://schemas.microsoft.com/office/drawing/2014/main" id="{9CB9433D-2FB6-43B4-B0BD-C19B797F4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63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0" name="Oval 4282">
                <a:extLst>
                  <a:ext uri="{FF2B5EF4-FFF2-40B4-BE49-F238E27FC236}">
                    <a16:creationId xmlns:a16="http://schemas.microsoft.com/office/drawing/2014/main" id="{B9138A59-0E66-45C6-8E55-0CD838DE5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64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1" name="Oval 4283">
                <a:extLst>
                  <a:ext uri="{FF2B5EF4-FFF2-40B4-BE49-F238E27FC236}">
                    <a16:creationId xmlns:a16="http://schemas.microsoft.com/office/drawing/2014/main" id="{4DE7C0DC-CEBA-4AAB-A6E5-50B213700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64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2" name="Freeform 4284">
                <a:extLst>
                  <a:ext uri="{FF2B5EF4-FFF2-40B4-BE49-F238E27FC236}">
                    <a16:creationId xmlns:a16="http://schemas.microsoft.com/office/drawing/2014/main" id="{BC161CAC-3676-4014-B022-0A2DEA23C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3" name="Oval 4285">
                <a:extLst>
                  <a:ext uri="{FF2B5EF4-FFF2-40B4-BE49-F238E27FC236}">
                    <a16:creationId xmlns:a16="http://schemas.microsoft.com/office/drawing/2014/main" id="{224769B4-04F1-42D5-8F81-5F9CC0E52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60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4" name="Oval 4286">
                <a:extLst>
                  <a:ext uri="{FF2B5EF4-FFF2-40B4-BE49-F238E27FC236}">
                    <a16:creationId xmlns:a16="http://schemas.microsoft.com/office/drawing/2014/main" id="{A9E25733-E2C9-4BE5-885C-A43EC3071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6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5" name="Oval 4287">
                <a:extLst>
                  <a:ext uri="{FF2B5EF4-FFF2-40B4-BE49-F238E27FC236}">
                    <a16:creationId xmlns:a16="http://schemas.microsoft.com/office/drawing/2014/main" id="{4DFD0BAE-5044-4AF8-B0C9-1EC677201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16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6" name="Freeform 4288">
                <a:extLst>
                  <a:ext uri="{FF2B5EF4-FFF2-40B4-BE49-F238E27FC236}">
                    <a16:creationId xmlns:a16="http://schemas.microsoft.com/office/drawing/2014/main" id="{977FA037-21F8-4B11-95C0-B4230A80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61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7" name="Oval 4289">
                <a:extLst>
                  <a:ext uri="{FF2B5EF4-FFF2-40B4-BE49-F238E27FC236}">
                    <a16:creationId xmlns:a16="http://schemas.microsoft.com/office/drawing/2014/main" id="{A88E3353-76DC-44B9-9A26-1183F463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5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8" name="Oval 4290">
                <a:extLst>
                  <a:ext uri="{FF2B5EF4-FFF2-40B4-BE49-F238E27FC236}">
                    <a16:creationId xmlns:a16="http://schemas.microsoft.com/office/drawing/2014/main" id="{5B9B4337-BA59-4774-95B7-ADAE9AD06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5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9" name="Oval 4291">
                <a:extLst>
                  <a:ext uri="{FF2B5EF4-FFF2-40B4-BE49-F238E27FC236}">
                    <a16:creationId xmlns:a16="http://schemas.microsoft.com/office/drawing/2014/main" id="{80A73DF3-398C-47D2-A1BB-0EE51145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5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0" name="Freeform 4292">
                <a:extLst>
                  <a:ext uri="{FF2B5EF4-FFF2-40B4-BE49-F238E27FC236}">
                    <a16:creationId xmlns:a16="http://schemas.microsoft.com/office/drawing/2014/main" id="{95535C38-3DFF-4B98-98DC-667BEA4AF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5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1" name="Oval 4293">
                <a:extLst>
                  <a:ext uri="{FF2B5EF4-FFF2-40B4-BE49-F238E27FC236}">
                    <a16:creationId xmlns:a16="http://schemas.microsoft.com/office/drawing/2014/main" id="{E5AE803A-5E23-4C36-AAE7-977E5F495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53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2" name="Oval 4294">
                <a:extLst>
                  <a:ext uri="{FF2B5EF4-FFF2-40B4-BE49-F238E27FC236}">
                    <a16:creationId xmlns:a16="http://schemas.microsoft.com/office/drawing/2014/main" id="{66021A0E-9C2D-41C2-ACA5-7B163860D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5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3" name="Oval 4295">
                <a:extLst>
                  <a:ext uri="{FF2B5EF4-FFF2-40B4-BE49-F238E27FC236}">
                    <a16:creationId xmlns:a16="http://schemas.microsoft.com/office/drawing/2014/main" id="{1787E791-FD89-4308-9E3A-E3949E06D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54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4" name="Freeform 4296">
                <a:extLst>
                  <a:ext uri="{FF2B5EF4-FFF2-40B4-BE49-F238E27FC236}">
                    <a16:creationId xmlns:a16="http://schemas.microsoft.com/office/drawing/2014/main" id="{4804BAC9-EABE-441C-857F-EFA01ADFF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54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5" name="Oval 4297">
                <a:extLst>
                  <a:ext uri="{FF2B5EF4-FFF2-40B4-BE49-F238E27FC236}">
                    <a16:creationId xmlns:a16="http://schemas.microsoft.com/office/drawing/2014/main" id="{C1F2D026-4B89-4975-ABA4-9485D0A6E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49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6" name="Oval 4298">
                <a:extLst>
                  <a:ext uri="{FF2B5EF4-FFF2-40B4-BE49-F238E27FC236}">
                    <a16:creationId xmlns:a16="http://schemas.microsoft.com/office/drawing/2014/main" id="{4ED7DE17-C0A9-435C-8DB0-F9BA6FC36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7" name="Oval 4299">
                <a:extLst>
                  <a:ext uri="{FF2B5EF4-FFF2-40B4-BE49-F238E27FC236}">
                    <a16:creationId xmlns:a16="http://schemas.microsoft.com/office/drawing/2014/main" id="{DE49F5D8-28A1-45C5-9D6C-829CFB713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5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8" name="Freeform 4300">
                <a:extLst>
                  <a:ext uri="{FF2B5EF4-FFF2-40B4-BE49-F238E27FC236}">
                    <a16:creationId xmlns:a16="http://schemas.microsoft.com/office/drawing/2014/main" id="{623C17E7-5379-473F-8C27-4CEE19BCB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50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9" name="Oval 4301">
                <a:extLst>
                  <a:ext uri="{FF2B5EF4-FFF2-40B4-BE49-F238E27FC236}">
                    <a16:creationId xmlns:a16="http://schemas.microsoft.com/office/drawing/2014/main" id="{FE652EAF-FD97-4818-B215-D2B63F350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45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0" name="Oval 4302">
                <a:extLst>
                  <a:ext uri="{FF2B5EF4-FFF2-40B4-BE49-F238E27FC236}">
                    <a16:creationId xmlns:a16="http://schemas.microsoft.com/office/drawing/2014/main" id="{7C3FB909-A9EF-4933-9A6A-DFFE67D9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1" name="Oval 4303">
                <a:extLst>
                  <a:ext uri="{FF2B5EF4-FFF2-40B4-BE49-F238E27FC236}">
                    <a16:creationId xmlns:a16="http://schemas.microsoft.com/office/drawing/2014/main" id="{990D10E0-A8A5-4C66-AE72-E5F3C080C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2" name="Freeform 4304">
                <a:extLst>
                  <a:ext uri="{FF2B5EF4-FFF2-40B4-BE49-F238E27FC236}">
                    <a16:creationId xmlns:a16="http://schemas.microsoft.com/office/drawing/2014/main" id="{CD0894F3-7469-4766-80E3-2EEEABEB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3" name="Oval 4305">
                <a:extLst>
                  <a:ext uri="{FF2B5EF4-FFF2-40B4-BE49-F238E27FC236}">
                    <a16:creationId xmlns:a16="http://schemas.microsoft.com/office/drawing/2014/main" id="{31B9FBBD-7561-48DA-A423-29D48CDB4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41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4" name="Oval 4306">
                <a:extLst>
                  <a:ext uri="{FF2B5EF4-FFF2-40B4-BE49-F238E27FC236}">
                    <a16:creationId xmlns:a16="http://schemas.microsoft.com/office/drawing/2014/main" id="{BE3B7A06-B066-43DA-9A3A-FF3AFDFBE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4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5" name="Oval 4307">
                <a:extLst>
                  <a:ext uri="{FF2B5EF4-FFF2-40B4-BE49-F238E27FC236}">
                    <a16:creationId xmlns:a16="http://schemas.microsoft.com/office/drawing/2014/main" id="{673409CB-23FB-4C25-ADCB-42A0DCB47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6" name="Freeform 4308">
                <a:extLst>
                  <a:ext uri="{FF2B5EF4-FFF2-40B4-BE49-F238E27FC236}">
                    <a16:creationId xmlns:a16="http://schemas.microsoft.com/office/drawing/2014/main" id="{21CCD578-DCED-4C44-BB05-42608EE47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42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7" name="Oval 4309">
                <a:extLst>
                  <a:ext uri="{FF2B5EF4-FFF2-40B4-BE49-F238E27FC236}">
                    <a16:creationId xmlns:a16="http://schemas.microsoft.com/office/drawing/2014/main" id="{D88D91C2-9494-49C5-911E-BED2DF4EB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3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8" name="Oval 4310">
                <a:extLst>
                  <a:ext uri="{FF2B5EF4-FFF2-40B4-BE49-F238E27FC236}">
                    <a16:creationId xmlns:a16="http://schemas.microsoft.com/office/drawing/2014/main" id="{716DD4D5-F337-42D4-AF51-4680C6432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9" name="Oval 4311">
                <a:extLst>
                  <a:ext uri="{FF2B5EF4-FFF2-40B4-BE49-F238E27FC236}">
                    <a16:creationId xmlns:a16="http://schemas.microsoft.com/office/drawing/2014/main" id="{83751C82-8DCE-4B62-81B9-30A51E21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3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0" name="Freeform 4312">
                <a:extLst>
                  <a:ext uri="{FF2B5EF4-FFF2-40B4-BE49-F238E27FC236}">
                    <a16:creationId xmlns:a16="http://schemas.microsoft.com/office/drawing/2014/main" id="{FB40DAD7-4464-4706-8976-220AE974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3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1" name="Oval 4313">
                <a:extLst>
                  <a:ext uri="{FF2B5EF4-FFF2-40B4-BE49-F238E27FC236}">
                    <a16:creationId xmlns:a16="http://schemas.microsoft.com/office/drawing/2014/main" id="{221FD375-BA72-4C02-B2BD-8F9D8A0B2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336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2" name="Oval 4314">
                <a:extLst>
                  <a:ext uri="{FF2B5EF4-FFF2-40B4-BE49-F238E27FC236}">
                    <a16:creationId xmlns:a16="http://schemas.microsoft.com/office/drawing/2014/main" id="{50526B54-981B-4F7A-8BBE-7D3D6387F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34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3" name="Oval 4315">
                <a:extLst>
                  <a:ext uri="{FF2B5EF4-FFF2-40B4-BE49-F238E27FC236}">
                    <a16:creationId xmlns:a16="http://schemas.microsoft.com/office/drawing/2014/main" id="{C06BDADA-9820-417B-A832-930A497E2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34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4" name="Freeform 4316">
                <a:extLst>
                  <a:ext uri="{FF2B5EF4-FFF2-40B4-BE49-F238E27FC236}">
                    <a16:creationId xmlns:a16="http://schemas.microsoft.com/office/drawing/2014/main" id="{AACB5371-FD0C-41C4-8C87-342E46AA7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34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5" name="Oval 4317">
                <a:extLst>
                  <a:ext uri="{FF2B5EF4-FFF2-40B4-BE49-F238E27FC236}">
                    <a16:creationId xmlns:a16="http://schemas.microsoft.com/office/drawing/2014/main" id="{B4D97163-4C00-4748-AA21-360CD417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296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6" name="Oval 4318">
                <a:extLst>
                  <a:ext uri="{FF2B5EF4-FFF2-40B4-BE49-F238E27FC236}">
                    <a16:creationId xmlns:a16="http://schemas.microsoft.com/office/drawing/2014/main" id="{723B2265-1C26-43A8-9D13-8C9B75EB0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3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7" name="Oval 4319">
                <a:extLst>
                  <a:ext uri="{FF2B5EF4-FFF2-40B4-BE49-F238E27FC236}">
                    <a16:creationId xmlns:a16="http://schemas.microsoft.com/office/drawing/2014/main" id="{FD1BA37F-3C59-45BC-85E5-BD4136943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8" name="Freeform 4320">
                <a:extLst>
                  <a:ext uri="{FF2B5EF4-FFF2-40B4-BE49-F238E27FC236}">
                    <a16:creationId xmlns:a16="http://schemas.microsoft.com/office/drawing/2014/main" id="{4CAB57E8-BBA9-4848-966E-634006A59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30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9" name="Oval 4321">
                <a:extLst>
                  <a:ext uri="{FF2B5EF4-FFF2-40B4-BE49-F238E27FC236}">
                    <a16:creationId xmlns:a16="http://schemas.microsoft.com/office/drawing/2014/main" id="{44A4CF67-CB38-424D-AC79-E59B5B796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26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0" name="Oval 4322">
                <a:extLst>
                  <a:ext uri="{FF2B5EF4-FFF2-40B4-BE49-F238E27FC236}">
                    <a16:creationId xmlns:a16="http://schemas.microsoft.com/office/drawing/2014/main" id="{A7D3E980-B48F-4734-BFBB-0EEB0FB60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1" name="Oval 4323">
                <a:extLst>
                  <a:ext uri="{FF2B5EF4-FFF2-40B4-BE49-F238E27FC236}">
                    <a16:creationId xmlns:a16="http://schemas.microsoft.com/office/drawing/2014/main" id="{FECF5F3F-90CF-4C3D-933F-0F7303516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2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2" name="Freeform 4324">
                <a:extLst>
                  <a:ext uri="{FF2B5EF4-FFF2-40B4-BE49-F238E27FC236}">
                    <a16:creationId xmlns:a16="http://schemas.microsoft.com/office/drawing/2014/main" id="{7F99461C-5D4D-428A-92C2-A8262477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26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3" name="Oval 4325">
                <a:extLst>
                  <a:ext uri="{FF2B5EF4-FFF2-40B4-BE49-F238E27FC236}">
                    <a16:creationId xmlns:a16="http://schemas.microsoft.com/office/drawing/2014/main" id="{431178B6-B61F-418C-82DE-BFD316938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2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4" name="Oval 4326">
                <a:extLst>
                  <a:ext uri="{FF2B5EF4-FFF2-40B4-BE49-F238E27FC236}">
                    <a16:creationId xmlns:a16="http://schemas.microsoft.com/office/drawing/2014/main" id="{9020E96D-5F76-4CE5-8F7D-B727ADF4A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2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5" name="Oval 4327">
                <a:extLst>
                  <a:ext uri="{FF2B5EF4-FFF2-40B4-BE49-F238E27FC236}">
                    <a16:creationId xmlns:a16="http://schemas.microsoft.com/office/drawing/2014/main" id="{C5606802-C410-4CCB-A255-D2D88BA7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2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6" name="Freeform 4328">
                <a:extLst>
                  <a:ext uri="{FF2B5EF4-FFF2-40B4-BE49-F238E27FC236}">
                    <a16:creationId xmlns:a16="http://schemas.microsoft.com/office/drawing/2014/main" id="{BD0CFE16-4896-4679-B8CD-359FBEBFE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23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7" name="Oval 4329">
                <a:extLst>
                  <a:ext uri="{FF2B5EF4-FFF2-40B4-BE49-F238E27FC236}">
                    <a16:creationId xmlns:a16="http://schemas.microsoft.com/office/drawing/2014/main" id="{FD267E32-6124-4414-8060-6992247F6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1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8" name="Oval 4330">
                <a:extLst>
                  <a:ext uri="{FF2B5EF4-FFF2-40B4-BE49-F238E27FC236}">
                    <a16:creationId xmlns:a16="http://schemas.microsoft.com/office/drawing/2014/main" id="{05156D19-A83B-4A04-8286-4F01D0B3B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2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9" name="Oval 4331">
                <a:extLst>
                  <a:ext uri="{FF2B5EF4-FFF2-40B4-BE49-F238E27FC236}">
                    <a16:creationId xmlns:a16="http://schemas.microsoft.com/office/drawing/2014/main" id="{F439225C-29C3-4508-91CE-A2604CA26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2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0" name="Freeform 4332">
                <a:extLst>
                  <a:ext uri="{FF2B5EF4-FFF2-40B4-BE49-F238E27FC236}">
                    <a16:creationId xmlns:a16="http://schemas.microsoft.com/office/drawing/2014/main" id="{A015AF10-7C2B-4D8C-99D9-5ACAFB1D2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0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1" name="Oval 4333">
                <a:extLst>
                  <a:ext uri="{FF2B5EF4-FFF2-40B4-BE49-F238E27FC236}">
                    <a16:creationId xmlns:a16="http://schemas.microsoft.com/office/drawing/2014/main" id="{AF39B09F-ED27-4653-83FC-C3F72611C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16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2" name="Oval 4334">
                <a:extLst>
                  <a:ext uri="{FF2B5EF4-FFF2-40B4-BE49-F238E27FC236}">
                    <a16:creationId xmlns:a16="http://schemas.microsoft.com/office/drawing/2014/main" id="{BFDF9025-8F65-4E1E-9CB2-23F732F99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17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3" name="Oval 4335">
                <a:extLst>
                  <a:ext uri="{FF2B5EF4-FFF2-40B4-BE49-F238E27FC236}">
                    <a16:creationId xmlns:a16="http://schemas.microsoft.com/office/drawing/2014/main" id="{7DE1F2E1-AC3F-464B-A1AF-B4FF263E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117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4" name="Freeform 4336">
                <a:extLst>
                  <a:ext uri="{FF2B5EF4-FFF2-40B4-BE49-F238E27FC236}">
                    <a16:creationId xmlns:a16="http://schemas.microsoft.com/office/drawing/2014/main" id="{83744161-2A5E-4C08-AA44-0B896D8D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1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5" name="Oval 4337">
                <a:extLst>
                  <a:ext uri="{FF2B5EF4-FFF2-40B4-BE49-F238E27FC236}">
                    <a16:creationId xmlns:a16="http://schemas.microsoft.com/office/drawing/2014/main" id="{8CA1F4C9-7422-40AF-A5C1-39D78FB28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14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6" name="Oval 4338">
                <a:extLst>
                  <a:ext uri="{FF2B5EF4-FFF2-40B4-BE49-F238E27FC236}">
                    <a16:creationId xmlns:a16="http://schemas.microsoft.com/office/drawing/2014/main" id="{A45D5FA6-121E-4035-BB57-6432CBF4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7" name="Oval 4339">
                <a:extLst>
                  <a:ext uri="{FF2B5EF4-FFF2-40B4-BE49-F238E27FC236}">
                    <a16:creationId xmlns:a16="http://schemas.microsoft.com/office/drawing/2014/main" id="{B8D63876-9FCF-46A5-A17A-69ED7D431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115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8" name="Freeform 4340">
                <a:extLst>
                  <a:ext uri="{FF2B5EF4-FFF2-40B4-BE49-F238E27FC236}">
                    <a16:creationId xmlns:a16="http://schemas.microsoft.com/office/drawing/2014/main" id="{28340E3D-3ED4-49C5-B80A-5B8303A38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15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9" name="Oval 4341">
                <a:extLst>
                  <a:ext uri="{FF2B5EF4-FFF2-40B4-BE49-F238E27FC236}">
                    <a16:creationId xmlns:a16="http://schemas.microsoft.com/office/drawing/2014/main" id="{279516AA-275B-4EC3-99E1-4CB6DE99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12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0" name="Oval 4342">
                <a:extLst>
                  <a:ext uri="{FF2B5EF4-FFF2-40B4-BE49-F238E27FC236}">
                    <a16:creationId xmlns:a16="http://schemas.microsoft.com/office/drawing/2014/main" id="{47BA4CE0-F8EF-4E5C-B1AE-76C49001F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1" name="Oval 4343">
                <a:extLst>
                  <a:ext uri="{FF2B5EF4-FFF2-40B4-BE49-F238E27FC236}">
                    <a16:creationId xmlns:a16="http://schemas.microsoft.com/office/drawing/2014/main" id="{E3685DDE-ACB3-4BEE-ADF5-5F762015A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1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2" name="Freeform 4344">
                <a:extLst>
                  <a:ext uri="{FF2B5EF4-FFF2-40B4-BE49-F238E27FC236}">
                    <a16:creationId xmlns:a16="http://schemas.microsoft.com/office/drawing/2014/main" id="{7739AF2F-9AF1-421C-B057-25813841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13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3" name="Oval 4345">
                <a:extLst>
                  <a:ext uri="{FF2B5EF4-FFF2-40B4-BE49-F238E27FC236}">
                    <a16:creationId xmlns:a16="http://schemas.microsoft.com/office/drawing/2014/main" id="{5362AA2D-6B11-4EA0-94BB-7F84705C0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14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4" name="Oval 4346">
                <a:extLst>
                  <a:ext uri="{FF2B5EF4-FFF2-40B4-BE49-F238E27FC236}">
                    <a16:creationId xmlns:a16="http://schemas.microsoft.com/office/drawing/2014/main" id="{9059354C-F90F-45A5-9D2D-F11BBC5C4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15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5" name="Oval 4347">
                <a:extLst>
                  <a:ext uri="{FF2B5EF4-FFF2-40B4-BE49-F238E27FC236}">
                    <a16:creationId xmlns:a16="http://schemas.microsoft.com/office/drawing/2014/main" id="{F251277C-848D-4077-9B8D-78F5BCD0F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15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6" name="Freeform 4348">
                <a:extLst>
                  <a:ext uri="{FF2B5EF4-FFF2-40B4-BE49-F238E27FC236}">
                    <a16:creationId xmlns:a16="http://schemas.microsoft.com/office/drawing/2014/main" id="{83E07EF3-D87C-4F54-A441-13416044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15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7" name="Oval 4349">
                <a:extLst>
                  <a:ext uri="{FF2B5EF4-FFF2-40B4-BE49-F238E27FC236}">
                    <a16:creationId xmlns:a16="http://schemas.microsoft.com/office/drawing/2014/main" id="{26324FC5-5A47-4BD9-934E-3C773F694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1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8" name="Oval 4350">
                <a:extLst>
                  <a:ext uri="{FF2B5EF4-FFF2-40B4-BE49-F238E27FC236}">
                    <a16:creationId xmlns:a16="http://schemas.microsoft.com/office/drawing/2014/main" id="{0A34F5EC-C7D7-4689-B388-4B4625E76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1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9" name="Oval 4351">
                <a:extLst>
                  <a:ext uri="{FF2B5EF4-FFF2-40B4-BE49-F238E27FC236}">
                    <a16:creationId xmlns:a16="http://schemas.microsoft.com/office/drawing/2014/main" id="{347A78A5-4CF5-4513-BC09-929431439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0" name="Freeform 4352">
                <a:extLst>
                  <a:ext uri="{FF2B5EF4-FFF2-40B4-BE49-F238E27FC236}">
                    <a16:creationId xmlns:a16="http://schemas.microsoft.com/office/drawing/2014/main" id="{270E0AD4-9424-4B5D-94A8-7C1C7DC9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13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1" name="Oval 4353">
                <a:extLst>
                  <a:ext uri="{FF2B5EF4-FFF2-40B4-BE49-F238E27FC236}">
                    <a16:creationId xmlns:a16="http://schemas.microsoft.com/office/drawing/2014/main" id="{B894A7C6-2FED-43AB-8436-D6025C685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1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2" name="Oval 4354">
                <a:extLst>
                  <a:ext uri="{FF2B5EF4-FFF2-40B4-BE49-F238E27FC236}">
                    <a16:creationId xmlns:a16="http://schemas.microsoft.com/office/drawing/2014/main" id="{FA7057FB-E792-4D81-8C77-78F3F1102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1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3" name="Oval 4355">
                <a:extLst>
                  <a:ext uri="{FF2B5EF4-FFF2-40B4-BE49-F238E27FC236}">
                    <a16:creationId xmlns:a16="http://schemas.microsoft.com/office/drawing/2014/main" id="{4155539A-ED92-4A6A-B7CD-7C61A7521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11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4" name="Freeform 4356">
                <a:extLst>
                  <a:ext uri="{FF2B5EF4-FFF2-40B4-BE49-F238E27FC236}">
                    <a16:creationId xmlns:a16="http://schemas.microsoft.com/office/drawing/2014/main" id="{91FE6253-A9E2-4BB4-9D04-34B90E19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1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5" name="Oval 4357">
                <a:extLst>
                  <a:ext uri="{FF2B5EF4-FFF2-40B4-BE49-F238E27FC236}">
                    <a16:creationId xmlns:a16="http://schemas.microsoft.com/office/drawing/2014/main" id="{A2DF4D5F-DC97-4BD8-B8BC-E71E8E7D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1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6" name="Oval 4358">
                <a:extLst>
                  <a:ext uri="{FF2B5EF4-FFF2-40B4-BE49-F238E27FC236}">
                    <a16:creationId xmlns:a16="http://schemas.microsoft.com/office/drawing/2014/main" id="{A84852FE-BCE5-49B0-9D5F-CB4A5B837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10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7" name="Oval 4359">
                <a:extLst>
                  <a:ext uri="{FF2B5EF4-FFF2-40B4-BE49-F238E27FC236}">
                    <a16:creationId xmlns:a16="http://schemas.microsoft.com/office/drawing/2014/main" id="{3FA4E75A-1053-41CC-80BB-211E85378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11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8" name="Freeform 4360">
                <a:extLst>
                  <a:ext uri="{FF2B5EF4-FFF2-40B4-BE49-F238E27FC236}">
                    <a16:creationId xmlns:a16="http://schemas.microsoft.com/office/drawing/2014/main" id="{146B5A85-5565-4D1B-9892-69DFABC82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11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9" name="Oval 4361">
                <a:extLst>
                  <a:ext uri="{FF2B5EF4-FFF2-40B4-BE49-F238E27FC236}">
                    <a16:creationId xmlns:a16="http://schemas.microsoft.com/office/drawing/2014/main" id="{CF79F8AF-A1D6-4B1D-B615-8FC1D69A4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09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0" name="Oval 4362">
                <a:extLst>
                  <a:ext uri="{FF2B5EF4-FFF2-40B4-BE49-F238E27FC236}">
                    <a16:creationId xmlns:a16="http://schemas.microsoft.com/office/drawing/2014/main" id="{0D17AC5A-D460-4FA4-9BD7-3090248D0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110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1" name="Oval 4363">
                <a:extLst>
                  <a:ext uri="{FF2B5EF4-FFF2-40B4-BE49-F238E27FC236}">
                    <a16:creationId xmlns:a16="http://schemas.microsoft.com/office/drawing/2014/main" id="{EB7168DC-ED48-43E2-9D57-DD81A09CE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10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2" name="Freeform 4364">
                <a:extLst>
                  <a:ext uri="{FF2B5EF4-FFF2-40B4-BE49-F238E27FC236}">
                    <a16:creationId xmlns:a16="http://schemas.microsoft.com/office/drawing/2014/main" id="{0AEE170A-17F7-4EF8-AA6C-8F98DBAB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10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3" name="Oval 4365">
                <a:extLst>
                  <a:ext uri="{FF2B5EF4-FFF2-40B4-BE49-F238E27FC236}">
                    <a16:creationId xmlns:a16="http://schemas.microsoft.com/office/drawing/2014/main" id="{CBAD2DE6-638C-4584-AF6F-4542AEC6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10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4" name="Oval 4366">
                <a:extLst>
                  <a:ext uri="{FF2B5EF4-FFF2-40B4-BE49-F238E27FC236}">
                    <a16:creationId xmlns:a16="http://schemas.microsoft.com/office/drawing/2014/main" id="{CB4379F1-C930-469F-AA52-763539B7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10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5" name="Oval 4367">
                <a:extLst>
                  <a:ext uri="{FF2B5EF4-FFF2-40B4-BE49-F238E27FC236}">
                    <a16:creationId xmlns:a16="http://schemas.microsoft.com/office/drawing/2014/main" id="{F30C03BA-6CA0-4D5A-B851-E7C8F4619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111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6" name="Freeform 4368">
                <a:extLst>
                  <a:ext uri="{FF2B5EF4-FFF2-40B4-BE49-F238E27FC236}">
                    <a16:creationId xmlns:a16="http://schemas.microsoft.com/office/drawing/2014/main" id="{3612DF6B-DCEA-4956-A30F-C4050E62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107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7" name="Oval 4369">
                <a:extLst>
                  <a:ext uri="{FF2B5EF4-FFF2-40B4-BE49-F238E27FC236}">
                    <a16:creationId xmlns:a16="http://schemas.microsoft.com/office/drawing/2014/main" id="{18EB2567-F42B-4B59-BEC7-257CACB2F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10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8" name="Oval 4370">
                <a:extLst>
                  <a:ext uri="{FF2B5EF4-FFF2-40B4-BE49-F238E27FC236}">
                    <a16:creationId xmlns:a16="http://schemas.microsoft.com/office/drawing/2014/main" id="{6EC551B4-0BDC-4148-9F6F-17353647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11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9" name="Oval 4371">
                <a:extLst>
                  <a:ext uri="{FF2B5EF4-FFF2-40B4-BE49-F238E27FC236}">
                    <a16:creationId xmlns:a16="http://schemas.microsoft.com/office/drawing/2014/main" id="{C3DBF0F1-BAFD-4011-A812-2D6454F0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1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0" name="Freeform 4372">
                <a:extLst>
                  <a:ext uri="{FF2B5EF4-FFF2-40B4-BE49-F238E27FC236}">
                    <a16:creationId xmlns:a16="http://schemas.microsoft.com/office/drawing/2014/main" id="{7787B3E5-118B-468D-8145-28A08073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1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1" name="Oval 4373">
                <a:extLst>
                  <a:ext uri="{FF2B5EF4-FFF2-40B4-BE49-F238E27FC236}">
                    <a16:creationId xmlns:a16="http://schemas.microsoft.com/office/drawing/2014/main" id="{0DC02183-DD26-4A73-B97B-08CF35642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11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2" name="Oval 4374">
                <a:extLst>
                  <a:ext uri="{FF2B5EF4-FFF2-40B4-BE49-F238E27FC236}">
                    <a16:creationId xmlns:a16="http://schemas.microsoft.com/office/drawing/2014/main" id="{B97F9ED0-310C-4F58-91D7-568E947B9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1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3" name="Oval 4375">
                <a:extLst>
                  <a:ext uri="{FF2B5EF4-FFF2-40B4-BE49-F238E27FC236}">
                    <a16:creationId xmlns:a16="http://schemas.microsoft.com/office/drawing/2014/main" id="{C72EAE13-B37D-4087-A854-48466149B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1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4" name="Freeform 4376">
                <a:extLst>
                  <a:ext uri="{FF2B5EF4-FFF2-40B4-BE49-F238E27FC236}">
                    <a16:creationId xmlns:a16="http://schemas.microsoft.com/office/drawing/2014/main" id="{75E46BC0-3EF4-46C5-A6D9-F2712D803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5" name="Oval 4377">
                <a:extLst>
                  <a:ext uri="{FF2B5EF4-FFF2-40B4-BE49-F238E27FC236}">
                    <a16:creationId xmlns:a16="http://schemas.microsoft.com/office/drawing/2014/main" id="{3E976931-DFC3-4592-9DF5-10CF951F7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1136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6" name="Oval 4378">
                <a:extLst>
                  <a:ext uri="{FF2B5EF4-FFF2-40B4-BE49-F238E27FC236}">
                    <a16:creationId xmlns:a16="http://schemas.microsoft.com/office/drawing/2014/main" id="{16E0973A-EDE2-4F34-BBD0-88D5A650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1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7" name="Oval 4379">
                <a:extLst>
                  <a:ext uri="{FF2B5EF4-FFF2-40B4-BE49-F238E27FC236}">
                    <a16:creationId xmlns:a16="http://schemas.microsoft.com/office/drawing/2014/main" id="{BF18CA35-B72C-49F7-ACB7-744EE334E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14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8" name="Freeform 4380">
                <a:extLst>
                  <a:ext uri="{FF2B5EF4-FFF2-40B4-BE49-F238E27FC236}">
                    <a16:creationId xmlns:a16="http://schemas.microsoft.com/office/drawing/2014/main" id="{B85D37D6-9529-4478-9523-31D5C41B6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4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9" name="Oval 4381">
                <a:extLst>
                  <a:ext uri="{FF2B5EF4-FFF2-40B4-BE49-F238E27FC236}">
                    <a16:creationId xmlns:a16="http://schemas.microsoft.com/office/drawing/2014/main" id="{B65947A0-394A-49D3-B816-7DD1FE04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131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0" name="Oval 4382">
                <a:extLst>
                  <a:ext uri="{FF2B5EF4-FFF2-40B4-BE49-F238E27FC236}">
                    <a16:creationId xmlns:a16="http://schemas.microsoft.com/office/drawing/2014/main" id="{B7673250-DC2E-4094-A01E-B9F90469C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1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1" name="Oval 4383">
                <a:extLst>
                  <a:ext uri="{FF2B5EF4-FFF2-40B4-BE49-F238E27FC236}">
                    <a16:creationId xmlns:a16="http://schemas.microsoft.com/office/drawing/2014/main" id="{A30732BC-C4B0-4CFC-98C2-BA8B9DF66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14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2" name="Freeform 4384">
                <a:extLst>
                  <a:ext uri="{FF2B5EF4-FFF2-40B4-BE49-F238E27FC236}">
                    <a16:creationId xmlns:a16="http://schemas.microsoft.com/office/drawing/2014/main" id="{10EBD084-1578-4F87-B5C3-5ACF32E4D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13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58 w 12"/>
                  <a:gd name="T5" fmla="*/ 77 h 12"/>
                  <a:gd name="T6" fmla="*/ 145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4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3" name="Oval 4385">
                <a:extLst>
                  <a:ext uri="{FF2B5EF4-FFF2-40B4-BE49-F238E27FC236}">
                    <a16:creationId xmlns:a16="http://schemas.microsoft.com/office/drawing/2014/main" id="{2FCBCA60-6636-4740-B062-C87048A5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136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4" name="Oval 4386">
                <a:extLst>
                  <a:ext uri="{FF2B5EF4-FFF2-40B4-BE49-F238E27FC236}">
                    <a16:creationId xmlns:a16="http://schemas.microsoft.com/office/drawing/2014/main" id="{22CDFED5-94EC-4CB4-A0E4-8180DB941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1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5" name="Oval 4387">
                <a:extLst>
                  <a:ext uri="{FF2B5EF4-FFF2-40B4-BE49-F238E27FC236}">
                    <a16:creationId xmlns:a16="http://schemas.microsoft.com/office/drawing/2014/main" id="{B4273D6E-E6D9-4893-B723-298955819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1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6" name="Freeform 4388">
                <a:extLst>
                  <a:ext uri="{FF2B5EF4-FFF2-40B4-BE49-F238E27FC236}">
                    <a16:creationId xmlns:a16="http://schemas.microsoft.com/office/drawing/2014/main" id="{59EA3776-403B-4020-9067-AF2BDEF2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144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6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7" name="Oval 4389">
                <a:extLst>
                  <a:ext uri="{FF2B5EF4-FFF2-40B4-BE49-F238E27FC236}">
                    <a16:creationId xmlns:a16="http://schemas.microsoft.com/office/drawing/2014/main" id="{3223982A-0D78-419E-85C0-70FC7B25E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114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8" name="Oval 4390">
                <a:extLst>
                  <a:ext uri="{FF2B5EF4-FFF2-40B4-BE49-F238E27FC236}">
                    <a16:creationId xmlns:a16="http://schemas.microsoft.com/office/drawing/2014/main" id="{E6C8B770-AF6C-4153-AC80-1A3B4D8A2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9" name="Oval 4391">
                <a:extLst>
                  <a:ext uri="{FF2B5EF4-FFF2-40B4-BE49-F238E27FC236}">
                    <a16:creationId xmlns:a16="http://schemas.microsoft.com/office/drawing/2014/main" id="{635C5A93-00AF-47B9-9959-E4D78184F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1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0" name="Freeform 4392">
                <a:extLst>
                  <a:ext uri="{FF2B5EF4-FFF2-40B4-BE49-F238E27FC236}">
                    <a16:creationId xmlns:a16="http://schemas.microsoft.com/office/drawing/2014/main" id="{FA081139-67EB-485F-BA6D-AE803EE4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15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1" name="Oval 4393">
                <a:extLst>
                  <a:ext uri="{FF2B5EF4-FFF2-40B4-BE49-F238E27FC236}">
                    <a16:creationId xmlns:a16="http://schemas.microsoft.com/office/drawing/2014/main" id="{6D921540-241E-4269-BC1D-3B98BF0BE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16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2" name="Oval 4394">
                <a:extLst>
                  <a:ext uri="{FF2B5EF4-FFF2-40B4-BE49-F238E27FC236}">
                    <a16:creationId xmlns:a16="http://schemas.microsoft.com/office/drawing/2014/main" id="{4D178CE8-BA77-4E38-B5C1-9FCE831F0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68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3" name="Oval 4395">
                <a:extLst>
                  <a:ext uri="{FF2B5EF4-FFF2-40B4-BE49-F238E27FC236}">
                    <a16:creationId xmlns:a16="http://schemas.microsoft.com/office/drawing/2014/main" id="{247A65CF-98C9-4804-92A2-F8DC1D35F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1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4" name="Freeform 4396">
                <a:extLst>
                  <a:ext uri="{FF2B5EF4-FFF2-40B4-BE49-F238E27FC236}">
                    <a16:creationId xmlns:a16="http://schemas.microsoft.com/office/drawing/2014/main" id="{237D1BC1-54E0-48CA-9AE5-5B686CE7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6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5" name="Oval 4397">
                <a:extLst>
                  <a:ext uri="{FF2B5EF4-FFF2-40B4-BE49-F238E27FC236}">
                    <a16:creationId xmlns:a16="http://schemas.microsoft.com/office/drawing/2014/main" id="{91EC8B94-A133-499E-9902-311DB4B81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179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6" name="Oval 4398">
                <a:extLst>
                  <a:ext uri="{FF2B5EF4-FFF2-40B4-BE49-F238E27FC236}">
                    <a16:creationId xmlns:a16="http://schemas.microsoft.com/office/drawing/2014/main" id="{1AC7C25C-F7DA-4FD5-AF82-3163B784C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1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7" name="Oval 4399">
                <a:extLst>
                  <a:ext uri="{FF2B5EF4-FFF2-40B4-BE49-F238E27FC236}">
                    <a16:creationId xmlns:a16="http://schemas.microsoft.com/office/drawing/2014/main" id="{FFAD178F-1975-47B0-B2F3-FB0EE7B52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1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8" name="Freeform 4400">
                <a:extLst>
                  <a:ext uri="{FF2B5EF4-FFF2-40B4-BE49-F238E27FC236}">
                    <a16:creationId xmlns:a16="http://schemas.microsoft.com/office/drawing/2014/main" id="{D984C077-3DBD-499C-8404-7DC1A0457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18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9" name="Oval 4401">
                <a:extLst>
                  <a:ext uri="{FF2B5EF4-FFF2-40B4-BE49-F238E27FC236}">
                    <a16:creationId xmlns:a16="http://schemas.microsoft.com/office/drawing/2014/main" id="{1DBEA401-4BD5-4EE1-9C9B-F4462B6A8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205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0" name="Oval 4402">
                <a:extLst>
                  <a:ext uri="{FF2B5EF4-FFF2-40B4-BE49-F238E27FC236}">
                    <a16:creationId xmlns:a16="http://schemas.microsoft.com/office/drawing/2014/main" id="{2D450AE4-90D4-488B-9E07-52B5B0655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2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1" name="Oval 4403">
                <a:extLst>
                  <a:ext uri="{FF2B5EF4-FFF2-40B4-BE49-F238E27FC236}">
                    <a16:creationId xmlns:a16="http://schemas.microsoft.com/office/drawing/2014/main" id="{5BFE2092-1C50-42AB-BA9F-59428732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2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2" name="Freeform 4404">
                <a:extLst>
                  <a:ext uri="{FF2B5EF4-FFF2-40B4-BE49-F238E27FC236}">
                    <a16:creationId xmlns:a16="http://schemas.microsoft.com/office/drawing/2014/main" id="{7E393056-B028-4C7E-A3A2-FC3992B9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2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3" name="Oval 4405">
                <a:extLst>
                  <a:ext uri="{FF2B5EF4-FFF2-40B4-BE49-F238E27FC236}">
                    <a16:creationId xmlns:a16="http://schemas.microsoft.com/office/drawing/2014/main" id="{9B8F81EE-45A4-4FCF-A1BB-C0CF49AA3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2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4" name="Oval 4406">
                <a:extLst>
                  <a:ext uri="{FF2B5EF4-FFF2-40B4-BE49-F238E27FC236}">
                    <a16:creationId xmlns:a16="http://schemas.microsoft.com/office/drawing/2014/main" id="{8E59329B-B172-456B-8DAA-4A8D8988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2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5" name="Oval 4407">
                <a:extLst>
                  <a:ext uri="{FF2B5EF4-FFF2-40B4-BE49-F238E27FC236}">
                    <a16:creationId xmlns:a16="http://schemas.microsoft.com/office/drawing/2014/main" id="{C2FA66B3-60A4-4C5E-AC97-76701BFDC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2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6" name="Freeform 4408">
                <a:extLst>
                  <a:ext uri="{FF2B5EF4-FFF2-40B4-BE49-F238E27FC236}">
                    <a16:creationId xmlns:a16="http://schemas.microsoft.com/office/drawing/2014/main" id="{9766D993-CF66-43EF-B289-28B1D3FB1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248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7" name="Oval 4409">
                <a:extLst>
                  <a:ext uri="{FF2B5EF4-FFF2-40B4-BE49-F238E27FC236}">
                    <a16:creationId xmlns:a16="http://schemas.microsoft.com/office/drawing/2014/main" id="{F849A841-9441-454C-990E-E3E598649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275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8" name="Oval 4410">
                <a:extLst>
                  <a:ext uri="{FF2B5EF4-FFF2-40B4-BE49-F238E27FC236}">
                    <a16:creationId xmlns:a16="http://schemas.microsoft.com/office/drawing/2014/main" id="{C4FE9B5C-C45F-45D6-BA45-C1CDDFE4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9" name="Oval 4411">
                <a:extLst>
                  <a:ext uri="{FF2B5EF4-FFF2-40B4-BE49-F238E27FC236}">
                    <a16:creationId xmlns:a16="http://schemas.microsoft.com/office/drawing/2014/main" id="{E358516D-6D4F-43F2-9E36-7ECAC7E1F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0" name="Freeform 4412">
                <a:extLst>
                  <a:ext uri="{FF2B5EF4-FFF2-40B4-BE49-F238E27FC236}">
                    <a16:creationId xmlns:a16="http://schemas.microsoft.com/office/drawing/2014/main" id="{A203C814-925A-4D60-BED5-46724C635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2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1" name="Oval 4413">
                <a:extLst>
                  <a:ext uri="{FF2B5EF4-FFF2-40B4-BE49-F238E27FC236}">
                    <a16:creationId xmlns:a16="http://schemas.microsoft.com/office/drawing/2014/main" id="{4057F192-07B3-4BED-BAF0-F48219857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31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2" name="Oval 4414">
                <a:extLst>
                  <a:ext uri="{FF2B5EF4-FFF2-40B4-BE49-F238E27FC236}">
                    <a16:creationId xmlns:a16="http://schemas.microsoft.com/office/drawing/2014/main" id="{E382F588-A0C8-4CE9-B6A5-3B5B3E6B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3" name="Oval 4415">
                <a:extLst>
                  <a:ext uri="{FF2B5EF4-FFF2-40B4-BE49-F238E27FC236}">
                    <a16:creationId xmlns:a16="http://schemas.microsoft.com/office/drawing/2014/main" id="{6032E8A3-8C2E-4815-B088-4C1DC0312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3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4" name="Freeform 4416">
                <a:extLst>
                  <a:ext uri="{FF2B5EF4-FFF2-40B4-BE49-F238E27FC236}">
                    <a16:creationId xmlns:a16="http://schemas.microsoft.com/office/drawing/2014/main" id="{96E99E75-4971-4F2C-9FDD-D311374CB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32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5" name="Oval 4417">
                <a:extLst>
                  <a:ext uri="{FF2B5EF4-FFF2-40B4-BE49-F238E27FC236}">
                    <a16:creationId xmlns:a16="http://schemas.microsoft.com/office/drawing/2014/main" id="{F7C93CC5-DF55-45DB-838C-268852D91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352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6" name="Oval 4418">
                <a:extLst>
                  <a:ext uri="{FF2B5EF4-FFF2-40B4-BE49-F238E27FC236}">
                    <a16:creationId xmlns:a16="http://schemas.microsoft.com/office/drawing/2014/main" id="{ED0B1104-1244-49CC-8D62-648B7E9AD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36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7" name="Oval 4419">
                <a:extLst>
                  <a:ext uri="{FF2B5EF4-FFF2-40B4-BE49-F238E27FC236}">
                    <a16:creationId xmlns:a16="http://schemas.microsoft.com/office/drawing/2014/main" id="{0658F355-8018-46E9-9A8C-D72FDBAD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3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8" name="Freeform 4420">
                <a:extLst>
                  <a:ext uri="{FF2B5EF4-FFF2-40B4-BE49-F238E27FC236}">
                    <a16:creationId xmlns:a16="http://schemas.microsoft.com/office/drawing/2014/main" id="{BE282F78-D4BA-46E4-8D25-2F769CA89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36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9" name="Oval 4421">
                <a:extLst>
                  <a:ext uri="{FF2B5EF4-FFF2-40B4-BE49-F238E27FC236}">
                    <a16:creationId xmlns:a16="http://schemas.microsoft.com/office/drawing/2014/main" id="{0E7E0037-D4DC-417C-8677-D27777D5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39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0" name="Oval 4422">
                <a:extLst>
                  <a:ext uri="{FF2B5EF4-FFF2-40B4-BE49-F238E27FC236}">
                    <a16:creationId xmlns:a16="http://schemas.microsoft.com/office/drawing/2014/main" id="{56CCE69D-65F8-4D69-B0E5-2985A9662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1" name="Oval 4423">
                <a:extLst>
                  <a:ext uri="{FF2B5EF4-FFF2-40B4-BE49-F238E27FC236}">
                    <a16:creationId xmlns:a16="http://schemas.microsoft.com/office/drawing/2014/main" id="{3AF285FA-7B3D-4B4E-A456-14199C5E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4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2" name="Freeform 4424">
                <a:extLst>
                  <a:ext uri="{FF2B5EF4-FFF2-40B4-BE49-F238E27FC236}">
                    <a16:creationId xmlns:a16="http://schemas.microsoft.com/office/drawing/2014/main" id="{5097E1A1-D342-40D4-80B0-412DD5C7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40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3" name="Oval 4425">
                <a:extLst>
                  <a:ext uri="{FF2B5EF4-FFF2-40B4-BE49-F238E27FC236}">
                    <a16:creationId xmlns:a16="http://schemas.microsoft.com/office/drawing/2014/main" id="{04545E01-0098-4E86-8E26-65662AE8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4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4" name="Oval 4426">
                <a:extLst>
                  <a:ext uri="{FF2B5EF4-FFF2-40B4-BE49-F238E27FC236}">
                    <a16:creationId xmlns:a16="http://schemas.microsoft.com/office/drawing/2014/main" id="{55F2A01C-B709-4E3B-8BA9-BA30E86CF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5" name="Oval 4427">
                <a:extLst>
                  <a:ext uri="{FF2B5EF4-FFF2-40B4-BE49-F238E27FC236}">
                    <a16:creationId xmlns:a16="http://schemas.microsoft.com/office/drawing/2014/main" id="{C7A68DB4-EB9F-420F-8FCF-5F24E391C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44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6" name="Freeform 4428">
                <a:extLst>
                  <a:ext uri="{FF2B5EF4-FFF2-40B4-BE49-F238E27FC236}">
                    <a16:creationId xmlns:a16="http://schemas.microsoft.com/office/drawing/2014/main" id="{87232534-6D0B-47AF-AF3F-A24E2C963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440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7" name="Oval 4429">
                <a:extLst>
                  <a:ext uri="{FF2B5EF4-FFF2-40B4-BE49-F238E27FC236}">
                    <a16:creationId xmlns:a16="http://schemas.microsoft.com/office/drawing/2014/main" id="{298E4CDB-C8CD-4444-B23F-152BB3B56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7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8" name="Oval 4430">
                <a:extLst>
                  <a:ext uri="{FF2B5EF4-FFF2-40B4-BE49-F238E27FC236}">
                    <a16:creationId xmlns:a16="http://schemas.microsoft.com/office/drawing/2014/main" id="{0CED16ED-C09F-4FB8-996C-DCBDEBB24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48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9" name="Oval 4431">
                <a:extLst>
                  <a:ext uri="{FF2B5EF4-FFF2-40B4-BE49-F238E27FC236}">
                    <a16:creationId xmlns:a16="http://schemas.microsoft.com/office/drawing/2014/main" id="{0F38C917-1D34-4CC3-BE61-F370F4958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4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0" name="Freeform 4432">
                <a:extLst>
                  <a:ext uri="{FF2B5EF4-FFF2-40B4-BE49-F238E27FC236}">
                    <a16:creationId xmlns:a16="http://schemas.microsoft.com/office/drawing/2014/main" id="{CC83E930-15A1-4AB6-85B3-29448E30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48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1" name="Oval 4433">
                <a:extLst>
                  <a:ext uri="{FF2B5EF4-FFF2-40B4-BE49-F238E27FC236}">
                    <a16:creationId xmlns:a16="http://schemas.microsoft.com/office/drawing/2014/main" id="{A5C6F59C-6CBA-4583-B1CD-09743B9E4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1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2" name="Oval 4434">
                <a:extLst>
                  <a:ext uri="{FF2B5EF4-FFF2-40B4-BE49-F238E27FC236}">
                    <a16:creationId xmlns:a16="http://schemas.microsoft.com/office/drawing/2014/main" id="{552EC2FB-9FB2-45C9-9F78-4211AEA3C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3" name="Oval 4435">
                <a:extLst>
                  <a:ext uri="{FF2B5EF4-FFF2-40B4-BE49-F238E27FC236}">
                    <a16:creationId xmlns:a16="http://schemas.microsoft.com/office/drawing/2014/main" id="{08ACA0D0-6626-42DC-8230-DD4614C97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4" name="Freeform 4436">
                <a:extLst>
                  <a:ext uri="{FF2B5EF4-FFF2-40B4-BE49-F238E27FC236}">
                    <a16:creationId xmlns:a16="http://schemas.microsoft.com/office/drawing/2014/main" id="{DB086ACD-5A5B-4951-BDB6-3B04D3022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520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66 h 11"/>
                  <a:gd name="T4" fmla="*/ 16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5" name="Oval 4437">
                <a:extLst>
                  <a:ext uri="{FF2B5EF4-FFF2-40B4-BE49-F238E27FC236}">
                    <a16:creationId xmlns:a16="http://schemas.microsoft.com/office/drawing/2014/main" id="{035E4EEA-00F7-49FF-ADB2-94612FD30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54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6" name="Oval 4438">
                <a:extLst>
                  <a:ext uri="{FF2B5EF4-FFF2-40B4-BE49-F238E27FC236}">
                    <a16:creationId xmlns:a16="http://schemas.microsoft.com/office/drawing/2014/main" id="{F66F4C9B-7C22-4B6E-A0D2-3E0A76DB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5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7" name="Oval 4439">
                <a:extLst>
                  <a:ext uri="{FF2B5EF4-FFF2-40B4-BE49-F238E27FC236}">
                    <a16:creationId xmlns:a16="http://schemas.microsoft.com/office/drawing/2014/main" id="{12AF9A13-414A-4FAE-97E2-093B710AE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8" name="Freeform 4440">
                <a:extLst>
                  <a:ext uri="{FF2B5EF4-FFF2-40B4-BE49-F238E27FC236}">
                    <a16:creationId xmlns:a16="http://schemas.microsoft.com/office/drawing/2014/main" id="{81651B9D-3E43-4469-98D0-0BF4DB30A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5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9" name="Oval 4441">
                <a:extLst>
                  <a:ext uri="{FF2B5EF4-FFF2-40B4-BE49-F238E27FC236}">
                    <a16:creationId xmlns:a16="http://schemas.microsoft.com/office/drawing/2014/main" id="{E242497A-0C4C-4CBB-B186-42AEF450A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0" name="Oval 4442">
                <a:extLst>
                  <a:ext uri="{FF2B5EF4-FFF2-40B4-BE49-F238E27FC236}">
                    <a16:creationId xmlns:a16="http://schemas.microsoft.com/office/drawing/2014/main" id="{9EFD3863-6FE7-42FB-89A7-5D3B1A2F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1" name="Oval 4443">
                <a:extLst>
                  <a:ext uri="{FF2B5EF4-FFF2-40B4-BE49-F238E27FC236}">
                    <a16:creationId xmlns:a16="http://schemas.microsoft.com/office/drawing/2014/main" id="{96F7A150-97BF-49F6-8488-87242CC94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1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2" name="Freeform 4444">
                <a:extLst>
                  <a:ext uri="{FF2B5EF4-FFF2-40B4-BE49-F238E27FC236}">
                    <a16:creationId xmlns:a16="http://schemas.microsoft.com/office/drawing/2014/main" id="{A6912A50-0F54-4B69-AAC3-11104482F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58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3" name="Oval 4445">
                <a:extLst>
                  <a:ext uri="{FF2B5EF4-FFF2-40B4-BE49-F238E27FC236}">
                    <a16:creationId xmlns:a16="http://schemas.microsoft.com/office/drawing/2014/main" id="{C37F8FCA-4DCD-4510-9276-B32E27EA3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60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4" name="Oval 4446">
                <a:extLst>
                  <a:ext uri="{FF2B5EF4-FFF2-40B4-BE49-F238E27FC236}">
                    <a16:creationId xmlns:a16="http://schemas.microsoft.com/office/drawing/2014/main" id="{8B310AB3-B60C-4058-870C-B7AA8FEA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6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5" name="Oval 4447">
                <a:extLst>
                  <a:ext uri="{FF2B5EF4-FFF2-40B4-BE49-F238E27FC236}">
                    <a16:creationId xmlns:a16="http://schemas.microsoft.com/office/drawing/2014/main" id="{AB878AAA-6C67-4B48-AD72-D107CA6AE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62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6" name="Freeform 4448">
                <a:extLst>
                  <a:ext uri="{FF2B5EF4-FFF2-40B4-BE49-F238E27FC236}">
                    <a16:creationId xmlns:a16="http://schemas.microsoft.com/office/drawing/2014/main" id="{FBDB3AFD-103D-4E97-97AE-7481E7D4F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7" name="Oval 4449">
                <a:extLst>
                  <a:ext uri="{FF2B5EF4-FFF2-40B4-BE49-F238E27FC236}">
                    <a16:creationId xmlns:a16="http://schemas.microsoft.com/office/drawing/2014/main" id="{9764D5E8-453D-42A1-B8A4-B654518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63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8" name="Oval 4450">
                <a:extLst>
                  <a:ext uri="{FF2B5EF4-FFF2-40B4-BE49-F238E27FC236}">
                    <a16:creationId xmlns:a16="http://schemas.microsoft.com/office/drawing/2014/main" id="{3AFE5DF4-F272-49A7-AEB9-896CA9D99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6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9" name="Oval 4451">
                <a:extLst>
                  <a:ext uri="{FF2B5EF4-FFF2-40B4-BE49-F238E27FC236}">
                    <a16:creationId xmlns:a16="http://schemas.microsoft.com/office/drawing/2014/main" id="{380D849C-1E6A-4C36-8A75-7DDAADACC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6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0" name="Freeform 4452">
                <a:extLst>
                  <a:ext uri="{FF2B5EF4-FFF2-40B4-BE49-F238E27FC236}">
                    <a16:creationId xmlns:a16="http://schemas.microsoft.com/office/drawing/2014/main" id="{4581788E-A046-4CBE-B2FA-D3DC2D3D4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6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1" name="Oval 4453">
                <a:extLst>
                  <a:ext uri="{FF2B5EF4-FFF2-40B4-BE49-F238E27FC236}">
                    <a16:creationId xmlns:a16="http://schemas.microsoft.com/office/drawing/2014/main" id="{7526780B-2C70-4AE8-97B5-4D0E0E467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65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2" name="Oval 4454">
                <a:extLst>
                  <a:ext uri="{FF2B5EF4-FFF2-40B4-BE49-F238E27FC236}">
                    <a16:creationId xmlns:a16="http://schemas.microsoft.com/office/drawing/2014/main" id="{F7661A85-A2F3-4BDD-BBF1-EE39D766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6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3" name="Oval 4455">
                <a:extLst>
                  <a:ext uri="{FF2B5EF4-FFF2-40B4-BE49-F238E27FC236}">
                    <a16:creationId xmlns:a16="http://schemas.microsoft.com/office/drawing/2014/main" id="{80CB7E27-FC9C-42F5-9DA7-7CC18E004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6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2" name="Group 4456">
              <a:extLst>
                <a:ext uri="{FF2B5EF4-FFF2-40B4-BE49-F238E27FC236}">
                  <a16:creationId xmlns:a16="http://schemas.microsoft.com/office/drawing/2014/main" id="{39838240-3317-415A-BDC2-DD372AEEA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5" y="1152"/>
              <a:ext cx="510" cy="565"/>
              <a:chOff x="1985" y="1152"/>
              <a:chExt cx="510" cy="565"/>
            </a:xfrm>
          </p:grpSpPr>
          <p:sp>
            <p:nvSpPr>
              <p:cNvPr id="49694" name="Freeform 4457">
                <a:extLst>
                  <a:ext uri="{FF2B5EF4-FFF2-40B4-BE49-F238E27FC236}">
                    <a16:creationId xmlns:a16="http://schemas.microsoft.com/office/drawing/2014/main" id="{3319BD58-7DDB-412C-9584-A6A19A575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661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5" name="Oval 4458">
                <a:extLst>
                  <a:ext uri="{FF2B5EF4-FFF2-40B4-BE49-F238E27FC236}">
                    <a16:creationId xmlns:a16="http://schemas.microsoft.com/office/drawing/2014/main" id="{D2F60341-9832-414E-A6DA-3DC247073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66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6" name="Oval 4459">
                <a:extLst>
                  <a:ext uri="{FF2B5EF4-FFF2-40B4-BE49-F238E27FC236}">
                    <a16:creationId xmlns:a16="http://schemas.microsoft.com/office/drawing/2014/main" id="{634AF534-C22E-46E8-9610-695700945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7" name="Oval 4460">
                <a:extLst>
                  <a:ext uri="{FF2B5EF4-FFF2-40B4-BE49-F238E27FC236}">
                    <a16:creationId xmlns:a16="http://schemas.microsoft.com/office/drawing/2014/main" id="{46088148-7EAB-48DD-BBCF-AA378FB3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8" name="Freeform 4461">
                <a:extLst>
                  <a:ext uri="{FF2B5EF4-FFF2-40B4-BE49-F238E27FC236}">
                    <a16:creationId xmlns:a16="http://schemas.microsoft.com/office/drawing/2014/main" id="{B2EE6247-42D9-4B5F-BD19-CC67907AA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67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9" name="Oval 4462">
                <a:extLst>
                  <a:ext uri="{FF2B5EF4-FFF2-40B4-BE49-F238E27FC236}">
                    <a16:creationId xmlns:a16="http://schemas.microsoft.com/office/drawing/2014/main" id="{ECF62D88-6CE2-4C6F-A9F9-7BAB0B371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67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0" name="Oval 4463">
                <a:extLst>
                  <a:ext uri="{FF2B5EF4-FFF2-40B4-BE49-F238E27FC236}">
                    <a16:creationId xmlns:a16="http://schemas.microsoft.com/office/drawing/2014/main" id="{21DC25CD-DAFD-47A2-B1A7-8D1A7F9AA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6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1" name="Oval 4464">
                <a:extLst>
                  <a:ext uri="{FF2B5EF4-FFF2-40B4-BE49-F238E27FC236}">
                    <a16:creationId xmlns:a16="http://schemas.microsoft.com/office/drawing/2014/main" id="{96EA0EF7-5B76-4A86-8FE6-450EEC3B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2" name="Freeform 4465">
                <a:extLst>
                  <a:ext uri="{FF2B5EF4-FFF2-40B4-BE49-F238E27FC236}">
                    <a16:creationId xmlns:a16="http://schemas.microsoft.com/office/drawing/2014/main" id="{61DD34A9-A90A-4438-B436-8D266E7F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6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3" name="Oval 4466">
                <a:extLst>
                  <a:ext uri="{FF2B5EF4-FFF2-40B4-BE49-F238E27FC236}">
                    <a16:creationId xmlns:a16="http://schemas.microsoft.com/office/drawing/2014/main" id="{DF7FC8A2-B964-4F20-85B5-E8643D596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67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4" name="Oval 4467">
                <a:extLst>
                  <a:ext uri="{FF2B5EF4-FFF2-40B4-BE49-F238E27FC236}">
                    <a16:creationId xmlns:a16="http://schemas.microsoft.com/office/drawing/2014/main" id="{BD98AE46-9EFB-4486-A3A3-DECEB3C4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6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5" name="Oval 4468">
                <a:extLst>
                  <a:ext uri="{FF2B5EF4-FFF2-40B4-BE49-F238E27FC236}">
                    <a16:creationId xmlns:a16="http://schemas.microsoft.com/office/drawing/2014/main" id="{1F51CE9D-E5A1-40F4-A2DE-088E1F303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6" name="Freeform 4469">
                <a:extLst>
                  <a:ext uri="{FF2B5EF4-FFF2-40B4-BE49-F238E27FC236}">
                    <a16:creationId xmlns:a16="http://schemas.microsoft.com/office/drawing/2014/main" id="{748B471F-8BF9-4829-A95A-56AC2EBD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6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7" name="Oval 4470">
                <a:extLst>
                  <a:ext uri="{FF2B5EF4-FFF2-40B4-BE49-F238E27FC236}">
                    <a16:creationId xmlns:a16="http://schemas.microsoft.com/office/drawing/2014/main" id="{FABADC39-847B-4B8A-95BB-B331AB04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66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8" name="Oval 4471">
                <a:extLst>
                  <a:ext uri="{FF2B5EF4-FFF2-40B4-BE49-F238E27FC236}">
                    <a16:creationId xmlns:a16="http://schemas.microsoft.com/office/drawing/2014/main" id="{F35AF1CF-B0EC-439A-9768-BD815EDBD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9" name="Oval 4472">
                <a:extLst>
                  <a:ext uri="{FF2B5EF4-FFF2-40B4-BE49-F238E27FC236}">
                    <a16:creationId xmlns:a16="http://schemas.microsoft.com/office/drawing/2014/main" id="{B764AEC2-93F6-4C22-BCE7-BEDC382C3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16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0" name="Freeform 4473">
                <a:extLst>
                  <a:ext uri="{FF2B5EF4-FFF2-40B4-BE49-F238E27FC236}">
                    <a16:creationId xmlns:a16="http://schemas.microsoft.com/office/drawing/2014/main" id="{D1F124A8-DA72-4F01-A5A1-985EE9B5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67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1" name="Oval 4474">
                <a:extLst>
                  <a:ext uri="{FF2B5EF4-FFF2-40B4-BE49-F238E27FC236}">
                    <a16:creationId xmlns:a16="http://schemas.microsoft.com/office/drawing/2014/main" id="{819B152F-20B3-4C28-9ED7-85919C5E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653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2" name="Oval 4475">
                <a:extLst>
                  <a:ext uri="{FF2B5EF4-FFF2-40B4-BE49-F238E27FC236}">
                    <a16:creationId xmlns:a16="http://schemas.microsoft.com/office/drawing/2014/main" id="{83460458-427F-464D-90F2-620ED54E1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166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3" name="Oval 4476">
                <a:extLst>
                  <a:ext uri="{FF2B5EF4-FFF2-40B4-BE49-F238E27FC236}">
                    <a16:creationId xmlns:a16="http://schemas.microsoft.com/office/drawing/2014/main" id="{64C56217-3A7C-4117-9B57-05E32C0E5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6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4" name="Freeform 4477">
                <a:extLst>
                  <a:ext uri="{FF2B5EF4-FFF2-40B4-BE49-F238E27FC236}">
                    <a16:creationId xmlns:a16="http://schemas.microsoft.com/office/drawing/2014/main" id="{2605DC45-D5F0-49BF-AEE6-5BD1DF74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66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5" name="Oval 4478">
                <a:extLst>
                  <a:ext uri="{FF2B5EF4-FFF2-40B4-BE49-F238E27FC236}">
                    <a16:creationId xmlns:a16="http://schemas.microsoft.com/office/drawing/2014/main" id="{4B2C5266-BB7F-4AFE-A9AA-5E43CA2F2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63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6" name="Oval 4479">
                <a:extLst>
                  <a:ext uri="{FF2B5EF4-FFF2-40B4-BE49-F238E27FC236}">
                    <a16:creationId xmlns:a16="http://schemas.microsoft.com/office/drawing/2014/main" id="{E59AB604-DB81-497D-90C0-CAEA8BAF9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64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7" name="Oval 4480">
                <a:extLst>
                  <a:ext uri="{FF2B5EF4-FFF2-40B4-BE49-F238E27FC236}">
                    <a16:creationId xmlns:a16="http://schemas.microsoft.com/office/drawing/2014/main" id="{4EB9A1AD-3DCB-4585-995C-B4C181287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6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8" name="Freeform 4481">
                <a:extLst>
                  <a:ext uri="{FF2B5EF4-FFF2-40B4-BE49-F238E27FC236}">
                    <a16:creationId xmlns:a16="http://schemas.microsoft.com/office/drawing/2014/main" id="{B8D11270-9AA5-4AF5-856D-1223AB23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64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9" name="Oval 4482">
                <a:extLst>
                  <a:ext uri="{FF2B5EF4-FFF2-40B4-BE49-F238E27FC236}">
                    <a16:creationId xmlns:a16="http://schemas.microsoft.com/office/drawing/2014/main" id="{7C34E492-8B18-45F1-AC3A-4C4A50F12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1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0" name="Oval 4483">
                <a:extLst>
                  <a:ext uri="{FF2B5EF4-FFF2-40B4-BE49-F238E27FC236}">
                    <a16:creationId xmlns:a16="http://schemas.microsoft.com/office/drawing/2014/main" id="{1F24BFF8-586F-4CB2-A143-A880AC320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1" name="Oval 4484">
                <a:extLst>
                  <a:ext uri="{FF2B5EF4-FFF2-40B4-BE49-F238E27FC236}">
                    <a16:creationId xmlns:a16="http://schemas.microsoft.com/office/drawing/2014/main" id="{34903F0A-4DDC-41C7-8B76-4F15D4704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6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2" name="Freeform 4485">
                <a:extLst>
                  <a:ext uri="{FF2B5EF4-FFF2-40B4-BE49-F238E27FC236}">
                    <a16:creationId xmlns:a16="http://schemas.microsoft.com/office/drawing/2014/main" id="{7B2E883C-16F5-4850-AFAA-89FEC0AD3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3" name="Oval 4486">
                <a:extLst>
                  <a:ext uri="{FF2B5EF4-FFF2-40B4-BE49-F238E27FC236}">
                    <a16:creationId xmlns:a16="http://schemas.microsoft.com/office/drawing/2014/main" id="{92713B1D-1061-421D-836B-8F190B7E1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4" name="Oval 4487">
                <a:extLst>
                  <a:ext uri="{FF2B5EF4-FFF2-40B4-BE49-F238E27FC236}">
                    <a16:creationId xmlns:a16="http://schemas.microsoft.com/office/drawing/2014/main" id="{DA0FE273-1389-4DA5-B080-2773B4E9F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5" name="Oval 4488">
                <a:extLst>
                  <a:ext uri="{FF2B5EF4-FFF2-40B4-BE49-F238E27FC236}">
                    <a16:creationId xmlns:a16="http://schemas.microsoft.com/office/drawing/2014/main" id="{7A9B01F9-47B4-4E59-B33B-DEEE359C9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58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6" name="Freeform 4489">
                <a:extLst>
                  <a:ext uri="{FF2B5EF4-FFF2-40B4-BE49-F238E27FC236}">
                    <a16:creationId xmlns:a16="http://schemas.microsoft.com/office/drawing/2014/main" id="{1118B32C-215F-47DB-81EA-767CF18E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58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7" name="Oval 4490">
                <a:extLst>
                  <a:ext uri="{FF2B5EF4-FFF2-40B4-BE49-F238E27FC236}">
                    <a16:creationId xmlns:a16="http://schemas.microsoft.com/office/drawing/2014/main" id="{0EEA5509-C09A-45E8-9CFE-9036137DB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54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8" name="Oval 4491">
                <a:extLst>
                  <a:ext uri="{FF2B5EF4-FFF2-40B4-BE49-F238E27FC236}">
                    <a16:creationId xmlns:a16="http://schemas.microsoft.com/office/drawing/2014/main" id="{AEB90A2B-E0B5-455D-829A-CC5CD383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5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9" name="Oval 4492">
                <a:extLst>
                  <a:ext uri="{FF2B5EF4-FFF2-40B4-BE49-F238E27FC236}">
                    <a16:creationId xmlns:a16="http://schemas.microsoft.com/office/drawing/2014/main" id="{068C996B-0040-40B7-8005-F91B85BC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0" name="Freeform 4493">
                <a:extLst>
                  <a:ext uri="{FF2B5EF4-FFF2-40B4-BE49-F238E27FC236}">
                    <a16:creationId xmlns:a16="http://schemas.microsoft.com/office/drawing/2014/main" id="{6AF3667A-3071-436F-9E63-F1FD50256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55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1" name="Oval 4494">
                <a:extLst>
                  <a:ext uri="{FF2B5EF4-FFF2-40B4-BE49-F238E27FC236}">
                    <a16:creationId xmlns:a16="http://schemas.microsoft.com/office/drawing/2014/main" id="{F8048E20-4A2B-4355-8D83-553BA0889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50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2" name="Oval 4495">
                <a:extLst>
                  <a:ext uri="{FF2B5EF4-FFF2-40B4-BE49-F238E27FC236}">
                    <a16:creationId xmlns:a16="http://schemas.microsoft.com/office/drawing/2014/main" id="{EE945F8F-1466-4B04-ACF8-6298ED60A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3" name="Oval 4496">
                <a:extLst>
                  <a:ext uri="{FF2B5EF4-FFF2-40B4-BE49-F238E27FC236}">
                    <a16:creationId xmlns:a16="http://schemas.microsoft.com/office/drawing/2014/main" id="{70C1E0AF-16F5-4FE6-987C-7486BEB2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4" name="Freeform 4497">
                <a:extLst>
                  <a:ext uri="{FF2B5EF4-FFF2-40B4-BE49-F238E27FC236}">
                    <a16:creationId xmlns:a16="http://schemas.microsoft.com/office/drawing/2014/main" id="{8FE19313-579F-4B96-825B-62C6C3F4B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51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5" name="Oval 4498">
                <a:extLst>
                  <a:ext uri="{FF2B5EF4-FFF2-40B4-BE49-F238E27FC236}">
                    <a16:creationId xmlns:a16="http://schemas.microsoft.com/office/drawing/2014/main" id="{AF46F071-FFFA-47DD-B77C-E8A75A4E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46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6" name="Oval 4499">
                <a:extLst>
                  <a:ext uri="{FF2B5EF4-FFF2-40B4-BE49-F238E27FC236}">
                    <a16:creationId xmlns:a16="http://schemas.microsoft.com/office/drawing/2014/main" id="{1E8A3B00-D6F2-4042-B934-3262F22B8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4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7" name="Oval 4500">
                <a:extLst>
                  <a:ext uri="{FF2B5EF4-FFF2-40B4-BE49-F238E27FC236}">
                    <a16:creationId xmlns:a16="http://schemas.microsoft.com/office/drawing/2014/main" id="{4AB8038A-8185-4036-9F98-3131CA285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47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8" name="Freeform 4501">
                <a:extLst>
                  <a:ext uri="{FF2B5EF4-FFF2-40B4-BE49-F238E27FC236}">
                    <a16:creationId xmlns:a16="http://schemas.microsoft.com/office/drawing/2014/main" id="{78CDBAAC-7CCA-407A-9580-AA0BAFB83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46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9" name="Oval 4502">
                <a:extLst>
                  <a:ext uri="{FF2B5EF4-FFF2-40B4-BE49-F238E27FC236}">
                    <a16:creationId xmlns:a16="http://schemas.microsoft.com/office/drawing/2014/main" id="{FE297943-4704-45A3-90A2-8E1781A83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4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0" name="Oval 4503">
                <a:extLst>
                  <a:ext uri="{FF2B5EF4-FFF2-40B4-BE49-F238E27FC236}">
                    <a16:creationId xmlns:a16="http://schemas.microsoft.com/office/drawing/2014/main" id="{26A17C09-8B61-415C-9720-7ABFD860E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4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1" name="Oval 4504">
                <a:extLst>
                  <a:ext uri="{FF2B5EF4-FFF2-40B4-BE49-F238E27FC236}">
                    <a16:creationId xmlns:a16="http://schemas.microsoft.com/office/drawing/2014/main" id="{EAB2A04E-6EDB-47B7-BBDE-929D67BC2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2" name="Freeform 4505">
                <a:extLst>
                  <a:ext uri="{FF2B5EF4-FFF2-40B4-BE49-F238E27FC236}">
                    <a16:creationId xmlns:a16="http://schemas.microsoft.com/office/drawing/2014/main" id="{DFE9B645-4D07-46DA-9890-236693537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3" name="Oval 4506">
                <a:extLst>
                  <a:ext uri="{FF2B5EF4-FFF2-40B4-BE49-F238E27FC236}">
                    <a16:creationId xmlns:a16="http://schemas.microsoft.com/office/drawing/2014/main" id="{82B72BAA-9552-4941-BB96-44667D6C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37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4" name="Oval 4507">
                <a:extLst>
                  <a:ext uri="{FF2B5EF4-FFF2-40B4-BE49-F238E27FC236}">
                    <a16:creationId xmlns:a16="http://schemas.microsoft.com/office/drawing/2014/main" id="{639BF31D-2492-49C6-8971-D2413770F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3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5" name="Oval 4508">
                <a:extLst>
                  <a:ext uri="{FF2B5EF4-FFF2-40B4-BE49-F238E27FC236}">
                    <a16:creationId xmlns:a16="http://schemas.microsoft.com/office/drawing/2014/main" id="{EE068B83-AC5B-4D5B-92A5-A190C4BF4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138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6" name="Freeform 4509">
                <a:extLst>
                  <a:ext uri="{FF2B5EF4-FFF2-40B4-BE49-F238E27FC236}">
                    <a16:creationId xmlns:a16="http://schemas.microsoft.com/office/drawing/2014/main" id="{8BC90573-95B4-4A5E-9850-DC810CAAD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38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7" name="Oval 4510">
                <a:extLst>
                  <a:ext uri="{FF2B5EF4-FFF2-40B4-BE49-F238E27FC236}">
                    <a16:creationId xmlns:a16="http://schemas.microsoft.com/office/drawing/2014/main" id="{C48F7804-BF51-4838-BA1B-05963153B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33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8" name="Oval 4511">
                <a:extLst>
                  <a:ext uri="{FF2B5EF4-FFF2-40B4-BE49-F238E27FC236}">
                    <a16:creationId xmlns:a16="http://schemas.microsoft.com/office/drawing/2014/main" id="{A6DB0252-5581-4643-B6F5-543F3D9A3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3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9" name="Oval 4512">
                <a:extLst>
                  <a:ext uri="{FF2B5EF4-FFF2-40B4-BE49-F238E27FC236}">
                    <a16:creationId xmlns:a16="http://schemas.microsoft.com/office/drawing/2014/main" id="{9774A76B-4366-4D30-8B9A-4FC9E7EE1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34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0" name="Freeform 4513">
                <a:extLst>
                  <a:ext uri="{FF2B5EF4-FFF2-40B4-BE49-F238E27FC236}">
                    <a16:creationId xmlns:a16="http://schemas.microsoft.com/office/drawing/2014/main" id="{BFBB83FD-0468-4632-878A-D682A864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34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1" name="Oval 4514">
                <a:extLst>
                  <a:ext uri="{FF2B5EF4-FFF2-40B4-BE49-F238E27FC236}">
                    <a16:creationId xmlns:a16="http://schemas.microsoft.com/office/drawing/2014/main" id="{2CBA24BF-2987-4C94-BD66-D451C59A4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296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2" name="Oval 4515">
                <a:extLst>
                  <a:ext uri="{FF2B5EF4-FFF2-40B4-BE49-F238E27FC236}">
                    <a16:creationId xmlns:a16="http://schemas.microsoft.com/office/drawing/2014/main" id="{C846B7B1-2D92-4FC8-AB90-64FF69821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3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3" name="Oval 4516">
                <a:extLst>
                  <a:ext uri="{FF2B5EF4-FFF2-40B4-BE49-F238E27FC236}">
                    <a16:creationId xmlns:a16="http://schemas.microsoft.com/office/drawing/2014/main" id="{A6BD0727-7581-4A96-9722-95D62D74B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3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4" name="Freeform 4517">
                <a:extLst>
                  <a:ext uri="{FF2B5EF4-FFF2-40B4-BE49-F238E27FC236}">
                    <a16:creationId xmlns:a16="http://schemas.microsoft.com/office/drawing/2014/main" id="{B2AD6748-887F-4769-BE31-36BDC3A6F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5" name="Oval 4518">
                <a:extLst>
                  <a:ext uri="{FF2B5EF4-FFF2-40B4-BE49-F238E27FC236}">
                    <a16:creationId xmlns:a16="http://schemas.microsoft.com/office/drawing/2014/main" id="{414AC9E8-A09D-4443-AEAE-934CD04F6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259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6" name="Oval 4519">
                <a:extLst>
                  <a:ext uri="{FF2B5EF4-FFF2-40B4-BE49-F238E27FC236}">
                    <a16:creationId xmlns:a16="http://schemas.microsoft.com/office/drawing/2014/main" id="{FDBE7467-0739-4D9A-8BD0-0E3FF1792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2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7" name="Oval 4520">
                <a:extLst>
                  <a:ext uri="{FF2B5EF4-FFF2-40B4-BE49-F238E27FC236}">
                    <a16:creationId xmlns:a16="http://schemas.microsoft.com/office/drawing/2014/main" id="{558ED0C1-5AA1-4AD5-868C-B619FC768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2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8" name="Freeform 4521">
                <a:extLst>
                  <a:ext uri="{FF2B5EF4-FFF2-40B4-BE49-F238E27FC236}">
                    <a16:creationId xmlns:a16="http://schemas.microsoft.com/office/drawing/2014/main" id="{38B09F0A-8765-449B-B5E3-9C444147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126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9" name="Oval 4522">
                <a:extLst>
                  <a:ext uri="{FF2B5EF4-FFF2-40B4-BE49-F238E27FC236}">
                    <a16:creationId xmlns:a16="http://schemas.microsoft.com/office/drawing/2014/main" id="{48CA82AB-1C0F-475A-9374-38235E277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221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0" name="Oval 4523">
                <a:extLst>
                  <a:ext uri="{FF2B5EF4-FFF2-40B4-BE49-F238E27FC236}">
                    <a16:creationId xmlns:a16="http://schemas.microsoft.com/office/drawing/2014/main" id="{C6F0CFA5-D782-4CD6-B33F-5DF40DB4C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2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1" name="Oval 4524">
                <a:extLst>
                  <a:ext uri="{FF2B5EF4-FFF2-40B4-BE49-F238E27FC236}">
                    <a16:creationId xmlns:a16="http://schemas.microsoft.com/office/drawing/2014/main" id="{FD3E1BC2-7728-4BB8-9759-5C65111FD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23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2" name="Freeform 4525">
                <a:extLst>
                  <a:ext uri="{FF2B5EF4-FFF2-40B4-BE49-F238E27FC236}">
                    <a16:creationId xmlns:a16="http://schemas.microsoft.com/office/drawing/2014/main" id="{23DDC130-CE44-43D1-9DC2-6FE46AEB7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22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3" name="Oval 4526">
                <a:extLst>
                  <a:ext uri="{FF2B5EF4-FFF2-40B4-BE49-F238E27FC236}">
                    <a16:creationId xmlns:a16="http://schemas.microsoft.com/office/drawing/2014/main" id="{1C2B8CEA-7382-4A04-A405-9093BCBB5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4" name="Oval 4527">
                <a:extLst>
                  <a:ext uri="{FF2B5EF4-FFF2-40B4-BE49-F238E27FC236}">
                    <a16:creationId xmlns:a16="http://schemas.microsoft.com/office/drawing/2014/main" id="{DD12147C-FE5A-4B66-8550-9C431E235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2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5" name="Oval 4528">
                <a:extLst>
                  <a:ext uri="{FF2B5EF4-FFF2-40B4-BE49-F238E27FC236}">
                    <a16:creationId xmlns:a16="http://schemas.microsoft.com/office/drawing/2014/main" id="{9C3B06FB-9AD4-4B9D-9D7E-F6761C7A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2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6" name="Freeform 4529">
                <a:extLst>
                  <a:ext uri="{FF2B5EF4-FFF2-40B4-BE49-F238E27FC236}">
                    <a16:creationId xmlns:a16="http://schemas.microsoft.com/office/drawing/2014/main" id="{BB50512A-83D7-44D4-BAC1-A83A25E55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2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7" name="Oval 4530">
                <a:extLst>
                  <a:ext uri="{FF2B5EF4-FFF2-40B4-BE49-F238E27FC236}">
                    <a16:creationId xmlns:a16="http://schemas.microsoft.com/office/drawing/2014/main" id="{7FA8CFD0-4E1E-4007-8C6A-B17724370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71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8" name="Oval 4531">
                <a:extLst>
                  <a:ext uri="{FF2B5EF4-FFF2-40B4-BE49-F238E27FC236}">
                    <a16:creationId xmlns:a16="http://schemas.microsoft.com/office/drawing/2014/main" id="{7F2749AC-4449-472B-8334-A58431C28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17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9" name="Oval 4532">
                <a:extLst>
                  <a:ext uri="{FF2B5EF4-FFF2-40B4-BE49-F238E27FC236}">
                    <a16:creationId xmlns:a16="http://schemas.microsoft.com/office/drawing/2014/main" id="{BEE9650F-974B-4546-BD56-58152543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18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0" name="Freeform 4533">
                <a:extLst>
                  <a:ext uri="{FF2B5EF4-FFF2-40B4-BE49-F238E27FC236}">
                    <a16:creationId xmlns:a16="http://schemas.microsoft.com/office/drawing/2014/main" id="{AB86B5C7-0E2D-459C-B44C-D7C1790F9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79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1" name="Oval 4534">
                <a:extLst>
                  <a:ext uri="{FF2B5EF4-FFF2-40B4-BE49-F238E27FC236}">
                    <a16:creationId xmlns:a16="http://schemas.microsoft.com/office/drawing/2014/main" id="{9DB11B04-4083-4B6D-80E0-8D4AC9AE8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115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2" name="Oval 4535">
                <a:extLst>
                  <a:ext uri="{FF2B5EF4-FFF2-40B4-BE49-F238E27FC236}">
                    <a16:creationId xmlns:a16="http://schemas.microsoft.com/office/drawing/2014/main" id="{62E0788B-CEC3-4862-970A-ACB1CC84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1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3" name="Oval 4536">
                <a:extLst>
                  <a:ext uri="{FF2B5EF4-FFF2-40B4-BE49-F238E27FC236}">
                    <a16:creationId xmlns:a16="http://schemas.microsoft.com/office/drawing/2014/main" id="{C76B9E9F-9ABE-45F6-933C-657B3C81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1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4" name="Freeform 4537">
                <a:extLst>
                  <a:ext uri="{FF2B5EF4-FFF2-40B4-BE49-F238E27FC236}">
                    <a16:creationId xmlns:a16="http://schemas.microsoft.com/office/drawing/2014/main" id="{85670C3E-CD67-4E5F-8418-D672A84DC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6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5" name="Oval 4538">
                <a:extLst>
                  <a:ext uri="{FF2B5EF4-FFF2-40B4-BE49-F238E27FC236}">
                    <a16:creationId xmlns:a16="http://schemas.microsoft.com/office/drawing/2014/main" id="{29D01BD6-4CCE-4A71-A717-A3FCF99C4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17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6" name="Oval 4539">
                <a:extLst>
                  <a:ext uri="{FF2B5EF4-FFF2-40B4-BE49-F238E27FC236}">
                    <a16:creationId xmlns:a16="http://schemas.microsoft.com/office/drawing/2014/main" id="{67FE2F06-93DB-4FC7-A8E1-47BF35F06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11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7" name="Oval 4540">
                <a:extLst>
                  <a:ext uri="{FF2B5EF4-FFF2-40B4-BE49-F238E27FC236}">
                    <a16:creationId xmlns:a16="http://schemas.microsoft.com/office/drawing/2014/main" id="{09972E92-1D92-4000-896D-4B6778A54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11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8" name="Freeform 4541">
                <a:extLst>
                  <a:ext uri="{FF2B5EF4-FFF2-40B4-BE49-F238E27FC236}">
                    <a16:creationId xmlns:a16="http://schemas.microsoft.com/office/drawing/2014/main" id="{C720CE1E-2FC4-42F0-B9A6-A5B21782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18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9" name="Oval 4542">
                <a:extLst>
                  <a:ext uri="{FF2B5EF4-FFF2-40B4-BE49-F238E27FC236}">
                    <a16:creationId xmlns:a16="http://schemas.microsoft.com/office/drawing/2014/main" id="{751033F6-8423-45CC-83B3-90BEC7B46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19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0" name="Oval 4543">
                <a:extLst>
                  <a:ext uri="{FF2B5EF4-FFF2-40B4-BE49-F238E27FC236}">
                    <a16:creationId xmlns:a16="http://schemas.microsoft.com/office/drawing/2014/main" id="{1166654E-D025-4557-BE6B-9F94C567B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20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1" name="Oval 4544">
                <a:extLst>
                  <a:ext uri="{FF2B5EF4-FFF2-40B4-BE49-F238E27FC236}">
                    <a16:creationId xmlns:a16="http://schemas.microsoft.com/office/drawing/2014/main" id="{3EB0FFE9-3E05-4BD2-B22E-74CDE681C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2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2" name="Freeform 4545">
                <a:extLst>
                  <a:ext uri="{FF2B5EF4-FFF2-40B4-BE49-F238E27FC236}">
                    <a16:creationId xmlns:a16="http://schemas.microsoft.com/office/drawing/2014/main" id="{A1A39698-D66D-4910-A860-656CC4A0B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20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3" name="Oval 4546">
                <a:extLst>
                  <a:ext uri="{FF2B5EF4-FFF2-40B4-BE49-F238E27FC236}">
                    <a16:creationId xmlns:a16="http://schemas.microsoft.com/office/drawing/2014/main" id="{04FE935D-D753-4091-9B0B-3332116E0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2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4" name="Oval 4547">
                <a:extLst>
                  <a:ext uri="{FF2B5EF4-FFF2-40B4-BE49-F238E27FC236}">
                    <a16:creationId xmlns:a16="http://schemas.microsoft.com/office/drawing/2014/main" id="{94CEAE02-B968-4DEE-9F29-C382C98E3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2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5" name="Oval 4548">
                <a:extLst>
                  <a:ext uri="{FF2B5EF4-FFF2-40B4-BE49-F238E27FC236}">
                    <a16:creationId xmlns:a16="http://schemas.microsoft.com/office/drawing/2014/main" id="{6F45DB4D-683E-49A2-9508-C2CACD519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2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6" name="Freeform 4549">
                <a:extLst>
                  <a:ext uri="{FF2B5EF4-FFF2-40B4-BE49-F238E27FC236}">
                    <a16:creationId xmlns:a16="http://schemas.microsoft.com/office/drawing/2014/main" id="{373BA879-7290-4E33-A41A-5193FE35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232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7" name="Oval 4550">
                <a:extLst>
                  <a:ext uri="{FF2B5EF4-FFF2-40B4-BE49-F238E27FC236}">
                    <a16:creationId xmlns:a16="http://schemas.microsoft.com/office/drawing/2014/main" id="{562DE4A4-714B-459B-8EA6-EC574B6B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25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8" name="Oval 4551">
                <a:extLst>
                  <a:ext uri="{FF2B5EF4-FFF2-40B4-BE49-F238E27FC236}">
                    <a16:creationId xmlns:a16="http://schemas.microsoft.com/office/drawing/2014/main" id="{A08B74BF-F989-4F4C-A240-88D89C22B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26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9" name="Oval 4552">
                <a:extLst>
                  <a:ext uri="{FF2B5EF4-FFF2-40B4-BE49-F238E27FC236}">
                    <a16:creationId xmlns:a16="http://schemas.microsoft.com/office/drawing/2014/main" id="{701F23BE-BF9D-40CC-8388-9215418B4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2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0" name="Freeform 4553">
                <a:extLst>
                  <a:ext uri="{FF2B5EF4-FFF2-40B4-BE49-F238E27FC236}">
                    <a16:creationId xmlns:a16="http://schemas.microsoft.com/office/drawing/2014/main" id="{F80BBB70-4DDA-4203-BFE1-BF40577B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26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1" name="Oval 4554">
                <a:extLst>
                  <a:ext uri="{FF2B5EF4-FFF2-40B4-BE49-F238E27FC236}">
                    <a16:creationId xmlns:a16="http://schemas.microsoft.com/office/drawing/2014/main" id="{E4C60E0D-6B3F-4A37-8BFC-2AA30F284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129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2" name="Oval 4555">
                <a:extLst>
                  <a:ext uri="{FF2B5EF4-FFF2-40B4-BE49-F238E27FC236}">
                    <a16:creationId xmlns:a16="http://schemas.microsoft.com/office/drawing/2014/main" id="{CDCB7883-83C9-4CCD-99EB-1A9F166BA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30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3" name="Oval 4556">
                <a:extLst>
                  <a:ext uri="{FF2B5EF4-FFF2-40B4-BE49-F238E27FC236}">
                    <a16:creationId xmlns:a16="http://schemas.microsoft.com/office/drawing/2014/main" id="{AD914D70-90F4-4160-BF8E-3F3FF9552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3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4" name="Freeform 4557">
                <a:extLst>
                  <a:ext uri="{FF2B5EF4-FFF2-40B4-BE49-F238E27FC236}">
                    <a16:creationId xmlns:a16="http://schemas.microsoft.com/office/drawing/2014/main" id="{0362E62E-6A39-44C2-ADEA-38983C829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30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5" name="Oval 4558">
                <a:extLst>
                  <a:ext uri="{FF2B5EF4-FFF2-40B4-BE49-F238E27FC236}">
                    <a16:creationId xmlns:a16="http://schemas.microsoft.com/office/drawing/2014/main" id="{4565F719-E9AC-4ADB-9ABF-FDF85BB8F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344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6" name="Oval 4559">
                <a:extLst>
                  <a:ext uri="{FF2B5EF4-FFF2-40B4-BE49-F238E27FC236}">
                    <a16:creationId xmlns:a16="http://schemas.microsoft.com/office/drawing/2014/main" id="{257457FE-9002-4503-9425-64963BDC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352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7" name="Oval 4560">
                <a:extLst>
                  <a:ext uri="{FF2B5EF4-FFF2-40B4-BE49-F238E27FC236}">
                    <a16:creationId xmlns:a16="http://schemas.microsoft.com/office/drawing/2014/main" id="{E489684D-1AEF-48C7-BE39-3502A0934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35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8" name="Freeform 4561">
                <a:extLst>
                  <a:ext uri="{FF2B5EF4-FFF2-40B4-BE49-F238E27FC236}">
                    <a16:creationId xmlns:a16="http://schemas.microsoft.com/office/drawing/2014/main" id="{ECAFF339-A544-4B73-83FB-8C0E2A4C7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35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9" name="Oval 4562">
                <a:extLst>
                  <a:ext uri="{FF2B5EF4-FFF2-40B4-BE49-F238E27FC236}">
                    <a16:creationId xmlns:a16="http://schemas.microsoft.com/office/drawing/2014/main" id="{83C957DB-3737-4704-B46A-7FFB317EE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3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0" name="Oval 4563">
                <a:extLst>
                  <a:ext uri="{FF2B5EF4-FFF2-40B4-BE49-F238E27FC236}">
                    <a16:creationId xmlns:a16="http://schemas.microsoft.com/office/drawing/2014/main" id="{1603A33F-9919-4F72-9A40-BBA44FB19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3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1" name="Oval 4564">
                <a:extLst>
                  <a:ext uri="{FF2B5EF4-FFF2-40B4-BE49-F238E27FC236}">
                    <a16:creationId xmlns:a16="http://schemas.microsoft.com/office/drawing/2014/main" id="{86A04439-3A66-4EED-AB5E-48463AA5B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4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2" name="Freeform 4565">
                <a:extLst>
                  <a:ext uri="{FF2B5EF4-FFF2-40B4-BE49-F238E27FC236}">
                    <a16:creationId xmlns:a16="http://schemas.microsoft.com/office/drawing/2014/main" id="{5461E2D3-B4A3-49B6-ABBF-E8750BB6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140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3" name="Oval 4566">
                <a:extLst>
                  <a:ext uri="{FF2B5EF4-FFF2-40B4-BE49-F238E27FC236}">
                    <a16:creationId xmlns:a16="http://schemas.microsoft.com/office/drawing/2014/main" id="{4AC66EF6-E99F-4043-BA5C-8D2AFEF2D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43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4" name="Oval 4567">
                <a:extLst>
                  <a:ext uri="{FF2B5EF4-FFF2-40B4-BE49-F238E27FC236}">
                    <a16:creationId xmlns:a16="http://schemas.microsoft.com/office/drawing/2014/main" id="{799030AA-E3F1-438E-8755-C2FBBF7F8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44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5" name="Oval 4568">
                <a:extLst>
                  <a:ext uri="{FF2B5EF4-FFF2-40B4-BE49-F238E27FC236}">
                    <a16:creationId xmlns:a16="http://schemas.microsoft.com/office/drawing/2014/main" id="{07628E00-96B1-4AF7-BFE5-2F501DD07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4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6" name="Freeform 4569">
                <a:extLst>
                  <a:ext uri="{FF2B5EF4-FFF2-40B4-BE49-F238E27FC236}">
                    <a16:creationId xmlns:a16="http://schemas.microsoft.com/office/drawing/2014/main" id="{BCD61655-6623-4B7B-8902-53A14EA7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4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7" name="Oval 4570">
                <a:extLst>
                  <a:ext uri="{FF2B5EF4-FFF2-40B4-BE49-F238E27FC236}">
                    <a16:creationId xmlns:a16="http://schemas.microsoft.com/office/drawing/2014/main" id="{6F791031-8533-4D9C-92E8-2F11B9515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48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8" name="Oval 4571">
                <a:extLst>
                  <a:ext uri="{FF2B5EF4-FFF2-40B4-BE49-F238E27FC236}">
                    <a16:creationId xmlns:a16="http://schemas.microsoft.com/office/drawing/2014/main" id="{7B5936F7-46D6-4438-89C0-D9585F49E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14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9" name="Oval 4572">
                <a:extLst>
                  <a:ext uri="{FF2B5EF4-FFF2-40B4-BE49-F238E27FC236}">
                    <a16:creationId xmlns:a16="http://schemas.microsoft.com/office/drawing/2014/main" id="{998DA159-FEDC-4A32-8BEE-18766A79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4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0" name="Freeform 4573">
                <a:extLst>
                  <a:ext uri="{FF2B5EF4-FFF2-40B4-BE49-F238E27FC236}">
                    <a16:creationId xmlns:a16="http://schemas.microsoft.com/office/drawing/2014/main" id="{179F97C6-9C6B-41E8-892E-35F919CA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49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1" name="Oval 4574">
                <a:extLst>
                  <a:ext uri="{FF2B5EF4-FFF2-40B4-BE49-F238E27FC236}">
                    <a16:creationId xmlns:a16="http://schemas.microsoft.com/office/drawing/2014/main" id="{DD3B2B01-1C37-42BD-BB29-006914E6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520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2" name="Oval 4575">
                <a:extLst>
                  <a:ext uri="{FF2B5EF4-FFF2-40B4-BE49-F238E27FC236}">
                    <a16:creationId xmlns:a16="http://schemas.microsoft.com/office/drawing/2014/main" id="{F8C7E0EB-8E5C-4AE7-89FB-CBE9636D5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52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3" name="Oval 4576">
                <a:extLst>
                  <a:ext uri="{FF2B5EF4-FFF2-40B4-BE49-F238E27FC236}">
                    <a16:creationId xmlns:a16="http://schemas.microsoft.com/office/drawing/2014/main" id="{3EA062CA-3FB6-472A-9599-1C078D9C3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5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4" name="Freeform 4577">
                <a:extLst>
                  <a:ext uri="{FF2B5EF4-FFF2-40B4-BE49-F238E27FC236}">
                    <a16:creationId xmlns:a16="http://schemas.microsoft.com/office/drawing/2014/main" id="{CF09A35E-6345-4CF8-887F-E92AED77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53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5" name="Oval 4578">
                <a:extLst>
                  <a:ext uri="{FF2B5EF4-FFF2-40B4-BE49-F238E27FC236}">
                    <a16:creationId xmlns:a16="http://schemas.microsoft.com/office/drawing/2014/main" id="{2D424742-2835-41CA-8B77-D17C1DDBF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56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6" name="Oval 4579">
                <a:extLst>
                  <a:ext uri="{FF2B5EF4-FFF2-40B4-BE49-F238E27FC236}">
                    <a16:creationId xmlns:a16="http://schemas.microsoft.com/office/drawing/2014/main" id="{37ADF473-5A0A-464A-A934-A82D4C40F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68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7" name="Oval 4580">
                <a:extLst>
                  <a:ext uri="{FF2B5EF4-FFF2-40B4-BE49-F238E27FC236}">
                    <a16:creationId xmlns:a16="http://schemas.microsoft.com/office/drawing/2014/main" id="{7CC4BEA0-693E-4AE5-A01E-A62F9C5E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15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8" name="Freeform 4581">
                <a:extLst>
                  <a:ext uri="{FF2B5EF4-FFF2-40B4-BE49-F238E27FC236}">
                    <a16:creationId xmlns:a16="http://schemas.microsoft.com/office/drawing/2014/main" id="{DD82625C-41A9-4CD0-8492-DB1AA1B3F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7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9" name="Oval 4582">
                <a:extLst>
                  <a:ext uri="{FF2B5EF4-FFF2-40B4-BE49-F238E27FC236}">
                    <a16:creationId xmlns:a16="http://schemas.microsoft.com/office/drawing/2014/main" id="{A01647A1-62DC-47A9-94E2-144D724A1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58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0" name="Oval 4583">
                <a:extLst>
                  <a:ext uri="{FF2B5EF4-FFF2-40B4-BE49-F238E27FC236}">
                    <a16:creationId xmlns:a16="http://schemas.microsoft.com/office/drawing/2014/main" id="{B96DD6DC-54E4-49DD-A6AF-97DB2151D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1" name="Oval 4584">
                <a:extLst>
                  <a:ext uri="{FF2B5EF4-FFF2-40B4-BE49-F238E27FC236}">
                    <a16:creationId xmlns:a16="http://schemas.microsoft.com/office/drawing/2014/main" id="{1ED1C2EC-3B52-44E4-8BAB-4689C68A4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6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2" name="Freeform 4585">
                <a:extLst>
                  <a:ext uri="{FF2B5EF4-FFF2-40B4-BE49-F238E27FC236}">
                    <a16:creationId xmlns:a16="http://schemas.microsoft.com/office/drawing/2014/main" id="{01B71654-D8FB-4C2F-ACD4-A6038C0E9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60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3" name="Oval 4586">
                <a:extLst>
                  <a:ext uri="{FF2B5EF4-FFF2-40B4-BE49-F238E27FC236}">
                    <a16:creationId xmlns:a16="http://schemas.microsoft.com/office/drawing/2014/main" id="{30134063-57F8-4361-BB0B-D79E8C64E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6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4" name="Oval 4587">
                <a:extLst>
                  <a:ext uri="{FF2B5EF4-FFF2-40B4-BE49-F238E27FC236}">
                    <a16:creationId xmlns:a16="http://schemas.microsoft.com/office/drawing/2014/main" id="{46040802-1459-4C4C-B531-4C4B6425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6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5" name="Oval 4588">
                <a:extLst>
                  <a:ext uri="{FF2B5EF4-FFF2-40B4-BE49-F238E27FC236}">
                    <a16:creationId xmlns:a16="http://schemas.microsoft.com/office/drawing/2014/main" id="{EE0FA3BE-6AED-4743-AF79-E4B59FFED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62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6" name="Freeform 4589">
                <a:extLst>
                  <a:ext uri="{FF2B5EF4-FFF2-40B4-BE49-F238E27FC236}">
                    <a16:creationId xmlns:a16="http://schemas.microsoft.com/office/drawing/2014/main" id="{9D79AAA4-753B-4557-92D2-99BA9373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21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7" name="Oval 4590">
                <a:extLst>
                  <a:ext uri="{FF2B5EF4-FFF2-40B4-BE49-F238E27FC236}">
                    <a16:creationId xmlns:a16="http://schemas.microsoft.com/office/drawing/2014/main" id="{51F01E6D-35EA-4635-B5F2-107B42103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62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8" name="Oval 4591">
                <a:extLst>
                  <a:ext uri="{FF2B5EF4-FFF2-40B4-BE49-F238E27FC236}">
                    <a16:creationId xmlns:a16="http://schemas.microsoft.com/office/drawing/2014/main" id="{590F85C0-2F21-4189-8464-346515365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63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9" name="Oval 4592">
                <a:extLst>
                  <a:ext uri="{FF2B5EF4-FFF2-40B4-BE49-F238E27FC236}">
                    <a16:creationId xmlns:a16="http://schemas.microsoft.com/office/drawing/2014/main" id="{2730BE6F-C0FD-475F-AD54-BDB813640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64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0" name="Freeform 4593">
                <a:extLst>
                  <a:ext uri="{FF2B5EF4-FFF2-40B4-BE49-F238E27FC236}">
                    <a16:creationId xmlns:a16="http://schemas.microsoft.com/office/drawing/2014/main" id="{F64C03E4-0324-4D64-89FA-8764CAB9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63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1" name="Oval 4594">
                <a:extLst>
                  <a:ext uri="{FF2B5EF4-FFF2-40B4-BE49-F238E27FC236}">
                    <a16:creationId xmlns:a16="http://schemas.microsoft.com/office/drawing/2014/main" id="{B65C6532-84C8-4E78-8AC8-A3310ABC3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6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2" name="Oval 4595">
                <a:extLst>
                  <a:ext uri="{FF2B5EF4-FFF2-40B4-BE49-F238E27FC236}">
                    <a16:creationId xmlns:a16="http://schemas.microsoft.com/office/drawing/2014/main" id="{22FB6203-05D1-411A-BD5B-E3894575E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64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3" name="Oval 4596">
                <a:extLst>
                  <a:ext uri="{FF2B5EF4-FFF2-40B4-BE49-F238E27FC236}">
                    <a16:creationId xmlns:a16="http://schemas.microsoft.com/office/drawing/2014/main" id="{E41C5874-1A4E-4C47-9556-453C8283B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6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4" name="Freeform 4597">
                <a:extLst>
                  <a:ext uri="{FF2B5EF4-FFF2-40B4-BE49-F238E27FC236}">
                    <a16:creationId xmlns:a16="http://schemas.microsoft.com/office/drawing/2014/main" id="{03F6AA1D-8EDE-4E88-8102-9A5A50715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64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5" name="Oval 4598">
                <a:extLst>
                  <a:ext uri="{FF2B5EF4-FFF2-40B4-BE49-F238E27FC236}">
                    <a16:creationId xmlns:a16="http://schemas.microsoft.com/office/drawing/2014/main" id="{078E3427-94E8-4749-8D55-3D1B87625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63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6" name="Oval 4599">
                <a:extLst>
                  <a:ext uri="{FF2B5EF4-FFF2-40B4-BE49-F238E27FC236}">
                    <a16:creationId xmlns:a16="http://schemas.microsoft.com/office/drawing/2014/main" id="{2FEAE7AD-5E39-448D-98D4-5B7734904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6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7" name="Oval 4600">
                <a:extLst>
                  <a:ext uri="{FF2B5EF4-FFF2-40B4-BE49-F238E27FC236}">
                    <a16:creationId xmlns:a16="http://schemas.microsoft.com/office/drawing/2014/main" id="{359E3205-53E6-4DA9-A913-C06AA873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16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8" name="Freeform 4601">
                <a:extLst>
                  <a:ext uri="{FF2B5EF4-FFF2-40B4-BE49-F238E27FC236}">
                    <a16:creationId xmlns:a16="http://schemas.microsoft.com/office/drawing/2014/main" id="{06831246-AAB1-4FC1-8928-5864EB64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64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9" name="Oval 4602">
                <a:extLst>
                  <a:ext uri="{FF2B5EF4-FFF2-40B4-BE49-F238E27FC236}">
                    <a16:creationId xmlns:a16="http://schemas.microsoft.com/office/drawing/2014/main" id="{F87C3F9C-6403-409D-9DC6-9F68759C7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6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0" name="Oval 4603">
                <a:extLst>
                  <a:ext uri="{FF2B5EF4-FFF2-40B4-BE49-F238E27FC236}">
                    <a16:creationId xmlns:a16="http://schemas.microsoft.com/office/drawing/2014/main" id="{668A18BC-D69C-463F-9CDD-1817C43F7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3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1" name="Oval 4604">
                <a:extLst>
                  <a:ext uri="{FF2B5EF4-FFF2-40B4-BE49-F238E27FC236}">
                    <a16:creationId xmlns:a16="http://schemas.microsoft.com/office/drawing/2014/main" id="{4758DC85-5E82-4F38-96D2-B47E5C1AF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6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2" name="Freeform 4605">
                <a:extLst>
                  <a:ext uri="{FF2B5EF4-FFF2-40B4-BE49-F238E27FC236}">
                    <a16:creationId xmlns:a16="http://schemas.microsoft.com/office/drawing/2014/main" id="{50D77B28-6F3D-42AB-B608-5CE64C94C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3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3" name="Oval 4606">
                <a:extLst>
                  <a:ext uri="{FF2B5EF4-FFF2-40B4-BE49-F238E27FC236}">
                    <a16:creationId xmlns:a16="http://schemas.microsoft.com/office/drawing/2014/main" id="{0A1F03AD-5978-408F-89F0-C859A5581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60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4" name="Oval 4607">
                <a:extLst>
                  <a:ext uri="{FF2B5EF4-FFF2-40B4-BE49-F238E27FC236}">
                    <a16:creationId xmlns:a16="http://schemas.microsoft.com/office/drawing/2014/main" id="{E76ADC09-2343-477B-9043-4B4236A4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61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5" name="Oval 4608">
                <a:extLst>
                  <a:ext uri="{FF2B5EF4-FFF2-40B4-BE49-F238E27FC236}">
                    <a16:creationId xmlns:a16="http://schemas.microsoft.com/office/drawing/2014/main" id="{5AF534F0-ED38-4C38-8876-C8E1B54AD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61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6" name="Freeform 4609">
                <a:extLst>
                  <a:ext uri="{FF2B5EF4-FFF2-40B4-BE49-F238E27FC236}">
                    <a16:creationId xmlns:a16="http://schemas.microsoft.com/office/drawing/2014/main" id="{4FCDBAC3-F7B5-4D7C-8BF6-F73A490C6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613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7" name="Oval 4610">
                <a:extLst>
                  <a:ext uri="{FF2B5EF4-FFF2-40B4-BE49-F238E27FC236}">
                    <a16:creationId xmlns:a16="http://schemas.microsoft.com/office/drawing/2014/main" id="{F1F57E45-DD20-4BCE-A281-892F9640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57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8" name="Oval 4611">
                <a:extLst>
                  <a:ext uri="{FF2B5EF4-FFF2-40B4-BE49-F238E27FC236}">
                    <a16:creationId xmlns:a16="http://schemas.microsoft.com/office/drawing/2014/main" id="{BCFA7BAB-FCB3-4177-824F-B49060424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58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9" name="Oval 4612">
                <a:extLst>
                  <a:ext uri="{FF2B5EF4-FFF2-40B4-BE49-F238E27FC236}">
                    <a16:creationId xmlns:a16="http://schemas.microsoft.com/office/drawing/2014/main" id="{C7001EC6-737D-49B5-8023-81C773AD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589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0" name="Freeform 4613">
                <a:extLst>
                  <a:ext uri="{FF2B5EF4-FFF2-40B4-BE49-F238E27FC236}">
                    <a16:creationId xmlns:a16="http://schemas.microsoft.com/office/drawing/2014/main" id="{FD3BE68B-1CC4-4D98-8708-031591BE6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58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1" name="Oval 4614">
                <a:extLst>
                  <a:ext uri="{FF2B5EF4-FFF2-40B4-BE49-F238E27FC236}">
                    <a16:creationId xmlns:a16="http://schemas.microsoft.com/office/drawing/2014/main" id="{52665151-B628-4B38-BDE8-EE961778D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54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2" name="Oval 4615">
                <a:extLst>
                  <a:ext uri="{FF2B5EF4-FFF2-40B4-BE49-F238E27FC236}">
                    <a16:creationId xmlns:a16="http://schemas.microsoft.com/office/drawing/2014/main" id="{101D0F31-0D09-4ABD-A4FB-5D6BA2567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5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3" name="Oval 4616">
                <a:extLst>
                  <a:ext uri="{FF2B5EF4-FFF2-40B4-BE49-F238E27FC236}">
                    <a16:creationId xmlns:a16="http://schemas.microsoft.com/office/drawing/2014/main" id="{2093FC7E-D237-4AE4-A1B4-E16AE93F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4" name="Freeform 4617">
                <a:extLst>
                  <a:ext uri="{FF2B5EF4-FFF2-40B4-BE49-F238E27FC236}">
                    <a16:creationId xmlns:a16="http://schemas.microsoft.com/office/drawing/2014/main" id="{9525CFD0-BC46-44E6-BFFE-9789D0DE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552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5" name="Oval 4618">
                <a:extLst>
                  <a:ext uri="{FF2B5EF4-FFF2-40B4-BE49-F238E27FC236}">
                    <a16:creationId xmlns:a16="http://schemas.microsoft.com/office/drawing/2014/main" id="{1C919ECD-D3F2-4F0D-BDDA-7BD404F23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50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6" name="Oval 4619">
                <a:extLst>
                  <a:ext uri="{FF2B5EF4-FFF2-40B4-BE49-F238E27FC236}">
                    <a16:creationId xmlns:a16="http://schemas.microsoft.com/office/drawing/2014/main" id="{403580EA-06C0-4ED4-8305-1A5D717C4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51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7" name="Oval 4620">
                <a:extLst>
                  <a:ext uri="{FF2B5EF4-FFF2-40B4-BE49-F238E27FC236}">
                    <a16:creationId xmlns:a16="http://schemas.microsoft.com/office/drawing/2014/main" id="{91B181D3-BA2C-45A2-A1A0-91F56B2DE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515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8" name="Freeform 4621">
                <a:extLst>
                  <a:ext uri="{FF2B5EF4-FFF2-40B4-BE49-F238E27FC236}">
                    <a16:creationId xmlns:a16="http://schemas.microsoft.com/office/drawing/2014/main" id="{E270FE19-A9AA-4311-8F16-62FBF8AA5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1512"/>
                <a:ext cx="32" cy="32"/>
              </a:xfrm>
              <a:custGeom>
                <a:avLst/>
                <a:gdLst>
                  <a:gd name="T0" fmla="*/ 0 w 13"/>
                  <a:gd name="T1" fmla="*/ 171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9" name="Oval 4622">
                <a:extLst>
                  <a:ext uri="{FF2B5EF4-FFF2-40B4-BE49-F238E27FC236}">
                    <a16:creationId xmlns:a16="http://schemas.microsoft.com/office/drawing/2014/main" id="{CF1C385A-AFDD-4654-A5FA-253A256EA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45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0" name="Oval 4623">
                <a:extLst>
                  <a:ext uri="{FF2B5EF4-FFF2-40B4-BE49-F238E27FC236}">
                    <a16:creationId xmlns:a16="http://schemas.microsoft.com/office/drawing/2014/main" id="{7480B3B0-2CCE-42FE-8C61-7450592AF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46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1" name="Oval 4624">
                <a:extLst>
                  <a:ext uri="{FF2B5EF4-FFF2-40B4-BE49-F238E27FC236}">
                    <a16:creationId xmlns:a16="http://schemas.microsoft.com/office/drawing/2014/main" id="{0715FE1F-18EA-428C-8734-FF19D078C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4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2" name="Freeform 4625">
                <a:extLst>
                  <a:ext uri="{FF2B5EF4-FFF2-40B4-BE49-F238E27FC236}">
                    <a16:creationId xmlns:a16="http://schemas.microsoft.com/office/drawing/2014/main" id="{2D6DE8CA-16E4-4728-88DE-D0169DA1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6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3" name="Oval 4626">
                <a:extLst>
                  <a:ext uri="{FF2B5EF4-FFF2-40B4-BE49-F238E27FC236}">
                    <a16:creationId xmlns:a16="http://schemas.microsoft.com/office/drawing/2014/main" id="{A18F0197-5366-4D3C-AF8E-75DFBCF07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41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4" name="Oval 4627">
                <a:extLst>
                  <a:ext uri="{FF2B5EF4-FFF2-40B4-BE49-F238E27FC236}">
                    <a16:creationId xmlns:a16="http://schemas.microsoft.com/office/drawing/2014/main" id="{BACFD3CD-B6C7-430A-8116-69A8468C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41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5" name="Oval 4628">
                <a:extLst>
                  <a:ext uri="{FF2B5EF4-FFF2-40B4-BE49-F238E27FC236}">
                    <a16:creationId xmlns:a16="http://schemas.microsoft.com/office/drawing/2014/main" id="{DD839FDD-FD8F-456F-9F8C-DDBC3430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6" name="Freeform 4629">
                <a:extLst>
                  <a:ext uri="{FF2B5EF4-FFF2-40B4-BE49-F238E27FC236}">
                    <a16:creationId xmlns:a16="http://schemas.microsoft.com/office/drawing/2014/main" id="{5B85A79D-28B5-4C9B-97FB-331A7B52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42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7" name="Oval 4630">
                <a:extLst>
                  <a:ext uri="{FF2B5EF4-FFF2-40B4-BE49-F238E27FC236}">
                    <a16:creationId xmlns:a16="http://schemas.microsoft.com/office/drawing/2014/main" id="{F6B44569-B245-4DFA-BA8C-4A0F18551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6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8" name="Oval 4631">
                <a:extLst>
                  <a:ext uri="{FF2B5EF4-FFF2-40B4-BE49-F238E27FC236}">
                    <a16:creationId xmlns:a16="http://schemas.microsoft.com/office/drawing/2014/main" id="{843D934C-F54E-4B94-B8DD-4C3D18A48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37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9" name="Oval 4632">
                <a:extLst>
                  <a:ext uri="{FF2B5EF4-FFF2-40B4-BE49-F238E27FC236}">
                    <a16:creationId xmlns:a16="http://schemas.microsoft.com/office/drawing/2014/main" id="{D7185142-14BD-4223-9619-39F8839B4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3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0" name="Freeform 4633">
                <a:extLst>
                  <a:ext uri="{FF2B5EF4-FFF2-40B4-BE49-F238E27FC236}">
                    <a16:creationId xmlns:a16="http://schemas.microsoft.com/office/drawing/2014/main" id="{5C35F92B-A5EC-4E49-9BD0-8BA881EEB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37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1" name="Oval 4634">
                <a:extLst>
                  <a:ext uri="{FF2B5EF4-FFF2-40B4-BE49-F238E27FC236}">
                    <a16:creationId xmlns:a16="http://schemas.microsoft.com/office/drawing/2014/main" id="{4810E626-16A7-4052-B3EC-6A1AECBA0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315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2" name="Oval 4635">
                <a:extLst>
                  <a:ext uri="{FF2B5EF4-FFF2-40B4-BE49-F238E27FC236}">
                    <a16:creationId xmlns:a16="http://schemas.microsoft.com/office/drawing/2014/main" id="{56963FD1-4639-4A1F-A695-D0439E80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2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3" name="Oval 4636">
                <a:extLst>
                  <a:ext uri="{FF2B5EF4-FFF2-40B4-BE49-F238E27FC236}">
                    <a16:creationId xmlns:a16="http://schemas.microsoft.com/office/drawing/2014/main" id="{E0518F2D-04BD-4CAB-8F82-608B69B9B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3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4" name="Freeform 4637">
                <a:extLst>
                  <a:ext uri="{FF2B5EF4-FFF2-40B4-BE49-F238E27FC236}">
                    <a16:creationId xmlns:a16="http://schemas.microsoft.com/office/drawing/2014/main" id="{ADE0B507-3627-49D6-85B8-477EA4179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32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5" name="Oval 4638">
                <a:extLst>
                  <a:ext uri="{FF2B5EF4-FFF2-40B4-BE49-F238E27FC236}">
                    <a16:creationId xmlns:a16="http://schemas.microsoft.com/office/drawing/2014/main" id="{950CD705-6156-4715-8158-02FC68AFE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127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6" name="Oval 4639">
                <a:extLst>
                  <a:ext uri="{FF2B5EF4-FFF2-40B4-BE49-F238E27FC236}">
                    <a16:creationId xmlns:a16="http://schemas.microsoft.com/office/drawing/2014/main" id="{868E6636-F7D6-455B-B11A-6D2F68CEF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2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7" name="Oval 4640">
                <a:extLst>
                  <a:ext uri="{FF2B5EF4-FFF2-40B4-BE49-F238E27FC236}">
                    <a16:creationId xmlns:a16="http://schemas.microsoft.com/office/drawing/2014/main" id="{C37AEC7E-EE99-42FD-9B37-E008625E1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8" name="Freeform 4641">
                <a:extLst>
                  <a:ext uri="{FF2B5EF4-FFF2-40B4-BE49-F238E27FC236}">
                    <a16:creationId xmlns:a16="http://schemas.microsoft.com/office/drawing/2014/main" id="{A7D1762A-91E6-4820-90E7-DB58F1C5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280"/>
                <a:ext cx="35" cy="32"/>
              </a:xfrm>
              <a:custGeom>
                <a:avLst/>
                <a:gdLst>
                  <a:gd name="T0" fmla="*/ 0 w 14"/>
                  <a:gd name="T1" fmla="*/ 171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9" name="Oval 4642">
                <a:extLst>
                  <a:ext uri="{FF2B5EF4-FFF2-40B4-BE49-F238E27FC236}">
                    <a16:creationId xmlns:a16="http://schemas.microsoft.com/office/drawing/2014/main" id="{43EC284C-9608-41A0-82EB-2A436152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2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0" name="Oval 4643">
                <a:extLst>
                  <a:ext uri="{FF2B5EF4-FFF2-40B4-BE49-F238E27FC236}">
                    <a16:creationId xmlns:a16="http://schemas.microsoft.com/office/drawing/2014/main" id="{335B52E7-9A47-4F9F-8D7D-2C1148CDC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24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1" name="Oval 4644">
                <a:extLst>
                  <a:ext uri="{FF2B5EF4-FFF2-40B4-BE49-F238E27FC236}">
                    <a16:creationId xmlns:a16="http://schemas.microsoft.com/office/drawing/2014/main" id="{AB349C96-1954-436F-BF50-446740334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2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2" name="Freeform 4645">
                <a:extLst>
                  <a:ext uri="{FF2B5EF4-FFF2-40B4-BE49-F238E27FC236}">
                    <a16:creationId xmlns:a16="http://schemas.microsoft.com/office/drawing/2014/main" id="{119DD070-0E57-4E64-8688-EBC8240A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124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3" name="Oval 4646">
                <a:extLst>
                  <a:ext uri="{FF2B5EF4-FFF2-40B4-BE49-F238E27FC236}">
                    <a16:creationId xmlns:a16="http://schemas.microsoft.com/office/drawing/2014/main" id="{575D111D-15A4-493F-9F09-A3905B85E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20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4" name="Oval 4647">
                <a:extLst>
                  <a:ext uri="{FF2B5EF4-FFF2-40B4-BE49-F238E27FC236}">
                    <a16:creationId xmlns:a16="http://schemas.microsoft.com/office/drawing/2014/main" id="{E5D5918C-1660-4316-9F08-F375D44B5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21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5" name="Oval 4648">
                <a:extLst>
                  <a:ext uri="{FF2B5EF4-FFF2-40B4-BE49-F238E27FC236}">
                    <a16:creationId xmlns:a16="http://schemas.microsoft.com/office/drawing/2014/main" id="{82BE81D2-4720-47E3-96D9-93EFE1381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2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6" name="Freeform 4649">
                <a:extLst>
                  <a:ext uri="{FF2B5EF4-FFF2-40B4-BE49-F238E27FC236}">
                    <a16:creationId xmlns:a16="http://schemas.microsoft.com/office/drawing/2014/main" id="{58FAF475-7C3A-4B83-9EEF-B0217B697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21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7" name="Oval 4650">
                <a:extLst>
                  <a:ext uri="{FF2B5EF4-FFF2-40B4-BE49-F238E27FC236}">
                    <a16:creationId xmlns:a16="http://schemas.microsoft.com/office/drawing/2014/main" id="{45C781E6-EB22-4CA0-AD8A-4701ACDA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18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8" name="Oval 4651">
                <a:extLst>
                  <a:ext uri="{FF2B5EF4-FFF2-40B4-BE49-F238E27FC236}">
                    <a16:creationId xmlns:a16="http://schemas.microsoft.com/office/drawing/2014/main" id="{9ECF16C1-C6D3-438D-93DE-3116B6BA5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19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9" name="Oval 4652">
                <a:extLst>
                  <a:ext uri="{FF2B5EF4-FFF2-40B4-BE49-F238E27FC236}">
                    <a16:creationId xmlns:a16="http://schemas.microsoft.com/office/drawing/2014/main" id="{697E57D9-C2CE-4F56-A9F1-EBEF82176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0" name="Freeform 4653">
                <a:extLst>
                  <a:ext uri="{FF2B5EF4-FFF2-40B4-BE49-F238E27FC236}">
                    <a16:creationId xmlns:a16="http://schemas.microsoft.com/office/drawing/2014/main" id="{8187833E-8848-48D1-B156-286B7338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192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1" name="Oval 4654">
                <a:extLst>
                  <a:ext uri="{FF2B5EF4-FFF2-40B4-BE49-F238E27FC236}">
                    <a16:creationId xmlns:a16="http://schemas.microsoft.com/office/drawing/2014/main" id="{CE6C7DC0-4A6A-42F7-B355-3E7B33DAB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17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2" name="Oval 4655">
                <a:extLst>
                  <a:ext uri="{FF2B5EF4-FFF2-40B4-BE49-F238E27FC236}">
                    <a16:creationId xmlns:a16="http://schemas.microsoft.com/office/drawing/2014/main" id="{AB73F859-099E-422B-8161-904BEEB43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1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3" name="Oval 4656">
                <a:extLst>
                  <a:ext uri="{FF2B5EF4-FFF2-40B4-BE49-F238E27FC236}">
                    <a16:creationId xmlns:a16="http://schemas.microsoft.com/office/drawing/2014/main" id="{40DCA7B9-E017-4B99-8C2E-BBD78475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3" name="Group 4657">
              <a:extLst>
                <a:ext uri="{FF2B5EF4-FFF2-40B4-BE49-F238E27FC236}">
                  <a16:creationId xmlns:a16="http://schemas.microsoft.com/office/drawing/2014/main" id="{B5BC7036-B29D-4902-B7F5-316F19AB6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168"/>
              <a:ext cx="410" cy="475"/>
              <a:chOff x="2020" y="1168"/>
              <a:chExt cx="410" cy="475"/>
            </a:xfrm>
          </p:grpSpPr>
          <p:sp>
            <p:nvSpPr>
              <p:cNvPr id="49494" name="Freeform 4658">
                <a:extLst>
                  <a:ext uri="{FF2B5EF4-FFF2-40B4-BE49-F238E27FC236}">
                    <a16:creationId xmlns:a16="http://schemas.microsoft.com/office/drawing/2014/main" id="{FED36814-F4C0-41DD-A834-89A081F3D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179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5" name="Oval 4659">
                <a:extLst>
                  <a:ext uri="{FF2B5EF4-FFF2-40B4-BE49-F238E27FC236}">
                    <a16:creationId xmlns:a16="http://schemas.microsoft.com/office/drawing/2014/main" id="{CEAFB242-4241-4684-9683-16F19181F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6" name="Oval 4660">
                <a:extLst>
                  <a:ext uri="{FF2B5EF4-FFF2-40B4-BE49-F238E27FC236}">
                    <a16:creationId xmlns:a16="http://schemas.microsoft.com/office/drawing/2014/main" id="{410D0880-3928-4A54-8AB2-140047C7A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1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7" name="Oval 4661">
                <a:extLst>
                  <a:ext uri="{FF2B5EF4-FFF2-40B4-BE49-F238E27FC236}">
                    <a16:creationId xmlns:a16="http://schemas.microsoft.com/office/drawing/2014/main" id="{A12FA425-92C1-4568-A48E-7F6C90A7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1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8" name="Freeform 4662">
                <a:extLst>
                  <a:ext uri="{FF2B5EF4-FFF2-40B4-BE49-F238E27FC236}">
                    <a16:creationId xmlns:a16="http://schemas.microsoft.com/office/drawing/2014/main" id="{17621B8E-F3BB-42F2-8158-2A3F6F20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1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9" name="Oval 4663">
                <a:extLst>
                  <a:ext uri="{FF2B5EF4-FFF2-40B4-BE49-F238E27FC236}">
                    <a16:creationId xmlns:a16="http://schemas.microsoft.com/office/drawing/2014/main" id="{C3E67F39-A56B-44AE-8B15-6EEF12390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25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0" name="Oval 4664">
                <a:extLst>
                  <a:ext uri="{FF2B5EF4-FFF2-40B4-BE49-F238E27FC236}">
                    <a16:creationId xmlns:a16="http://schemas.microsoft.com/office/drawing/2014/main" id="{8787DDFC-E49E-487F-9065-5310C324A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2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1" name="Oval 4665">
                <a:extLst>
                  <a:ext uri="{FF2B5EF4-FFF2-40B4-BE49-F238E27FC236}">
                    <a16:creationId xmlns:a16="http://schemas.microsoft.com/office/drawing/2014/main" id="{A1CB8E57-A9E0-4C59-A3BA-A103EEDAC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2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2" name="Freeform 4666">
                <a:extLst>
                  <a:ext uri="{FF2B5EF4-FFF2-40B4-BE49-F238E27FC236}">
                    <a16:creationId xmlns:a16="http://schemas.microsoft.com/office/drawing/2014/main" id="{3B450C2F-635A-4F3A-BAD2-D16D6E864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26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55 h 13"/>
                  <a:gd name="T6" fmla="*/ 175 w 14"/>
                  <a:gd name="T7" fmla="*/ 0 h 13"/>
                  <a:gd name="T8" fmla="*/ 220 w 14"/>
                  <a:gd name="T9" fmla="*/ 89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3" name="Oval 4667">
                <a:extLst>
                  <a:ext uri="{FF2B5EF4-FFF2-40B4-BE49-F238E27FC236}">
                    <a16:creationId xmlns:a16="http://schemas.microsoft.com/office/drawing/2014/main" id="{EFB5E559-1C52-4932-8126-ABB01C766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22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4" name="Oval 4668">
                <a:extLst>
                  <a:ext uri="{FF2B5EF4-FFF2-40B4-BE49-F238E27FC236}">
                    <a16:creationId xmlns:a16="http://schemas.microsoft.com/office/drawing/2014/main" id="{8C714751-53F6-401C-BDAC-6C0F625E8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23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5" name="Oval 4669">
                <a:extLst>
                  <a:ext uri="{FF2B5EF4-FFF2-40B4-BE49-F238E27FC236}">
                    <a16:creationId xmlns:a16="http://schemas.microsoft.com/office/drawing/2014/main" id="{1558D066-0656-4988-99AD-0899C22CF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2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6" name="Freeform 4670">
                <a:extLst>
                  <a:ext uri="{FF2B5EF4-FFF2-40B4-BE49-F238E27FC236}">
                    <a16:creationId xmlns:a16="http://schemas.microsoft.com/office/drawing/2014/main" id="{A4BC547F-6D39-4921-B124-B4857C7B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237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7" name="Oval 4671">
                <a:extLst>
                  <a:ext uri="{FF2B5EF4-FFF2-40B4-BE49-F238E27FC236}">
                    <a16:creationId xmlns:a16="http://schemas.microsoft.com/office/drawing/2014/main" id="{C0891A5B-DB76-44F7-893C-D269AB530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121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8" name="Oval 4672">
                <a:extLst>
                  <a:ext uri="{FF2B5EF4-FFF2-40B4-BE49-F238E27FC236}">
                    <a16:creationId xmlns:a16="http://schemas.microsoft.com/office/drawing/2014/main" id="{83EBEB4D-BC9A-4CE5-9F95-950B42B6E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22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9" name="Oval 4673">
                <a:extLst>
                  <a:ext uri="{FF2B5EF4-FFF2-40B4-BE49-F238E27FC236}">
                    <a16:creationId xmlns:a16="http://schemas.microsoft.com/office/drawing/2014/main" id="{51997727-CE6E-4889-BD20-E28B726F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2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0" name="Freeform 4674">
                <a:extLst>
                  <a:ext uri="{FF2B5EF4-FFF2-40B4-BE49-F238E27FC236}">
                    <a16:creationId xmlns:a16="http://schemas.microsoft.com/office/drawing/2014/main" id="{84601493-10DC-49C8-90DF-BDB807CFE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22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1" name="Oval 4675">
                <a:extLst>
                  <a:ext uri="{FF2B5EF4-FFF2-40B4-BE49-F238E27FC236}">
                    <a16:creationId xmlns:a16="http://schemas.microsoft.com/office/drawing/2014/main" id="{27ABF95F-C86A-4BA5-8F28-E1A2F931D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2" name="Oval 4676">
                <a:extLst>
                  <a:ext uri="{FF2B5EF4-FFF2-40B4-BE49-F238E27FC236}">
                    <a16:creationId xmlns:a16="http://schemas.microsoft.com/office/drawing/2014/main" id="{961403C3-3888-462B-98F1-F97A80E7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21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3" name="Oval 4677">
                <a:extLst>
                  <a:ext uri="{FF2B5EF4-FFF2-40B4-BE49-F238E27FC236}">
                    <a16:creationId xmlns:a16="http://schemas.microsoft.com/office/drawing/2014/main" id="{10D91DC9-66C5-457F-9B60-73382AC2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2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4" name="Freeform 4678">
                <a:extLst>
                  <a:ext uri="{FF2B5EF4-FFF2-40B4-BE49-F238E27FC236}">
                    <a16:creationId xmlns:a16="http://schemas.microsoft.com/office/drawing/2014/main" id="{BFB47C40-E8F6-4F63-B04F-01626AED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21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212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5" name="Oval 4679">
                <a:extLst>
                  <a:ext uri="{FF2B5EF4-FFF2-40B4-BE49-F238E27FC236}">
                    <a16:creationId xmlns:a16="http://schemas.microsoft.com/office/drawing/2014/main" id="{E61571D2-8F5D-4BF0-8A20-A1CF0CB36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213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6" name="Oval 4680">
                <a:extLst>
                  <a:ext uri="{FF2B5EF4-FFF2-40B4-BE49-F238E27FC236}">
                    <a16:creationId xmlns:a16="http://schemas.microsoft.com/office/drawing/2014/main" id="{BB9E9E78-90C1-4798-A8F0-38954E131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2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7" name="Oval 4681">
                <a:extLst>
                  <a:ext uri="{FF2B5EF4-FFF2-40B4-BE49-F238E27FC236}">
                    <a16:creationId xmlns:a16="http://schemas.microsoft.com/office/drawing/2014/main" id="{9D8D09EF-D0A5-4665-89C0-113CDB758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22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8" name="Freeform 4682">
                <a:extLst>
                  <a:ext uri="{FF2B5EF4-FFF2-40B4-BE49-F238E27FC236}">
                    <a16:creationId xmlns:a16="http://schemas.microsoft.com/office/drawing/2014/main" id="{A54FD731-6245-4B0B-9929-0E496CAF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22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9" name="Oval 4683">
                <a:extLst>
                  <a:ext uri="{FF2B5EF4-FFF2-40B4-BE49-F238E27FC236}">
                    <a16:creationId xmlns:a16="http://schemas.microsoft.com/office/drawing/2014/main" id="{BE19E37A-A375-41D1-A2E8-A0CE8A773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237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0" name="Oval 4684">
                <a:extLst>
                  <a:ext uri="{FF2B5EF4-FFF2-40B4-BE49-F238E27FC236}">
                    <a16:creationId xmlns:a16="http://schemas.microsoft.com/office/drawing/2014/main" id="{038C0A11-EE21-406B-A044-FD3077551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24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1" name="Oval 4685">
                <a:extLst>
                  <a:ext uri="{FF2B5EF4-FFF2-40B4-BE49-F238E27FC236}">
                    <a16:creationId xmlns:a16="http://schemas.microsoft.com/office/drawing/2014/main" id="{5EE22F24-3FFD-4749-8F7C-C251A691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2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2" name="Freeform 4686">
                <a:extLst>
                  <a:ext uri="{FF2B5EF4-FFF2-40B4-BE49-F238E27FC236}">
                    <a16:creationId xmlns:a16="http://schemas.microsoft.com/office/drawing/2014/main" id="{069A1BF6-A9BF-4F71-A62C-605F2CB1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248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3" name="Oval 4687">
                <a:extLst>
                  <a:ext uri="{FF2B5EF4-FFF2-40B4-BE49-F238E27FC236}">
                    <a16:creationId xmlns:a16="http://schemas.microsoft.com/office/drawing/2014/main" id="{7608BDD6-7224-482A-AA1A-9B8A0C493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269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4" name="Oval 4688">
                <a:extLst>
                  <a:ext uri="{FF2B5EF4-FFF2-40B4-BE49-F238E27FC236}">
                    <a16:creationId xmlns:a16="http://schemas.microsoft.com/office/drawing/2014/main" id="{6C311319-BF04-45D2-BDC0-555E671D5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5" name="Oval 4689">
                <a:extLst>
                  <a:ext uri="{FF2B5EF4-FFF2-40B4-BE49-F238E27FC236}">
                    <a16:creationId xmlns:a16="http://schemas.microsoft.com/office/drawing/2014/main" id="{BE9F9E01-9F99-40BE-AC76-760A702A8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2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6" name="Freeform 4690">
                <a:extLst>
                  <a:ext uri="{FF2B5EF4-FFF2-40B4-BE49-F238E27FC236}">
                    <a16:creationId xmlns:a16="http://schemas.microsoft.com/office/drawing/2014/main" id="{B570A8F8-8B06-4E78-98FF-58036AB1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2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7" name="Oval 4691">
                <a:extLst>
                  <a:ext uri="{FF2B5EF4-FFF2-40B4-BE49-F238E27FC236}">
                    <a16:creationId xmlns:a16="http://schemas.microsoft.com/office/drawing/2014/main" id="{4B6AFAA6-CBDF-4687-BC2F-010E623BD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309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8" name="Oval 4692">
                <a:extLst>
                  <a:ext uri="{FF2B5EF4-FFF2-40B4-BE49-F238E27FC236}">
                    <a16:creationId xmlns:a16="http://schemas.microsoft.com/office/drawing/2014/main" id="{C0CCB0C3-0718-4003-87F9-BAEC7F0E5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9" name="Oval 4693">
                <a:extLst>
                  <a:ext uri="{FF2B5EF4-FFF2-40B4-BE49-F238E27FC236}">
                    <a16:creationId xmlns:a16="http://schemas.microsoft.com/office/drawing/2014/main" id="{0855CEFE-1562-41A8-8589-BFB5345E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0" name="Freeform 4694">
                <a:extLst>
                  <a:ext uri="{FF2B5EF4-FFF2-40B4-BE49-F238E27FC236}">
                    <a16:creationId xmlns:a16="http://schemas.microsoft.com/office/drawing/2014/main" id="{8825A74F-6CEC-4336-8419-771DBB892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3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1" name="Oval 4695">
                <a:extLst>
                  <a:ext uri="{FF2B5EF4-FFF2-40B4-BE49-F238E27FC236}">
                    <a16:creationId xmlns:a16="http://schemas.microsoft.com/office/drawing/2014/main" id="{29E3FFD6-B0E8-4A57-A5A4-2FBF3A591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35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2" name="Oval 4696">
                <a:extLst>
                  <a:ext uri="{FF2B5EF4-FFF2-40B4-BE49-F238E27FC236}">
                    <a16:creationId xmlns:a16="http://schemas.microsoft.com/office/drawing/2014/main" id="{9CD3BF1C-E75A-4E26-AD45-9875707F2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36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3" name="Oval 4697">
                <a:extLst>
                  <a:ext uri="{FF2B5EF4-FFF2-40B4-BE49-F238E27FC236}">
                    <a16:creationId xmlns:a16="http://schemas.microsoft.com/office/drawing/2014/main" id="{2D5DF5BF-2F51-4A8A-96BE-FDDD46107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36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4" name="Freeform 4698">
                <a:extLst>
                  <a:ext uri="{FF2B5EF4-FFF2-40B4-BE49-F238E27FC236}">
                    <a16:creationId xmlns:a16="http://schemas.microsoft.com/office/drawing/2014/main" id="{7E73D1E2-14CA-4C04-857A-4BDB03CDB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363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95 w 14"/>
                  <a:gd name="T3" fmla="*/ 225 h 14"/>
                  <a:gd name="T4" fmla="*/ 208 w 14"/>
                  <a:gd name="T5" fmla="*/ 77 h 14"/>
                  <a:gd name="T6" fmla="*/ 188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5" name="Oval 4699">
                <a:extLst>
                  <a:ext uri="{FF2B5EF4-FFF2-40B4-BE49-F238E27FC236}">
                    <a16:creationId xmlns:a16="http://schemas.microsoft.com/office/drawing/2014/main" id="{3FADB174-51F8-41B4-A7F2-514A9EAC8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3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6" name="Oval 4700">
                <a:extLst>
                  <a:ext uri="{FF2B5EF4-FFF2-40B4-BE49-F238E27FC236}">
                    <a16:creationId xmlns:a16="http://schemas.microsoft.com/office/drawing/2014/main" id="{3BE74197-CE63-40B5-B3AF-A1EEE94F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41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7" name="Oval 4701">
                <a:extLst>
                  <a:ext uri="{FF2B5EF4-FFF2-40B4-BE49-F238E27FC236}">
                    <a16:creationId xmlns:a16="http://schemas.microsoft.com/office/drawing/2014/main" id="{850A71DE-168D-455D-B0F0-D5AA38F8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41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8" name="Freeform 4702">
                <a:extLst>
                  <a:ext uri="{FF2B5EF4-FFF2-40B4-BE49-F238E27FC236}">
                    <a16:creationId xmlns:a16="http://schemas.microsoft.com/office/drawing/2014/main" id="{929AF85F-2CB1-4D1D-AB7A-8F00D291B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41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9" name="Oval 4703">
                <a:extLst>
                  <a:ext uri="{FF2B5EF4-FFF2-40B4-BE49-F238E27FC236}">
                    <a16:creationId xmlns:a16="http://schemas.microsoft.com/office/drawing/2014/main" id="{44DF517A-30D6-4D8C-B665-A51898F82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45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0" name="Oval 4704">
                <a:extLst>
                  <a:ext uri="{FF2B5EF4-FFF2-40B4-BE49-F238E27FC236}">
                    <a16:creationId xmlns:a16="http://schemas.microsoft.com/office/drawing/2014/main" id="{EDFB4518-BDD0-44A7-8C6C-30065D36E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46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1" name="Oval 4705">
                <a:extLst>
                  <a:ext uri="{FF2B5EF4-FFF2-40B4-BE49-F238E27FC236}">
                    <a16:creationId xmlns:a16="http://schemas.microsoft.com/office/drawing/2014/main" id="{477F949F-25C9-4F9F-ADDC-34C84BDF6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4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2" name="Freeform 4706">
                <a:extLst>
                  <a:ext uri="{FF2B5EF4-FFF2-40B4-BE49-F238E27FC236}">
                    <a16:creationId xmlns:a16="http://schemas.microsoft.com/office/drawing/2014/main" id="{40D7FBC4-39B9-4567-972B-5DF8FEFC6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6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3" name="Oval 4707">
                <a:extLst>
                  <a:ext uri="{FF2B5EF4-FFF2-40B4-BE49-F238E27FC236}">
                    <a16:creationId xmlns:a16="http://schemas.microsoft.com/office/drawing/2014/main" id="{32C14014-1653-4FF5-9B21-C686C3CBD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9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4" name="Oval 4708">
                <a:extLst>
                  <a:ext uri="{FF2B5EF4-FFF2-40B4-BE49-F238E27FC236}">
                    <a16:creationId xmlns:a16="http://schemas.microsoft.com/office/drawing/2014/main" id="{400468EE-A0F9-4C71-B900-8647E2C8B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0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5" name="Oval 4709">
                <a:extLst>
                  <a:ext uri="{FF2B5EF4-FFF2-40B4-BE49-F238E27FC236}">
                    <a16:creationId xmlns:a16="http://schemas.microsoft.com/office/drawing/2014/main" id="{36D8635F-6A42-4C68-ADFE-382D57683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5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6" name="Freeform 4710">
                <a:extLst>
                  <a:ext uri="{FF2B5EF4-FFF2-40B4-BE49-F238E27FC236}">
                    <a16:creationId xmlns:a16="http://schemas.microsoft.com/office/drawing/2014/main" id="{6BB79DF4-4378-4836-98E3-84E27F0B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507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212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7" name="Oval 4711">
                <a:extLst>
                  <a:ext uri="{FF2B5EF4-FFF2-40B4-BE49-F238E27FC236}">
                    <a16:creationId xmlns:a16="http://schemas.microsoft.com/office/drawing/2014/main" id="{B11E751E-9C43-47BF-A235-96744BA49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533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8" name="Oval 4712">
                <a:extLst>
                  <a:ext uri="{FF2B5EF4-FFF2-40B4-BE49-F238E27FC236}">
                    <a16:creationId xmlns:a16="http://schemas.microsoft.com/office/drawing/2014/main" id="{71F18E9F-9C9B-413D-A84A-99548D73E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54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9" name="Oval 4713">
                <a:extLst>
                  <a:ext uri="{FF2B5EF4-FFF2-40B4-BE49-F238E27FC236}">
                    <a16:creationId xmlns:a16="http://schemas.microsoft.com/office/drawing/2014/main" id="{165D6AF2-34F3-404E-87AD-D0F3B4A7E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5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0" name="Freeform 4714">
                <a:extLst>
                  <a:ext uri="{FF2B5EF4-FFF2-40B4-BE49-F238E27FC236}">
                    <a16:creationId xmlns:a16="http://schemas.microsoft.com/office/drawing/2014/main" id="{20122962-FEE2-4706-BE45-DC637E4B2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54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1" name="Oval 4715">
                <a:extLst>
                  <a:ext uri="{FF2B5EF4-FFF2-40B4-BE49-F238E27FC236}">
                    <a16:creationId xmlns:a16="http://schemas.microsoft.com/office/drawing/2014/main" id="{B0EAEEFE-F0F4-4A83-9427-48A82DB09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56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2" name="Oval 4716">
                <a:extLst>
                  <a:ext uri="{FF2B5EF4-FFF2-40B4-BE49-F238E27FC236}">
                    <a16:creationId xmlns:a16="http://schemas.microsoft.com/office/drawing/2014/main" id="{17328EF7-4DAD-4771-BE16-DF23A8FB7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3" name="Oval 4717">
                <a:extLst>
                  <a:ext uri="{FF2B5EF4-FFF2-40B4-BE49-F238E27FC236}">
                    <a16:creationId xmlns:a16="http://schemas.microsoft.com/office/drawing/2014/main" id="{35406B63-EA19-4EF1-8AC9-606E03C84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4" name="Freeform 4718">
                <a:extLst>
                  <a:ext uri="{FF2B5EF4-FFF2-40B4-BE49-F238E27FC236}">
                    <a16:creationId xmlns:a16="http://schemas.microsoft.com/office/drawing/2014/main" id="{5066119A-0625-406F-A622-86B1DD78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576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5" name="Oval 4719">
                <a:extLst>
                  <a:ext uri="{FF2B5EF4-FFF2-40B4-BE49-F238E27FC236}">
                    <a16:creationId xmlns:a16="http://schemas.microsoft.com/office/drawing/2014/main" id="{336400BC-FC58-49DC-891E-CBDEA25FB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5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6" name="Oval 4720">
                <a:extLst>
                  <a:ext uri="{FF2B5EF4-FFF2-40B4-BE49-F238E27FC236}">
                    <a16:creationId xmlns:a16="http://schemas.microsoft.com/office/drawing/2014/main" id="{7A8D12E4-3EB8-43A4-8A3C-38F210CA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5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7" name="Oval 4721">
                <a:extLst>
                  <a:ext uri="{FF2B5EF4-FFF2-40B4-BE49-F238E27FC236}">
                    <a16:creationId xmlns:a16="http://schemas.microsoft.com/office/drawing/2014/main" id="{529C66E2-D560-4F3C-9413-6E7A3B87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6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8" name="Freeform 4722">
                <a:extLst>
                  <a:ext uri="{FF2B5EF4-FFF2-40B4-BE49-F238E27FC236}">
                    <a16:creationId xmlns:a16="http://schemas.microsoft.com/office/drawing/2014/main" id="{CB85A4A3-E841-4176-8D3C-3B24DE5B9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59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9" name="Oval 4723">
                <a:extLst>
                  <a:ext uri="{FF2B5EF4-FFF2-40B4-BE49-F238E27FC236}">
                    <a16:creationId xmlns:a16="http://schemas.microsoft.com/office/drawing/2014/main" id="{9909CA63-D4A1-42D3-B262-9599B013B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59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0" name="Oval 4724">
                <a:extLst>
                  <a:ext uri="{FF2B5EF4-FFF2-40B4-BE49-F238E27FC236}">
                    <a16:creationId xmlns:a16="http://schemas.microsoft.com/office/drawing/2014/main" id="{5182FF1B-C322-49F1-BB5A-1F178548E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60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1" name="Oval 4725">
                <a:extLst>
                  <a:ext uri="{FF2B5EF4-FFF2-40B4-BE49-F238E27FC236}">
                    <a16:creationId xmlns:a16="http://schemas.microsoft.com/office/drawing/2014/main" id="{C96DED9B-2428-45AB-976F-5212FE12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6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2" name="Freeform 4726">
                <a:extLst>
                  <a:ext uri="{FF2B5EF4-FFF2-40B4-BE49-F238E27FC236}">
                    <a16:creationId xmlns:a16="http://schemas.microsoft.com/office/drawing/2014/main" id="{FC24D7BA-7E96-494B-B9B6-8FC5AE9A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603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95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6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3" name="Oval 4727">
                <a:extLst>
                  <a:ext uri="{FF2B5EF4-FFF2-40B4-BE49-F238E27FC236}">
                    <a16:creationId xmlns:a16="http://schemas.microsoft.com/office/drawing/2014/main" id="{F3924AC9-199E-437C-B2B2-EF2AFBCCA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1592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4" name="Oval 4728">
                <a:extLst>
                  <a:ext uri="{FF2B5EF4-FFF2-40B4-BE49-F238E27FC236}">
                    <a16:creationId xmlns:a16="http://schemas.microsoft.com/office/drawing/2014/main" id="{68FD36D2-270D-4A6A-987B-9DB6D10FC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600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5" name="Oval 4729">
                <a:extLst>
                  <a:ext uri="{FF2B5EF4-FFF2-40B4-BE49-F238E27FC236}">
                    <a16:creationId xmlns:a16="http://schemas.microsoft.com/office/drawing/2014/main" id="{59AD8E65-9965-44E4-AC4C-74ED86291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60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6" name="Freeform 4730">
                <a:extLst>
                  <a:ext uri="{FF2B5EF4-FFF2-40B4-BE49-F238E27FC236}">
                    <a16:creationId xmlns:a16="http://schemas.microsoft.com/office/drawing/2014/main" id="{627B3C65-1D60-4327-8CCB-1EDBFDF5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603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7" name="Oval 4731">
                <a:extLst>
                  <a:ext uri="{FF2B5EF4-FFF2-40B4-BE49-F238E27FC236}">
                    <a16:creationId xmlns:a16="http://schemas.microsoft.com/office/drawing/2014/main" id="{D7A1F0D8-E374-41E0-A53A-7471E6D05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57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8" name="Oval 4732">
                <a:extLst>
                  <a:ext uri="{FF2B5EF4-FFF2-40B4-BE49-F238E27FC236}">
                    <a16:creationId xmlns:a16="http://schemas.microsoft.com/office/drawing/2014/main" id="{EAF88A1F-6420-44F2-AA80-1FCC27BB3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7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9" name="Oval 4733">
                <a:extLst>
                  <a:ext uri="{FF2B5EF4-FFF2-40B4-BE49-F238E27FC236}">
                    <a16:creationId xmlns:a16="http://schemas.microsoft.com/office/drawing/2014/main" id="{96BCB2D4-646A-416D-888F-A463049E6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5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0" name="Freeform 4734">
                <a:extLst>
                  <a:ext uri="{FF2B5EF4-FFF2-40B4-BE49-F238E27FC236}">
                    <a16:creationId xmlns:a16="http://schemas.microsoft.com/office/drawing/2014/main" id="{A15F3B08-10E3-431C-9A9C-A364CC01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587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212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1" name="Oval 4735">
                <a:extLst>
                  <a:ext uri="{FF2B5EF4-FFF2-40B4-BE49-F238E27FC236}">
                    <a16:creationId xmlns:a16="http://schemas.microsoft.com/office/drawing/2014/main" id="{377E2AC7-C8B5-4BE3-B020-9BD013BBD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1552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2" name="Oval 4736">
                <a:extLst>
                  <a:ext uri="{FF2B5EF4-FFF2-40B4-BE49-F238E27FC236}">
                    <a16:creationId xmlns:a16="http://schemas.microsoft.com/office/drawing/2014/main" id="{5435D1FC-259A-45C3-9B9A-7AB424FF6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560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3" name="Oval 4737">
                <a:extLst>
                  <a:ext uri="{FF2B5EF4-FFF2-40B4-BE49-F238E27FC236}">
                    <a16:creationId xmlns:a16="http://schemas.microsoft.com/office/drawing/2014/main" id="{CAB79880-E93E-45DA-B379-670B2ED1A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56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4" name="Freeform 4738">
                <a:extLst>
                  <a:ext uri="{FF2B5EF4-FFF2-40B4-BE49-F238E27FC236}">
                    <a16:creationId xmlns:a16="http://schemas.microsoft.com/office/drawing/2014/main" id="{5B8B3F8B-1F2A-410F-BACA-29095F1AB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6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5" name="Oval 4739">
                <a:extLst>
                  <a:ext uri="{FF2B5EF4-FFF2-40B4-BE49-F238E27FC236}">
                    <a16:creationId xmlns:a16="http://schemas.microsoft.com/office/drawing/2014/main" id="{C177B2A8-A68E-423C-B89C-5739214BB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17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6" name="Oval 4740">
                <a:extLst>
                  <a:ext uri="{FF2B5EF4-FFF2-40B4-BE49-F238E27FC236}">
                    <a16:creationId xmlns:a16="http://schemas.microsoft.com/office/drawing/2014/main" id="{C60032B4-399C-4AB1-8CBD-A628600D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152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7" name="Oval 4741">
                <a:extLst>
                  <a:ext uri="{FF2B5EF4-FFF2-40B4-BE49-F238E27FC236}">
                    <a16:creationId xmlns:a16="http://schemas.microsoft.com/office/drawing/2014/main" id="{82A0C8D7-113A-4BAA-955A-8A3BC83BB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53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8" name="Freeform 4742">
                <a:extLst>
                  <a:ext uri="{FF2B5EF4-FFF2-40B4-BE49-F238E27FC236}">
                    <a16:creationId xmlns:a16="http://schemas.microsoft.com/office/drawing/2014/main" id="{50DC762E-B9D6-447B-837C-87AFD35C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528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9" name="Oval 4743">
                <a:extLst>
                  <a:ext uri="{FF2B5EF4-FFF2-40B4-BE49-F238E27FC236}">
                    <a16:creationId xmlns:a16="http://schemas.microsoft.com/office/drawing/2014/main" id="{DA468F0F-2643-4C50-9E0F-8AA328340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47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0" name="Oval 4744">
                <a:extLst>
                  <a:ext uri="{FF2B5EF4-FFF2-40B4-BE49-F238E27FC236}">
                    <a16:creationId xmlns:a16="http://schemas.microsoft.com/office/drawing/2014/main" id="{184165CB-6958-4AF2-8841-959BFC5A2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1483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1" name="Oval 4745">
                <a:extLst>
                  <a:ext uri="{FF2B5EF4-FFF2-40B4-BE49-F238E27FC236}">
                    <a16:creationId xmlns:a16="http://schemas.microsoft.com/office/drawing/2014/main" id="{0479CAAA-B577-4F65-AEBB-80C64776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48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2" name="Freeform 4746">
                <a:extLst>
                  <a:ext uri="{FF2B5EF4-FFF2-40B4-BE49-F238E27FC236}">
                    <a16:creationId xmlns:a16="http://schemas.microsoft.com/office/drawing/2014/main" id="{89B3E028-3D44-441A-B18C-CE6F5FBD2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85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3" name="Oval 4747">
                <a:extLst>
                  <a:ext uri="{FF2B5EF4-FFF2-40B4-BE49-F238E27FC236}">
                    <a16:creationId xmlns:a16="http://schemas.microsoft.com/office/drawing/2014/main" id="{06BF0EFF-5F5C-4478-8B4F-5F2C6B76E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427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4" name="Oval 4748">
                <a:extLst>
                  <a:ext uri="{FF2B5EF4-FFF2-40B4-BE49-F238E27FC236}">
                    <a16:creationId xmlns:a16="http://schemas.microsoft.com/office/drawing/2014/main" id="{3B3839FA-E993-4FAF-9980-E86838F1C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43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5" name="Oval 4749">
                <a:extLst>
                  <a:ext uri="{FF2B5EF4-FFF2-40B4-BE49-F238E27FC236}">
                    <a16:creationId xmlns:a16="http://schemas.microsoft.com/office/drawing/2014/main" id="{95F32603-30E7-43CA-9789-B10BDDB1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4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6" name="Freeform 4750">
                <a:extLst>
                  <a:ext uri="{FF2B5EF4-FFF2-40B4-BE49-F238E27FC236}">
                    <a16:creationId xmlns:a16="http://schemas.microsoft.com/office/drawing/2014/main" id="{519EFD47-9440-4A03-9E60-1FAC7EA24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435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7" name="Oval 4751">
                <a:extLst>
                  <a:ext uri="{FF2B5EF4-FFF2-40B4-BE49-F238E27FC236}">
                    <a16:creationId xmlns:a16="http://schemas.microsoft.com/office/drawing/2014/main" id="{90174C96-84A5-4C9C-9825-DD3128068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376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8" name="Oval 4752">
                <a:extLst>
                  <a:ext uri="{FF2B5EF4-FFF2-40B4-BE49-F238E27FC236}">
                    <a16:creationId xmlns:a16="http://schemas.microsoft.com/office/drawing/2014/main" id="{2D611E81-F7EE-46A7-B042-514CC105E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38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9" name="Oval 4753">
                <a:extLst>
                  <a:ext uri="{FF2B5EF4-FFF2-40B4-BE49-F238E27FC236}">
                    <a16:creationId xmlns:a16="http://schemas.microsoft.com/office/drawing/2014/main" id="{F8C876F8-43D5-4AFA-B93A-E468CEB29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3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0" name="Freeform 4754">
                <a:extLst>
                  <a:ext uri="{FF2B5EF4-FFF2-40B4-BE49-F238E27FC236}">
                    <a16:creationId xmlns:a16="http://schemas.microsoft.com/office/drawing/2014/main" id="{F064D045-089C-4037-A28E-56651D4A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387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1" name="Oval 4755">
                <a:extLst>
                  <a:ext uri="{FF2B5EF4-FFF2-40B4-BE49-F238E27FC236}">
                    <a16:creationId xmlns:a16="http://schemas.microsoft.com/office/drawing/2014/main" id="{49C3C8FE-BBBF-4CD7-B697-FDF263F54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33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2" name="Oval 4756">
                <a:extLst>
                  <a:ext uri="{FF2B5EF4-FFF2-40B4-BE49-F238E27FC236}">
                    <a16:creationId xmlns:a16="http://schemas.microsoft.com/office/drawing/2014/main" id="{D0DD5540-1434-42E3-85EE-93C57EAE9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3" name="Oval 4757">
                <a:extLst>
                  <a:ext uri="{FF2B5EF4-FFF2-40B4-BE49-F238E27FC236}">
                    <a16:creationId xmlns:a16="http://schemas.microsoft.com/office/drawing/2014/main" id="{C5D8B5DE-262D-4D43-948E-2E60A0F33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4" name="Freeform 4758">
                <a:extLst>
                  <a:ext uri="{FF2B5EF4-FFF2-40B4-BE49-F238E27FC236}">
                    <a16:creationId xmlns:a16="http://schemas.microsoft.com/office/drawing/2014/main" id="{99D12321-7F42-4DDC-ABF7-826035FA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34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5" name="Oval 4759">
                <a:extLst>
                  <a:ext uri="{FF2B5EF4-FFF2-40B4-BE49-F238E27FC236}">
                    <a16:creationId xmlns:a16="http://schemas.microsoft.com/office/drawing/2014/main" id="{FE066019-71CD-4921-BCD7-377DE0DC5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288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6" name="Oval 4760">
                <a:extLst>
                  <a:ext uri="{FF2B5EF4-FFF2-40B4-BE49-F238E27FC236}">
                    <a16:creationId xmlns:a16="http://schemas.microsoft.com/office/drawing/2014/main" id="{6F6CF8EB-EA8C-4EFD-ACA2-0ACF5869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2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7" name="Oval 4761">
                <a:extLst>
                  <a:ext uri="{FF2B5EF4-FFF2-40B4-BE49-F238E27FC236}">
                    <a16:creationId xmlns:a16="http://schemas.microsoft.com/office/drawing/2014/main" id="{27EEE16C-97AB-4A86-BE70-B6CCF4289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3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8" name="Freeform 4762">
                <a:extLst>
                  <a:ext uri="{FF2B5EF4-FFF2-40B4-BE49-F238E27FC236}">
                    <a16:creationId xmlns:a16="http://schemas.microsoft.com/office/drawing/2014/main" id="{EE4FE087-AC85-4F2F-9560-4C566FDE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9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55 h 13"/>
                  <a:gd name="T6" fmla="*/ 188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4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9" name="Oval 4763">
                <a:extLst>
                  <a:ext uri="{FF2B5EF4-FFF2-40B4-BE49-F238E27FC236}">
                    <a16:creationId xmlns:a16="http://schemas.microsoft.com/office/drawing/2014/main" id="{EEFE09F5-B5DF-43B5-94E7-A343CF67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253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0" name="Oval 4764">
                <a:extLst>
                  <a:ext uri="{FF2B5EF4-FFF2-40B4-BE49-F238E27FC236}">
                    <a16:creationId xmlns:a16="http://schemas.microsoft.com/office/drawing/2014/main" id="{212A5618-28FF-4D16-9DF9-C154D1D3B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264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1" name="Oval 4765">
                <a:extLst>
                  <a:ext uri="{FF2B5EF4-FFF2-40B4-BE49-F238E27FC236}">
                    <a16:creationId xmlns:a16="http://schemas.microsoft.com/office/drawing/2014/main" id="{6B449BAF-3BC9-4EB0-87C9-7AB620A3A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26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2" name="Freeform 4766">
                <a:extLst>
                  <a:ext uri="{FF2B5EF4-FFF2-40B4-BE49-F238E27FC236}">
                    <a16:creationId xmlns:a16="http://schemas.microsoft.com/office/drawing/2014/main" id="{368E9C15-3656-4393-BEA2-39A181740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264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3" name="Oval 4767">
                <a:extLst>
                  <a:ext uri="{FF2B5EF4-FFF2-40B4-BE49-F238E27FC236}">
                    <a16:creationId xmlns:a16="http://schemas.microsoft.com/office/drawing/2014/main" id="{EC0569B8-C260-4E83-A602-D48925926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256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4" name="Oval 4768">
                <a:extLst>
                  <a:ext uri="{FF2B5EF4-FFF2-40B4-BE49-F238E27FC236}">
                    <a16:creationId xmlns:a16="http://schemas.microsoft.com/office/drawing/2014/main" id="{D74733F6-A58D-47F6-A700-12FC747C5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26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5" name="Oval 4769">
                <a:extLst>
                  <a:ext uri="{FF2B5EF4-FFF2-40B4-BE49-F238E27FC236}">
                    <a16:creationId xmlns:a16="http://schemas.microsoft.com/office/drawing/2014/main" id="{2B274495-7835-4205-B3E9-43AAE5B14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2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6" name="Freeform 4770">
                <a:extLst>
                  <a:ext uri="{FF2B5EF4-FFF2-40B4-BE49-F238E27FC236}">
                    <a16:creationId xmlns:a16="http://schemas.microsoft.com/office/drawing/2014/main" id="{944080FD-D17D-4DF3-9121-EC7E19AAB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6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7" name="Oval 4771">
                <a:extLst>
                  <a:ext uri="{FF2B5EF4-FFF2-40B4-BE49-F238E27FC236}">
                    <a16:creationId xmlns:a16="http://schemas.microsoft.com/office/drawing/2014/main" id="{4C4C692D-CC6E-4EE8-B62A-AA86D0215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272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8" name="Oval 4772">
                <a:extLst>
                  <a:ext uri="{FF2B5EF4-FFF2-40B4-BE49-F238E27FC236}">
                    <a16:creationId xmlns:a16="http://schemas.microsoft.com/office/drawing/2014/main" id="{BAF35A50-8E9F-4784-A251-78D901C4A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128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9" name="Oval 4773">
                <a:extLst>
                  <a:ext uri="{FF2B5EF4-FFF2-40B4-BE49-F238E27FC236}">
                    <a16:creationId xmlns:a16="http://schemas.microsoft.com/office/drawing/2014/main" id="{D5F74EAB-3999-41FB-B607-0A50B5B5A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2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0" name="Freeform 4774">
                <a:extLst>
                  <a:ext uri="{FF2B5EF4-FFF2-40B4-BE49-F238E27FC236}">
                    <a16:creationId xmlns:a16="http://schemas.microsoft.com/office/drawing/2014/main" id="{F5CF45C1-891A-470F-A98C-013653446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28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1" name="Oval 4775">
                <a:extLst>
                  <a:ext uri="{FF2B5EF4-FFF2-40B4-BE49-F238E27FC236}">
                    <a16:creationId xmlns:a16="http://schemas.microsoft.com/office/drawing/2014/main" id="{45DF977F-AD5C-4515-A865-63171C8BF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30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2" name="Oval 4776">
                <a:extLst>
                  <a:ext uri="{FF2B5EF4-FFF2-40B4-BE49-F238E27FC236}">
                    <a16:creationId xmlns:a16="http://schemas.microsoft.com/office/drawing/2014/main" id="{04E1B563-6104-4EC0-8AAF-87EDC332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31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3" name="Oval 4777">
                <a:extLst>
                  <a:ext uri="{FF2B5EF4-FFF2-40B4-BE49-F238E27FC236}">
                    <a16:creationId xmlns:a16="http://schemas.microsoft.com/office/drawing/2014/main" id="{B12B93E3-ADA8-4489-B8A4-75E94732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3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4" name="Freeform 4778">
                <a:extLst>
                  <a:ext uri="{FF2B5EF4-FFF2-40B4-BE49-F238E27FC236}">
                    <a16:creationId xmlns:a16="http://schemas.microsoft.com/office/drawing/2014/main" id="{7B643DC6-1D88-427C-AB69-5E386F9C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32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5" name="Oval 4779">
                <a:extLst>
                  <a:ext uri="{FF2B5EF4-FFF2-40B4-BE49-F238E27FC236}">
                    <a16:creationId xmlns:a16="http://schemas.microsoft.com/office/drawing/2014/main" id="{E5F0F7E2-28CD-4A47-81FD-3B89CB7F7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35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6" name="Oval 4780">
                <a:extLst>
                  <a:ext uri="{FF2B5EF4-FFF2-40B4-BE49-F238E27FC236}">
                    <a16:creationId xmlns:a16="http://schemas.microsoft.com/office/drawing/2014/main" id="{699346D2-CC8D-477E-A05B-F7F574D3E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36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7" name="Oval 4781">
                <a:extLst>
                  <a:ext uri="{FF2B5EF4-FFF2-40B4-BE49-F238E27FC236}">
                    <a16:creationId xmlns:a16="http://schemas.microsoft.com/office/drawing/2014/main" id="{66DD7EEC-899A-4226-84E5-D95B6D23F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3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8" name="Freeform 4782">
                <a:extLst>
                  <a:ext uri="{FF2B5EF4-FFF2-40B4-BE49-F238E27FC236}">
                    <a16:creationId xmlns:a16="http://schemas.microsoft.com/office/drawing/2014/main" id="{427B97AB-8EE6-4752-BDFF-84C3F912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36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9" name="Oval 4783">
                <a:extLst>
                  <a:ext uri="{FF2B5EF4-FFF2-40B4-BE49-F238E27FC236}">
                    <a16:creationId xmlns:a16="http://schemas.microsoft.com/office/drawing/2014/main" id="{8658789D-0715-407B-B1D7-1FBC236DD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408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0" name="Oval 4784">
                <a:extLst>
                  <a:ext uri="{FF2B5EF4-FFF2-40B4-BE49-F238E27FC236}">
                    <a16:creationId xmlns:a16="http://schemas.microsoft.com/office/drawing/2014/main" id="{F1CCD72F-12C3-4F7A-8FB0-17DB2D5CA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416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1" name="Oval 4785">
                <a:extLst>
                  <a:ext uri="{FF2B5EF4-FFF2-40B4-BE49-F238E27FC236}">
                    <a16:creationId xmlns:a16="http://schemas.microsoft.com/office/drawing/2014/main" id="{7DF17E7C-528B-4E0A-B775-12736D616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42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2" name="Freeform 4786">
                <a:extLst>
                  <a:ext uri="{FF2B5EF4-FFF2-40B4-BE49-F238E27FC236}">
                    <a16:creationId xmlns:a16="http://schemas.microsoft.com/office/drawing/2014/main" id="{AC687134-C421-459D-A17B-473E72A2E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419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3" name="Oval 4787">
                <a:extLst>
                  <a:ext uri="{FF2B5EF4-FFF2-40B4-BE49-F238E27FC236}">
                    <a16:creationId xmlns:a16="http://schemas.microsoft.com/office/drawing/2014/main" id="{BFD7EFDC-3258-428F-BD60-550FD2342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46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4" name="Oval 4788">
                <a:extLst>
                  <a:ext uri="{FF2B5EF4-FFF2-40B4-BE49-F238E27FC236}">
                    <a16:creationId xmlns:a16="http://schemas.microsoft.com/office/drawing/2014/main" id="{7D3069AD-B019-4AD5-B48D-FD5AB0BF0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4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5" name="Oval 4789">
                <a:extLst>
                  <a:ext uri="{FF2B5EF4-FFF2-40B4-BE49-F238E27FC236}">
                    <a16:creationId xmlns:a16="http://schemas.microsoft.com/office/drawing/2014/main" id="{2975D4AB-2ABA-4D83-A1AA-890170F75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4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6" name="Freeform 4790">
                <a:extLst>
                  <a:ext uri="{FF2B5EF4-FFF2-40B4-BE49-F238E27FC236}">
                    <a16:creationId xmlns:a16="http://schemas.microsoft.com/office/drawing/2014/main" id="{4BFAC1FD-9B35-4043-9A0E-DCFA3F486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472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7" name="Oval 4791">
                <a:extLst>
                  <a:ext uri="{FF2B5EF4-FFF2-40B4-BE49-F238E27FC236}">
                    <a16:creationId xmlns:a16="http://schemas.microsoft.com/office/drawing/2014/main" id="{B8DBD728-0D25-4348-B9BE-4F894D09A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504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8" name="Oval 4792">
                <a:extLst>
                  <a:ext uri="{FF2B5EF4-FFF2-40B4-BE49-F238E27FC236}">
                    <a16:creationId xmlns:a16="http://schemas.microsoft.com/office/drawing/2014/main" id="{E9927E5F-35EE-4D2D-ADE8-2FB84256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5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9" name="Oval 4793">
                <a:extLst>
                  <a:ext uri="{FF2B5EF4-FFF2-40B4-BE49-F238E27FC236}">
                    <a16:creationId xmlns:a16="http://schemas.microsoft.com/office/drawing/2014/main" id="{4BA0A7B7-CB80-497C-BE73-586A7402A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5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0" name="Freeform 4794">
                <a:extLst>
                  <a:ext uri="{FF2B5EF4-FFF2-40B4-BE49-F238E27FC236}">
                    <a16:creationId xmlns:a16="http://schemas.microsoft.com/office/drawing/2014/main" id="{5124453A-0690-4911-9B2B-3D6CB53B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515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1" name="Oval 4795">
                <a:extLst>
                  <a:ext uri="{FF2B5EF4-FFF2-40B4-BE49-F238E27FC236}">
                    <a16:creationId xmlns:a16="http://schemas.microsoft.com/office/drawing/2014/main" id="{A9AC5CF7-7C68-4A07-953E-DCDB41C6B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536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2" name="Oval 4796">
                <a:extLst>
                  <a:ext uri="{FF2B5EF4-FFF2-40B4-BE49-F238E27FC236}">
                    <a16:creationId xmlns:a16="http://schemas.microsoft.com/office/drawing/2014/main" id="{CE2CE7B9-BE29-48AF-B3B2-4702F6854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3" name="Oval 4797">
                <a:extLst>
                  <a:ext uri="{FF2B5EF4-FFF2-40B4-BE49-F238E27FC236}">
                    <a16:creationId xmlns:a16="http://schemas.microsoft.com/office/drawing/2014/main" id="{A1A56362-AB83-41BA-8F01-0E2484F33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4" name="Freeform 4798">
                <a:extLst>
                  <a:ext uri="{FF2B5EF4-FFF2-40B4-BE49-F238E27FC236}">
                    <a16:creationId xmlns:a16="http://schemas.microsoft.com/office/drawing/2014/main" id="{4F148F87-5196-4595-870D-6E9C5C50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54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5" name="Oval 4799">
                <a:extLst>
                  <a:ext uri="{FF2B5EF4-FFF2-40B4-BE49-F238E27FC236}">
                    <a16:creationId xmlns:a16="http://schemas.microsoft.com/office/drawing/2014/main" id="{51DD9F10-3468-4DEA-8A6B-18998E39C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154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6" name="Oval 4800">
                <a:extLst>
                  <a:ext uri="{FF2B5EF4-FFF2-40B4-BE49-F238E27FC236}">
                    <a16:creationId xmlns:a16="http://schemas.microsoft.com/office/drawing/2014/main" id="{BBEE4105-5C66-49DE-A322-014525C2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55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7" name="Oval 4801">
                <a:extLst>
                  <a:ext uri="{FF2B5EF4-FFF2-40B4-BE49-F238E27FC236}">
                    <a16:creationId xmlns:a16="http://schemas.microsoft.com/office/drawing/2014/main" id="{420D524F-049E-452A-8B55-B444E29E7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5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8" name="Freeform 4802">
                <a:extLst>
                  <a:ext uri="{FF2B5EF4-FFF2-40B4-BE49-F238E27FC236}">
                    <a16:creationId xmlns:a16="http://schemas.microsoft.com/office/drawing/2014/main" id="{68C45F2B-F138-4033-8277-E61178C33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557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9" name="Oval 4803">
                <a:extLst>
                  <a:ext uri="{FF2B5EF4-FFF2-40B4-BE49-F238E27FC236}">
                    <a16:creationId xmlns:a16="http://schemas.microsoft.com/office/drawing/2014/main" id="{9934AF05-EBC1-429F-9E04-A85037EE4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541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0" name="Oval 4804">
                <a:extLst>
                  <a:ext uri="{FF2B5EF4-FFF2-40B4-BE49-F238E27FC236}">
                    <a16:creationId xmlns:a16="http://schemas.microsoft.com/office/drawing/2014/main" id="{2666288D-7067-42A0-ADDC-21F88523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54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1" name="Oval 4805">
                <a:extLst>
                  <a:ext uri="{FF2B5EF4-FFF2-40B4-BE49-F238E27FC236}">
                    <a16:creationId xmlns:a16="http://schemas.microsoft.com/office/drawing/2014/main" id="{8516F6F3-E755-4DDA-B6D7-4B9AE81E1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55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2" name="Freeform 4806">
                <a:extLst>
                  <a:ext uri="{FF2B5EF4-FFF2-40B4-BE49-F238E27FC236}">
                    <a16:creationId xmlns:a16="http://schemas.microsoft.com/office/drawing/2014/main" id="{028F5ABA-C2F7-4F5A-93F5-1B4466455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549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3" name="Oval 4807">
                <a:extLst>
                  <a:ext uri="{FF2B5EF4-FFF2-40B4-BE49-F238E27FC236}">
                    <a16:creationId xmlns:a16="http://schemas.microsoft.com/office/drawing/2014/main" id="{1D5824E8-BCC1-47C1-8D20-5C6F4F27C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517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4" name="Oval 4808">
                <a:extLst>
                  <a:ext uri="{FF2B5EF4-FFF2-40B4-BE49-F238E27FC236}">
                    <a16:creationId xmlns:a16="http://schemas.microsoft.com/office/drawing/2014/main" id="{46895691-F04C-4ED4-9C5A-D309EEBB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5" name="Oval 4809">
                <a:extLst>
                  <a:ext uri="{FF2B5EF4-FFF2-40B4-BE49-F238E27FC236}">
                    <a16:creationId xmlns:a16="http://schemas.microsoft.com/office/drawing/2014/main" id="{60AB2881-6FF2-4B0C-81C6-08F16EEC1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6" name="Freeform 4810">
                <a:extLst>
                  <a:ext uri="{FF2B5EF4-FFF2-40B4-BE49-F238E27FC236}">
                    <a16:creationId xmlns:a16="http://schemas.microsoft.com/office/drawing/2014/main" id="{F9C7ECAA-710B-4610-9BAF-E5975E38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52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7" name="Oval 4811">
                <a:extLst>
                  <a:ext uri="{FF2B5EF4-FFF2-40B4-BE49-F238E27FC236}">
                    <a16:creationId xmlns:a16="http://schemas.microsoft.com/office/drawing/2014/main" id="{917575D7-ADFD-4AE5-8638-4B03F8F1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48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8" name="Oval 4812">
                <a:extLst>
                  <a:ext uri="{FF2B5EF4-FFF2-40B4-BE49-F238E27FC236}">
                    <a16:creationId xmlns:a16="http://schemas.microsoft.com/office/drawing/2014/main" id="{1A5D583D-E180-42DF-A991-166909F6A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488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9" name="Oval 4813">
                <a:extLst>
                  <a:ext uri="{FF2B5EF4-FFF2-40B4-BE49-F238E27FC236}">
                    <a16:creationId xmlns:a16="http://schemas.microsoft.com/office/drawing/2014/main" id="{1238D628-C59F-415D-A401-7DD594FB5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49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0" name="Freeform 4814">
                <a:extLst>
                  <a:ext uri="{FF2B5EF4-FFF2-40B4-BE49-F238E27FC236}">
                    <a16:creationId xmlns:a16="http://schemas.microsoft.com/office/drawing/2014/main" id="{4FF75F48-56CE-41B6-BCE1-3F8D38C7C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48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1" name="Oval 4815">
                <a:extLst>
                  <a:ext uri="{FF2B5EF4-FFF2-40B4-BE49-F238E27FC236}">
                    <a16:creationId xmlns:a16="http://schemas.microsoft.com/office/drawing/2014/main" id="{8F5E253D-7EB6-4359-B68F-0190F8685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427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2" name="Oval 4816">
                <a:extLst>
                  <a:ext uri="{FF2B5EF4-FFF2-40B4-BE49-F238E27FC236}">
                    <a16:creationId xmlns:a16="http://schemas.microsoft.com/office/drawing/2014/main" id="{172A8EA2-AEA4-4DB7-A7C6-19F81A28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43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3" name="Oval 4817">
                <a:extLst>
                  <a:ext uri="{FF2B5EF4-FFF2-40B4-BE49-F238E27FC236}">
                    <a16:creationId xmlns:a16="http://schemas.microsoft.com/office/drawing/2014/main" id="{7FFF3258-8695-4E02-8F57-88E0B852C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4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4" name="Freeform 4818">
                <a:extLst>
                  <a:ext uri="{FF2B5EF4-FFF2-40B4-BE49-F238E27FC236}">
                    <a16:creationId xmlns:a16="http://schemas.microsoft.com/office/drawing/2014/main" id="{66A43A13-E077-4128-B1F1-D025CD15B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437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5" name="Oval 4819">
                <a:extLst>
                  <a:ext uri="{FF2B5EF4-FFF2-40B4-BE49-F238E27FC236}">
                    <a16:creationId xmlns:a16="http://schemas.microsoft.com/office/drawing/2014/main" id="{54083B00-D7A6-4502-BA0A-A9D3EE2A1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36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6" name="Oval 4820">
                <a:extLst>
                  <a:ext uri="{FF2B5EF4-FFF2-40B4-BE49-F238E27FC236}">
                    <a16:creationId xmlns:a16="http://schemas.microsoft.com/office/drawing/2014/main" id="{02346B29-88C6-4908-A778-37F29FC97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3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7" name="Oval 4821">
                <a:extLst>
                  <a:ext uri="{FF2B5EF4-FFF2-40B4-BE49-F238E27FC236}">
                    <a16:creationId xmlns:a16="http://schemas.microsoft.com/office/drawing/2014/main" id="{D3D04D03-47B9-433E-8D06-24DA5EC73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3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8" name="Freeform 4822">
                <a:extLst>
                  <a:ext uri="{FF2B5EF4-FFF2-40B4-BE49-F238E27FC236}">
                    <a16:creationId xmlns:a16="http://schemas.microsoft.com/office/drawing/2014/main" id="{E966BD2E-A734-48EC-9C43-449E22ECF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3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9" name="Oval 4823">
                <a:extLst>
                  <a:ext uri="{FF2B5EF4-FFF2-40B4-BE49-F238E27FC236}">
                    <a16:creationId xmlns:a16="http://schemas.microsoft.com/office/drawing/2014/main" id="{C68637C4-326A-4685-A79E-2712EBCB8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31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0" name="Oval 4824">
                <a:extLst>
                  <a:ext uri="{FF2B5EF4-FFF2-40B4-BE49-F238E27FC236}">
                    <a16:creationId xmlns:a16="http://schemas.microsoft.com/office/drawing/2014/main" id="{F8EC8BCB-9922-4D0F-8EF4-C80852023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32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1" name="Oval 4825">
                <a:extLst>
                  <a:ext uri="{FF2B5EF4-FFF2-40B4-BE49-F238E27FC236}">
                    <a16:creationId xmlns:a16="http://schemas.microsoft.com/office/drawing/2014/main" id="{D1A6E8AE-8489-4586-916A-01F369947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33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2" name="Freeform 4826">
                <a:extLst>
                  <a:ext uri="{FF2B5EF4-FFF2-40B4-BE49-F238E27FC236}">
                    <a16:creationId xmlns:a16="http://schemas.microsoft.com/office/drawing/2014/main" id="{5F2D3AE6-A519-4B56-9F7F-B0AD66C3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325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3" name="Oval 4827">
                <a:extLst>
                  <a:ext uri="{FF2B5EF4-FFF2-40B4-BE49-F238E27FC236}">
                    <a16:creationId xmlns:a16="http://schemas.microsoft.com/office/drawing/2014/main" id="{FB56ACA5-1AF5-4EC6-9D1F-23E98A31A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275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4" name="Oval 4828">
                <a:extLst>
                  <a:ext uri="{FF2B5EF4-FFF2-40B4-BE49-F238E27FC236}">
                    <a16:creationId xmlns:a16="http://schemas.microsoft.com/office/drawing/2014/main" id="{7E4D2C5F-1CC4-4071-AF88-DFDF9EC00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28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5" name="Oval 4829">
                <a:extLst>
                  <a:ext uri="{FF2B5EF4-FFF2-40B4-BE49-F238E27FC236}">
                    <a16:creationId xmlns:a16="http://schemas.microsoft.com/office/drawing/2014/main" id="{A4FE491D-BE5A-4614-BDE0-46673C00E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2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6" name="Freeform 4830">
                <a:extLst>
                  <a:ext uri="{FF2B5EF4-FFF2-40B4-BE49-F238E27FC236}">
                    <a16:creationId xmlns:a16="http://schemas.microsoft.com/office/drawing/2014/main" id="{EF6912A9-9D73-4805-9565-3B508E8F9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28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7" name="Oval 4831">
                <a:extLst>
                  <a:ext uri="{FF2B5EF4-FFF2-40B4-BE49-F238E27FC236}">
                    <a16:creationId xmlns:a16="http://schemas.microsoft.com/office/drawing/2014/main" id="{F9AE6FB7-6C1A-4B72-A937-AE00CE4D9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296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8" name="Oval 4832">
                <a:extLst>
                  <a:ext uri="{FF2B5EF4-FFF2-40B4-BE49-F238E27FC236}">
                    <a16:creationId xmlns:a16="http://schemas.microsoft.com/office/drawing/2014/main" id="{62602337-2702-4F1A-8F4D-F3C43A1FF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130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9" name="Oval 4833">
                <a:extLst>
                  <a:ext uri="{FF2B5EF4-FFF2-40B4-BE49-F238E27FC236}">
                    <a16:creationId xmlns:a16="http://schemas.microsoft.com/office/drawing/2014/main" id="{C9328E30-50D8-4FF7-936C-3E64A83A3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3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0" name="Freeform 4834">
                <a:extLst>
                  <a:ext uri="{FF2B5EF4-FFF2-40B4-BE49-F238E27FC236}">
                    <a16:creationId xmlns:a16="http://schemas.microsoft.com/office/drawing/2014/main" id="{D40BE2C8-9414-45B4-A68E-45607167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1" name="Oval 4835">
                <a:extLst>
                  <a:ext uri="{FF2B5EF4-FFF2-40B4-BE49-F238E27FC236}">
                    <a16:creationId xmlns:a16="http://schemas.microsoft.com/office/drawing/2014/main" id="{B1BD3D25-A4BF-4402-B696-27E42FC35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30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2" name="Oval 4836">
                <a:extLst>
                  <a:ext uri="{FF2B5EF4-FFF2-40B4-BE49-F238E27FC236}">
                    <a16:creationId xmlns:a16="http://schemas.microsoft.com/office/drawing/2014/main" id="{142E6F11-ACE3-4DDE-8F09-9A71B3FB5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3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3" name="Oval 4837">
                <a:extLst>
                  <a:ext uri="{FF2B5EF4-FFF2-40B4-BE49-F238E27FC236}">
                    <a16:creationId xmlns:a16="http://schemas.microsoft.com/office/drawing/2014/main" id="{2D38B221-B06A-43AA-83F8-A5AB887C9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31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4" name="Freeform 4838">
                <a:extLst>
                  <a:ext uri="{FF2B5EF4-FFF2-40B4-BE49-F238E27FC236}">
                    <a16:creationId xmlns:a16="http://schemas.microsoft.com/office/drawing/2014/main" id="{3DB9DB55-C67B-4C93-9CB8-1FF6EBC1D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31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5" name="Oval 4839">
                <a:extLst>
                  <a:ext uri="{FF2B5EF4-FFF2-40B4-BE49-F238E27FC236}">
                    <a16:creationId xmlns:a16="http://schemas.microsoft.com/office/drawing/2014/main" id="{DC11D31C-FE5D-4F78-9481-7E6273283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34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6" name="Oval 4840">
                <a:extLst>
                  <a:ext uri="{FF2B5EF4-FFF2-40B4-BE49-F238E27FC236}">
                    <a16:creationId xmlns:a16="http://schemas.microsoft.com/office/drawing/2014/main" id="{02D7CF71-3030-45A8-9E13-ADB837166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4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7" name="Oval 4841">
                <a:extLst>
                  <a:ext uri="{FF2B5EF4-FFF2-40B4-BE49-F238E27FC236}">
                    <a16:creationId xmlns:a16="http://schemas.microsoft.com/office/drawing/2014/main" id="{A54477B3-5DC8-491C-A4E8-8C0EC75F5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3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8" name="Freeform 4842">
                <a:extLst>
                  <a:ext uri="{FF2B5EF4-FFF2-40B4-BE49-F238E27FC236}">
                    <a16:creationId xmlns:a16="http://schemas.microsoft.com/office/drawing/2014/main" id="{93279182-5874-4CB8-8F84-ED2625D0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5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9" name="Oval 4843">
                <a:extLst>
                  <a:ext uri="{FF2B5EF4-FFF2-40B4-BE49-F238E27FC236}">
                    <a16:creationId xmlns:a16="http://schemas.microsoft.com/office/drawing/2014/main" id="{DD77E2F8-39A4-4E17-9512-0A3CDD481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39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0" name="Oval 4844">
                <a:extLst>
                  <a:ext uri="{FF2B5EF4-FFF2-40B4-BE49-F238E27FC236}">
                    <a16:creationId xmlns:a16="http://schemas.microsoft.com/office/drawing/2014/main" id="{C63BF4CB-C16B-41FA-BE6B-6C9F47819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4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1" name="Oval 4845">
                <a:extLst>
                  <a:ext uri="{FF2B5EF4-FFF2-40B4-BE49-F238E27FC236}">
                    <a16:creationId xmlns:a16="http://schemas.microsoft.com/office/drawing/2014/main" id="{7F94DE02-DF1F-4297-BC0E-89A5D6864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40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2" name="Freeform 4846">
                <a:extLst>
                  <a:ext uri="{FF2B5EF4-FFF2-40B4-BE49-F238E27FC236}">
                    <a16:creationId xmlns:a16="http://schemas.microsoft.com/office/drawing/2014/main" id="{E683C23A-059C-44A3-B9F0-C353B4163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40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3" name="Oval 4847">
                <a:extLst>
                  <a:ext uri="{FF2B5EF4-FFF2-40B4-BE49-F238E27FC236}">
                    <a16:creationId xmlns:a16="http://schemas.microsoft.com/office/drawing/2014/main" id="{270243D1-A59C-4815-AF09-D96941C9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44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4" name="Oval 4848">
                <a:extLst>
                  <a:ext uri="{FF2B5EF4-FFF2-40B4-BE49-F238E27FC236}">
                    <a16:creationId xmlns:a16="http://schemas.microsoft.com/office/drawing/2014/main" id="{C9953FE2-E0B6-4D98-ACDD-04C7434C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45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5" name="Oval 4849">
                <a:extLst>
                  <a:ext uri="{FF2B5EF4-FFF2-40B4-BE49-F238E27FC236}">
                    <a16:creationId xmlns:a16="http://schemas.microsoft.com/office/drawing/2014/main" id="{B10B0083-FDA5-4F7E-B968-E35DC0D81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46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6" name="Freeform 4850">
                <a:extLst>
                  <a:ext uri="{FF2B5EF4-FFF2-40B4-BE49-F238E27FC236}">
                    <a16:creationId xmlns:a16="http://schemas.microsoft.com/office/drawing/2014/main" id="{782060C0-DA76-4978-A356-EEA075EA4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45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7" name="Oval 4851">
                <a:extLst>
                  <a:ext uri="{FF2B5EF4-FFF2-40B4-BE49-F238E27FC236}">
                    <a16:creationId xmlns:a16="http://schemas.microsoft.com/office/drawing/2014/main" id="{557DA768-EF0D-476B-BD6B-DB9D8BF25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48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8" name="Oval 4852">
                <a:extLst>
                  <a:ext uri="{FF2B5EF4-FFF2-40B4-BE49-F238E27FC236}">
                    <a16:creationId xmlns:a16="http://schemas.microsoft.com/office/drawing/2014/main" id="{FE5B0D97-55ED-478A-A16F-69B297D2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499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9" name="Oval 4853">
                <a:extLst>
                  <a:ext uri="{FF2B5EF4-FFF2-40B4-BE49-F238E27FC236}">
                    <a16:creationId xmlns:a16="http://schemas.microsoft.com/office/drawing/2014/main" id="{41587E49-8962-4DBD-A750-62F45751D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50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0" name="Freeform 4854">
                <a:extLst>
                  <a:ext uri="{FF2B5EF4-FFF2-40B4-BE49-F238E27FC236}">
                    <a16:creationId xmlns:a16="http://schemas.microsoft.com/office/drawing/2014/main" id="{DD29202B-373B-4042-8C61-A402BF6EC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49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1" name="Oval 4855">
                <a:extLst>
                  <a:ext uri="{FF2B5EF4-FFF2-40B4-BE49-F238E27FC236}">
                    <a16:creationId xmlns:a16="http://schemas.microsoft.com/office/drawing/2014/main" id="{0972472A-7C17-4BCB-B762-3984023A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504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2" name="Oval 4856">
                <a:extLst>
                  <a:ext uri="{FF2B5EF4-FFF2-40B4-BE49-F238E27FC236}">
                    <a16:creationId xmlns:a16="http://schemas.microsoft.com/office/drawing/2014/main" id="{CE8A472B-6E9A-4D53-80F4-F42CEC3B2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51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3" name="Oval 4857">
                <a:extLst>
                  <a:ext uri="{FF2B5EF4-FFF2-40B4-BE49-F238E27FC236}">
                    <a16:creationId xmlns:a16="http://schemas.microsoft.com/office/drawing/2014/main" id="{39452D58-C8DB-41DF-9AA1-01AB05F91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52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9404" name="Freeform 4858">
              <a:extLst>
                <a:ext uri="{FF2B5EF4-FFF2-40B4-BE49-F238E27FC236}">
                  <a16:creationId xmlns:a16="http://schemas.microsoft.com/office/drawing/2014/main" id="{A470E63A-9DB0-4F3B-8C8E-03DF0863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15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3" y="15"/>
                    <a:pt x="8" y="15"/>
                  </a:cubicBezTo>
                  <a:cubicBezTo>
                    <a:pt x="5" y="15"/>
                    <a:pt x="2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Oval 4859">
              <a:extLst>
                <a:ext uri="{FF2B5EF4-FFF2-40B4-BE49-F238E27FC236}">
                  <a16:creationId xmlns:a16="http://schemas.microsoft.com/office/drawing/2014/main" id="{FFD8684F-2ADB-4AFB-A4CF-88F481D20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1496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6" name="Oval 4860">
              <a:extLst>
                <a:ext uri="{FF2B5EF4-FFF2-40B4-BE49-F238E27FC236}">
                  <a16:creationId xmlns:a16="http://schemas.microsoft.com/office/drawing/2014/main" id="{D6231FFB-0501-4E83-B0E2-DBDC31E60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50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7" name="Oval 4861">
              <a:extLst>
                <a:ext uri="{FF2B5EF4-FFF2-40B4-BE49-F238E27FC236}">
                  <a16:creationId xmlns:a16="http://schemas.microsoft.com/office/drawing/2014/main" id="{43646D26-A5C5-465E-86C8-0A2B7E3FD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51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8" name="Freeform 4862">
              <a:extLst>
                <a:ext uri="{FF2B5EF4-FFF2-40B4-BE49-F238E27FC236}">
                  <a16:creationId xmlns:a16="http://schemas.microsoft.com/office/drawing/2014/main" id="{D9D7DB35-7FCD-4BD3-82EF-CD32760B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50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93 h 15"/>
                <a:gd name="T6" fmla="*/ 208 w 16"/>
                <a:gd name="T7" fmla="*/ 0 h 15"/>
                <a:gd name="T8" fmla="*/ 250 w 16"/>
                <a:gd name="T9" fmla="*/ 136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4" y="9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Oval 4863">
              <a:extLst>
                <a:ext uri="{FF2B5EF4-FFF2-40B4-BE49-F238E27FC236}">
                  <a16:creationId xmlns:a16="http://schemas.microsoft.com/office/drawing/2014/main" id="{173C8A6A-4BCA-40AD-9E19-BFEB926F5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1456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0" name="Oval 4864">
              <a:extLst>
                <a:ext uri="{FF2B5EF4-FFF2-40B4-BE49-F238E27FC236}">
                  <a16:creationId xmlns:a16="http://schemas.microsoft.com/office/drawing/2014/main" id="{FC554CA3-2EDC-4E0D-B4E6-C855F89F1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46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1" name="Oval 4865">
              <a:extLst>
                <a:ext uri="{FF2B5EF4-FFF2-40B4-BE49-F238E27FC236}">
                  <a16:creationId xmlns:a16="http://schemas.microsoft.com/office/drawing/2014/main" id="{4CAF8F28-BEEB-471E-AEDE-0C3A9C63C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147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2" name="Freeform 4866">
              <a:extLst>
                <a:ext uri="{FF2B5EF4-FFF2-40B4-BE49-F238E27FC236}">
                  <a16:creationId xmlns:a16="http://schemas.microsoft.com/office/drawing/2014/main" id="{737C297E-C441-4088-9CF8-D1D03902D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46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Oval 4867">
              <a:extLst>
                <a:ext uri="{FF2B5EF4-FFF2-40B4-BE49-F238E27FC236}">
                  <a16:creationId xmlns:a16="http://schemas.microsoft.com/office/drawing/2014/main" id="{33A3DF24-AC2F-4A43-8561-26ED83648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1408"/>
              <a:ext cx="52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4" name="Oval 4868">
              <a:extLst>
                <a:ext uri="{FF2B5EF4-FFF2-40B4-BE49-F238E27FC236}">
                  <a16:creationId xmlns:a16="http://schemas.microsoft.com/office/drawing/2014/main" id="{3077F46C-BC2D-4345-9D98-CB5B21FE6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1416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5" name="Oval 4869">
              <a:extLst>
                <a:ext uri="{FF2B5EF4-FFF2-40B4-BE49-F238E27FC236}">
                  <a16:creationId xmlns:a16="http://schemas.microsoft.com/office/drawing/2014/main" id="{95953A83-9912-4BA6-889C-6DCD3CB75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14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6" name="Freeform 4870">
              <a:extLst>
                <a:ext uri="{FF2B5EF4-FFF2-40B4-BE49-F238E27FC236}">
                  <a16:creationId xmlns:a16="http://schemas.microsoft.com/office/drawing/2014/main" id="{71E81F32-38D8-4D07-83C8-1B3F88F6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19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4"/>
                    <a:pt x="8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Oval 4871">
              <a:extLst>
                <a:ext uri="{FF2B5EF4-FFF2-40B4-BE49-F238E27FC236}">
                  <a16:creationId xmlns:a16="http://schemas.microsoft.com/office/drawing/2014/main" id="{03600E57-30F8-4DBF-840C-A3CB5A5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355"/>
              <a:ext cx="50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8" name="Oval 4872">
              <a:extLst>
                <a:ext uri="{FF2B5EF4-FFF2-40B4-BE49-F238E27FC236}">
                  <a16:creationId xmlns:a16="http://schemas.microsoft.com/office/drawing/2014/main" id="{5B5A64BC-F76A-4557-B2A4-28E98162D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136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9" name="Oval 4873">
              <a:extLst>
                <a:ext uri="{FF2B5EF4-FFF2-40B4-BE49-F238E27FC236}">
                  <a16:creationId xmlns:a16="http://schemas.microsoft.com/office/drawing/2014/main" id="{7D1955C8-12ED-4D2D-ACA8-06EF3EBD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36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0" name="Freeform 4874">
              <a:extLst>
                <a:ext uri="{FF2B5EF4-FFF2-40B4-BE49-F238E27FC236}">
                  <a16:creationId xmlns:a16="http://schemas.microsoft.com/office/drawing/2014/main" id="{08033FDC-AB8B-418A-A82C-AD16D507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365"/>
              <a:ext cx="40" cy="38"/>
            </a:xfrm>
            <a:custGeom>
              <a:avLst/>
              <a:gdLst>
                <a:gd name="T0" fmla="*/ 0 w 16"/>
                <a:gd name="T1" fmla="*/ 198 h 14"/>
                <a:gd name="T2" fmla="*/ 95 w 16"/>
                <a:gd name="T3" fmla="*/ 244 h 14"/>
                <a:gd name="T4" fmla="*/ 220 w 16"/>
                <a:gd name="T5" fmla="*/ 81 h 14"/>
                <a:gd name="T6" fmla="*/ 208 w 16"/>
                <a:gd name="T7" fmla="*/ 0 h 14"/>
                <a:gd name="T8" fmla="*/ 250 w 16"/>
                <a:gd name="T9" fmla="*/ 117 h 14"/>
                <a:gd name="T10" fmla="*/ 113 w 16"/>
                <a:gd name="T11" fmla="*/ 280 h 14"/>
                <a:gd name="T12" fmla="*/ 0 w 16"/>
                <a:gd name="T13" fmla="*/ 19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2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11"/>
                    <a:pt x="12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Oval 4875">
              <a:extLst>
                <a:ext uri="{FF2B5EF4-FFF2-40B4-BE49-F238E27FC236}">
                  <a16:creationId xmlns:a16="http://schemas.microsoft.com/office/drawing/2014/main" id="{2E3BFEDB-18AC-4A9C-B5AF-28E4237B7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309"/>
              <a:ext cx="50" cy="54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2" name="Oval 4876">
              <a:extLst>
                <a:ext uri="{FF2B5EF4-FFF2-40B4-BE49-F238E27FC236}">
                  <a16:creationId xmlns:a16="http://schemas.microsoft.com/office/drawing/2014/main" id="{47F6A0C6-C7D8-4CC6-8BAA-E5A08313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" y="131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3" name="Oval 4877">
              <a:extLst>
                <a:ext uri="{FF2B5EF4-FFF2-40B4-BE49-F238E27FC236}">
                  <a16:creationId xmlns:a16="http://schemas.microsoft.com/office/drawing/2014/main" id="{CBE9AD3D-9965-43DA-9449-2239416E0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132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4" name="Freeform 4878">
              <a:extLst>
                <a:ext uri="{FF2B5EF4-FFF2-40B4-BE49-F238E27FC236}">
                  <a16:creationId xmlns:a16="http://schemas.microsoft.com/office/drawing/2014/main" id="{B17B82A6-F4AD-43BC-BD1F-A396305B0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320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3" y="14"/>
                    <a:pt x="8" y="14"/>
                  </a:cubicBezTo>
                  <a:cubicBezTo>
                    <a:pt x="5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Oval 4879">
              <a:extLst>
                <a:ext uri="{FF2B5EF4-FFF2-40B4-BE49-F238E27FC236}">
                  <a16:creationId xmlns:a16="http://schemas.microsoft.com/office/drawing/2014/main" id="{A2BA6FF0-CACC-4D94-80F8-EE18726D4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1344"/>
              <a:ext cx="58" cy="6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6" name="Oval 4880">
              <a:extLst>
                <a:ext uri="{FF2B5EF4-FFF2-40B4-BE49-F238E27FC236}">
                  <a16:creationId xmlns:a16="http://schemas.microsoft.com/office/drawing/2014/main" id="{3EDF9C61-1142-4B3D-9AAF-CB5D17F3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1355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7" name="Oval 4881">
              <a:extLst>
                <a:ext uri="{FF2B5EF4-FFF2-40B4-BE49-F238E27FC236}">
                  <a16:creationId xmlns:a16="http://schemas.microsoft.com/office/drawing/2014/main" id="{AEC9FDDA-1739-4684-A444-B1B1A5CD3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136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8" name="Freeform 4882">
              <a:extLst>
                <a:ext uri="{FF2B5EF4-FFF2-40B4-BE49-F238E27FC236}">
                  <a16:creationId xmlns:a16="http://schemas.microsoft.com/office/drawing/2014/main" id="{B86B5723-BFB0-4BBF-8CF7-5C699C6D8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57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Oval 4883">
              <a:extLst>
                <a:ext uri="{FF2B5EF4-FFF2-40B4-BE49-F238E27FC236}">
                  <a16:creationId xmlns:a16="http://schemas.microsoft.com/office/drawing/2014/main" id="{F728DE13-AFD4-4B5D-92E0-8D273E357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1400"/>
              <a:ext cx="55" cy="59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0" name="Oval 4884">
              <a:extLst>
                <a:ext uri="{FF2B5EF4-FFF2-40B4-BE49-F238E27FC236}">
                  <a16:creationId xmlns:a16="http://schemas.microsoft.com/office/drawing/2014/main" id="{B54C09B7-9645-4184-8247-C4E46BDD2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408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1" name="Oval 4885">
              <a:extLst>
                <a:ext uri="{FF2B5EF4-FFF2-40B4-BE49-F238E27FC236}">
                  <a16:creationId xmlns:a16="http://schemas.microsoft.com/office/drawing/2014/main" id="{26A41048-2E2F-43C8-A603-3FB9B1E7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41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2" name="Freeform 4886">
              <a:extLst>
                <a:ext uri="{FF2B5EF4-FFF2-40B4-BE49-F238E27FC236}">
                  <a16:creationId xmlns:a16="http://schemas.microsoft.com/office/drawing/2014/main" id="{4DF42546-E8B4-4F58-A71D-6EDB212A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11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89 h 16"/>
                <a:gd name="T6" fmla="*/ 220 w 18"/>
                <a:gd name="T7" fmla="*/ 0 h 16"/>
                <a:gd name="T8" fmla="*/ 283 w 18"/>
                <a:gd name="T9" fmla="*/ 123 h 16"/>
                <a:gd name="T10" fmla="*/ 12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8" y="4"/>
                    <a:pt x="18" y="7"/>
                  </a:cubicBezTo>
                  <a:cubicBezTo>
                    <a:pt x="18" y="12"/>
                    <a:pt x="13" y="16"/>
                    <a:pt x="8" y="16"/>
                  </a:cubicBezTo>
                  <a:cubicBezTo>
                    <a:pt x="5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Oval 4887">
              <a:extLst>
                <a:ext uri="{FF2B5EF4-FFF2-40B4-BE49-F238E27FC236}">
                  <a16:creationId xmlns:a16="http://schemas.microsoft.com/office/drawing/2014/main" id="{40AC55A3-1EE3-4C1B-AA55-80EFEFF8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51"/>
              <a:ext cx="55" cy="5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4" name="Oval 4888">
              <a:extLst>
                <a:ext uri="{FF2B5EF4-FFF2-40B4-BE49-F238E27FC236}">
                  <a16:creationId xmlns:a16="http://schemas.microsoft.com/office/drawing/2014/main" id="{5F39332A-0356-4EF0-9653-DE82B25F9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1461"/>
              <a:ext cx="22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5" name="Oval 4889">
              <a:extLst>
                <a:ext uri="{FF2B5EF4-FFF2-40B4-BE49-F238E27FC236}">
                  <a16:creationId xmlns:a16="http://schemas.microsoft.com/office/drawing/2014/main" id="{00DE0AA0-3DF7-4B05-B0A3-43B90AF4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1467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6" name="Freeform 4890">
              <a:extLst>
                <a:ext uri="{FF2B5EF4-FFF2-40B4-BE49-F238E27FC236}">
                  <a16:creationId xmlns:a16="http://schemas.microsoft.com/office/drawing/2014/main" id="{088FDDEF-11E2-406C-91EA-9A1EFEAB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61"/>
              <a:ext cx="42" cy="43"/>
            </a:xfrm>
            <a:custGeom>
              <a:avLst/>
              <a:gdLst>
                <a:gd name="T0" fmla="*/ 0 w 17"/>
                <a:gd name="T1" fmla="*/ 218 h 16"/>
                <a:gd name="T2" fmla="*/ 104 w 17"/>
                <a:gd name="T3" fmla="*/ 274 h 16"/>
                <a:gd name="T4" fmla="*/ 245 w 17"/>
                <a:gd name="T5" fmla="*/ 94 h 16"/>
                <a:gd name="T6" fmla="*/ 212 w 17"/>
                <a:gd name="T7" fmla="*/ 0 h 16"/>
                <a:gd name="T8" fmla="*/ 257 w 17"/>
                <a:gd name="T9" fmla="*/ 137 h 16"/>
                <a:gd name="T10" fmla="*/ 121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Oval 4891">
              <a:extLst>
                <a:ext uri="{FF2B5EF4-FFF2-40B4-BE49-F238E27FC236}">
                  <a16:creationId xmlns:a16="http://schemas.microsoft.com/office/drawing/2014/main" id="{29DFF5E3-1812-48BA-9D28-519E523C8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1445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8" name="Oval 4892">
              <a:extLst>
                <a:ext uri="{FF2B5EF4-FFF2-40B4-BE49-F238E27FC236}">
                  <a16:creationId xmlns:a16="http://schemas.microsoft.com/office/drawing/2014/main" id="{40C17291-8053-46A0-AD89-B4593F8D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1456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9" name="Oval 4893">
              <a:extLst>
                <a:ext uri="{FF2B5EF4-FFF2-40B4-BE49-F238E27FC236}">
                  <a16:creationId xmlns:a16="http://schemas.microsoft.com/office/drawing/2014/main" id="{3986FD4B-B851-4701-BB85-3E3A7C5CB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1461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0" name="Freeform 4894">
              <a:extLst>
                <a:ext uri="{FF2B5EF4-FFF2-40B4-BE49-F238E27FC236}">
                  <a16:creationId xmlns:a16="http://schemas.microsoft.com/office/drawing/2014/main" id="{A2A72A08-350D-4FDA-AFAE-D0AFB24C6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459"/>
              <a:ext cx="43" cy="42"/>
            </a:xfrm>
            <a:custGeom>
              <a:avLst/>
              <a:gdLst>
                <a:gd name="T0" fmla="*/ 0 w 17"/>
                <a:gd name="T1" fmla="*/ 200 h 16"/>
                <a:gd name="T2" fmla="*/ 116 w 17"/>
                <a:gd name="T3" fmla="*/ 234 h 16"/>
                <a:gd name="T4" fmla="*/ 255 w 17"/>
                <a:gd name="T5" fmla="*/ 76 h 16"/>
                <a:gd name="T6" fmla="*/ 225 w 17"/>
                <a:gd name="T7" fmla="*/ 0 h 16"/>
                <a:gd name="T8" fmla="*/ 276 w 17"/>
                <a:gd name="T9" fmla="*/ 123 h 16"/>
                <a:gd name="T10" fmla="*/ 129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3" y="13"/>
                    <a:pt x="16" y="9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1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Oval 4895">
              <a:extLst>
                <a:ext uri="{FF2B5EF4-FFF2-40B4-BE49-F238E27FC236}">
                  <a16:creationId xmlns:a16="http://schemas.microsoft.com/office/drawing/2014/main" id="{837D4CAD-8EC7-403F-9016-9289353FB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1389"/>
              <a:ext cx="58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2" name="Oval 4896">
              <a:extLst>
                <a:ext uri="{FF2B5EF4-FFF2-40B4-BE49-F238E27FC236}">
                  <a16:creationId xmlns:a16="http://schemas.microsoft.com/office/drawing/2014/main" id="{E8EE6792-8198-43A1-8C36-21523212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1400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3" name="Oval 4897">
              <a:extLst>
                <a:ext uri="{FF2B5EF4-FFF2-40B4-BE49-F238E27FC236}">
                  <a16:creationId xmlns:a16="http://schemas.microsoft.com/office/drawing/2014/main" id="{9A338F72-132D-4C9B-8B72-6DB58A4EE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405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4" name="Freeform 4898">
              <a:extLst>
                <a:ext uri="{FF2B5EF4-FFF2-40B4-BE49-F238E27FC236}">
                  <a16:creationId xmlns:a16="http://schemas.microsoft.com/office/drawing/2014/main" id="{DBA58329-3823-4551-9D8D-0E9E8187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403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6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Oval 4899">
              <a:extLst>
                <a:ext uri="{FF2B5EF4-FFF2-40B4-BE49-F238E27FC236}">
                  <a16:creationId xmlns:a16="http://schemas.microsoft.com/office/drawing/2014/main" id="{F14C6D8A-5631-4673-B87E-73D6AA72F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1341"/>
              <a:ext cx="58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6" name="Oval 4900">
              <a:extLst>
                <a:ext uri="{FF2B5EF4-FFF2-40B4-BE49-F238E27FC236}">
                  <a16:creationId xmlns:a16="http://schemas.microsoft.com/office/drawing/2014/main" id="{4200A99A-C0E9-43C7-9DDD-B4978992F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352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7" name="Oval 4901">
              <a:extLst>
                <a:ext uri="{FF2B5EF4-FFF2-40B4-BE49-F238E27FC236}">
                  <a16:creationId xmlns:a16="http://schemas.microsoft.com/office/drawing/2014/main" id="{0AE5237F-7B77-438B-9E97-5BAB80DC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1357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8" name="Freeform 4902">
              <a:extLst>
                <a:ext uri="{FF2B5EF4-FFF2-40B4-BE49-F238E27FC236}">
                  <a16:creationId xmlns:a16="http://schemas.microsoft.com/office/drawing/2014/main" id="{E897379A-346B-41DC-8BE8-48B93C6F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355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Oval 4903">
              <a:extLst>
                <a:ext uri="{FF2B5EF4-FFF2-40B4-BE49-F238E27FC236}">
                  <a16:creationId xmlns:a16="http://schemas.microsoft.com/office/drawing/2014/main" id="{0D26DF24-2556-47CA-844F-0E9EC014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395"/>
              <a:ext cx="60" cy="64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0" name="Oval 4904">
              <a:extLst>
                <a:ext uri="{FF2B5EF4-FFF2-40B4-BE49-F238E27FC236}">
                  <a16:creationId xmlns:a16="http://schemas.microsoft.com/office/drawing/2014/main" id="{4CC19FE2-8473-459B-8C45-4A17A5A92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1405"/>
              <a:ext cx="25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1" name="Oval 4905">
              <a:extLst>
                <a:ext uri="{FF2B5EF4-FFF2-40B4-BE49-F238E27FC236}">
                  <a16:creationId xmlns:a16="http://schemas.microsoft.com/office/drawing/2014/main" id="{82D9E447-5750-4EAE-9CC5-D95DDFDC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141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2" name="Freeform 4906">
              <a:extLst>
                <a:ext uri="{FF2B5EF4-FFF2-40B4-BE49-F238E27FC236}">
                  <a16:creationId xmlns:a16="http://schemas.microsoft.com/office/drawing/2014/main" id="{53E236A9-C964-4149-8D26-782CC2B4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405"/>
              <a:ext cx="48" cy="48"/>
            </a:xfrm>
            <a:custGeom>
              <a:avLst/>
              <a:gdLst>
                <a:gd name="T0" fmla="*/ 0 w 19"/>
                <a:gd name="T1" fmla="*/ 227 h 18"/>
                <a:gd name="T2" fmla="*/ 114 w 19"/>
                <a:gd name="T3" fmla="*/ 285 h 18"/>
                <a:gd name="T4" fmla="*/ 275 w 19"/>
                <a:gd name="T5" fmla="*/ 93 h 18"/>
                <a:gd name="T6" fmla="*/ 243 w 19"/>
                <a:gd name="T7" fmla="*/ 0 h 18"/>
                <a:gd name="T8" fmla="*/ 306 w 19"/>
                <a:gd name="T9" fmla="*/ 149 h 18"/>
                <a:gd name="T10" fmla="*/ 147 w 19"/>
                <a:gd name="T11" fmla="*/ 341 h 18"/>
                <a:gd name="T12" fmla="*/ 0 w 19"/>
                <a:gd name="T13" fmla="*/ 22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3" y="15"/>
                    <a:pt x="5" y="15"/>
                    <a:pt x="7" y="15"/>
                  </a:cubicBezTo>
                  <a:cubicBezTo>
                    <a:pt x="14" y="15"/>
                    <a:pt x="17" y="11"/>
                    <a:pt x="17" y="5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9" y="13"/>
                    <a:pt x="14" y="18"/>
                    <a:pt x="9" y="18"/>
                  </a:cubicBezTo>
                  <a:cubicBezTo>
                    <a:pt x="5" y="18"/>
                    <a:pt x="2" y="15"/>
                    <a:pt x="0" y="1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4907">
              <a:extLst>
                <a:ext uri="{FF2B5EF4-FFF2-40B4-BE49-F238E27FC236}">
                  <a16:creationId xmlns:a16="http://schemas.microsoft.com/office/drawing/2014/main" id="{CBE23EA8-C78C-40FF-BC34-6302DD924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1053"/>
              <a:ext cx="638" cy="507"/>
            </a:xfrm>
            <a:custGeom>
              <a:avLst/>
              <a:gdLst>
                <a:gd name="T0" fmla="*/ 1426 w 255"/>
                <a:gd name="T1" fmla="*/ 547 h 190"/>
                <a:gd name="T2" fmla="*/ 1459 w 255"/>
                <a:gd name="T3" fmla="*/ 969 h 190"/>
                <a:gd name="T4" fmla="*/ 1646 w 255"/>
                <a:gd name="T5" fmla="*/ 1195 h 190"/>
                <a:gd name="T6" fmla="*/ 563 w 255"/>
                <a:gd name="T7" fmla="*/ 913 h 190"/>
                <a:gd name="T8" fmla="*/ 313 w 255"/>
                <a:gd name="T9" fmla="*/ 1161 h 190"/>
                <a:gd name="T10" fmla="*/ 33 w 255"/>
                <a:gd name="T11" fmla="*/ 1481 h 190"/>
                <a:gd name="T12" fmla="*/ 63 w 255"/>
                <a:gd name="T13" fmla="*/ 1980 h 190"/>
                <a:gd name="T14" fmla="*/ 676 w 255"/>
                <a:gd name="T15" fmla="*/ 2415 h 190"/>
                <a:gd name="T16" fmla="*/ 1459 w 255"/>
                <a:gd name="T17" fmla="*/ 2548 h 190"/>
                <a:gd name="T18" fmla="*/ 1896 w 255"/>
                <a:gd name="T19" fmla="*/ 2378 h 190"/>
                <a:gd name="T20" fmla="*/ 2159 w 255"/>
                <a:gd name="T21" fmla="*/ 2129 h 190"/>
                <a:gd name="T22" fmla="*/ 3538 w 255"/>
                <a:gd name="T23" fmla="*/ 2036 h 190"/>
                <a:gd name="T24" fmla="*/ 2992 w 255"/>
                <a:gd name="T25" fmla="*/ 2778 h 190"/>
                <a:gd name="T26" fmla="*/ 2722 w 255"/>
                <a:gd name="T27" fmla="*/ 2949 h 190"/>
                <a:gd name="T28" fmla="*/ 2930 w 255"/>
                <a:gd name="T29" fmla="*/ 3039 h 190"/>
                <a:gd name="T30" fmla="*/ 3976 w 255"/>
                <a:gd name="T31" fmla="*/ 2185 h 190"/>
                <a:gd name="T32" fmla="*/ 3160 w 255"/>
                <a:gd name="T33" fmla="*/ 1446 h 190"/>
                <a:gd name="T34" fmla="*/ 2755 w 255"/>
                <a:gd name="T35" fmla="*/ 1425 h 190"/>
                <a:gd name="T36" fmla="*/ 2054 w 255"/>
                <a:gd name="T37" fmla="*/ 1729 h 190"/>
                <a:gd name="T38" fmla="*/ 1804 w 255"/>
                <a:gd name="T39" fmla="*/ 1900 h 190"/>
                <a:gd name="T40" fmla="*/ 458 w 255"/>
                <a:gd name="T41" fmla="*/ 1865 h 190"/>
                <a:gd name="T42" fmla="*/ 751 w 255"/>
                <a:gd name="T43" fmla="*/ 1332 h 190"/>
                <a:gd name="T44" fmla="*/ 1754 w 255"/>
                <a:gd name="T45" fmla="*/ 1652 h 190"/>
                <a:gd name="T46" fmla="*/ 2242 w 255"/>
                <a:gd name="T47" fmla="*/ 1310 h 190"/>
                <a:gd name="T48" fmla="*/ 1646 w 255"/>
                <a:gd name="T49" fmla="*/ 763 h 190"/>
                <a:gd name="T50" fmla="*/ 1846 w 255"/>
                <a:gd name="T51" fmla="*/ 227 h 190"/>
                <a:gd name="T52" fmla="*/ 688 w 255"/>
                <a:gd name="T53" fmla="*/ 990 h 190"/>
                <a:gd name="T54" fmla="*/ 1629 w 255"/>
                <a:gd name="T55" fmla="*/ 1289 h 190"/>
                <a:gd name="T56" fmla="*/ 2097 w 255"/>
                <a:gd name="T57" fmla="*/ 1404 h 190"/>
                <a:gd name="T58" fmla="*/ 1271 w 255"/>
                <a:gd name="T59" fmla="*/ 1289 h 190"/>
                <a:gd name="T60" fmla="*/ 563 w 255"/>
                <a:gd name="T61" fmla="*/ 1254 h 190"/>
                <a:gd name="T62" fmla="*/ 470 w 255"/>
                <a:gd name="T63" fmla="*/ 1446 h 190"/>
                <a:gd name="T64" fmla="*/ 300 w 255"/>
                <a:gd name="T65" fmla="*/ 1596 h 190"/>
                <a:gd name="T66" fmla="*/ 345 w 255"/>
                <a:gd name="T67" fmla="*/ 1900 h 190"/>
                <a:gd name="T68" fmla="*/ 1271 w 255"/>
                <a:gd name="T69" fmla="*/ 2108 h 190"/>
                <a:gd name="T70" fmla="*/ 1804 w 255"/>
                <a:gd name="T71" fmla="*/ 1980 h 190"/>
                <a:gd name="T72" fmla="*/ 1992 w 255"/>
                <a:gd name="T73" fmla="*/ 1844 h 190"/>
                <a:gd name="T74" fmla="*/ 2772 w 255"/>
                <a:gd name="T75" fmla="*/ 1502 h 190"/>
                <a:gd name="T76" fmla="*/ 3413 w 255"/>
                <a:gd name="T77" fmla="*/ 1652 h 190"/>
                <a:gd name="T78" fmla="*/ 3743 w 255"/>
                <a:gd name="T79" fmla="*/ 2949 h 190"/>
                <a:gd name="T80" fmla="*/ 2785 w 255"/>
                <a:gd name="T81" fmla="*/ 2927 h 190"/>
                <a:gd name="T82" fmla="*/ 3600 w 255"/>
                <a:gd name="T83" fmla="*/ 2869 h 190"/>
                <a:gd name="T84" fmla="*/ 3618 w 255"/>
                <a:gd name="T85" fmla="*/ 2052 h 190"/>
                <a:gd name="T86" fmla="*/ 3193 w 255"/>
                <a:gd name="T87" fmla="*/ 2052 h 190"/>
                <a:gd name="T88" fmla="*/ 2847 w 255"/>
                <a:gd name="T89" fmla="*/ 1766 h 190"/>
                <a:gd name="T90" fmla="*/ 2710 w 255"/>
                <a:gd name="T91" fmla="*/ 1844 h 190"/>
                <a:gd name="T92" fmla="*/ 2067 w 255"/>
                <a:gd name="T93" fmla="*/ 2108 h 190"/>
                <a:gd name="T94" fmla="*/ 1629 w 255"/>
                <a:gd name="T95" fmla="*/ 2415 h 190"/>
                <a:gd name="T96" fmla="*/ 783 w 255"/>
                <a:gd name="T97" fmla="*/ 2356 h 190"/>
                <a:gd name="T98" fmla="*/ 83 w 255"/>
                <a:gd name="T99" fmla="*/ 1516 h 190"/>
                <a:gd name="T100" fmla="*/ 488 w 255"/>
                <a:gd name="T101" fmla="*/ 1062 h 190"/>
                <a:gd name="T102" fmla="*/ 3743 w 255"/>
                <a:gd name="T103" fmla="*/ 2356 h 190"/>
                <a:gd name="T104" fmla="*/ 2805 w 255"/>
                <a:gd name="T105" fmla="*/ 3210 h 190"/>
                <a:gd name="T106" fmla="*/ 313 w 255"/>
                <a:gd name="T107" fmla="*/ 1729 h 190"/>
                <a:gd name="T108" fmla="*/ 1596 w 255"/>
                <a:gd name="T109" fmla="*/ 568 h 190"/>
                <a:gd name="T110" fmla="*/ 1521 w 255"/>
                <a:gd name="T111" fmla="*/ 763 h 190"/>
                <a:gd name="T112" fmla="*/ 2022 w 255"/>
                <a:gd name="T113" fmla="*/ 1083 h 190"/>
                <a:gd name="T114" fmla="*/ 1489 w 255"/>
                <a:gd name="T115" fmla="*/ 627 h 190"/>
                <a:gd name="T116" fmla="*/ 1584 w 255"/>
                <a:gd name="T117" fmla="*/ 742 h 190"/>
                <a:gd name="T118" fmla="*/ 2067 w 255"/>
                <a:gd name="T119" fmla="*/ 1161 h 190"/>
                <a:gd name="T120" fmla="*/ 2004 w 255"/>
                <a:gd name="T121" fmla="*/ 35 h 1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55" h="190">
                  <a:moveTo>
                    <a:pt x="123" y="2"/>
                  </a:moveTo>
                  <a:cubicBezTo>
                    <a:pt x="117" y="0"/>
                    <a:pt x="109" y="6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4" y="11"/>
                    <a:pt x="102" y="13"/>
                    <a:pt x="100" y="13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1" y="21"/>
                    <a:pt x="91" y="24"/>
                    <a:pt x="91" y="25"/>
                  </a:cubicBezTo>
                  <a:cubicBezTo>
                    <a:pt x="91" y="26"/>
                    <a:pt x="91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1"/>
                    <a:pt x="91" y="32"/>
                    <a:pt x="91" y="33"/>
                  </a:cubicBezTo>
                  <a:cubicBezTo>
                    <a:pt x="91" y="34"/>
                    <a:pt x="91" y="35"/>
                    <a:pt x="91" y="36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1" y="47"/>
                    <a:pt x="92" y="49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2"/>
                    <a:pt x="95" y="53"/>
                    <a:pt x="95" y="52"/>
                  </a:cubicBezTo>
                  <a:cubicBezTo>
                    <a:pt x="95" y="53"/>
                    <a:pt x="104" y="57"/>
                    <a:pt x="104" y="57"/>
                  </a:cubicBezTo>
                  <a:cubicBezTo>
                    <a:pt x="105" y="57"/>
                    <a:pt x="112" y="61"/>
                    <a:pt x="112" y="61"/>
                  </a:cubicBezTo>
                  <a:cubicBezTo>
                    <a:pt x="114" y="63"/>
                    <a:pt x="117" y="65"/>
                    <a:pt x="121" y="67"/>
                  </a:cubicBezTo>
                  <a:cubicBezTo>
                    <a:pt x="121" y="67"/>
                    <a:pt x="116" y="68"/>
                    <a:pt x="115" y="68"/>
                  </a:cubicBezTo>
                  <a:cubicBezTo>
                    <a:pt x="115" y="68"/>
                    <a:pt x="110" y="67"/>
                    <a:pt x="108" y="66"/>
                  </a:cubicBezTo>
                  <a:cubicBezTo>
                    <a:pt x="108" y="66"/>
                    <a:pt x="105" y="63"/>
                    <a:pt x="105" y="63"/>
                  </a:cubicBezTo>
                  <a:cubicBezTo>
                    <a:pt x="104" y="61"/>
                    <a:pt x="102" y="59"/>
                    <a:pt x="96" y="56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3" y="51"/>
                    <a:pt x="82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4" y="51"/>
                    <a:pt x="68" y="51"/>
                    <a:pt x="63" y="50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44" y="48"/>
                    <a:pt x="44" y="48"/>
                  </a:cubicBezTo>
                  <a:cubicBezTo>
                    <a:pt x="44" y="48"/>
                    <a:pt x="39" y="48"/>
                    <a:pt x="38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4" y="50"/>
                    <a:pt x="32" y="51"/>
                    <a:pt x="29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5" y="58"/>
                    <a:pt x="23" y="59"/>
                  </a:cubicBezTo>
                  <a:cubicBezTo>
                    <a:pt x="23" y="60"/>
                    <a:pt x="23" y="60"/>
                    <a:pt x="22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5"/>
                    <a:pt x="10" y="66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8"/>
                    <a:pt x="8" y="69"/>
                    <a:pt x="8" y="69"/>
                  </a:cubicBezTo>
                  <a:cubicBezTo>
                    <a:pt x="8" y="70"/>
                    <a:pt x="2" y="77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9"/>
                    <a:pt x="1" y="81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1" y="89"/>
                  </a:cubicBezTo>
                  <a:cubicBezTo>
                    <a:pt x="1" y="90"/>
                    <a:pt x="1" y="91"/>
                    <a:pt x="1" y="91"/>
                  </a:cubicBezTo>
                  <a:cubicBezTo>
                    <a:pt x="1" y="91"/>
                    <a:pt x="1" y="93"/>
                    <a:pt x="1" y="93"/>
                  </a:cubicBezTo>
                  <a:cubicBezTo>
                    <a:pt x="1" y="93"/>
                    <a:pt x="1" y="93"/>
                    <a:pt x="1" y="94"/>
                  </a:cubicBezTo>
                  <a:cubicBezTo>
                    <a:pt x="1" y="95"/>
                    <a:pt x="2" y="97"/>
                    <a:pt x="4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3" y="114"/>
                    <a:pt x="13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5"/>
                    <a:pt x="15" y="116"/>
                    <a:pt x="19" y="119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1" y="120"/>
                    <a:pt x="21" y="119"/>
                  </a:cubicBezTo>
                  <a:cubicBezTo>
                    <a:pt x="21" y="119"/>
                    <a:pt x="25" y="120"/>
                    <a:pt x="25" y="120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5" y="127"/>
                    <a:pt x="47" y="128"/>
                    <a:pt x="51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7"/>
                    <a:pt x="53" y="127"/>
                  </a:cubicBezTo>
                  <a:cubicBezTo>
                    <a:pt x="56" y="126"/>
                    <a:pt x="63" y="132"/>
                    <a:pt x="63" y="132"/>
                  </a:cubicBezTo>
                  <a:cubicBezTo>
                    <a:pt x="63" y="132"/>
                    <a:pt x="63" y="131"/>
                    <a:pt x="63" y="131"/>
                  </a:cubicBezTo>
                  <a:cubicBezTo>
                    <a:pt x="64" y="131"/>
                    <a:pt x="67" y="131"/>
                    <a:pt x="69" y="132"/>
                  </a:cubicBezTo>
                  <a:cubicBezTo>
                    <a:pt x="71" y="132"/>
                    <a:pt x="72" y="132"/>
                    <a:pt x="73" y="132"/>
                  </a:cubicBezTo>
                  <a:cubicBezTo>
                    <a:pt x="74" y="132"/>
                    <a:pt x="86" y="135"/>
                    <a:pt x="86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90" y="135"/>
                    <a:pt x="92" y="134"/>
                    <a:pt x="93" y="134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3" y="134"/>
                    <a:pt x="93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5" y="134"/>
                    <a:pt x="96" y="133"/>
                    <a:pt x="96" y="133"/>
                  </a:cubicBezTo>
                  <a:cubicBezTo>
                    <a:pt x="96" y="133"/>
                    <a:pt x="101" y="133"/>
                    <a:pt x="103" y="132"/>
                  </a:cubicBezTo>
                  <a:cubicBezTo>
                    <a:pt x="104" y="132"/>
                    <a:pt x="104" y="132"/>
                    <a:pt x="105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12" y="132"/>
                    <a:pt x="117" y="125"/>
                    <a:pt x="121" y="125"/>
                  </a:cubicBezTo>
                  <a:cubicBezTo>
                    <a:pt x="121" y="125"/>
                    <a:pt x="120" y="123"/>
                    <a:pt x="121" y="123"/>
                  </a:cubicBezTo>
                  <a:cubicBezTo>
                    <a:pt x="121" y="123"/>
                    <a:pt x="122" y="123"/>
                    <a:pt x="123" y="123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2"/>
                    <a:pt x="127" y="121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7" y="113"/>
                    <a:pt x="138" y="112"/>
                  </a:cubicBezTo>
                  <a:cubicBezTo>
                    <a:pt x="143" y="110"/>
                    <a:pt x="146" y="110"/>
                    <a:pt x="150" y="109"/>
                  </a:cubicBezTo>
                  <a:cubicBezTo>
                    <a:pt x="155" y="109"/>
                    <a:pt x="160" y="108"/>
                    <a:pt x="173" y="103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103"/>
                    <a:pt x="177" y="98"/>
                    <a:pt x="178" y="97"/>
                  </a:cubicBezTo>
                  <a:cubicBezTo>
                    <a:pt x="182" y="97"/>
                    <a:pt x="188" y="108"/>
                    <a:pt x="193" y="107"/>
                  </a:cubicBezTo>
                  <a:cubicBezTo>
                    <a:pt x="193" y="107"/>
                    <a:pt x="193" y="107"/>
                    <a:pt x="194" y="106"/>
                  </a:cubicBezTo>
                  <a:cubicBezTo>
                    <a:pt x="196" y="108"/>
                    <a:pt x="202" y="112"/>
                    <a:pt x="202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7" y="113"/>
                    <a:pt x="209" y="114"/>
                    <a:pt x="210" y="114"/>
                  </a:cubicBezTo>
                  <a:cubicBezTo>
                    <a:pt x="210" y="114"/>
                    <a:pt x="218" y="114"/>
                    <a:pt x="219" y="114"/>
                  </a:cubicBezTo>
                  <a:cubicBezTo>
                    <a:pt x="220" y="114"/>
                    <a:pt x="224" y="106"/>
                    <a:pt x="226" y="107"/>
                  </a:cubicBezTo>
                  <a:cubicBezTo>
                    <a:pt x="226" y="108"/>
                    <a:pt x="227" y="109"/>
                    <a:pt x="228" y="110"/>
                  </a:cubicBezTo>
                  <a:cubicBezTo>
                    <a:pt x="231" y="114"/>
                    <a:pt x="231" y="114"/>
                    <a:pt x="231" y="114"/>
                  </a:cubicBezTo>
                  <a:cubicBezTo>
                    <a:pt x="231" y="114"/>
                    <a:pt x="235" y="122"/>
                    <a:pt x="236" y="123"/>
                  </a:cubicBezTo>
                  <a:cubicBezTo>
                    <a:pt x="236" y="124"/>
                    <a:pt x="236" y="125"/>
                    <a:pt x="236" y="126"/>
                  </a:cubicBezTo>
                  <a:cubicBezTo>
                    <a:pt x="236" y="127"/>
                    <a:pt x="236" y="128"/>
                    <a:pt x="236" y="129"/>
                  </a:cubicBezTo>
                  <a:cubicBezTo>
                    <a:pt x="236" y="129"/>
                    <a:pt x="236" y="129"/>
                    <a:pt x="236" y="130"/>
                  </a:cubicBezTo>
                  <a:cubicBezTo>
                    <a:pt x="234" y="135"/>
                    <a:pt x="231" y="140"/>
                    <a:pt x="229" y="146"/>
                  </a:cubicBezTo>
                  <a:cubicBezTo>
                    <a:pt x="227" y="144"/>
                    <a:pt x="224" y="143"/>
                    <a:pt x="220" y="142"/>
                  </a:cubicBezTo>
                  <a:cubicBezTo>
                    <a:pt x="211" y="141"/>
                    <a:pt x="197" y="141"/>
                    <a:pt x="193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2" y="146"/>
                    <a:pt x="192" y="146"/>
                    <a:pt x="191" y="146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87" y="146"/>
                    <a:pt x="183" y="146"/>
                    <a:pt x="183" y="146"/>
                  </a:cubicBezTo>
                  <a:cubicBezTo>
                    <a:pt x="183" y="146"/>
                    <a:pt x="182" y="145"/>
                    <a:pt x="182" y="145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78" y="148"/>
                    <a:pt x="176" y="150"/>
                    <a:pt x="175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4" y="152"/>
                    <a:pt x="174" y="152"/>
                    <a:pt x="174" y="153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4" y="153"/>
                    <a:pt x="174" y="154"/>
                    <a:pt x="174" y="154"/>
                  </a:cubicBezTo>
                  <a:cubicBezTo>
                    <a:pt x="174" y="154"/>
                    <a:pt x="174" y="155"/>
                    <a:pt x="174" y="155"/>
                  </a:cubicBezTo>
                  <a:cubicBezTo>
                    <a:pt x="174" y="157"/>
                    <a:pt x="174" y="158"/>
                    <a:pt x="174" y="159"/>
                  </a:cubicBezTo>
                  <a:cubicBezTo>
                    <a:pt x="173" y="160"/>
                    <a:pt x="173" y="161"/>
                    <a:pt x="173" y="163"/>
                  </a:cubicBezTo>
                  <a:cubicBezTo>
                    <a:pt x="173" y="165"/>
                    <a:pt x="174" y="167"/>
                    <a:pt x="176" y="171"/>
                  </a:cubicBezTo>
                  <a:cubicBezTo>
                    <a:pt x="176" y="172"/>
                    <a:pt x="176" y="172"/>
                    <a:pt x="176" y="172"/>
                  </a:cubicBezTo>
                  <a:cubicBezTo>
                    <a:pt x="176" y="172"/>
                    <a:pt x="176" y="172"/>
                    <a:pt x="176" y="172"/>
                  </a:cubicBezTo>
                  <a:cubicBezTo>
                    <a:pt x="198" y="190"/>
                    <a:pt x="199" y="189"/>
                    <a:pt x="200" y="187"/>
                  </a:cubicBezTo>
                  <a:cubicBezTo>
                    <a:pt x="201" y="187"/>
                    <a:pt x="201" y="187"/>
                    <a:pt x="201" y="186"/>
                  </a:cubicBezTo>
                  <a:cubicBezTo>
                    <a:pt x="201" y="184"/>
                    <a:pt x="198" y="179"/>
                    <a:pt x="185" y="165"/>
                  </a:cubicBezTo>
                  <a:cubicBezTo>
                    <a:pt x="185" y="164"/>
                    <a:pt x="186" y="162"/>
                    <a:pt x="186" y="160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7" y="160"/>
                    <a:pt x="187" y="160"/>
                    <a:pt x="187" y="160"/>
                  </a:cubicBezTo>
                  <a:cubicBezTo>
                    <a:pt x="193" y="160"/>
                    <a:pt x="197" y="160"/>
                    <a:pt x="199" y="159"/>
                  </a:cubicBezTo>
                  <a:cubicBezTo>
                    <a:pt x="205" y="155"/>
                    <a:pt x="208" y="156"/>
                    <a:pt x="212" y="158"/>
                  </a:cubicBezTo>
                  <a:cubicBezTo>
                    <a:pt x="217" y="160"/>
                    <a:pt x="224" y="162"/>
                    <a:pt x="241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6" y="151"/>
                    <a:pt x="250" y="143"/>
                    <a:pt x="253" y="136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5" y="129"/>
                    <a:pt x="255" y="129"/>
                    <a:pt x="255" y="129"/>
                  </a:cubicBezTo>
                  <a:cubicBezTo>
                    <a:pt x="255" y="128"/>
                    <a:pt x="255" y="127"/>
                    <a:pt x="255" y="125"/>
                  </a:cubicBezTo>
                  <a:cubicBezTo>
                    <a:pt x="255" y="124"/>
                    <a:pt x="255" y="121"/>
                    <a:pt x="254" y="116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3"/>
                    <a:pt x="245" y="100"/>
                    <a:pt x="245" y="100"/>
                  </a:cubicBezTo>
                  <a:cubicBezTo>
                    <a:pt x="244" y="97"/>
                    <a:pt x="242" y="95"/>
                    <a:pt x="236" y="89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29" y="85"/>
                    <a:pt x="227" y="84"/>
                    <a:pt x="219" y="83"/>
                  </a:cubicBezTo>
                  <a:cubicBezTo>
                    <a:pt x="219" y="83"/>
                    <a:pt x="213" y="82"/>
                    <a:pt x="212" y="82"/>
                  </a:cubicBezTo>
                  <a:cubicBezTo>
                    <a:pt x="211" y="82"/>
                    <a:pt x="203" y="76"/>
                    <a:pt x="203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0" y="75"/>
                    <a:pt x="198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5"/>
                    <a:pt x="196" y="75"/>
                  </a:cubicBezTo>
                  <a:cubicBezTo>
                    <a:pt x="195" y="74"/>
                    <a:pt x="195" y="75"/>
                    <a:pt x="194" y="75"/>
                  </a:cubicBezTo>
                  <a:cubicBezTo>
                    <a:pt x="194" y="75"/>
                    <a:pt x="190" y="75"/>
                    <a:pt x="190" y="75"/>
                  </a:cubicBezTo>
                  <a:cubicBezTo>
                    <a:pt x="185" y="76"/>
                    <a:pt x="184" y="76"/>
                    <a:pt x="177" y="75"/>
                  </a:cubicBezTo>
                  <a:cubicBezTo>
                    <a:pt x="177" y="75"/>
                    <a:pt x="177" y="75"/>
                    <a:pt x="176" y="75"/>
                  </a:cubicBezTo>
                  <a:cubicBezTo>
                    <a:pt x="176" y="75"/>
                    <a:pt x="176" y="74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1" y="76"/>
                    <a:pt x="169" y="77"/>
                    <a:pt x="166" y="78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5" y="78"/>
                    <a:pt x="160" y="85"/>
                    <a:pt x="159" y="86"/>
                  </a:cubicBezTo>
                  <a:cubicBezTo>
                    <a:pt x="152" y="85"/>
                    <a:pt x="132" y="91"/>
                    <a:pt x="131" y="91"/>
                  </a:cubicBezTo>
                  <a:cubicBezTo>
                    <a:pt x="131" y="91"/>
                    <a:pt x="131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29" y="91"/>
                    <a:pt x="129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9" y="91"/>
                    <a:pt x="129" y="91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7" y="92"/>
                    <a:pt x="126" y="93"/>
                    <a:pt x="124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4" y="94"/>
                    <a:pt x="118" y="99"/>
                    <a:pt x="118" y="100"/>
                  </a:cubicBezTo>
                  <a:cubicBezTo>
                    <a:pt x="117" y="100"/>
                    <a:pt x="115" y="100"/>
                    <a:pt x="115" y="100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5" y="100"/>
                    <a:pt x="103" y="100"/>
                    <a:pt x="103" y="100"/>
                  </a:cubicBezTo>
                  <a:cubicBezTo>
                    <a:pt x="102" y="99"/>
                    <a:pt x="100" y="99"/>
                    <a:pt x="92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86" y="105"/>
                    <a:pt x="84" y="105"/>
                  </a:cubicBezTo>
                  <a:cubicBezTo>
                    <a:pt x="84" y="105"/>
                    <a:pt x="76" y="103"/>
                    <a:pt x="76" y="103"/>
                  </a:cubicBezTo>
                  <a:cubicBezTo>
                    <a:pt x="70" y="100"/>
                    <a:pt x="60" y="102"/>
                    <a:pt x="52" y="104"/>
                  </a:cubicBezTo>
                  <a:cubicBezTo>
                    <a:pt x="50" y="104"/>
                    <a:pt x="47" y="105"/>
                    <a:pt x="46" y="105"/>
                  </a:cubicBezTo>
                  <a:cubicBezTo>
                    <a:pt x="46" y="105"/>
                    <a:pt x="46" y="104"/>
                    <a:pt x="46" y="104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0" y="101"/>
                    <a:pt x="33" y="99"/>
                    <a:pt x="29" y="98"/>
                  </a:cubicBezTo>
                  <a:cubicBezTo>
                    <a:pt x="29" y="98"/>
                    <a:pt x="28" y="98"/>
                    <a:pt x="28" y="98"/>
                  </a:cubicBezTo>
                  <a:cubicBezTo>
                    <a:pt x="28" y="97"/>
                    <a:pt x="25" y="93"/>
                    <a:pt x="24" y="92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89"/>
                    <a:pt x="23" y="88"/>
                    <a:pt x="23" y="87"/>
                  </a:cubicBezTo>
                  <a:cubicBezTo>
                    <a:pt x="24" y="86"/>
                    <a:pt x="25" y="84"/>
                    <a:pt x="26" y="82"/>
                  </a:cubicBezTo>
                  <a:cubicBezTo>
                    <a:pt x="27" y="82"/>
                    <a:pt x="28" y="81"/>
                    <a:pt x="28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2" y="80"/>
                    <a:pt x="33" y="80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2" y="72"/>
                    <a:pt x="43" y="70"/>
                  </a:cubicBezTo>
                  <a:cubicBezTo>
                    <a:pt x="44" y="70"/>
                    <a:pt x="48" y="70"/>
                    <a:pt x="48" y="70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5" y="71"/>
                    <a:pt x="71" y="72"/>
                    <a:pt x="78" y="72"/>
                  </a:cubicBezTo>
                  <a:cubicBezTo>
                    <a:pt x="78" y="72"/>
                    <a:pt x="81" y="72"/>
                    <a:pt x="81" y="72"/>
                  </a:cubicBezTo>
                  <a:cubicBezTo>
                    <a:pt x="81" y="72"/>
                    <a:pt x="81" y="72"/>
                    <a:pt x="82" y="72"/>
                  </a:cubicBezTo>
                  <a:cubicBezTo>
                    <a:pt x="83" y="72"/>
                    <a:pt x="88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9" y="75"/>
                    <a:pt x="91" y="77"/>
                    <a:pt x="91" y="77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02" y="86"/>
                    <a:pt x="105" y="86"/>
                    <a:pt x="108" y="86"/>
                  </a:cubicBezTo>
                  <a:cubicBezTo>
                    <a:pt x="109" y="86"/>
                    <a:pt x="110" y="86"/>
                    <a:pt x="112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9" y="87"/>
                    <a:pt x="121" y="86"/>
                    <a:pt x="124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6" y="79"/>
                    <a:pt x="137" y="77"/>
                    <a:pt x="138" y="75"/>
                  </a:cubicBezTo>
                  <a:cubicBezTo>
                    <a:pt x="138" y="75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2" y="70"/>
                    <a:pt x="142" y="70"/>
                    <a:pt x="142" y="69"/>
                  </a:cubicBezTo>
                  <a:cubicBezTo>
                    <a:pt x="142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8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42" y="65"/>
                    <a:pt x="147" y="60"/>
                    <a:pt x="146" y="55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5" y="42"/>
                    <a:pt x="121" y="40"/>
                    <a:pt x="118" y="39"/>
                  </a:cubicBezTo>
                  <a:cubicBezTo>
                    <a:pt x="118" y="39"/>
                    <a:pt x="108" y="41"/>
                    <a:pt x="105" y="40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8"/>
                    <a:pt x="106" y="36"/>
                    <a:pt x="106" y="34"/>
                  </a:cubicBezTo>
                  <a:cubicBezTo>
                    <a:pt x="106" y="31"/>
                    <a:pt x="105" y="29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7"/>
                  </a:cubicBezTo>
                  <a:cubicBezTo>
                    <a:pt x="105" y="27"/>
                    <a:pt x="105" y="26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8" y="23"/>
                    <a:pt x="110" y="22"/>
                    <a:pt x="114" y="18"/>
                  </a:cubicBezTo>
                  <a:cubicBezTo>
                    <a:pt x="114" y="18"/>
                    <a:pt x="118" y="12"/>
                    <a:pt x="118" y="12"/>
                  </a:cubicBezTo>
                  <a:cubicBezTo>
                    <a:pt x="121" y="8"/>
                    <a:pt x="123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31" y="2"/>
                    <a:pt x="128" y="4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0"/>
                    <a:pt x="129" y="1"/>
                    <a:pt x="123" y="2"/>
                  </a:cubicBezTo>
                  <a:close/>
                  <a:moveTo>
                    <a:pt x="96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lose/>
                  <a:moveTo>
                    <a:pt x="44" y="52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62" y="54"/>
                    <a:pt x="62" y="54"/>
                  </a:cubicBezTo>
                  <a:cubicBezTo>
                    <a:pt x="68" y="55"/>
                    <a:pt x="74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5"/>
                    <a:pt x="83" y="55"/>
                    <a:pt x="88" y="5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9" y="62"/>
                    <a:pt x="101" y="64"/>
                    <a:pt x="102" y="66"/>
                  </a:cubicBezTo>
                  <a:cubicBezTo>
                    <a:pt x="102" y="66"/>
                    <a:pt x="103" y="67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70"/>
                    <a:pt x="105" y="70"/>
                    <a:pt x="110" y="71"/>
                  </a:cubicBezTo>
                  <a:cubicBezTo>
                    <a:pt x="110" y="71"/>
                    <a:pt x="114" y="72"/>
                    <a:pt x="114" y="72"/>
                  </a:cubicBezTo>
                  <a:cubicBezTo>
                    <a:pt x="115" y="72"/>
                    <a:pt x="117" y="72"/>
                    <a:pt x="121" y="71"/>
                  </a:cubicBezTo>
                  <a:cubicBezTo>
                    <a:pt x="121" y="71"/>
                    <a:pt x="122" y="71"/>
                    <a:pt x="123" y="71"/>
                  </a:cubicBezTo>
                  <a:cubicBezTo>
                    <a:pt x="123" y="71"/>
                    <a:pt x="124" y="71"/>
                    <a:pt x="125" y="71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6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7" y="70"/>
                    <a:pt x="131" y="72"/>
                    <a:pt x="131" y="72"/>
                  </a:cubicBezTo>
                  <a:cubicBezTo>
                    <a:pt x="131" y="72"/>
                    <a:pt x="133" y="74"/>
                    <a:pt x="134" y="74"/>
                  </a:cubicBezTo>
                  <a:cubicBezTo>
                    <a:pt x="133" y="75"/>
                    <a:pt x="132" y="77"/>
                    <a:pt x="126" y="81"/>
                  </a:cubicBezTo>
                  <a:cubicBezTo>
                    <a:pt x="126" y="81"/>
                    <a:pt x="123" y="82"/>
                    <a:pt x="123" y="82"/>
                  </a:cubicBezTo>
                  <a:cubicBezTo>
                    <a:pt x="120" y="82"/>
                    <a:pt x="118" y="83"/>
                    <a:pt x="113" y="83"/>
                  </a:cubicBezTo>
                  <a:cubicBezTo>
                    <a:pt x="110" y="82"/>
                    <a:pt x="109" y="82"/>
                    <a:pt x="108" y="82"/>
                  </a:cubicBezTo>
                  <a:cubicBezTo>
                    <a:pt x="106" y="82"/>
                    <a:pt x="104" y="82"/>
                    <a:pt x="97" y="78"/>
                  </a:cubicBezTo>
                  <a:cubicBezTo>
                    <a:pt x="97" y="78"/>
                    <a:pt x="94" y="75"/>
                    <a:pt x="94" y="75"/>
                  </a:cubicBezTo>
                  <a:cubicBezTo>
                    <a:pt x="91" y="71"/>
                    <a:pt x="89" y="70"/>
                    <a:pt x="88" y="70"/>
                  </a:cubicBezTo>
                  <a:cubicBezTo>
                    <a:pt x="87" y="70"/>
                    <a:pt x="86" y="69"/>
                    <a:pt x="85" y="69"/>
                  </a:cubicBezTo>
                  <a:cubicBezTo>
                    <a:pt x="84" y="68"/>
                    <a:pt x="83" y="68"/>
                    <a:pt x="82" y="67"/>
                  </a:cubicBezTo>
                  <a:cubicBezTo>
                    <a:pt x="82" y="67"/>
                    <a:pt x="82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1" y="68"/>
                    <a:pt x="66" y="67"/>
                    <a:pt x="60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7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0" y="64"/>
                    <a:pt x="38" y="65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5" y="67"/>
                    <a:pt x="34" y="68"/>
                    <a:pt x="34" y="68"/>
                  </a:cubicBezTo>
                  <a:cubicBezTo>
                    <a:pt x="34" y="69"/>
                    <a:pt x="35" y="69"/>
                    <a:pt x="35" y="69"/>
                  </a:cubicBezTo>
                  <a:cubicBezTo>
                    <a:pt x="36" y="71"/>
                    <a:pt x="37" y="70"/>
                    <a:pt x="37" y="70"/>
                  </a:cubicBezTo>
                  <a:cubicBezTo>
                    <a:pt x="37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1"/>
                    <a:pt x="37" y="71"/>
                    <a:pt x="37" y="72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29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6"/>
                    <a:pt x="26" y="76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3" y="78"/>
                    <a:pt x="22" y="79"/>
                    <a:pt x="20" y="81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2"/>
                    <a:pt x="18" y="82"/>
                    <a:pt x="18" y="84"/>
                  </a:cubicBezTo>
                  <a:cubicBezTo>
                    <a:pt x="18" y="84"/>
                    <a:pt x="19" y="84"/>
                    <a:pt x="19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9" y="84"/>
                    <a:pt x="19" y="85"/>
                    <a:pt x="19" y="85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19" y="87"/>
                    <a:pt x="19" y="89"/>
                    <a:pt x="20" y="90"/>
                  </a:cubicBezTo>
                  <a:cubicBezTo>
                    <a:pt x="20" y="91"/>
                    <a:pt x="20" y="91"/>
                    <a:pt x="20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20" y="93"/>
                    <a:pt x="20" y="94"/>
                  </a:cubicBezTo>
                  <a:cubicBezTo>
                    <a:pt x="21" y="95"/>
                    <a:pt x="21" y="95"/>
                    <a:pt x="22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30" y="105"/>
                    <a:pt x="30" y="105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4" y="104"/>
                    <a:pt x="38" y="105"/>
                    <a:pt x="41" y="106"/>
                  </a:cubicBezTo>
                  <a:cubicBezTo>
                    <a:pt x="41" y="107"/>
                    <a:pt x="42" y="107"/>
                    <a:pt x="42" y="108"/>
                  </a:cubicBezTo>
                  <a:cubicBezTo>
                    <a:pt x="43" y="110"/>
                    <a:pt x="47" y="109"/>
                    <a:pt x="53" y="108"/>
                  </a:cubicBezTo>
                  <a:cubicBezTo>
                    <a:pt x="60" y="106"/>
                    <a:pt x="69" y="104"/>
                    <a:pt x="75" y="107"/>
                  </a:cubicBezTo>
                  <a:cubicBezTo>
                    <a:pt x="75" y="107"/>
                    <a:pt x="77" y="108"/>
                    <a:pt x="79" y="108"/>
                  </a:cubicBezTo>
                  <a:cubicBezTo>
                    <a:pt x="79" y="108"/>
                    <a:pt x="79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1"/>
                    <a:pt x="79" y="111"/>
                    <a:pt x="81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4" y="111"/>
                    <a:pt x="86" y="111"/>
                    <a:pt x="89" y="110"/>
                  </a:cubicBezTo>
                  <a:cubicBezTo>
                    <a:pt x="89" y="110"/>
                    <a:pt x="89" y="109"/>
                    <a:pt x="89" y="108"/>
                  </a:cubicBezTo>
                  <a:cubicBezTo>
                    <a:pt x="91" y="106"/>
                    <a:pt x="93" y="105"/>
                    <a:pt x="93" y="105"/>
                  </a:cubicBezTo>
                  <a:cubicBezTo>
                    <a:pt x="100" y="103"/>
                    <a:pt x="101" y="104"/>
                    <a:pt x="102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14" y="104"/>
                    <a:pt x="115" y="104"/>
                  </a:cubicBezTo>
                  <a:cubicBezTo>
                    <a:pt x="116" y="105"/>
                    <a:pt x="117" y="106"/>
                    <a:pt x="117" y="106"/>
                  </a:cubicBezTo>
                  <a:cubicBezTo>
                    <a:pt x="119" y="105"/>
                    <a:pt x="121" y="104"/>
                    <a:pt x="122" y="104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2" y="104"/>
                    <a:pt x="123" y="104"/>
                    <a:pt x="123" y="104"/>
                  </a:cubicBezTo>
                  <a:cubicBezTo>
                    <a:pt x="123" y="104"/>
                    <a:pt x="123" y="104"/>
                    <a:pt x="123" y="104"/>
                  </a:cubicBezTo>
                  <a:cubicBezTo>
                    <a:pt x="123" y="104"/>
                    <a:pt x="123" y="103"/>
                    <a:pt x="123" y="103"/>
                  </a:cubicBezTo>
                  <a:cubicBezTo>
                    <a:pt x="124" y="103"/>
                    <a:pt x="125" y="102"/>
                    <a:pt x="125" y="102"/>
                  </a:cubicBezTo>
                  <a:cubicBezTo>
                    <a:pt x="125" y="102"/>
                    <a:pt x="124" y="101"/>
                    <a:pt x="124" y="101"/>
                  </a:cubicBezTo>
                  <a:cubicBezTo>
                    <a:pt x="124" y="100"/>
                    <a:pt x="124" y="100"/>
                    <a:pt x="123" y="100"/>
                  </a:cubicBezTo>
                  <a:cubicBezTo>
                    <a:pt x="124" y="100"/>
                    <a:pt x="127" y="97"/>
                    <a:pt x="127" y="97"/>
                  </a:cubicBezTo>
                  <a:cubicBezTo>
                    <a:pt x="126" y="97"/>
                    <a:pt x="129" y="96"/>
                    <a:pt x="130" y="95"/>
                  </a:cubicBezTo>
                  <a:cubicBezTo>
                    <a:pt x="130" y="95"/>
                    <a:pt x="132" y="95"/>
                    <a:pt x="132" y="95"/>
                  </a:cubicBezTo>
                  <a:cubicBezTo>
                    <a:pt x="139" y="92"/>
                    <a:pt x="155" y="89"/>
                    <a:pt x="158" y="90"/>
                  </a:cubicBezTo>
                  <a:cubicBezTo>
                    <a:pt x="157" y="90"/>
                    <a:pt x="157" y="90"/>
                    <a:pt x="157" y="89"/>
                  </a:cubicBezTo>
                  <a:cubicBezTo>
                    <a:pt x="157" y="89"/>
                    <a:pt x="157" y="88"/>
                    <a:pt x="157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8" y="82"/>
                    <a:pt x="168" y="82"/>
                  </a:cubicBezTo>
                  <a:cubicBezTo>
                    <a:pt x="168" y="81"/>
                    <a:pt x="173" y="80"/>
                    <a:pt x="174" y="79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4" y="79"/>
                    <a:pt x="174" y="79"/>
                    <a:pt x="175" y="79"/>
                  </a:cubicBezTo>
                  <a:cubicBezTo>
                    <a:pt x="175" y="79"/>
                    <a:pt x="177" y="79"/>
                    <a:pt x="177" y="79"/>
                  </a:cubicBezTo>
                  <a:cubicBezTo>
                    <a:pt x="184" y="80"/>
                    <a:pt x="185" y="80"/>
                    <a:pt x="191" y="79"/>
                  </a:cubicBezTo>
                  <a:cubicBezTo>
                    <a:pt x="196" y="79"/>
                    <a:pt x="196" y="79"/>
                    <a:pt x="196" y="79"/>
                  </a:cubicBezTo>
                  <a:cubicBezTo>
                    <a:pt x="196" y="79"/>
                    <a:pt x="196" y="79"/>
                    <a:pt x="196" y="79"/>
                  </a:cubicBezTo>
                  <a:cubicBezTo>
                    <a:pt x="197" y="79"/>
                    <a:pt x="201" y="80"/>
                    <a:pt x="201" y="80"/>
                  </a:cubicBezTo>
                  <a:cubicBezTo>
                    <a:pt x="201" y="80"/>
                    <a:pt x="205" y="82"/>
                    <a:pt x="207" y="84"/>
                  </a:cubicBezTo>
                  <a:cubicBezTo>
                    <a:pt x="207" y="84"/>
                    <a:pt x="207" y="84"/>
                    <a:pt x="207" y="85"/>
                  </a:cubicBezTo>
                  <a:cubicBezTo>
                    <a:pt x="207" y="85"/>
                    <a:pt x="207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9" y="87"/>
                    <a:pt x="211" y="87"/>
                    <a:pt x="213" y="88"/>
                  </a:cubicBezTo>
                  <a:cubicBezTo>
                    <a:pt x="213" y="88"/>
                    <a:pt x="213" y="87"/>
                    <a:pt x="213" y="86"/>
                  </a:cubicBezTo>
                  <a:cubicBezTo>
                    <a:pt x="215" y="87"/>
                    <a:pt x="218" y="87"/>
                    <a:pt x="218" y="87"/>
                  </a:cubicBezTo>
                  <a:cubicBezTo>
                    <a:pt x="226" y="88"/>
                    <a:pt x="227" y="89"/>
                    <a:pt x="229" y="90"/>
                  </a:cubicBezTo>
                  <a:cubicBezTo>
                    <a:pt x="229" y="90"/>
                    <a:pt x="233" y="92"/>
                    <a:pt x="233" y="92"/>
                  </a:cubicBezTo>
                  <a:cubicBezTo>
                    <a:pt x="239" y="97"/>
                    <a:pt x="240" y="99"/>
                    <a:pt x="241" y="101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8" y="113"/>
                    <a:pt x="248" y="113"/>
                  </a:cubicBezTo>
                  <a:cubicBezTo>
                    <a:pt x="248" y="113"/>
                    <a:pt x="250" y="116"/>
                    <a:pt x="250" y="117"/>
                  </a:cubicBezTo>
                  <a:cubicBezTo>
                    <a:pt x="251" y="121"/>
                    <a:pt x="251" y="124"/>
                    <a:pt x="251" y="125"/>
                  </a:cubicBezTo>
                  <a:cubicBezTo>
                    <a:pt x="251" y="127"/>
                    <a:pt x="251" y="127"/>
                    <a:pt x="251" y="128"/>
                  </a:cubicBezTo>
                  <a:cubicBezTo>
                    <a:pt x="251" y="128"/>
                    <a:pt x="250" y="134"/>
                    <a:pt x="250" y="135"/>
                  </a:cubicBezTo>
                  <a:cubicBezTo>
                    <a:pt x="247" y="142"/>
                    <a:pt x="243" y="148"/>
                    <a:pt x="239" y="155"/>
                  </a:cubicBezTo>
                  <a:cubicBezTo>
                    <a:pt x="224" y="158"/>
                    <a:pt x="218" y="156"/>
                    <a:pt x="213" y="154"/>
                  </a:cubicBezTo>
                  <a:cubicBezTo>
                    <a:pt x="209" y="152"/>
                    <a:pt x="205" y="151"/>
                    <a:pt x="197" y="156"/>
                  </a:cubicBezTo>
                  <a:cubicBezTo>
                    <a:pt x="196" y="156"/>
                    <a:pt x="194" y="156"/>
                    <a:pt x="188" y="156"/>
                  </a:cubicBezTo>
                  <a:cubicBezTo>
                    <a:pt x="188" y="156"/>
                    <a:pt x="187" y="156"/>
                    <a:pt x="187" y="156"/>
                  </a:cubicBezTo>
                  <a:cubicBezTo>
                    <a:pt x="187" y="156"/>
                    <a:pt x="187" y="154"/>
                    <a:pt x="187" y="154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5" y="151"/>
                    <a:pt x="185" y="151"/>
                    <a:pt x="179" y="157"/>
                  </a:cubicBezTo>
                  <a:cubicBezTo>
                    <a:pt x="179" y="157"/>
                    <a:pt x="178" y="157"/>
                    <a:pt x="178" y="158"/>
                  </a:cubicBezTo>
                  <a:cubicBezTo>
                    <a:pt x="178" y="157"/>
                    <a:pt x="178" y="156"/>
                    <a:pt x="178" y="155"/>
                  </a:cubicBezTo>
                  <a:cubicBezTo>
                    <a:pt x="178" y="155"/>
                    <a:pt x="178" y="154"/>
                    <a:pt x="178" y="154"/>
                  </a:cubicBezTo>
                  <a:cubicBezTo>
                    <a:pt x="178" y="154"/>
                    <a:pt x="178" y="154"/>
                    <a:pt x="178" y="154"/>
                  </a:cubicBezTo>
                  <a:cubicBezTo>
                    <a:pt x="179" y="153"/>
                    <a:pt x="180" y="152"/>
                    <a:pt x="181" y="151"/>
                  </a:cubicBezTo>
                  <a:cubicBezTo>
                    <a:pt x="182" y="151"/>
                    <a:pt x="187" y="150"/>
                    <a:pt x="187" y="150"/>
                  </a:cubicBezTo>
                  <a:cubicBezTo>
                    <a:pt x="188" y="150"/>
                    <a:pt x="191" y="150"/>
                    <a:pt x="191" y="150"/>
                  </a:cubicBezTo>
                  <a:cubicBezTo>
                    <a:pt x="192" y="150"/>
                    <a:pt x="193" y="150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6" y="149"/>
                    <a:pt x="196" y="149"/>
                    <a:pt x="196" y="149"/>
                  </a:cubicBezTo>
                  <a:cubicBezTo>
                    <a:pt x="198" y="146"/>
                    <a:pt x="207" y="145"/>
                    <a:pt x="216" y="146"/>
                  </a:cubicBezTo>
                  <a:cubicBezTo>
                    <a:pt x="223" y="147"/>
                    <a:pt x="226" y="148"/>
                    <a:pt x="227" y="149"/>
                  </a:cubicBezTo>
                  <a:cubicBezTo>
                    <a:pt x="227" y="149"/>
                    <a:pt x="227" y="150"/>
                    <a:pt x="227" y="150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0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1" y="150"/>
                    <a:pt x="231" y="150"/>
                    <a:pt x="231" y="150"/>
                  </a:cubicBezTo>
                  <a:cubicBezTo>
                    <a:pt x="234" y="143"/>
                    <a:pt x="237" y="137"/>
                    <a:pt x="240" y="130"/>
                  </a:cubicBezTo>
                  <a:cubicBezTo>
                    <a:pt x="240" y="130"/>
                    <a:pt x="240" y="130"/>
                    <a:pt x="240" y="130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0" y="129"/>
                    <a:pt x="240" y="128"/>
                    <a:pt x="240" y="127"/>
                  </a:cubicBezTo>
                  <a:cubicBezTo>
                    <a:pt x="240" y="125"/>
                    <a:pt x="240" y="124"/>
                    <a:pt x="240" y="124"/>
                  </a:cubicBezTo>
                  <a:cubicBezTo>
                    <a:pt x="240" y="124"/>
                    <a:pt x="241" y="123"/>
                    <a:pt x="241" y="123"/>
                  </a:cubicBezTo>
                  <a:cubicBezTo>
                    <a:pt x="241" y="123"/>
                    <a:pt x="241" y="122"/>
                    <a:pt x="240" y="121"/>
                  </a:cubicBezTo>
                  <a:cubicBezTo>
                    <a:pt x="239" y="120"/>
                    <a:pt x="234" y="112"/>
                    <a:pt x="234" y="112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29" y="104"/>
                    <a:pt x="229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4"/>
                    <a:pt x="228" y="103"/>
                  </a:cubicBezTo>
                  <a:cubicBezTo>
                    <a:pt x="228" y="103"/>
                    <a:pt x="228" y="103"/>
                    <a:pt x="228" y="103"/>
                  </a:cubicBezTo>
                  <a:cubicBezTo>
                    <a:pt x="228" y="103"/>
                    <a:pt x="227" y="103"/>
                    <a:pt x="227" y="103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5" y="102"/>
                    <a:pt x="224" y="101"/>
                    <a:pt x="224" y="101"/>
                  </a:cubicBezTo>
                  <a:cubicBezTo>
                    <a:pt x="219" y="99"/>
                    <a:pt x="217" y="109"/>
                    <a:pt x="216" y="110"/>
                  </a:cubicBezTo>
                  <a:cubicBezTo>
                    <a:pt x="214" y="110"/>
                    <a:pt x="209" y="110"/>
                    <a:pt x="209" y="110"/>
                  </a:cubicBezTo>
                  <a:cubicBezTo>
                    <a:pt x="209" y="110"/>
                    <a:pt x="208" y="109"/>
                    <a:pt x="208" y="109"/>
                  </a:cubicBezTo>
                  <a:cubicBezTo>
                    <a:pt x="207" y="109"/>
                    <a:pt x="205" y="108"/>
                    <a:pt x="204" y="108"/>
                  </a:cubicBezTo>
                  <a:cubicBezTo>
                    <a:pt x="204" y="108"/>
                    <a:pt x="200" y="106"/>
                    <a:pt x="200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0" y="104"/>
                    <a:pt x="200" y="104"/>
                    <a:pt x="200" y="104"/>
                  </a:cubicBezTo>
                  <a:cubicBezTo>
                    <a:pt x="200" y="103"/>
                    <a:pt x="200" y="103"/>
                    <a:pt x="199" y="102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6" y="102"/>
                    <a:pt x="195" y="101"/>
                    <a:pt x="192" y="101"/>
                  </a:cubicBezTo>
                  <a:cubicBezTo>
                    <a:pt x="192" y="101"/>
                    <a:pt x="192" y="102"/>
                    <a:pt x="191" y="103"/>
                  </a:cubicBezTo>
                  <a:cubicBezTo>
                    <a:pt x="189" y="103"/>
                    <a:pt x="185" y="93"/>
                    <a:pt x="181" y="93"/>
                  </a:cubicBezTo>
                  <a:cubicBezTo>
                    <a:pt x="181" y="93"/>
                    <a:pt x="182" y="93"/>
                    <a:pt x="182" y="93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6" y="91"/>
                    <a:pt x="174" y="92"/>
                    <a:pt x="173" y="93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2" y="93"/>
                    <a:pt x="172" y="9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0" y="94"/>
                    <a:pt x="170" y="94"/>
                    <a:pt x="170" y="95"/>
                  </a:cubicBezTo>
                  <a:cubicBezTo>
                    <a:pt x="170" y="95"/>
                    <a:pt x="170" y="95"/>
                    <a:pt x="170" y="96"/>
                  </a:cubicBezTo>
                  <a:cubicBezTo>
                    <a:pt x="171" y="97"/>
                    <a:pt x="172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2" y="98"/>
                    <a:pt x="171" y="99"/>
                    <a:pt x="171" y="99"/>
                  </a:cubicBezTo>
                  <a:cubicBezTo>
                    <a:pt x="159" y="104"/>
                    <a:pt x="154" y="105"/>
                    <a:pt x="149" y="105"/>
                  </a:cubicBezTo>
                  <a:cubicBezTo>
                    <a:pt x="146" y="106"/>
                    <a:pt x="143" y="106"/>
                    <a:pt x="138" y="108"/>
                  </a:cubicBezTo>
                  <a:cubicBezTo>
                    <a:pt x="137" y="108"/>
                    <a:pt x="137" y="107"/>
                    <a:pt x="137" y="107"/>
                  </a:cubicBezTo>
                  <a:cubicBezTo>
                    <a:pt x="136" y="108"/>
                    <a:pt x="135" y="109"/>
                    <a:pt x="134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32" y="110"/>
                    <a:pt x="132" y="111"/>
                    <a:pt x="132" y="111"/>
                  </a:cubicBezTo>
                  <a:cubicBezTo>
                    <a:pt x="132" y="111"/>
                    <a:pt x="132" y="112"/>
                    <a:pt x="132" y="112"/>
                  </a:cubicBezTo>
                  <a:cubicBezTo>
                    <a:pt x="131" y="113"/>
                    <a:pt x="128" y="116"/>
                    <a:pt x="128" y="116"/>
                  </a:cubicBezTo>
                  <a:cubicBezTo>
                    <a:pt x="127" y="117"/>
                    <a:pt x="123" y="118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18" y="119"/>
                    <a:pt x="118" y="119"/>
                  </a:cubicBezTo>
                  <a:cubicBezTo>
                    <a:pt x="113" y="119"/>
                    <a:pt x="112" y="128"/>
                    <a:pt x="108" y="128"/>
                  </a:cubicBezTo>
                  <a:cubicBezTo>
                    <a:pt x="108" y="128"/>
                    <a:pt x="107" y="128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5" y="127"/>
                    <a:pt x="104" y="127"/>
                    <a:pt x="104" y="127"/>
                  </a:cubicBezTo>
                  <a:cubicBezTo>
                    <a:pt x="102" y="127"/>
                    <a:pt x="101" y="128"/>
                    <a:pt x="100" y="129"/>
                  </a:cubicBezTo>
                  <a:cubicBezTo>
                    <a:pt x="98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1" y="131"/>
                    <a:pt x="86" y="131"/>
                    <a:pt x="86" y="131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63" y="127"/>
                    <a:pt x="61" y="127"/>
                    <a:pt x="60" y="128"/>
                  </a:cubicBezTo>
                  <a:cubicBezTo>
                    <a:pt x="59" y="129"/>
                    <a:pt x="50" y="124"/>
                    <a:pt x="50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8" y="124"/>
                    <a:pt x="45" y="123"/>
                    <a:pt x="45" y="123"/>
                  </a:cubicBezTo>
                  <a:cubicBezTo>
                    <a:pt x="44" y="123"/>
                    <a:pt x="38" y="121"/>
                    <a:pt x="38" y="121"/>
                  </a:cubicBezTo>
                  <a:cubicBezTo>
                    <a:pt x="38" y="121"/>
                    <a:pt x="26" y="117"/>
                    <a:pt x="26" y="117"/>
                  </a:cubicBezTo>
                  <a:cubicBezTo>
                    <a:pt x="26" y="117"/>
                    <a:pt x="20" y="115"/>
                    <a:pt x="20" y="115"/>
                  </a:cubicBezTo>
                  <a:cubicBezTo>
                    <a:pt x="18" y="114"/>
                    <a:pt x="16" y="112"/>
                    <a:pt x="16" y="112"/>
                  </a:cubicBezTo>
                  <a:cubicBezTo>
                    <a:pt x="16" y="112"/>
                    <a:pt x="8" y="102"/>
                    <a:pt x="8" y="102"/>
                  </a:cubicBezTo>
                  <a:cubicBezTo>
                    <a:pt x="6" y="96"/>
                    <a:pt x="5" y="94"/>
                    <a:pt x="5" y="94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3"/>
                    <a:pt x="4" y="86"/>
                    <a:pt x="4" y="86"/>
                  </a:cubicBezTo>
                  <a:cubicBezTo>
                    <a:pt x="5" y="84"/>
                    <a:pt x="5" y="80"/>
                    <a:pt x="5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12" y="70"/>
                    <a:pt x="12" y="70"/>
                  </a:cubicBezTo>
                  <a:cubicBezTo>
                    <a:pt x="13" y="69"/>
                    <a:pt x="15" y="67"/>
                    <a:pt x="16" y="67"/>
                  </a:cubicBezTo>
                  <a:cubicBezTo>
                    <a:pt x="16" y="67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6" y="63"/>
                    <a:pt x="28" y="62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9" y="59"/>
                    <a:pt x="31" y="56"/>
                    <a:pt x="31" y="56"/>
                  </a:cubicBezTo>
                  <a:cubicBezTo>
                    <a:pt x="32" y="55"/>
                    <a:pt x="36" y="53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42" y="52"/>
                    <a:pt x="42" y="52"/>
                  </a:cubicBezTo>
                  <a:cubicBezTo>
                    <a:pt x="41" y="52"/>
                    <a:pt x="44" y="52"/>
                    <a:pt x="44" y="52"/>
                  </a:cubicBezTo>
                  <a:close/>
                  <a:moveTo>
                    <a:pt x="93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lose/>
                  <a:moveTo>
                    <a:pt x="239" y="124"/>
                  </a:moveTo>
                  <a:cubicBezTo>
                    <a:pt x="239" y="124"/>
                    <a:pt x="239" y="124"/>
                    <a:pt x="239" y="124"/>
                  </a:cubicBezTo>
                  <a:cubicBezTo>
                    <a:pt x="239" y="124"/>
                    <a:pt x="238" y="124"/>
                    <a:pt x="238" y="124"/>
                  </a:cubicBezTo>
                  <a:cubicBezTo>
                    <a:pt x="239" y="124"/>
                    <a:pt x="239" y="124"/>
                    <a:pt x="239" y="124"/>
                  </a:cubicBezTo>
                  <a:close/>
                  <a:moveTo>
                    <a:pt x="177" y="163"/>
                  </a:moveTo>
                  <a:cubicBezTo>
                    <a:pt x="177" y="162"/>
                    <a:pt x="177" y="161"/>
                    <a:pt x="177" y="160"/>
                  </a:cubicBezTo>
                  <a:cubicBezTo>
                    <a:pt x="178" y="159"/>
                    <a:pt x="178" y="159"/>
                    <a:pt x="178" y="159"/>
                  </a:cubicBezTo>
                  <a:cubicBezTo>
                    <a:pt x="178" y="159"/>
                    <a:pt x="178" y="160"/>
                    <a:pt x="178" y="160"/>
                  </a:cubicBezTo>
                  <a:cubicBezTo>
                    <a:pt x="179" y="161"/>
                    <a:pt x="180" y="161"/>
                    <a:pt x="181" y="160"/>
                  </a:cubicBezTo>
                  <a:cubicBezTo>
                    <a:pt x="181" y="161"/>
                    <a:pt x="181" y="165"/>
                    <a:pt x="181" y="165"/>
                  </a:cubicBezTo>
                  <a:cubicBezTo>
                    <a:pt x="181" y="167"/>
                    <a:pt x="181" y="168"/>
                    <a:pt x="182" y="168"/>
                  </a:cubicBezTo>
                  <a:cubicBezTo>
                    <a:pt x="188" y="174"/>
                    <a:pt x="191" y="178"/>
                    <a:pt x="193" y="181"/>
                  </a:cubicBezTo>
                  <a:cubicBezTo>
                    <a:pt x="190" y="179"/>
                    <a:pt x="186" y="175"/>
                    <a:pt x="179" y="169"/>
                  </a:cubicBezTo>
                  <a:cubicBezTo>
                    <a:pt x="178" y="166"/>
                    <a:pt x="177" y="164"/>
                    <a:pt x="177" y="163"/>
                  </a:cubicBezTo>
                  <a:close/>
                  <a:moveTo>
                    <a:pt x="181" y="160"/>
                  </a:moveTo>
                  <a:cubicBezTo>
                    <a:pt x="182" y="160"/>
                    <a:pt x="182" y="160"/>
                    <a:pt x="182" y="160"/>
                  </a:cubicBezTo>
                  <a:cubicBezTo>
                    <a:pt x="182" y="160"/>
                    <a:pt x="182" y="161"/>
                    <a:pt x="182" y="161"/>
                  </a:cubicBezTo>
                  <a:cubicBezTo>
                    <a:pt x="181" y="161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lose/>
                  <a:moveTo>
                    <a:pt x="21" y="90"/>
                  </a:moveTo>
                  <a:cubicBezTo>
                    <a:pt x="21" y="90"/>
                    <a:pt x="21" y="90"/>
                    <a:pt x="22" y="90"/>
                  </a:cubicBezTo>
                  <a:cubicBezTo>
                    <a:pt x="21" y="91"/>
                    <a:pt x="21" y="91"/>
                    <a:pt x="20" y="91"/>
                  </a:cubicBezTo>
                  <a:cubicBezTo>
                    <a:pt x="21" y="91"/>
                    <a:pt x="21" y="90"/>
                    <a:pt x="21" y="90"/>
                  </a:cubicBezTo>
                  <a:close/>
                  <a:moveTo>
                    <a:pt x="123" y="3"/>
                  </a:moveTo>
                  <a:cubicBezTo>
                    <a:pt x="123" y="3"/>
                    <a:pt x="123" y="3"/>
                    <a:pt x="123" y="3"/>
                  </a:cubicBezTo>
                  <a:cubicBezTo>
                    <a:pt x="119" y="4"/>
                    <a:pt x="117" y="6"/>
                    <a:pt x="115" y="10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8" y="19"/>
                    <a:pt x="106" y="20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20"/>
                    <a:pt x="99" y="22"/>
                    <a:pt x="98" y="24"/>
                  </a:cubicBezTo>
                  <a:cubicBezTo>
                    <a:pt x="98" y="24"/>
                    <a:pt x="100" y="27"/>
                    <a:pt x="101" y="27"/>
                  </a:cubicBezTo>
                  <a:cubicBezTo>
                    <a:pt x="101" y="28"/>
                    <a:pt x="101" y="30"/>
                    <a:pt x="102" y="3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30"/>
                    <a:pt x="102" y="32"/>
                    <a:pt x="102" y="34"/>
                  </a:cubicBezTo>
                  <a:cubicBezTo>
                    <a:pt x="102" y="35"/>
                    <a:pt x="101" y="37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8"/>
                    <a:pt x="100" y="38"/>
                    <a:pt x="100" y="38"/>
                  </a:cubicBezTo>
                  <a:cubicBezTo>
                    <a:pt x="100" y="38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0" y="37"/>
                    <a:pt x="99" y="37"/>
                    <a:pt x="98" y="37"/>
                  </a:cubicBezTo>
                  <a:cubicBezTo>
                    <a:pt x="97" y="38"/>
                    <a:pt x="97" y="38"/>
                    <a:pt x="97" y="39"/>
                  </a:cubicBezTo>
                  <a:cubicBezTo>
                    <a:pt x="97" y="39"/>
                    <a:pt x="97" y="39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2"/>
                    <a:pt x="99" y="44"/>
                    <a:pt x="101" y="47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5" y="45"/>
                    <a:pt x="105" y="44"/>
                  </a:cubicBezTo>
                  <a:cubicBezTo>
                    <a:pt x="107" y="45"/>
                    <a:pt x="110" y="46"/>
                    <a:pt x="110" y="46"/>
                  </a:cubicBezTo>
                  <a:cubicBezTo>
                    <a:pt x="113" y="48"/>
                    <a:pt x="116" y="50"/>
                    <a:pt x="119" y="51"/>
                  </a:cubicBezTo>
                  <a:cubicBezTo>
                    <a:pt x="123" y="53"/>
                    <a:pt x="126" y="55"/>
                    <a:pt x="129" y="56"/>
                  </a:cubicBezTo>
                  <a:cubicBezTo>
                    <a:pt x="129" y="56"/>
                    <a:pt x="129" y="57"/>
                    <a:pt x="130" y="57"/>
                  </a:cubicBezTo>
                  <a:cubicBezTo>
                    <a:pt x="130" y="57"/>
                    <a:pt x="129" y="57"/>
                    <a:pt x="129" y="57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8" y="58"/>
                    <a:pt x="127" y="58"/>
                    <a:pt x="127" y="59"/>
                  </a:cubicBezTo>
                  <a:cubicBezTo>
                    <a:pt x="127" y="59"/>
                    <a:pt x="127" y="60"/>
                    <a:pt x="127" y="60"/>
                  </a:cubicBezTo>
                  <a:cubicBezTo>
                    <a:pt x="127" y="60"/>
                    <a:pt x="126" y="61"/>
                    <a:pt x="126" y="61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1"/>
                    <a:pt x="124" y="64"/>
                    <a:pt x="124" y="64"/>
                  </a:cubicBezTo>
                  <a:cubicBezTo>
                    <a:pt x="120" y="62"/>
                    <a:pt x="117" y="60"/>
                    <a:pt x="114" y="58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96" y="48"/>
                    <a:pt x="96" y="48"/>
                  </a:cubicBezTo>
                  <a:cubicBezTo>
                    <a:pt x="95" y="47"/>
                    <a:pt x="94" y="44"/>
                    <a:pt x="93" y="44"/>
                  </a:cubicBezTo>
                  <a:cubicBezTo>
                    <a:pt x="94" y="43"/>
                    <a:pt x="95" y="37"/>
                    <a:pt x="95" y="37"/>
                  </a:cubicBezTo>
                  <a:cubicBezTo>
                    <a:pt x="95" y="35"/>
                    <a:pt x="95" y="34"/>
                    <a:pt x="95" y="33"/>
                  </a:cubicBezTo>
                  <a:cubicBezTo>
                    <a:pt x="95" y="32"/>
                    <a:pt x="95" y="31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3"/>
                    <a:pt x="97" y="19"/>
                  </a:cubicBezTo>
                  <a:cubicBezTo>
                    <a:pt x="98" y="18"/>
                    <a:pt x="101" y="17"/>
                    <a:pt x="101" y="17"/>
                  </a:cubicBezTo>
                  <a:cubicBezTo>
                    <a:pt x="106" y="15"/>
                    <a:pt x="108" y="14"/>
                    <a:pt x="109" y="12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13" y="7"/>
                    <a:pt x="120" y="2"/>
                    <a:pt x="123" y="3"/>
                  </a:cubicBezTo>
                  <a:close/>
                  <a:moveTo>
                    <a:pt x="101" y="39"/>
                  </a:move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lose/>
                  <a:moveTo>
                    <a:pt x="131" y="57"/>
                  </a:moveTo>
                  <a:cubicBezTo>
                    <a:pt x="132" y="58"/>
                    <a:pt x="136" y="59"/>
                    <a:pt x="136" y="60"/>
                  </a:cubicBezTo>
                  <a:cubicBezTo>
                    <a:pt x="137" y="61"/>
                    <a:pt x="138" y="66"/>
                    <a:pt x="138" y="68"/>
                  </a:cubicBezTo>
                  <a:cubicBezTo>
                    <a:pt x="138" y="68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5" y="73"/>
                    <a:pt x="135" y="73"/>
                  </a:cubicBezTo>
                  <a:cubicBezTo>
                    <a:pt x="135" y="73"/>
                    <a:pt x="135" y="73"/>
                    <a:pt x="135" y="74"/>
                  </a:cubicBezTo>
                  <a:cubicBezTo>
                    <a:pt x="134" y="72"/>
                    <a:pt x="134" y="70"/>
                    <a:pt x="134" y="70"/>
                  </a:cubicBezTo>
                  <a:cubicBezTo>
                    <a:pt x="133" y="65"/>
                    <a:pt x="132" y="63"/>
                    <a:pt x="131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1"/>
                    <a:pt x="131" y="60"/>
                    <a:pt x="13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8"/>
                    <a:pt x="131" y="58"/>
                    <a:pt x="131" y="57"/>
                  </a:cubicBezTo>
                  <a:close/>
                  <a:moveTo>
                    <a:pt x="128" y="65"/>
                  </a:moveTo>
                  <a:cubicBezTo>
                    <a:pt x="129" y="66"/>
                    <a:pt x="129" y="66"/>
                    <a:pt x="129" y="67"/>
                  </a:cubicBezTo>
                  <a:cubicBezTo>
                    <a:pt x="129" y="67"/>
                    <a:pt x="128" y="66"/>
                    <a:pt x="127" y="66"/>
                  </a:cubicBezTo>
                  <a:cubicBezTo>
                    <a:pt x="128" y="66"/>
                    <a:pt x="128" y="65"/>
                    <a:pt x="128" y="65"/>
                  </a:cubicBezTo>
                  <a:close/>
                  <a:moveTo>
                    <a:pt x="128" y="2"/>
                  </a:moveTo>
                  <a:cubicBezTo>
                    <a:pt x="128" y="2"/>
                    <a:pt x="128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4908">
              <a:extLst>
                <a:ext uri="{FF2B5EF4-FFF2-40B4-BE49-F238E27FC236}">
                  <a16:creationId xmlns:a16="http://schemas.microsoft.com/office/drawing/2014/main" id="{6D6BFC85-78F4-4731-A413-63A3EF76D4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1397"/>
              <a:ext cx="383" cy="448"/>
            </a:xfrm>
            <a:custGeom>
              <a:avLst/>
              <a:gdLst>
                <a:gd name="T0" fmla="*/ 1630 w 153"/>
                <a:gd name="T1" fmla="*/ 1251 h 168"/>
                <a:gd name="T2" fmla="*/ 521 w 153"/>
                <a:gd name="T3" fmla="*/ 0 h 168"/>
                <a:gd name="T4" fmla="*/ 145 w 153"/>
                <a:gd name="T5" fmla="*/ 149 h 168"/>
                <a:gd name="T6" fmla="*/ 0 w 153"/>
                <a:gd name="T7" fmla="*/ 376 h 168"/>
                <a:gd name="T8" fmla="*/ 83 w 153"/>
                <a:gd name="T9" fmla="*/ 760 h 168"/>
                <a:gd name="T10" fmla="*/ 250 w 153"/>
                <a:gd name="T11" fmla="*/ 888 h 168"/>
                <a:gd name="T12" fmla="*/ 188 w 153"/>
                <a:gd name="T13" fmla="*/ 989 h 168"/>
                <a:gd name="T14" fmla="*/ 270 w 153"/>
                <a:gd name="T15" fmla="*/ 1400 h 168"/>
                <a:gd name="T16" fmla="*/ 646 w 153"/>
                <a:gd name="T17" fmla="*/ 1557 h 168"/>
                <a:gd name="T18" fmla="*/ 909 w 153"/>
                <a:gd name="T19" fmla="*/ 1592 h 168"/>
                <a:gd name="T20" fmla="*/ 846 w 153"/>
                <a:gd name="T21" fmla="*/ 1117 h 168"/>
                <a:gd name="T22" fmla="*/ 991 w 153"/>
                <a:gd name="T23" fmla="*/ 589 h 168"/>
                <a:gd name="T24" fmla="*/ 1880 w 153"/>
                <a:gd name="T25" fmla="*/ 1139 h 168"/>
                <a:gd name="T26" fmla="*/ 1146 w 153"/>
                <a:gd name="T27" fmla="*/ 1741 h 168"/>
                <a:gd name="T28" fmla="*/ 1116 w 153"/>
                <a:gd name="T29" fmla="*/ 2296 h 168"/>
                <a:gd name="T30" fmla="*/ 1159 w 153"/>
                <a:gd name="T31" fmla="*/ 2445 h 168"/>
                <a:gd name="T32" fmla="*/ 1943 w 153"/>
                <a:gd name="T33" fmla="*/ 3149 h 168"/>
                <a:gd name="T34" fmla="*/ 2306 w 153"/>
                <a:gd name="T35" fmla="*/ 2845 h 168"/>
                <a:gd name="T36" fmla="*/ 1597 w 153"/>
                <a:gd name="T37" fmla="*/ 2595 h 168"/>
                <a:gd name="T38" fmla="*/ 1680 w 153"/>
                <a:gd name="T39" fmla="*/ 1800 h 168"/>
                <a:gd name="T40" fmla="*/ 2275 w 153"/>
                <a:gd name="T41" fmla="*/ 1288 h 168"/>
                <a:gd name="T42" fmla="*/ 2338 w 153"/>
                <a:gd name="T43" fmla="*/ 739 h 168"/>
                <a:gd name="T44" fmla="*/ 2163 w 153"/>
                <a:gd name="T45" fmla="*/ 547 h 168"/>
                <a:gd name="T46" fmla="*/ 676 w 153"/>
                <a:gd name="T47" fmla="*/ 0 h 168"/>
                <a:gd name="T48" fmla="*/ 1021 w 153"/>
                <a:gd name="T49" fmla="*/ 264 h 168"/>
                <a:gd name="T50" fmla="*/ 2118 w 153"/>
                <a:gd name="T51" fmla="*/ 605 h 168"/>
                <a:gd name="T52" fmla="*/ 2225 w 153"/>
                <a:gd name="T53" fmla="*/ 1229 h 168"/>
                <a:gd name="T54" fmla="*/ 1347 w 153"/>
                <a:gd name="T55" fmla="*/ 1971 h 168"/>
                <a:gd name="T56" fmla="*/ 1347 w 153"/>
                <a:gd name="T57" fmla="*/ 2355 h 168"/>
                <a:gd name="T58" fmla="*/ 1522 w 153"/>
                <a:gd name="T59" fmla="*/ 2581 h 168"/>
                <a:gd name="T60" fmla="*/ 1943 w 153"/>
                <a:gd name="T61" fmla="*/ 2957 h 168"/>
                <a:gd name="T62" fmla="*/ 2150 w 153"/>
                <a:gd name="T63" fmla="*/ 3072 h 168"/>
                <a:gd name="T64" fmla="*/ 1367 w 153"/>
                <a:gd name="T65" fmla="*/ 2560 h 168"/>
                <a:gd name="T66" fmla="*/ 1179 w 153"/>
                <a:gd name="T67" fmla="*/ 2048 h 168"/>
                <a:gd name="T68" fmla="*/ 1835 w 153"/>
                <a:gd name="T69" fmla="*/ 1331 h 168"/>
                <a:gd name="T70" fmla="*/ 2180 w 153"/>
                <a:gd name="T71" fmla="*/ 1117 h 168"/>
                <a:gd name="T72" fmla="*/ 2025 w 153"/>
                <a:gd name="T73" fmla="*/ 875 h 168"/>
                <a:gd name="T74" fmla="*/ 909 w 153"/>
                <a:gd name="T75" fmla="*/ 512 h 168"/>
                <a:gd name="T76" fmla="*/ 721 w 153"/>
                <a:gd name="T77" fmla="*/ 376 h 168"/>
                <a:gd name="T78" fmla="*/ 283 w 153"/>
                <a:gd name="T79" fmla="*/ 568 h 168"/>
                <a:gd name="T80" fmla="*/ 926 w 153"/>
                <a:gd name="T81" fmla="*/ 832 h 168"/>
                <a:gd name="T82" fmla="*/ 626 w 153"/>
                <a:gd name="T83" fmla="*/ 1045 h 168"/>
                <a:gd name="T84" fmla="*/ 458 w 153"/>
                <a:gd name="T85" fmla="*/ 1059 h 168"/>
                <a:gd name="T86" fmla="*/ 363 w 153"/>
                <a:gd name="T87" fmla="*/ 1101 h 168"/>
                <a:gd name="T88" fmla="*/ 408 w 153"/>
                <a:gd name="T89" fmla="*/ 1331 h 168"/>
                <a:gd name="T90" fmla="*/ 563 w 153"/>
                <a:gd name="T91" fmla="*/ 1195 h 168"/>
                <a:gd name="T92" fmla="*/ 426 w 153"/>
                <a:gd name="T93" fmla="*/ 1365 h 168"/>
                <a:gd name="T94" fmla="*/ 613 w 153"/>
                <a:gd name="T95" fmla="*/ 832 h 168"/>
                <a:gd name="T96" fmla="*/ 896 w 153"/>
                <a:gd name="T97" fmla="*/ 776 h 168"/>
                <a:gd name="T98" fmla="*/ 834 w 153"/>
                <a:gd name="T99" fmla="*/ 739 h 168"/>
                <a:gd name="T100" fmla="*/ 658 w 153"/>
                <a:gd name="T101" fmla="*/ 605 h 168"/>
                <a:gd name="T102" fmla="*/ 158 w 153"/>
                <a:gd name="T103" fmla="*/ 739 h 168"/>
                <a:gd name="T104" fmla="*/ 270 w 153"/>
                <a:gd name="T105" fmla="*/ 149 h 168"/>
                <a:gd name="T106" fmla="*/ 708 w 153"/>
                <a:gd name="T107" fmla="*/ 704 h 168"/>
                <a:gd name="T108" fmla="*/ 521 w 153"/>
                <a:gd name="T109" fmla="*/ 1117 h 168"/>
                <a:gd name="T110" fmla="*/ 801 w 153"/>
                <a:gd name="T111" fmla="*/ 1195 h 168"/>
                <a:gd name="T112" fmla="*/ 751 w 153"/>
                <a:gd name="T113" fmla="*/ 1629 h 168"/>
                <a:gd name="T114" fmla="*/ 834 w 153"/>
                <a:gd name="T115" fmla="*/ 1459 h 168"/>
                <a:gd name="T116" fmla="*/ 784 w 153"/>
                <a:gd name="T117" fmla="*/ 1173 h 168"/>
                <a:gd name="T118" fmla="*/ 1179 w 153"/>
                <a:gd name="T119" fmla="*/ 2312 h 168"/>
                <a:gd name="T120" fmla="*/ 345 w 153"/>
                <a:gd name="T121" fmla="*/ 51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" h="168">
                  <a:moveTo>
                    <a:pt x="89" y="29"/>
                  </a:moveTo>
                  <a:cubicBezTo>
                    <a:pt x="89" y="29"/>
                    <a:pt x="93" y="32"/>
                    <a:pt x="94" y="32"/>
                  </a:cubicBezTo>
                  <a:cubicBezTo>
                    <a:pt x="94" y="32"/>
                    <a:pt x="99" y="37"/>
                    <a:pt x="99" y="37"/>
                  </a:cubicBezTo>
                  <a:cubicBezTo>
                    <a:pt x="99" y="38"/>
                    <a:pt x="105" y="42"/>
                    <a:pt x="106" y="43"/>
                  </a:cubicBezTo>
                  <a:cubicBezTo>
                    <a:pt x="106" y="44"/>
                    <a:pt x="107" y="46"/>
                    <a:pt x="107" y="46"/>
                  </a:cubicBezTo>
                  <a:cubicBezTo>
                    <a:pt x="107" y="46"/>
                    <a:pt x="106" y="50"/>
                    <a:pt x="106" y="51"/>
                  </a:cubicBezTo>
                  <a:cubicBezTo>
                    <a:pt x="106" y="52"/>
                    <a:pt x="107" y="53"/>
                    <a:pt x="108" y="55"/>
                  </a:cubicBezTo>
                  <a:cubicBezTo>
                    <a:pt x="108" y="57"/>
                    <a:pt x="107" y="60"/>
                    <a:pt x="107" y="61"/>
                  </a:cubicBezTo>
                  <a:cubicBezTo>
                    <a:pt x="107" y="62"/>
                    <a:pt x="105" y="65"/>
                    <a:pt x="104" y="66"/>
                  </a:cubicBezTo>
                  <a:cubicBezTo>
                    <a:pt x="104" y="67"/>
                    <a:pt x="103" y="70"/>
                    <a:pt x="102" y="71"/>
                  </a:cubicBezTo>
                  <a:cubicBezTo>
                    <a:pt x="102" y="71"/>
                    <a:pt x="99" y="75"/>
                    <a:pt x="99" y="75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125" y="72"/>
                    <a:pt x="126" y="72"/>
                  </a:cubicBezTo>
                  <a:cubicBezTo>
                    <a:pt x="127" y="71"/>
                    <a:pt x="135" y="56"/>
                    <a:pt x="134" y="56"/>
                  </a:cubicBezTo>
                  <a:cubicBezTo>
                    <a:pt x="134" y="55"/>
                    <a:pt x="130" y="39"/>
                    <a:pt x="129" y="39"/>
                  </a:cubicBezTo>
                  <a:cubicBezTo>
                    <a:pt x="128" y="38"/>
                    <a:pt x="93" y="21"/>
                    <a:pt x="93" y="21"/>
                  </a:cubicBezTo>
                  <a:moveTo>
                    <a:pt x="33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1" y="1"/>
                    <a:pt x="29" y="2"/>
                    <a:pt x="29" y="2"/>
                  </a:cubicBezTo>
                  <a:cubicBezTo>
                    <a:pt x="28" y="2"/>
                    <a:pt x="26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3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0" y="2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1" y="33"/>
                  </a:cubicBezTo>
                  <a:cubicBezTo>
                    <a:pt x="1" y="33"/>
                    <a:pt x="5" y="39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4"/>
                    <a:pt x="12" y="45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4" y="49"/>
                    <a:pt x="13" y="51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3"/>
                  </a:cubicBezTo>
                  <a:cubicBezTo>
                    <a:pt x="12" y="53"/>
                    <a:pt x="11" y="54"/>
                    <a:pt x="11" y="54"/>
                  </a:cubicBezTo>
                  <a:cubicBezTo>
                    <a:pt x="11" y="54"/>
                    <a:pt x="11" y="54"/>
                    <a:pt x="12" y="54"/>
                  </a:cubicBezTo>
                  <a:cubicBezTo>
                    <a:pt x="11" y="55"/>
                    <a:pt x="11" y="59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73"/>
                    <a:pt x="15" y="74"/>
                    <a:pt x="17" y="74"/>
                  </a:cubicBezTo>
                  <a:cubicBezTo>
                    <a:pt x="17" y="74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36" y="76"/>
                    <a:pt x="39" y="74"/>
                    <a:pt x="42" y="73"/>
                  </a:cubicBezTo>
                  <a:cubicBezTo>
                    <a:pt x="42" y="73"/>
                    <a:pt x="43" y="72"/>
                    <a:pt x="45" y="71"/>
                  </a:cubicBezTo>
                  <a:cubicBezTo>
                    <a:pt x="45" y="71"/>
                    <a:pt x="47" y="72"/>
                    <a:pt x="48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4"/>
                    <a:pt x="48" y="76"/>
                    <a:pt x="49" y="77"/>
                  </a:cubicBezTo>
                  <a:cubicBezTo>
                    <a:pt x="47" y="79"/>
                    <a:pt x="44" y="82"/>
                    <a:pt x="44" y="82"/>
                  </a:cubicBezTo>
                  <a:cubicBezTo>
                    <a:pt x="44" y="82"/>
                    <a:pt x="41" y="82"/>
                    <a:pt x="41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37" y="82"/>
                    <a:pt x="35" y="82"/>
                    <a:pt x="34" y="84"/>
                  </a:cubicBezTo>
                  <a:cubicBezTo>
                    <a:pt x="34" y="84"/>
                    <a:pt x="34" y="84"/>
                    <a:pt x="34" y="85"/>
                  </a:cubicBezTo>
                  <a:cubicBezTo>
                    <a:pt x="34" y="87"/>
                    <a:pt x="36" y="88"/>
                    <a:pt x="40" y="89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2" y="90"/>
                    <a:pt x="42" y="90"/>
                  </a:cubicBezTo>
                  <a:cubicBezTo>
                    <a:pt x="44" y="91"/>
                    <a:pt x="46" y="91"/>
                    <a:pt x="50" y="89"/>
                  </a:cubicBezTo>
                  <a:cubicBezTo>
                    <a:pt x="50" y="89"/>
                    <a:pt x="58" y="84"/>
                    <a:pt x="58" y="84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61" y="77"/>
                    <a:pt x="61" y="75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69"/>
                    <a:pt x="61" y="69"/>
                  </a:cubicBezTo>
                  <a:cubicBezTo>
                    <a:pt x="61" y="68"/>
                    <a:pt x="62" y="68"/>
                    <a:pt x="62" y="68"/>
                  </a:cubicBezTo>
                  <a:cubicBezTo>
                    <a:pt x="62" y="67"/>
                    <a:pt x="61" y="65"/>
                    <a:pt x="58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4" y="60"/>
                    <a:pt x="54" y="59"/>
                  </a:cubicBezTo>
                  <a:cubicBezTo>
                    <a:pt x="60" y="55"/>
                    <a:pt x="62" y="53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48"/>
                    <a:pt x="62" y="48"/>
                  </a:cubicBezTo>
                  <a:cubicBezTo>
                    <a:pt x="63" y="46"/>
                    <a:pt x="63" y="45"/>
                    <a:pt x="63" y="44"/>
                  </a:cubicBezTo>
                  <a:cubicBezTo>
                    <a:pt x="63" y="42"/>
                    <a:pt x="63" y="39"/>
                    <a:pt x="62" y="35"/>
                  </a:cubicBezTo>
                  <a:cubicBezTo>
                    <a:pt x="62" y="35"/>
                    <a:pt x="60" y="32"/>
                    <a:pt x="60" y="31"/>
                  </a:cubicBezTo>
                  <a:cubicBezTo>
                    <a:pt x="62" y="31"/>
                    <a:pt x="62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4" y="29"/>
                    <a:pt x="82" y="30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95" y="31"/>
                    <a:pt x="98" y="31"/>
                    <a:pt x="107" y="34"/>
                  </a:cubicBezTo>
                  <a:cubicBezTo>
                    <a:pt x="108" y="34"/>
                    <a:pt x="111" y="36"/>
                    <a:pt x="111" y="36"/>
                  </a:cubicBezTo>
                  <a:cubicBezTo>
                    <a:pt x="114" y="39"/>
                    <a:pt x="120" y="42"/>
                    <a:pt x="124" y="47"/>
                  </a:cubicBezTo>
                  <a:cubicBezTo>
                    <a:pt x="124" y="47"/>
                    <a:pt x="128" y="50"/>
                    <a:pt x="129" y="51"/>
                  </a:cubicBezTo>
                  <a:cubicBezTo>
                    <a:pt x="129" y="51"/>
                    <a:pt x="128" y="52"/>
                    <a:pt x="128" y="53"/>
                  </a:cubicBezTo>
                  <a:cubicBezTo>
                    <a:pt x="126" y="54"/>
                    <a:pt x="124" y="55"/>
                    <a:pt x="120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5" y="65"/>
                    <a:pt x="115" y="66"/>
                    <a:pt x="114" y="67"/>
                  </a:cubicBezTo>
                  <a:cubicBezTo>
                    <a:pt x="109" y="71"/>
                    <a:pt x="103" y="73"/>
                    <a:pt x="98" y="76"/>
                  </a:cubicBezTo>
                  <a:cubicBezTo>
                    <a:pt x="91" y="79"/>
                    <a:pt x="83" y="83"/>
                    <a:pt x="75" y="91"/>
                  </a:cubicBezTo>
                  <a:cubicBezTo>
                    <a:pt x="74" y="91"/>
                    <a:pt x="74" y="91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2" y="95"/>
                    <a:pt x="71" y="96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1" y="109"/>
                    <a:pt x="71" y="115"/>
                    <a:pt x="71" y="115"/>
                  </a:cubicBezTo>
                  <a:cubicBezTo>
                    <a:pt x="71" y="115"/>
                    <a:pt x="71" y="121"/>
                    <a:pt x="71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2"/>
                    <a:pt x="71" y="122"/>
                    <a:pt x="71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3" y="126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7" y="145"/>
                    <a:pt x="87" y="145"/>
                  </a:cubicBezTo>
                  <a:cubicBezTo>
                    <a:pt x="92" y="150"/>
                    <a:pt x="93" y="151"/>
                    <a:pt x="95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103" y="155"/>
                    <a:pt x="106" y="157"/>
                    <a:pt x="111" y="160"/>
                  </a:cubicBezTo>
                  <a:cubicBezTo>
                    <a:pt x="115" y="163"/>
                    <a:pt x="121" y="165"/>
                    <a:pt x="124" y="166"/>
                  </a:cubicBezTo>
                  <a:cubicBezTo>
                    <a:pt x="124" y="166"/>
                    <a:pt x="125" y="166"/>
                    <a:pt x="125" y="166"/>
                  </a:cubicBezTo>
                  <a:cubicBezTo>
                    <a:pt x="126" y="167"/>
                    <a:pt x="128" y="168"/>
                    <a:pt x="133" y="168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53" y="160"/>
                    <a:pt x="153" y="151"/>
                    <a:pt x="153" y="148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3" y="145"/>
                    <a:pt x="151" y="147"/>
                    <a:pt x="151" y="147"/>
                  </a:cubicBezTo>
                  <a:cubicBezTo>
                    <a:pt x="149" y="147"/>
                    <a:pt x="148" y="148"/>
                    <a:pt x="147" y="150"/>
                  </a:cubicBezTo>
                  <a:cubicBezTo>
                    <a:pt x="144" y="153"/>
                    <a:pt x="141" y="155"/>
                    <a:pt x="136" y="155"/>
                  </a:cubicBezTo>
                  <a:cubicBezTo>
                    <a:pt x="136" y="155"/>
                    <a:pt x="133" y="155"/>
                    <a:pt x="132" y="155"/>
                  </a:cubicBezTo>
                  <a:cubicBezTo>
                    <a:pt x="131" y="155"/>
                    <a:pt x="131" y="155"/>
                    <a:pt x="131" y="155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29" y="154"/>
                    <a:pt x="126" y="153"/>
                    <a:pt x="126" y="153"/>
                  </a:cubicBezTo>
                  <a:cubicBezTo>
                    <a:pt x="124" y="151"/>
                    <a:pt x="121" y="150"/>
                    <a:pt x="119" y="148"/>
                  </a:cubicBezTo>
                  <a:cubicBezTo>
                    <a:pt x="116" y="145"/>
                    <a:pt x="110" y="141"/>
                    <a:pt x="105" y="139"/>
                  </a:cubicBezTo>
                  <a:cubicBezTo>
                    <a:pt x="105" y="139"/>
                    <a:pt x="103" y="137"/>
                    <a:pt x="103" y="137"/>
                  </a:cubicBezTo>
                  <a:cubicBezTo>
                    <a:pt x="103" y="137"/>
                    <a:pt x="102" y="137"/>
                    <a:pt x="102" y="137"/>
                  </a:cubicBezTo>
                  <a:cubicBezTo>
                    <a:pt x="101" y="135"/>
                    <a:pt x="98" y="127"/>
                    <a:pt x="98" y="12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6" y="124"/>
                    <a:pt x="95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3"/>
                    <a:pt x="90" y="119"/>
                    <a:pt x="90" y="119"/>
                  </a:cubicBezTo>
                  <a:cubicBezTo>
                    <a:pt x="90" y="119"/>
                    <a:pt x="90" y="115"/>
                    <a:pt x="90" y="115"/>
                  </a:cubicBezTo>
                  <a:cubicBezTo>
                    <a:pt x="90" y="112"/>
                    <a:pt x="90" y="110"/>
                    <a:pt x="90" y="109"/>
                  </a:cubicBezTo>
                  <a:cubicBezTo>
                    <a:pt x="90" y="106"/>
                    <a:pt x="90" y="105"/>
                    <a:pt x="90" y="104"/>
                  </a:cubicBezTo>
                  <a:cubicBezTo>
                    <a:pt x="94" y="101"/>
                    <a:pt x="100" y="98"/>
                    <a:pt x="107" y="95"/>
                  </a:cubicBezTo>
                  <a:cubicBezTo>
                    <a:pt x="113" y="92"/>
                    <a:pt x="120" y="89"/>
                    <a:pt x="126" y="85"/>
                  </a:cubicBezTo>
                  <a:cubicBezTo>
                    <a:pt x="131" y="80"/>
                    <a:pt x="133" y="78"/>
                    <a:pt x="134" y="76"/>
                  </a:cubicBezTo>
                  <a:cubicBezTo>
                    <a:pt x="134" y="76"/>
                    <a:pt x="136" y="74"/>
                    <a:pt x="136" y="74"/>
                  </a:cubicBezTo>
                  <a:cubicBezTo>
                    <a:pt x="137" y="73"/>
                    <a:pt x="138" y="72"/>
                    <a:pt x="141" y="71"/>
                  </a:cubicBezTo>
                  <a:cubicBezTo>
                    <a:pt x="141" y="71"/>
                    <a:pt x="142" y="70"/>
                    <a:pt x="143" y="70"/>
                  </a:cubicBezTo>
                  <a:cubicBezTo>
                    <a:pt x="143" y="70"/>
                    <a:pt x="144" y="69"/>
                    <a:pt x="144" y="69"/>
                  </a:cubicBezTo>
                  <a:cubicBezTo>
                    <a:pt x="144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7"/>
                    <a:pt x="145" y="67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6" y="66"/>
                    <a:pt x="147" y="65"/>
                    <a:pt x="149" y="62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0" y="43"/>
                    <a:pt x="150" y="41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7"/>
                    <a:pt x="147" y="36"/>
                    <a:pt x="147" y="36"/>
                  </a:cubicBezTo>
                  <a:cubicBezTo>
                    <a:pt x="147" y="36"/>
                    <a:pt x="139" y="30"/>
                    <a:pt x="139" y="30"/>
                  </a:cubicBezTo>
                  <a:cubicBezTo>
                    <a:pt x="139" y="30"/>
                    <a:pt x="138" y="29"/>
                    <a:pt x="138" y="29"/>
                  </a:cubicBezTo>
                  <a:cubicBezTo>
                    <a:pt x="132" y="23"/>
                    <a:pt x="126" y="18"/>
                    <a:pt x="114" y="12"/>
                  </a:cubicBezTo>
                  <a:cubicBezTo>
                    <a:pt x="105" y="9"/>
                    <a:pt x="90" y="7"/>
                    <a:pt x="85" y="8"/>
                  </a:cubicBezTo>
                  <a:cubicBezTo>
                    <a:pt x="85" y="7"/>
                    <a:pt x="81" y="7"/>
                    <a:pt x="81" y="7"/>
                  </a:cubicBezTo>
                  <a:cubicBezTo>
                    <a:pt x="78" y="6"/>
                    <a:pt x="76" y="5"/>
                    <a:pt x="67" y="6"/>
                  </a:cubicBezTo>
                  <a:cubicBezTo>
                    <a:pt x="67" y="6"/>
                    <a:pt x="63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7" y="6"/>
                    <a:pt x="53" y="3"/>
                    <a:pt x="49" y="2"/>
                  </a:cubicBezTo>
                  <a:cubicBezTo>
                    <a:pt x="49" y="2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39" y="0"/>
                    <a:pt x="33" y="0"/>
                  </a:cubicBezTo>
                  <a:close/>
                  <a:moveTo>
                    <a:pt x="41" y="4"/>
                  </a:moveTo>
                  <a:cubicBezTo>
                    <a:pt x="42" y="4"/>
                    <a:pt x="48" y="6"/>
                    <a:pt x="48" y="6"/>
                  </a:cubicBezTo>
                  <a:cubicBezTo>
                    <a:pt x="50" y="7"/>
                    <a:pt x="53" y="8"/>
                    <a:pt x="56" y="10"/>
                  </a:cubicBezTo>
                  <a:cubicBezTo>
                    <a:pt x="56" y="10"/>
                    <a:pt x="56" y="11"/>
                    <a:pt x="56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5" y="13"/>
                    <a:pt x="57" y="13"/>
                    <a:pt x="65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7" y="11"/>
                    <a:pt x="67" y="11"/>
                  </a:cubicBezTo>
                  <a:cubicBezTo>
                    <a:pt x="67" y="11"/>
                    <a:pt x="68" y="10"/>
                    <a:pt x="68" y="10"/>
                  </a:cubicBezTo>
                  <a:cubicBezTo>
                    <a:pt x="75" y="9"/>
                    <a:pt x="77" y="10"/>
                    <a:pt x="80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90" y="11"/>
                    <a:pt x="105" y="13"/>
                    <a:pt x="112" y="15"/>
                  </a:cubicBezTo>
                  <a:cubicBezTo>
                    <a:pt x="124" y="21"/>
                    <a:pt x="129" y="26"/>
                    <a:pt x="135" y="32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45" y="40"/>
                    <a:pt x="145" y="40"/>
                  </a:cubicBezTo>
                  <a:cubicBezTo>
                    <a:pt x="145" y="40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6" y="42"/>
                    <a:pt x="148" y="47"/>
                    <a:pt x="148" y="48"/>
                  </a:cubicBezTo>
                  <a:cubicBezTo>
                    <a:pt x="148" y="48"/>
                    <a:pt x="145" y="60"/>
                    <a:pt x="145" y="60"/>
                  </a:cubicBezTo>
                  <a:cubicBezTo>
                    <a:pt x="145" y="61"/>
                    <a:pt x="143" y="64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1" y="66"/>
                    <a:pt x="138" y="68"/>
                    <a:pt x="138" y="68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9" y="76"/>
                    <a:pt x="128" y="77"/>
                    <a:pt x="123" y="82"/>
                  </a:cubicBezTo>
                  <a:cubicBezTo>
                    <a:pt x="118" y="85"/>
                    <a:pt x="111" y="88"/>
                    <a:pt x="105" y="91"/>
                  </a:cubicBezTo>
                  <a:cubicBezTo>
                    <a:pt x="98" y="94"/>
                    <a:pt x="92" y="97"/>
                    <a:pt x="88" y="100"/>
                  </a:cubicBezTo>
                  <a:cubicBezTo>
                    <a:pt x="86" y="100"/>
                    <a:pt x="85" y="102"/>
                    <a:pt x="84" y="104"/>
                  </a:cubicBezTo>
                  <a:cubicBezTo>
                    <a:pt x="84" y="104"/>
                    <a:pt x="85" y="104"/>
                    <a:pt x="86" y="104"/>
                  </a:cubicBezTo>
                  <a:cubicBezTo>
                    <a:pt x="86" y="105"/>
                    <a:pt x="86" y="107"/>
                    <a:pt x="86" y="109"/>
                  </a:cubicBezTo>
                  <a:cubicBezTo>
                    <a:pt x="86" y="111"/>
                    <a:pt x="86" y="113"/>
                    <a:pt x="86" y="115"/>
                  </a:cubicBezTo>
                  <a:cubicBezTo>
                    <a:pt x="86" y="115"/>
                    <a:pt x="86" y="116"/>
                    <a:pt x="86" y="116"/>
                  </a:cubicBezTo>
                  <a:cubicBezTo>
                    <a:pt x="85" y="117"/>
                    <a:pt x="84" y="118"/>
                    <a:pt x="84" y="118"/>
                  </a:cubicBezTo>
                  <a:cubicBezTo>
                    <a:pt x="85" y="120"/>
                    <a:pt x="85" y="122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5"/>
                    <a:pt x="88" y="125"/>
                    <a:pt x="89" y="125"/>
                  </a:cubicBezTo>
                  <a:cubicBezTo>
                    <a:pt x="89" y="125"/>
                    <a:pt x="90" y="124"/>
                    <a:pt x="90" y="124"/>
                  </a:cubicBezTo>
                  <a:cubicBezTo>
                    <a:pt x="91" y="125"/>
                    <a:pt x="91" y="126"/>
                    <a:pt x="91" y="126"/>
                  </a:cubicBezTo>
                  <a:cubicBezTo>
                    <a:pt x="91" y="125"/>
                    <a:pt x="93" y="127"/>
                    <a:pt x="93" y="127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94" y="129"/>
                    <a:pt x="94" y="129"/>
                  </a:cubicBezTo>
                  <a:cubicBezTo>
                    <a:pt x="95" y="129"/>
                    <a:pt x="96" y="134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8"/>
                    <a:pt x="98" y="138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9" y="139"/>
                    <a:pt x="99" y="140"/>
                    <a:pt x="99" y="140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9" y="146"/>
                    <a:pt x="114" y="149"/>
                    <a:pt x="116" y="151"/>
                  </a:cubicBezTo>
                  <a:cubicBezTo>
                    <a:pt x="119" y="153"/>
                    <a:pt x="122" y="155"/>
                    <a:pt x="124" y="156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59"/>
                    <a:pt x="130" y="159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0"/>
                    <a:pt x="133" y="160"/>
                    <a:pt x="133" y="159"/>
                  </a:cubicBezTo>
                  <a:cubicBezTo>
                    <a:pt x="135" y="159"/>
                    <a:pt x="136" y="159"/>
                    <a:pt x="136" y="159"/>
                  </a:cubicBezTo>
                  <a:cubicBezTo>
                    <a:pt x="142" y="159"/>
                    <a:pt x="146" y="155"/>
                    <a:pt x="149" y="152"/>
                  </a:cubicBezTo>
                  <a:cubicBezTo>
                    <a:pt x="147" y="155"/>
                    <a:pt x="145" y="159"/>
                    <a:pt x="137" y="162"/>
                  </a:cubicBezTo>
                  <a:cubicBezTo>
                    <a:pt x="137" y="162"/>
                    <a:pt x="133" y="163"/>
                    <a:pt x="132" y="164"/>
                  </a:cubicBezTo>
                  <a:cubicBezTo>
                    <a:pt x="128" y="164"/>
                    <a:pt x="128" y="163"/>
                    <a:pt x="128" y="163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22" y="161"/>
                    <a:pt x="116" y="159"/>
                    <a:pt x="113" y="156"/>
                  </a:cubicBezTo>
                  <a:cubicBezTo>
                    <a:pt x="108" y="153"/>
                    <a:pt x="104" y="151"/>
                    <a:pt x="99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5" y="147"/>
                    <a:pt x="94" y="147"/>
                    <a:pt x="91" y="142"/>
                  </a:cubicBezTo>
                  <a:cubicBezTo>
                    <a:pt x="91" y="142"/>
                    <a:pt x="88" y="137"/>
                    <a:pt x="87" y="135"/>
                  </a:cubicBezTo>
                  <a:cubicBezTo>
                    <a:pt x="87" y="135"/>
                    <a:pt x="86" y="134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2"/>
                    <a:pt x="78" y="127"/>
                    <a:pt x="78" y="127"/>
                  </a:cubicBezTo>
                  <a:cubicBezTo>
                    <a:pt x="77" y="126"/>
                    <a:pt x="76" y="123"/>
                    <a:pt x="75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5" y="122"/>
                    <a:pt x="75" y="122"/>
                  </a:cubicBezTo>
                  <a:cubicBezTo>
                    <a:pt x="75" y="122"/>
                    <a:pt x="75" y="115"/>
                    <a:pt x="75" y="115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4" y="101"/>
                    <a:pt x="74" y="100"/>
                  </a:cubicBezTo>
                  <a:cubicBezTo>
                    <a:pt x="74" y="100"/>
                    <a:pt x="76" y="96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4"/>
                    <a:pt x="77" y="94"/>
                  </a:cubicBezTo>
                  <a:cubicBezTo>
                    <a:pt x="85" y="86"/>
                    <a:pt x="92" y="83"/>
                    <a:pt x="100" y="79"/>
                  </a:cubicBezTo>
                  <a:cubicBezTo>
                    <a:pt x="105" y="77"/>
                    <a:pt x="111" y="74"/>
                    <a:pt x="117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0"/>
                    <a:pt x="115" y="67"/>
                    <a:pt x="115" y="67"/>
                  </a:cubicBezTo>
                  <a:cubicBezTo>
                    <a:pt x="115" y="66"/>
                    <a:pt x="116" y="66"/>
                    <a:pt x="117" y="67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7" y="69"/>
                    <a:pt x="122" y="63"/>
                    <a:pt x="122" y="62"/>
                  </a:cubicBezTo>
                  <a:cubicBezTo>
                    <a:pt x="125" y="60"/>
                    <a:pt x="127" y="59"/>
                    <a:pt x="128" y="58"/>
                  </a:cubicBezTo>
                  <a:cubicBezTo>
                    <a:pt x="129" y="58"/>
                    <a:pt x="131" y="59"/>
                    <a:pt x="131" y="59"/>
                  </a:cubicBezTo>
                  <a:cubicBezTo>
                    <a:pt x="132" y="57"/>
                    <a:pt x="133" y="56"/>
                    <a:pt x="134" y="55"/>
                  </a:cubicBezTo>
                  <a:cubicBezTo>
                    <a:pt x="134" y="56"/>
                    <a:pt x="134" y="56"/>
                    <a:pt x="135" y="56"/>
                  </a:cubicBezTo>
                  <a:cubicBezTo>
                    <a:pt x="137" y="57"/>
                    <a:pt x="139" y="59"/>
                    <a:pt x="139" y="59"/>
                  </a:cubicBezTo>
                  <a:cubicBezTo>
                    <a:pt x="139" y="59"/>
                    <a:pt x="137" y="54"/>
                    <a:pt x="137" y="53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50"/>
                    <a:pt x="135" y="48"/>
                    <a:pt x="134" y="44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37"/>
                    <a:pt x="130" y="46"/>
                    <a:pt x="129" y="46"/>
                  </a:cubicBezTo>
                  <a:cubicBezTo>
                    <a:pt x="128" y="45"/>
                    <a:pt x="127" y="44"/>
                    <a:pt x="127" y="44"/>
                  </a:cubicBezTo>
                  <a:cubicBezTo>
                    <a:pt x="123" y="39"/>
                    <a:pt x="117" y="35"/>
                    <a:pt x="113" y="33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99" y="27"/>
                    <a:pt x="96" y="27"/>
                    <a:pt x="82" y="26"/>
                  </a:cubicBezTo>
                  <a:cubicBezTo>
                    <a:pt x="82" y="26"/>
                    <a:pt x="77" y="25"/>
                    <a:pt x="77" y="25"/>
                  </a:cubicBezTo>
                  <a:cubicBezTo>
                    <a:pt x="72" y="24"/>
                    <a:pt x="71" y="24"/>
                    <a:pt x="70" y="25"/>
                  </a:cubicBezTo>
                  <a:cubicBezTo>
                    <a:pt x="68" y="26"/>
                    <a:pt x="63" y="27"/>
                    <a:pt x="62" y="27"/>
                  </a:cubicBezTo>
                  <a:cubicBezTo>
                    <a:pt x="62" y="27"/>
                    <a:pt x="60" y="27"/>
                    <a:pt x="58" y="27"/>
                  </a:cubicBezTo>
                  <a:cubicBezTo>
                    <a:pt x="58" y="26"/>
                    <a:pt x="58" y="25"/>
                    <a:pt x="58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2" y="23"/>
                    <a:pt x="49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3" y="17"/>
                    <a:pt x="33" y="17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19" y="21"/>
                    <a:pt x="17" y="24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8"/>
                    <a:pt x="17" y="29"/>
                    <a:pt x="18" y="30"/>
                  </a:cubicBezTo>
                  <a:cubicBezTo>
                    <a:pt x="20" y="31"/>
                    <a:pt x="23" y="32"/>
                    <a:pt x="24" y="30"/>
                  </a:cubicBezTo>
                  <a:cubicBezTo>
                    <a:pt x="25" y="30"/>
                    <a:pt x="25" y="29"/>
                    <a:pt x="25" y="29"/>
                  </a:cubicBezTo>
                  <a:cubicBezTo>
                    <a:pt x="31" y="28"/>
                    <a:pt x="37" y="27"/>
                    <a:pt x="44" y="25"/>
                  </a:cubicBezTo>
                  <a:cubicBezTo>
                    <a:pt x="46" y="26"/>
                    <a:pt x="48" y="27"/>
                    <a:pt x="48" y="27"/>
                  </a:cubicBezTo>
                  <a:cubicBezTo>
                    <a:pt x="48" y="27"/>
                    <a:pt x="52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0"/>
                    <a:pt x="55" y="30"/>
                    <a:pt x="55" y="30"/>
                  </a:cubicBezTo>
                  <a:cubicBezTo>
                    <a:pt x="56" y="31"/>
                    <a:pt x="58" y="37"/>
                    <a:pt x="58" y="37"/>
                  </a:cubicBezTo>
                  <a:cubicBezTo>
                    <a:pt x="59" y="40"/>
                    <a:pt x="59" y="42"/>
                    <a:pt x="59" y="44"/>
                  </a:cubicBezTo>
                  <a:cubicBezTo>
                    <a:pt x="59" y="45"/>
                    <a:pt x="59" y="46"/>
                    <a:pt x="59" y="46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2"/>
                    <a:pt x="53" y="55"/>
                    <a:pt x="50" y="57"/>
                  </a:cubicBezTo>
                  <a:cubicBezTo>
                    <a:pt x="50" y="57"/>
                    <a:pt x="42" y="56"/>
                    <a:pt x="42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2" y="55"/>
                    <a:pt x="32" y="55"/>
                  </a:cubicBezTo>
                  <a:cubicBezTo>
                    <a:pt x="32" y="55"/>
                    <a:pt x="32" y="56"/>
                    <a:pt x="31" y="56"/>
                  </a:cubicBezTo>
                  <a:cubicBezTo>
                    <a:pt x="31" y="56"/>
                    <a:pt x="31" y="55"/>
                    <a:pt x="31" y="55"/>
                  </a:cubicBezTo>
                  <a:cubicBezTo>
                    <a:pt x="31" y="55"/>
                    <a:pt x="30" y="56"/>
                    <a:pt x="29" y="56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30" y="55"/>
                    <a:pt x="29" y="54"/>
                    <a:pt x="29" y="54"/>
                  </a:cubicBezTo>
                  <a:cubicBezTo>
                    <a:pt x="28" y="53"/>
                    <a:pt x="27" y="53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4" y="57"/>
                    <a:pt x="23" y="58"/>
                  </a:cubicBezTo>
                  <a:cubicBezTo>
                    <a:pt x="23" y="58"/>
                    <a:pt x="20" y="57"/>
                    <a:pt x="2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8" y="58"/>
                    <a:pt x="18" y="59"/>
                  </a:cubicBezTo>
                  <a:cubicBezTo>
                    <a:pt x="18" y="59"/>
                    <a:pt x="18" y="61"/>
                    <a:pt x="19" y="63"/>
                  </a:cubicBezTo>
                  <a:cubicBezTo>
                    <a:pt x="18" y="64"/>
                    <a:pt x="17" y="66"/>
                    <a:pt x="17" y="66"/>
                  </a:cubicBezTo>
                  <a:cubicBezTo>
                    <a:pt x="17" y="66"/>
                    <a:pt x="19" y="65"/>
                    <a:pt x="20" y="64"/>
                  </a:cubicBezTo>
                  <a:cubicBezTo>
                    <a:pt x="21" y="66"/>
                    <a:pt x="22" y="67"/>
                    <a:pt x="23" y="69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7" y="69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68"/>
                    <a:pt x="27" y="67"/>
                    <a:pt x="27" y="67"/>
                  </a:cubicBezTo>
                  <a:cubicBezTo>
                    <a:pt x="27" y="66"/>
                    <a:pt x="27" y="65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7" y="63"/>
                    <a:pt x="36" y="63"/>
                  </a:cubicBezTo>
                  <a:cubicBezTo>
                    <a:pt x="36" y="63"/>
                    <a:pt x="41" y="61"/>
                    <a:pt x="41" y="61"/>
                  </a:cubicBezTo>
                  <a:cubicBezTo>
                    <a:pt x="44" y="61"/>
                    <a:pt x="46" y="61"/>
                    <a:pt x="46" y="61"/>
                  </a:cubicBezTo>
                  <a:cubicBezTo>
                    <a:pt x="46" y="61"/>
                    <a:pt x="47" y="62"/>
                    <a:pt x="47" y="62"/>
                  </a:cubicBezTo>
                  <a:cubicBezTo>
                    <a:pt x="47" y="62"/>
                    <a:pt x="48" y="63"/>
                    <a:pt x="48" y="63"/>
                  </a:cubicBezTo>
                  <a:cubicBezTo>
                    <a:pt x="48" y="64"/>
                    <a:pt x="48" y="66"/>
                    <a:pt x="48" y="67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4" y="66"/>
                    <a:pt x="44" y="67"/>
                    <a:pt x="43" y="67"/>
                  </a:cubicBezTo>
                  <a:cubicBezTo>
                    <a:pt x="42" y="68"/>
                    <a:pt x="39" y="69"/>
                    <a:pt x="39" y="69"/>
                  </a:cubicBezTo>
                  <a:cubicBezTo>
                    <a:pt x="37" y="71"/>
                    <a:pt x="35" y="72"/>
                    <a:pt x="27" y="72"/>
                  </a:cubicBezTo>
                  <a:cubicBezTo>
                    <a:pt x="27" y="72"/>
                    <a:pt x="18" y="70"/>
                    <a:pt x="18" y="70"/>
                  </a:cubicBezTo>
                  <a:cubicBezTo>
                    <a:pt x="17" y="69"/>
                    <a:pt x="15" y="66"/>
                    <a:pt x="14" y="64"/>
                  </a:cubicBezTo>
                  <a:cubicBezTo>
                    <a:pt x="14" y="63"/>
                    <a:pt x="16" y="54"/>
                    <a:pt x="16" y="54"/>
                  </a:cubicBezTo>
                  <a:cubicBezTo>
                    <a:pt x="17" y="53"/>
                    <a:pt x="19" y="50"/>
                    <a:pt x="19" y="50"/>
                  </a:cubicBezTo>
                  <a:cubicBezTo>
                    <a:pt x="19" y="50"/>
                    <a:pt x="26" y="46"/>
                    <a:pt x="26" y="46"/>
                  </a:cubicBezTo>
                  <a:cubicBezTo>
                    <a:pt x="27" y="46"/>
                    <a:pt x="28" y="46"/>
                    <a:pt x="28" y="46"/>
                  </a:cubicBezTo>
                  <a:cubicBezTo>
                    <a:pt x="30" y="45"/>
                    <a:pt x="31" y="45"/>
                    <a:pt x="33" y="45"/>
                  </a:cubicBezTo>
                  <a:cubicBezTo>
                    <a:pt x="33" y="45"/>
                    <a:pt x="38" y="44"/>
                    <a:pt x="38" y="44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42" y="44"/>
                    <a:pt x="42" y="44"/>
                  </a:cubicBezTo>
                  <a:cubicBezTo>
                    <a:pt x="42" y="44"/>
                    <a:pt x="42" y="44"/>
                    <a:pt x="43" y="44"/>
                  </a:cubicBezTo>
                  <a:cubicBezTo>
                    <a:pt x="43" y="45"/>
                    <a:pt x="43" y="45"/>
                    <a:pt x="43" y="46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4" y="54"/>
                    <a:pt x="44" y="54"/>
                    <a:pt x="56" y="44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5" y="40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3" y="42"/>
                    <a:pt x="53" y="42"/>
                  </a:cubicBezTo>
                  <a:cubicBezTo>
                    <a:pt x="53" y="42"/>
                    <a:pt x="49" y="41"/>
                    <a:pt x="47" y="41"/>
                  </a:cubicBezTo>
                  <a:cubicBezTo>
                    <a:pt x="48" y="41"/>
                    <a:pt x="49" y="41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3" y="41"/>
                    <a:pt x="53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9"/>
                    <a:pt x="56" y="38"/>
                    <a:pt x="56" y="38"/>
                  </a:cubicBezTo>
                  <a:cubicBezTo>
                    <a:pt x="56" y="38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9" y="35"/>
                    <a:pt x="46" y="34"/>
                    <a:pt x="42" y="3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41" y="39"/>
                    <a:pt x="41" y="39"/>
                  </a:cubicBezTo>
                  <a:cubicBezTo>
                    <a:pt x="38" y="40"/>
                    <a:pt x="35" y="40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29" y="41"/>
                    <a:pt x="27" y="42"/>
                  </a:cubicBezTo>
                  <a:cubicBezTo>
                    <a:pt x="27" y="42"/>
                    <a:pt x="26" y="42"/>
                    <a:pt x="25" y="42"/>
                  </a:cubicBezTo>
                  <a:cubicBezTo>
                    <a:pt x="25" y="42"/>
                    <a:pt x="17" y="43"/>
                    <a:pt x="17" y="43"/>
                  </a:cubicBezTo>
                  <a:cubicBezTo>
                    <a:pt x="16" y="42"/>
                    <a:pt x="11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4" y="30"/>
                    <a:pt x="4" y="30"/>
                  </a:cubicBezTo>
                  <a:cubicBezTo>
                    <a:pt x="4" y="30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7"/>
                    <a:pt x="4" y="22"/>
                    <a:pt x="4" y="21"/>
                  </a:cubicBezTo>
                  <a:cubicBezTo>
                    <a:pt x="4" y="20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6" y="8"/>
                    <a:pt x="17" y="8"/>
                  </a:cubicBezTo>
                  <a:cubicBezTo>
                    <a:pt x="17" y="8"/>
                    <a:pt x="23" y="8"/>
                    <a:pt x="25" y="7"/>
                  </a:cubicBezTo>
                  <a:cubicBezTo>
                    <a:pt x="25" y="8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5" y="4"/>
                    <a:pt x="35" y="4"/>
                  </a:cubicBezTo>
                  <a:cubicBezTo>
                    <a:pt x="37" y="4"/>
                    <a:pt x="41" y="4"/>
                    <a:pt x="41" y="4"/>
                  </a:cubicBezTo>
                  <a:close/>
                  <a:moveTo>
                    <a:pt x="45" y="37"/>
                  </a:move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7"/>
                    <a:pt x="45" y="37"/>
                  </a:cubicBezTo>
                  <a:close/>
                  <a:moveTo>
                    <a:pt x="15" y="54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lose/>
                  <a:moveTo>
                    <a:pt x="32" y="59"/>
                  </a:moveTo>
                  <a:cubicBezTo>
                    <a:pt x="32" y="59"/>
                    <a:pt x="33" y="59"/>
                    <a:pt x="33" y="59"/>
                  </a:cubicBezTo>
                  <a:cubicBezTo>
                    <a:pt x="32" y="60"/>
                    <a:pt x="31" y="60"/>
                    <a:pt x="30" y="61"/>
                  </a:cubicBezTo>
                  <a:cubicBezTo>
                    <a:pt x="30" y="61"/>
                    <a:pt x="30" y="61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50" y="7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lose/>
                  <a:moveTo>
                    <a:pt x="50" y="62"/>
                  </a:moveTo>
                  <a:cubicBezTo>
                    <a:pt x="50" y="62"/>
                    <a:pt x="51" y="63"/>
                    <a:pt x="51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4" y="64"/>
                    <a:pt x="55" y="64"/>
                  </a:cubicBezTo>
                  <a:cubicBezTo>
                    <a:pt x="55" y="65"/>
                    <a:pt x="57" y="67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72"/>
                    <a:pt x="57" y="72"/>
                  </a:cubicBezTo>
                  <a:cubicBezTo>
                    <a:pt x="57" y="72"/>
                    <a:pt x="57" y="72"/>
                    <a:pt x="57" y="73"/>
                  </a:cubicBezTo>
                  <a:cubicBezTo>
                    <a:pt x="57" y="74"/>
                    <a:pt x="57" y="76"/>
                    <a:pt x="55" y="81"/>
                  </a:cubicBezTo>
                  <a:cubicBezTo>
                    <a:pt x="54" y="81"/>
                    <a:pt x="48" y="86"/>
                    <a:pt x="48" y="86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4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4" y="86"/>
                    <a:pt x="44" y="86"/>
                  </a:cubicBezTo>
                  <a:cubicBezTo>
                    <a:pt x="46" y="86"/>
                    <a:pt x="48" y="86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0" y="82"/>
                    <a:pt x="53" y="78"/>
                    <a:pt x="53" y="78"/>
                  </a:cubicBezTo>
                  <a:cubicBezTo>
                    <a:pt x="53" y="78"/>
                    <a:pt x="53" y="77"/>
                    <a:pt x="53" y="77"/>
                  </a:cubicBezTo>
                  <a:cubicBezTo>
                    <a:pt x="52" y="77"/>
                    <a:pt x="50" y="75"/>
                    <a:pt x="50" y="75"/>
                  </a:cubicBezTo>
                  <a:cubicBezTo>
                    <a:pt x="51" y="75"/>
                    <a:pt x="51" y="75"/>
                    <a:pt x="52" y="75"/>
                  </a:cubicBezTo>
                  <a:cubicBezTo>
                    <a:pt x="52" y="75"/>
                    <a:pt x="52" y="75"/>
                    <a:pt x="53" y="76"/>
                  </a:cubicBezTo>
                  <a:cubicBezTo>
                    <a:pt x="53" y="76"/>
                    <a:pt x="52" y="72"/>
                    <a:pt x="52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1"/>
                    <a:pt x="54" y="70"/>
                  </a:cubicBezTo>
                  <a:cubicBezTo>
                    <a:pt x="54" y="69"/>
                    <a:pt x="52" y="67"/>
                    <a:pt x="52" y="67"/>
                  </a:cubicBezTo>
                  <a:cubicBezTo>
                    <a:pt x="52" y="67"/>
                    <a:pt x="49" y="64"/>
                    <a:pt x="48" y="63"/>
                  </a:cubicBezTo>
                  <a:cubicBezTo>
                    <a:pt x="49" y="63"/>
                    <a:pt x="50" y="62"/>
                    <a:pt x="50" y="62"/>
                  </a:cubicBezTo>
                  <a:close/>
                  <a:moveTo>
                    <a:pt x="47" y="45"/>
                  </a:moveTo>
                  <a:cubicBezTo>
                    <a:pt x="47" y="45"/>
                    <a:pt x="48" y="45"/>
                    <a:pt x="48" y="45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5"/>
                  </a:cubicBezTo>
                  <a:close/>
                  <a:moveTo>
                    <a:pt x="77" y="94"/>
                  </a:move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7" y="94"/>
                    <a:pt x="77" y="94"/>
                  </a:cubicBezTo>
                  <a:close/>
                  <a:moveTo>
                    <a:pt x="75" y="122"/>
                  </a:move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lose/>
                  <a:moveTo>
                    <a:pt x="142" y="66"/>
                  </a:moveTo>
                  <a:cubicBezTo>
                    <a:pt x="142" y="66"/>
                    <a:pt x="142" y="66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4909">
              <a:extLst>
                <a:ext uri="{FF2B5EF4-FFF2-40B4-BE49-F238E27FC236}">
                  <a16:creationId xmlns:a16="http://schemas.microsoft.com/office/drawing/2014/main" id="{DC56C71D-E778-4090-875F-575B903AF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7" y="1352"/>
              <a:ext cx="155" cy="432"/>
            </a:xfrm>
            <a:custGeom>
              <a:avLst/>
              <a:gdLst>
                <a:gd name="T0" fmla="*/ 375 w 62"/>
                <a:gd name="T1" fmla="*/ 264 h 162"/>
                <a:gd name="T2" fmla="*/ 583 w 62"/>
                <a:gd name="T3" fmla="*/ 341 h 162"/>
                <a:gd name="T4" fmla="*/ 283 w 62"/>
                <a:gd name="T5" fmla="*/ 477 h 162"/>
                <a:gd name="T6" fmla="*/ 145 w 62"/>
                <a:gd name="T7" fmla="*/ 568 h 162"/>
                <a:gd name="T8" fmla="*/ 20 w 62"/>
                <a:gd name="T9" fmla="*/ 931 h 162"/>
                <a:gd name="T10" fmla="*/ 20 w 62"/>
                <a:gd name="T11" fmla="*/ 968 h 162"/>
                <a:gd name="T12" fmla="*/ 63 w 62"/>
                <a:gd name="T13" fmla="*/ 1344 h 162"/>
                <a:gd name="T14" fmla="*/ 0 w 62"/>
                <a:gd name="T15" fmla="*/ 1536 h 162"/>
                <a:gd name="T16" fmla="*/ 95 w 62"/>
                <a:gd name="T17" fmla="*/ 1800 h 162"/>
                <a:gd name="T18" fmla="*/ 188 w 62"/>
                <a:gd name="T19" fmla="*/ 1912 h 162"/>
                <a:gd name="T20" fmla="*/ 333 w 62"/>
                <a:gd name="T21" fmla="*/ 1971 h 162"/>
                <a:gd name="T22" fmla="*/ 283 w 62"/>
                <a:gd name="T23" fmla="*/ 2141 h 162"/>
                <a:gd name="T24" fmla="*/ 408 w 62"/>
                <a:gd name="T25" fmla="*/ 2368 h 162"/>
                <a:gd name="T26" fmla="*/ 533 w 62"/>
                <a:gd name="T27" fmla="*/ 2923 h 162"/>
                <a:gd name="T28" fmla="*/ 658 w 62"/>
                <a:gd name="T29" fmla="*/ 3051 h 162"/>
                <a:gd name="T30" fmla="*/ 970 w 62"/>
                <a:gd name="T31" fmla="*/ 2675 h 162"/>
                <a:gd name="T32" fmla="*/ 738 w 62"/>
                <a:gd name="T33" fmla="*/ 2104 h 162"/>
                <a:gd name="T34" fmla="*/ 770 w 62"/>
                <a:gd name="T35" fmla="*/ 1571 h 162"/>
                <a:gd name="T36" fmla="*/ 520 w 62"/>
                <a:gd name="T37" fmla="*/ 1557 h 162"/>
                <a:gd name="T38" fmla="*/ 425 w 62"/>
                <a:gd name="T39" fmla="*/ 1139 h 162"/>
                <a:gd name="T40" fmla="*/ 770 w 62"/>
                <a:gd name="T41" fmla="*/ 648 h 162"/>
                <a:gd name="T42" fmla="*/ 863 w 62"/>
                <a:gd name="T43" fmla="*/ 363 h 162"/>
                <a:gd name="T44" fmla="*/ 738 w 62"/>
                <a:gd name="T45" fmla="*/ 93 h 162"/>
                <a:gd name="T46" fmla="*/ 688 w 62"/>
                <a:gd name="T47" fmla="*/ 171 h 162"/>
                <a:gd name="T48" fmla="*/ 720 w 62"/>
                <a:gd name="T49" fmla="*/ 589 h 162"/>
                <a:gd name="T50" fmla="*/ 333 w 62"/>
                <a:gd name="T51" fmla="*/ 797 h 162"/>
                <a:gd name="T52" fmla="*/ 270 w 62"/>
                <a:gd name="T53" fmla="*/ 819 h 162"/>
                <a:gd name="T54" fmla="*/ 270 w 62"/>
                <a:gd name="T55" fmla="*/ 853 h 162"/>
                <a:gd name="T56" fmla="*/ 333 w 62"/>
                <a:gd name="T57" fmla="*/ 968 h 162"/>
                <a:gd name="T58" fmla="*/ 375 w 62"/>
                <a:gd name="T59" fmla="*/ 1229 h 162"/>
                <a:gd name="T60" fmla="*/ 345 w 62"/>
                <a:gd name="T61" fmla="*/ 1651 h 162"/>
                <a:gd name="T62" fmla="*/ 408 w 62"/>
                <a:gd name="T63" fmla="*/ 1685 h 162"/>
                <a:gd name="T64" fmla="*/ 583 w 62"/>
                <a:gd name="T65" fmla="*/ 1629 h 162"/>
                <a:gd name="T66" fmla="*/ 595 w 62"/>
                <a:gd name="T67" fmla="*/ 1672 h 162"/>
                <a:gd name="T68" fmla="*/ 363 w 62"/>
                <a:gd name="T69" fmla="*/ 1877 h 162"/>
                <a:gd name="T70" fmla="*/ 220 w 62"/>
                <a:gd name="T71" fmla="*/ 1856 h 162"/>
                <a:gd name="T72" fmla="*/ 145 w 62"/>
                <a:gd name="T73" fmla="*/ 1344 h 162"/>
                <a:gd name="T74" fmla="*/ 125 w 62"/>
                <a:gd name="T75" fmla="*/ 1139 h 162"/>
                <a:gd name="T76" fmla="*/ 83 w 62"/>
                <a:gd name="T77" fmla="*/ 947 h 162"/>
                <a:gd name="T78" fmla="*/ 283 w 62"/>
                <a:gd name="T79" fmla="*/ 568 h 162"/>
                <a:gd name="T80" fmla="*/ 458 w 62"/>
                <a:gd name="T81" fmla="*/ 547 h 162"/>
                <a:gd name="T82" fmla="*/ 583 w 62"/>
                <a:gd name="T83" fmla="*/ 512 h 162"/>
                <a:gd name="T84" fmla="*/ 645 w 62"/>
                <a:gd name="T85" fmla="*/ 307 h 162"/>
                <a:gd name="T86" fmla="*/ 533 w 62"/>
                <a:gd name="T87" fmla="*/ 192 h 162"/>
                <a:gd name="T88" fmla="*/ 395 w 62"/>
                <a:gd name="T89" fmla="*/ 192 h 162"/>
                <a:gd name="T90" fmla="*/ 520 w 62"/>
                <a:gd name="T91" fmla="*/ 1899 h 162"/>
                <a:gd name="T92" fmla="*/ 500 w 62"/>
                <a:gd name="T93" fmla="*/ 1899 h 162"/>
                <a:gd name="T94" fmla="*/ 550 w 62"/>
                <a:gd name="T95" fmla="*/ 1912 h 162"/>
                <a:gd name="T96" fmla="*/ 520 w 62"/>
                <a:gd name="T97" fmla="*/ 1899 h 162"/>
                <a:gd name="T98" fmla="*/ 520 w 62"/>
                <a:gd name="T99" fmla="*/ 1971 h 162"/>
                <a:gd name="T100" fmla="*/ 345 w 62"/>
                <a:gd name="T101" fmla="*/ 2141 h 162"/>
                <a:gd name="T102" fmla="*/ 563 w 62"/>
                <a:gd name="T103" fmla="*/ 2104 h 162"/>
                <a:gd name="T104" fmla="*/ 625 w 62"/>
                <a:gd name="T105" fmla="*/ 2069 h 162"/>
                <a:gd name="T106" fmla="*/ 688 w 62"/>
                <a:gd name="T107" fmla="*/ 2069 h 162"/>
                <a:gd name="T108" fmla="*/ 720 w 62"/>
                <a:gd name="T109" fmla="*/ 2312 h 162"/>
                <a:gd name="T110" fmla="*/ 750 w 62"/>
                <a:gd name="T111" fmla="*/ 2957 h 162"/>
                <a:gd name="T112" fmla="*/ 770 w 62"/>
                <a:gd name="T113" fmla="*/ 2765 h 162"/>
                <a:gd name="T114" fmla="*/ 520 w 62"/>
                <a:gd name="T115" fmla="*/ 2368 h 162"/>
                <a:gd name="T116" fmla="*/ 595 w 62"/>
                <a:gd name="T117" fmla="*/ 2197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2" h="162">
                  <a:moveTo>
                    <a:pt x="26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15" y="3"/>
                    <a:pt x="13" y="3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9"/>
                    <a:pt x="14" y="12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5"/>
                    <a:pt x="31" y="15"/>
                    <a:pt x="33" y="14"/>
                  </a:cubicBezTo>
                  <a:cubicBezTo>
                    <a:pt x="34" y="16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20"/>
                    <a:pt x="30" y="24"/>
                    <a:pt x="30" y="24"/>
                  </a:cubicBezTo>
                  <a:cubicBezTo>
                    <a:pt x="30" y="24"/>
                    <a:pt x="27" y="25"/>
                    <a:pt x="26" y="26"/>
                  </a:cubicBezTo>
                  <a:cubicBezTo>
                    <a:pt x="25" y="26"/>
                    <a:pt x="23" y="26"/>
                    <a:pt x="21" y="26"/>
                  </a:cubicBezTo>
                  <a:cubicBezTo>
                    <a:pt x="21" y="25"/>
                    <a:pt x="20" y="24"/>
                    <a:pt x="20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6"/>
                    <a:pt x="14" y="27"/>
                    <a:pt x="13" y="28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6" y="34"/>
                    <a:pt x="6" y="34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5"/>
                    <a:pt x="1" y="47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4" y="59"/>
                    <a:pt x="4" y="60"/>
                  </a:cubicBezTo>
                  <a:cubicBezTo>
                    <a:pt x="4" y="60"/>
                    <a:pt x="4" y="60"/>
                    <a:pt x="4" y="61"/>
                  </a:cubicBezTo>
                  <a:cubicBezTo>
                    <a:pt x="4" y="61"/>
                    <a:pt x="4" y="68"/>
                    <a:pt x="5" y="69"/>
                  </a:cubicBezTo>
                  <a:cubicBezTo>
                    <a:pt x="4" y="70"/>
                    <a:pt x="4" y="71"/>
                    <a:pt x="4" y="71"/>
                  </a:cubicBezTo>
                  <a:cubicBezTo>
                    <a:pt x="4" y="71"/>
                    <a:pt x="1" y="77"/>
                    <a:pt x="1" y="77"/>
                  </a:cubicBezTo>
                  <a:cubicBezTo>
                    <a:pt x="0" y="78"/>
                    <a:pt x="0" y="78"/>
                    <a:pt x="0" y="79"/>
                  </a:cubicBezTo>
                  <a:cubicBezTo>
                    <a:pt x="0" y="79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3"/>
                    <a:pt x="1" y="86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5"/>
                    <a:pt x="9" y="99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0"/>
                    <a:pt x="10" y="100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2"/>
                    <a:pt x="12" y="102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4" y="102"/>
                    <a:pt x="16" y="103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19" y="104"/>
                    <a:pt x="21" y="104"/>
                    <a:pt x="21" y="104"/>
                  </a:cubicBezTo>
                  <a:cubicBezTo>
                    <a:pt x="20" y="107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5"/>
                  </a:cubicBezTo>
                  <a:cubicBezTo>
                    <a:pt x="18" y="115"/>
                    <a:pt x="18" y="116"/>
                    <a:pt x="19" y="116"/>
                  </a:cubicBezTo>
                  <a:cubicBezTo>
                    <a:pt x="19" y="116"/>
                    <a:pt x="19" y="116"/>
                    <a:pt x="20" y="116"/>
                  </a:cubicBezTo>
                  <a:cubicBezTo>
                    <a:pt x="20" y="117"/>
                    <a:pt x="22" y="120"/>
                    <a:pt x="22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9"/>
                    <a:pt x="36" y="133"/>
                    <a:pt x="36" y="133"/>
                  </a:cubicBezTo>
                  <a:cubicBezTo>
                    <a:pt x="40" y="137"/>
                    <a:pt x="42" y="138"/>
                    <a:pt x="43" y="139"/>
                  </a:cubicBezTo>
                  <a:cubicBezTo>
                    <a:pt x="44" y="141"/>
                    <a:pt x="45" y="142"/>
                    <a:pt x="45" y="143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4" y="148"/>
                    <a:pt x="38" y="153"/>
                    <a:pt x="34" y="154"/>
                  </a:cubicBezTo>
                  <a:cubicBezTo>
                    <a:pt x="31" y="155"/>
                    <a:pt x="31" y="154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1" y="156"/>
                    <a:pt x="31" y="157"/>
                  </a:cubicBezTo>
                  <a:cubicBezTo>
                    <a:pt x="31" y="159"/>
                    <a:pt x="3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3" y="162"/>
                    <a:pt x="45" y="162"/>
                    <a:pt x="50" y="159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6" y="154"/>
                    <a:pt x="59" y="152"/>
                    <a:pt x="59" y="152"/>
                  </a:cubicBezTo>
                  <a:cubicBezTo>
                    <a:pt x="60" y="151"/>
                    <a:pt x="60" y="150"/>
                    <a:pt x="62" y="143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1" y="141"/>
                  </a:cubicBezTo>
                  <a:cubicBezTo>
                    <a:pt x="61" y="140"/>
                    <a:pt x="59" y="132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4" y="125"/>
                    <a:pt x="51" y="122"/>
                    <a:pt x="49" y="119"/>
                  </a:cubicBezTo>
                  <a:cubicBezTo>
                    <a:pt x="49" y="119"/>
                    <a:pt x="44" y="114"/>
                    <a:pt x="44" y="114"/>
                  </a:cubicBezTo>
                  <a:cubicBezTo>
                    <a:pt x="45" y="113"/>
                    <a:pt x="46" y="112"/>
                    <a:pt x="47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4" y="104"/>
                    <a:pt x="54" y="103"/>
                  </a:cubicBezTo>
                  <a:cubicBezTo>
                    <a:pt x="55" y="103"/>
                    <a:pt x="55" y="103"/>
                    <a:pt x="55" y="102"/>
                  </a:cubicBezTo>
                  <a:cubicBezTo>
                    <a:pt x="55" y="100"/>
                    <a:pt x="53" y="96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1"/>
                    <a:pt x="46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3"/>
                    <a:pt x="45" y="84"/>
                    <a:pt x="45" y="84"/>
                  </a:cubicBezTo>
                  <a:cubicBezTo>
                    <a:pt x="43" y="83"/>
                    <a:pt x="37" y="82"/>
                    <a:pt x="37" y="82"/>
                  </a:cubicBezTo>
                  <a:cubicBezTo>
                    <a:pt x="35" y="82"/>
                    <a:pt x="34" y="82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ubicBezTo>
                    <a:pt x="34" y="82"/>
                    <a:pt x="25" y="82"/>
                    <a:pt x="25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6" y="76"/>
                    <a:pt x="28" y="69"/>
                    <a:pt x="28" y="65"/>
                  </a:cubicBezTo>
                  <a:cubicBezTo>
                    <a:pt x="28" y="64"/>
                    <a:pt x="27" y="63"/>
                    <a:pt x="27" y="62"/>
                  </a:cubicBezTo>
                  <a:cubicBezTo>
                    <a:pt x="27" y="62"/>
                    <a:pt x="27" y="60"/>
                    <a:pt x="27" y="60"/>
                  </a:cubicBezTo>
                  <a:cubicBezTo>
                    <a:pt x="27" y="60"/>
                    <a:pt x="27" y="59"/>
                    <a:pt x="27" y="59"/>
                  </a:cubicBezTo>
                  <a:cubicBezTo>
                    <a:pt x="27" y="58"/>
                    <a:pt x="27" y="56"/>
                    <a:pt x="25" y="52"/>
                  </a:cubicBezTo>
                  <a:cubicBezTo>
                    <a:pt x="25" y="52"/>
                    <a:pt x="24" y="49"/>
                    <a:pt x="23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34" y="45"/>
                    <a:pt x="39" y="43"/>
                    <a:pt x="40" y="40"/>
                  </a:cubicBezTo>
                  <a:cubicBezTo>
                    <a:pt x="43" y="38"/>
                    <a:pt x="47" y="35"/>
                    <a:pt x="49" y="34"/>
                  </a:cubicBezTo>
                  <a:cubicBezTo>
                    <a:pt x="49" y="34"/>
                    <a:pt x="52" y="31"/>
                    <a:pt x="52" y="31"/>
                  </a:cubicBezTo>
                  <a:cubicBezTo>
                    <a:pt x="53" y="31"/>
                    <a:pt x="54" y="29"/>
                    <a:pt x="56" y="22"/>
                  </a:cubicBezTo>
                  <a:cubicBezTo>
                    <a:pt x="56" y="22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0"/>
                  </a:cubicBezTo>
                  <a:cubicBezTo>
                    <a:pt x="56" y="19"/>
                    <a:pt x="56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4" y="17"/>
                    <a:pt x="54" y="17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7"/>
                    <a:pt x="49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0" y="0"/>
                    <a:pt x="28" y="1"/>
                    <a:pt x="26" y="2"/>
                  </a:cubicBezTo>
                  <a:close/>
                  <a:moveTo>
                    <a:pt x="27" y="6"/>
                  </a:moveTo>
                  <a:cubicBezTo>
                    <a:pt x="29" y="5"/>
                    <a:pt x="31" y="4"/>
                    <a:pt x="38" y="5"/>
                  </a:cubicBezTo>
                  <a:cubicBezTo>
                    <a:pt x="39" y="5"/>
                    <a:pt x="44" y="8"/>
                    <a:pt x="44" y="9"/>
                  </a:cubicBezTo>
                  <a:cubicBezTo>
                    <a:pt x="45" y="9"/>
                    <a:pt x="45" y="9"/>
                    <a:pt x="46" y="10"/>
                  </a:cubicBezTo>
                  <a:cubicBezTo>
                    <a:pt x="46" y="10"/>
                    <a:pt x="47" y="11"/>
                    <a:pt x="49" y="14"/>
                  </a:cubicBezTo>
                  <a:cubicBezTo>
                    <a:pt x="49" y="14"/>
                    <a:pt x="50" y="18"/>
                    <a:pt x="50" y="18"/>
                  </a:cubicBezTo>
                  <a:cubicBezTo>
                    <a:pt x="50" y="18"/>
                    <a:pt x="52" y="21"/>
                    <a:pt x="52" y="22"/>
                  </a:cubicBezTo>
                  <a:cubicBezTo>
                    <a:pt x="51" y="24"/>
                    <a:pt x="50" y="27"/>
                    <a:pt x="49" y="28"/>
                  </a:cubicBezTo>
                  <a:cubicBezTo>
                    <a:pt x="49" y="28"/>
                    <a:pt x="46" y="31"/>
                    <a:pt x="46" y="31"/>
                  </a:cubicBezTo>
                  <a:cubicBezTo>
                    <a:pt x="44" y="32"/>
                    <a:pt x="41" y="35"/>
                    <a:pt x="3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9"/>
                    <a:pt x="35" y="41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1"/>
                    <a:pt x="20" y="41"/>
                  </a:cubicBezTo>
                  <a:cubicBezTo>
                    <a:pt x="19" y="39"/>
                    <a:pt x="18" y="36"/>
                    <a:pt x="18" y="36"/>
                  </a:cubicBezTo>
                  <a:cubicBezTo>
                    <a:pt x="18" y="36"/>
                    <a:pt x="17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7"/>
                    <a:pt x="17" y="49"/>
                    <a:pt x="16" y="5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1" y="51"/>
                  </a:cubicBezTo>
                  <a:cubicBezTo>
                    <a:pt x="21" y="52"/>
                    <a:pt x="22" y="54"/>
                    <a:pt x="22" y="54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3" y="64"/>
                    <a:pt x="24" y="64"/>
                  </a:cubicBezTo>
                  <a:cubicBezTo>
                    <a:pt x="24" y="64"/>
                    <a:pt x="24" y="64"/>
                    <a:pt x="24" y="65"/>
                  </a:cubicBezTo>
                  <a:cubicBezTo>
                    <a:pt x="24" y="67"/>
                    <a:pt x="22" y="73"/>
                    <a:pt x="21" y="78"/>
                  </a:cubicBezTo>
                  <a:cubicBezTo>
                    <a:pt x="21" y="77"/>
                    <a:pt x="20" y="77"/>
                    <a:pt x="20" y="77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85"/>
                    <a:pt x="18" y="87"/>
                    <a:pt x="19" y="87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88"/>
                    <a:pt x="22" y="87"/>
                    <a:pt x="22" y="87"/>
                  </a:cubicBezTo>
                  <a:cubicBezTo>
                    <a:pt x="23" y="87"/>
                    <a:pt x="24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8" y="89"/>
                    <a:pt x="28" y="89"/>
                    <a:pt x="29" y="88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9" y="86"/>
                    <a:pt x="28" y="86"/>
                  </a:cubicBezTo>
                  <a:cubicBezTo>
                    <a:pt x="30" y="86"/>
                    <a:pt x="33" y="86"/>
                    <a:pt x="33" y="86"/>
                  </a:cubicBezTo>
                  <a:cubicBezTo>
                    <a:pt x="34" y="86"/>
                    <a:pt x="36" y="86"/>
                    <a:pt x="36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6" y="88"/>
                    <a:pt x="46" y="88"/>
                  </a:cubicBezTo>
                  <a:cubicBezTo>
                    <a:pt x="48" y="93"/>
                    <a:pt x="50" y="99"/>
                    <a:pt x="51" y="101"/>
                  </a:cubicBezTo>
                  <a:cubicBezTo>
                    <a:pt x="51" y="101"/>
                    <a:pt x="48" y="105"/>
                    <a:pt x="47" y="106"/>
                  </a:cubicBezTo>
                  <a:cubicBezTo>
                    <a:pt x="40" y="87"/>
                    <a:pt x="40" y="87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3" y="94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2" y="100"/>
                    <a:pt x="20" y="100"/>
                    <a:pt x="20" y="100"/>
                  </a:cubicBezTo>
                  <a:cubicBezTo>
                    <a:pt x="19" y="100"/>
                    <a:pt x="16" y="99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6" y="89"/>
                    <a:pt x="6" y="89"/>
                  </a:cubicBezTo>
                  <a:cubicBezTo>
                    <a:pt x="6" y="88"/>
                    <a:pt x="5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0"/>
                    <a:pt x="4" y="80"/>
                  </a:cubicBezTo>
                  <a:cubicBezTo>
                    <a:pt x="4" y="80"/>
                    <a:pt x="8" y="72"/>
                    <a:pt x="8" y="71"/>
                  </a:cubicBezTo>
                  <a:cubicBezTo>
                    <a:pt x="8" y="71"/>
                    <a:pt x="9" y="71"/>
                    <a:pt x="9" y="71"/>
                  </a:cubicBezTo>
                  <a:cubicBezTo>
                    <a:pt x="9" y="69"/>
                    <a:pt x="9" y="68"/>
                    <a:pt x="9" y="67"/>
                  </a:cubicBezTo>
                  <a:cubicBezTo>
                    <a:pt x="9" y="67"/>
                    <a:pt x="9" y="66"/>
                    <a:pt x="8" y="66"/>
                  </a:cubicBezTo>
                  <a:cubicBezTo>
                    <a:pt x="8" y="64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1"/>
                    <a:pt x="8" y="61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59"/>
                    <a:pt x="8" y="59"/>
                    <a:pt x="8" y="59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7" y="55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8"/>
                    <a:pt x="5" y="43"/>
                    <a:pt x="5" y="42"/>
                  </a:cubicBezTo>
                  <a:cubicBezTo>
                    <a:pt x="6" y="42"/>
                    <a:pt x="10" y="36"/>
                    <a:pt x="10" y="36"/>
                  </a:cubicBezTo>
                  <a:cubicBezTo>
                    <a:pt x="10" y="36"/>
                    <a:pt x="12" y="33"/>
                    <a:pt x="12" y="33"/>
                  </a:cubicBezTo>
                  <a:cubicBezTo>
                    <a:pt x="13" y="33"/>
                    <a:pt x="16" y="31"/>
                    <a:pt x="18" y="30"/>
                  </a:cubicBezTo>
                  <a:cubicBezTo>
                    <a:pt x="18" y="30"/>
                    <a:pt x="21" y="30"/>
                    <a:pt x="22" y="30"/>
                  </a:cubicBezTo>
                  <a:cubicBezTo>
                    <a:pt x="23" y="31"/>
                    <a:pt x="23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0"/>
                    <a:pt x="27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30" y="28"/>
                    <a:pt x="32" y="27"/>
                    <a:pt x="32" y="27"/>
                  </a:cubicBezTo>
                  <a:cubicBezTo>
                    <a:pt x="32" y="27"/>
                    <a:pt x="35" y="25"/>
                    <a:pt x="38" y="23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8" y="25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7"/>
                    <a:pt x="37" y="27"/>
                  </a:cubicBezTo>
                  <a:cubicBezTo>
                    <a:pt x="38" y="28"/>
                    <a:pt x="38" y="28"/>
                    <a:pt x="39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17"/>
                    <a:pt x="45" y="17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1" y="16"/>
                    <a:pt x="41" y="16"/>
                  </a:cubicBezTo>
                  <a:cubicBezTo>
                    <a:pt x="41" y="16"/>
                    <a:pt x="41" y="15"/>
                    <a:pt x="40" y="15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2" y="12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0"/>
                    <a:pt x="32" y="10"/>
                  </a:cubicBezTo>
                  <a:cubicBezTo>
                    <a:pt x="31" y="11"/>
                    <a:pt x="29" y="11"/>
                    <a:pt x="28" y="10"/>
                  </a:cubicBezTo>
                  <a:cubicBezTo>
                    <a:pt x="28" y="10"/>
                    <a:pt x="26" y="10"/>
                    <a:pt x="25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8" y="7"/>
                    <a:pt x="20" y="7"/>
                    <a:pt x="23" y="7"/>
                  </a:cubicBezTo>
                  <a:cubicBezTo>
                    <a:pt x="23" y="7"/>
                    <a:pt x="27" y="6"/>
                    <a:pt x="27" y="6"/>
                  </a:cubicBezTo>
                  <a:close/>
                  <a:moveTo>
                    <a:pt x="33" y="100"/>
                  </a:move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1" y="100"/>
                    <a:pt x="31" y="100"/>
                  </a:cubicBezTo>
                  <a:cubicBezTo>
                    <a:pt x="31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3" y="100"/>
                  </a:cubicBezTo>
                  <a:close/>
                  <a:moveTo>
                    <a:pt x="38" y="95"/>
                  </a:moveTo>
                  <a:cubicBezTo>
                    <a:pt x="38" y="95"/>
                    <a:pt x="38" y="94"/>
                    <a:pt x="38" y="94"/>
                  </a:cubicBezTo>
                  <a:cubicBezTo>
                    <a:pt x="39" y="96"/>
                    <a:pt x="40" y="98"/>
                    <a:pt x="41" y="102"/>
                  </a:cubicBezTo>
                  <a:cubicBezTo>
                    <a:pt x="39" y="101"/>
                    <a:pt x="36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6" y="99"/>
                    <a:pt x="37" y="98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8" y="95"/>
                    <a:pt x="38" y="95"/>
                  </a:cubicBezTo>
                  <a:close/>
                  <a:moveTo>
                    <a:pt x="25" y="104"/>
                  </a:moveTo>
                  <a:cubicBezTo>
                    <a:pt x="26" y="104"/>
                    <a:pt x="32" y="104"/>
                    <a:pt x="33" y="104"/>
                  </a:cubicBezTo>
                  <a:cubicBezTo>
                    <a:pt x="33" y="104"/>
                    <a:pt x="32" y="105"/>
                    <a:pt x="32" y="105"/>
                  </a:cubicBezTo>
                  <a:cubicBezTo>
                    <a:pt x="32" y="105"/>
                    <a:pt x="33" y="105"/>
                    <a:pt x="33" y="105"/>
                  </a:cubicBezTo>
                  <a:cubicBezTo>
                    <a:pt x="32" y="107"/>
                    <a:pt x="30" y="110"/>
                    <a:pt x="28" y="116"/>
                  </a:cubicBezTo>
                  <a:cubicBezTo>
                    <a:pt x="28" y="116"/>
                    <a:pt x="27" y="119"/>
                    <a:pt x="27" y="119"/>
                  </a:cubicBezTo>
                  <a:cubicBezTo>
                    <a:pt x="26" y="119"/>
                    <a:pt x="26" y="118"/>
                    <a:pt x="26" y="118"/>
                  </a:cubicBezTo>
                  <a:cubicBezTo>
                    <a:pt x="26" y="118"/>
                    <a:pt x="22" y="113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3" y="110"/>
                    <a:pt x="24" y="107"/>
                    <a:pt x="25" y="104"/>
                  </a:cubicBezTo>
                  <a:close/>
                  <a:moveTo>
                    <a:pt x="35" y="109"/>
                  </a:moveTo>
                  <a:cubicBezTo>
                    <a:pt x="35" y="109"/>
                    <a:pt x="35" y="110"/>
                    <a:pt x="35" y="110"/>
                  </a:cubicBezTo>
                  <a:cubicBezTo>
                    <a:pt x="35" y="109"/>
                    <a:pt x="36" y="111"/>
                    <a:pt x="36" y="111"/>
                  </a:cubicBezTo>
                  <a:cubicBezTo>
                    <a:pt x="36" y="111"/>
                    <a:pt x="37" y="113"/>
                    <a:pt x="37" y="113"/>
                  </a:cubicBezTo>
                  <a:cubicBezTo>
                    <a:pt x="36" y="113"/>
                    <a:pt x="35" y="113"/>
                    <a:pt x="35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6" y="113"/>
                    <a:pt x="35" y="113"/>
                    <a:pt x="33" y="114"/>
                  </a:cubicBezTo>
                  <a:cubicBezTo>
                    <a:pt x="34" y="112"/>
                    <a:pt x="34" y="111"/>
                    <a:pt x="35" y="109"/>
                  </a:cubicBezTo>
                  <a:close/>
                  <a:moveTo>
                    <a:pt x="40" y="109"/>
                  </a:moveTo>
                  <a:cubicBezTo>
                    <a:pt x="39" y="108"/>
                    <a:pt x="39" y="108"/>
                    <a:pt x="39" y="108"/>
                  </a:cubicBezTo>
                  <a:cubicBezTo>
                    <a:pt x="39" y="108"/>
                    <a:pt x="38" y="105"/>
                    <a:pt x="38" y="105"/>
                  </a:cubicBezTo>
                  <a:cubicBezTo>
                    <a:pt x="39" y="106"/>
                    <a:pt x="43" y="106"/>
                    <a:pt x="43" y="106"/>
                  </a:cubicBezTo>
                  <a:cubicBezTo>
                    <a:pt x="43" y="107"/>
                    <a:pt x="43" y="108"/>
                    <a:pt x="43" y="108"/>
                  </a:cubicBezTo>
                  <a:cubicBezTo>
                    <a:pt x="43" y="108"/>
                    <a:pt x="44" y="108"/>
                    <a:pt x="44" y="108"/>
                  </a:cubicBezTo>
                  <a:cubicBezTo>
                    <a:pt x="44" y="108"/>
                    <a:pt x="44" y="109"/>
                    <a:pt x="44" y="109"/>
                  </a:cubicBezTo>
                  <a:cubicBezTo>
                    <a:pt x="43" y="110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1"/>
                  </a:cubicBezTo>
                  <a:cubicBezTo>
                    <a:pt x="40" y="110"/>
                    <a:pt x="40" y="110"/>
                    <a:pt x="40" y="109"/>
                  </a:cubicBezTo>
                  <a:close/>
                  <a:moveTo>
                    <a:pt x="40" y="116"/>
                  </a:moveTo>
                  <a:cubicBezTo>
                    <a:pt x="40" y="116"/>
                    <a:pt x="41" y="117"/>
                    <a:pt x="41" y="117"/>
                  </a:cubicBezTo>
                  <a:cubicBezTo>
                    <a:pt x="41" y="117"/>
                    <a:pt x="46" y="122"/>
                    <a:pt x="46" y="122"/>
                  </a:cubicBezTo>
                  <a:cubicBezTo>
                    <a:pt x="49" y="125"/>
                    <a:pt x="51" y="127"/>
                    <a:pt x="55" y="134"/>
                  </a:cubicBezTo>
                  <a:cubicBezTo>
                    <a:pt x="55" y="134"/>
                    <a:pt x="57" y="142"/>
                    <a:pt x="57" y="142"/>
                  </a:cubicBezTo>
                  <a:cubicBezTo>
                    <a:pt x="57" y="142"/>
                    <a:pt x="57" y="143"/>
                    <a:pt x="58" y="144"/>
                  </a:cubicBezTo>
                  <a:cubicBezTo>
                    <a:pt x="57" y="145"/>
                    <a:pt x="57" y="148"/>
                    <a:pt x="57" y="148"/>
                  </a:cubicBezTo>
                  <a:cubicBezTo>
                    <a:pt x="56" y="148"/>
                    <a:pt x="53" y="151"/>
                    <a:pt x="53" y="151"/>
                  </a:cubicBezTo>
                  <a:cubicBezTo>
                    <a:pt x="53" y="151"/>
                    <a:pt x="48" y="155"/>
                    <a:pt x="48" y="156"/>
                  </a:cubicBezTo>
                  <a:cubicBezTo>
                    <a:pt x="45" y="157"/>
                    <a:pt x="44" y="157"/>
                    <a:pt x="44" y="157"/>
                  </a:cubicBezTo>
                  <a:cubicBezTo>
                    <a:pt x="43" y="157"/>
                    <a:pt x="40" y="157"/>
                    <a:pt x="40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37" y="156"/>
                    <a:pt x="35" y="156"/>
                    <a:pt x="34" y="156"/>
                  </a:cubicBezTo>
                  <a:cubicBezTo>
                    <a:pt x="34" y="156"/>
                    <a:pt x="35" y="155"/>
                    <a:pt x="35" y="155"/>
                  </a:cubicBezTo>
                  <a:cubicBezTo>
                    <a:pt x="39" y="154"/>
                    <a:pt x="47" y="151"/>
                    <a:pt x="49" y="146"/>
                  </a:cubicBezTo>
                  <a:cubicBezTo>
                    <a:pt x="49" y="145"/>
                    <a:pt x="49" y="144"/>
                    <a:pt x="49" y="143"/>
                  </a:cubicBezTo>
                  <a:cubicBezTo>
                    <a:pt x="49" y="141"/>
                    <a:pt x="48" y="138"/>
                    <a:pt x="46" y="136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4" y="135"/>
                  </a:cubicBezTo>
                  <a:cubicBezTo>
                    <a:pt x="43" y="135"/>
                    <a:pt x="40" y="132"/>
                    <a:pt x="38" y="130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8" y="121"/>
                    <a:pt x="27" y="120"/>
                  </a:cubicBezTo>
                  <a:cubicBezTo>
                    <a:pt x="27" y="119"/>
                    <a:pt x="31" y="118"/>
                    <a:pt x="31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9" y="116"/>
                    <a:pt x="39" y="116"/>
                    <a:pt x="40" y="116"/>
                  </a:cubicBezTo>
                  <a:close/>
                  <a:moveTo>
                    <a:pt x="32" y="27"/>
                  </a:moveTo>
                  <a:cubicBezTo>
                    <a:pt x="32" y="27"/>
                    <a:pt x="32" y="27"/>
                    <a:pt x="3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4910">
              <a:extLst>
                <a:ext uri="{FF2B5EF4-FFF2-40B4-BE49-F238E27FC236}">
                  <a16:creationId xmlns:a16="http://schemas.microsoft.com/office/drawing/2014/main" id="{ECD44685-ED54-42AA-AACB-0658CD34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053"/>
              <a:ext cx="632" cy="499"/>
            </a:xfrm>
            <a:custGeom>
              <a:avLst/>
              <a:gdLst>
                <a:gd name="T0" fmla="*/ 1591 w 253"/>
                <a:gd name="T1" fmla="*/ 547 h 187"/>
                <a:gd name="T2" fmla="*/ 1529 w 253"/>
                <a:gd name="T3" fmla="*/ 763 h 187"/>
                <a:gd name="T4" fmla="*/ 1809 w 253"/>
                <a:gd name="T5" fmla="*/ 763 h 187"/>
                <a:gd name="T6" fmla="*/ 2228 w 253"/>
                <a:gd name="T7" fmla="*/ 1046 h 187"/>
                <a:gd name="T8" fmla="*/ 1966 w 253"/>
                <a:gd name="T9" fmla="*/ 1574 h 187"/>
                <a:gd name="T10" fmla="*/ 1199 w 253"/>
                <a:gd name="T11" fmla="*/ 1332 h 187"/>
                <a:gd name="T12" fmla="*/ 667 w 253"/>
                <a:gd name="T13" fmla="*/ 1217 h 187"/>
                <a:gd name="T14" fmla="*/ 575 w 253"/>
                <a:gd name="T15" fmla="*/ 1388 h 187"/>
                <a:gd name="T16" fmla="*/ 325 w 253"/>
                <a:gd name="T17" fmla="*/ 1558 h 187"/>
                <a:gd name="T18" fmla="*/ 312 w 253"/>
                <a:gd name="T19" fmla="*/ 1729 h 187"/>
                <a:gd name="T20" fmla="*/ 375 w 253"/>
                <a:gd name="T21" fmla="*/ 1879 h 187"/>
                <a:gd name="T22" fmla="*/ 1167 w 253"/>
                <a:gd name="T23" fmla="*/ 1993 h 187"/>
                <a:gd name="T24" fmla="*/ 1249 w 253"/>
                <a:gd name="T25" fmla="*/ 2073 h 187"/>
                <a:gd name="T26" fmla="*/ 1634 w 253"/>
                <a:gd name="T27" fmla="*/ 1937 h 187"/>
                <a:gd name="T28" fmla="*/ 1791 w 253"/>
                <a:gd name="T29" fmla="*/ 1980 h 187"/>
                <a:gd name="T30" fmla="*/ 1933 w 253"/>
                <a:gd name="T31" fmla="*/ 1823 h 187"/>
                <a:gd name="T32" fmla="*/ 2466 w 253"/>
                <a:gd name="T33" fmla="*/ 1686 h 187"/>
                <a:gd name="T34" fmla="*/ 2695 w 253"/>
                <a:gd name="T35" fmla="*/ 1460 h 187"/>
                <a:gd name="T36" fmla="*/ 3008 w 253"/>
                <a:gd name="T37" fmla="*/ 1460 h 187"/>
                <a:gd name="T38" fmla="*/ 3133 w 253"/>
                <a:gd name="T39" fmla="*/ 1481 h 187"/>
                <a:gd name="T40" fmla="*/ 3257 w 253"/>
                <a:gd name="T41" fmla="*/ 1596 h 187"/>
                <a:gd name="T42" fmla="*/ 3912 w 253"/>
                <a:gd name="T43" fmla="*/ 2207 h 187"/>
                <a:gd name="T44" fmla="*/ 2840 w 253"/>
                <a:gd name="T45" fmla="*/ 3005 h 187"/>
                <a:gd name="T46" fmla="*/ 2870 w 253"/>
                <a:gd name="T47" fmla="*/ 2927 h 187"/>
                <a:gd name="T48" fmla="*/ 2745 w 253"/>
                <a:gd name="T49" fmla="*/ 3248 h 187"/>
                <a:gd name="T50" fmla="*/ 2808 w 253"/>
                <a:gd name="T51" fmla="*/ 2834 h 187"/>
                <a:gd name="T52" fmla="*/ 3008 w 253"/>
                <a:gd name="T53" fmla="*/ 2791 h 187"/>
                <a:gd name="T54" fmla="*/ 3525 w 253"/>
                <a:gd name="T55" fmla="*/ 1993 h 187"/>
                <a:gd name="T56" fmla="*/ 3153 w 253"/>
                <a:gd name="T57" fmla="*/ 2095 h 187"/>
                <a:gd name="T58" fmla="*/ 3058 w 253"/>
                <a:gd name="T59" fmla="*/ 1980 h 187"/>
                <a:gd name="T60" fmla="*/ 2728 w 253"/>
                <a:gd name="T61" fmla="*/ 1809 h 187"/>
                <a:gd name="T62" fmla="*/ 2790 w 253"/>
                <a:gd name="T63" fmla="*/ 1745 h 187"/>
                <a:gd name="T64" fmla="*/ 2091 w 253"/>
                <a:gd name="T65" fmla="*/ 2108 h 187"/>
                <a:gd name="T66" fmla="*/ 2071 w 253"/>
                <a:gd name="T67" fmla="*/ 2151 h 187"/>
                <a:gd name="T68" fmla="*/ 1884 w 253"/>
                <a:gd name="T69" fmla="*/ 2300 h 187"/>
                <a:gd name="T70" fmla="*/ 1499 w 253"/>
                <a:gd name="T71" fmla="*/ 2471 h 187"/>
                <a:gd name="T72" fmla="*/ 1324 w 253"/>
                <a:gd name="T73" fmla="*/ 2527 h 187"/>
                <a:gd name="T74" fmla="*/ 762 w 253"/>
                <a:gd name="T75" fmla="*/ 2394 h 187"/>
                <a:gd name="T76" fmla="*/ 654 w 253"/>
                <a:gd name="T77" fmla="*/ 2378 h 187"/>
                <a:gd name="T78" fmla="*/ 280 w 253"/>
                <a:gd name="T79" fmla="*/ 2223 h 187"/>
                <a:gd name="T80" fmla="*/ 155 w 253"/>
                <a:gd name="T81" fmla="*/ 2073 h 187"/>
                <a:gd name="T82" fmla="*/ 42 w 253"/>
                <a:gd name="T83" fmla="*/ 1502 h 187"/>
                <a:gd name="T84" fmla="*/ 137 w 253"/>
                <a:gd name="T85" fmla="*/ 1332 h 187"/>
                <a:gd name="T86" fmla="*/ 217 w 253"/>
                <a:gd name="T87" fmla="*/ 1233 h 187"/>
                <a:gd name="T88" fmla="*/ 437 w 253"/>
                <a:gd name="T89" fmla="*/ 1046 h 187"/>
                <a:gd name="T90" fmla="*/ 575 w 253"/>
                <a:gd name="T91" fmla="*/ 947 h 187"/>
                <a:gd name="T92" fmla="*/ 1466 w 253"/>
                <a:gd name="T93" fmla="*/ 1105 h 187"/>
                <a:gd name="T94" fmla="*/ 1996 w 253"/>
                <a:gd name="T95" fmla="*/ 1161 h 187"/>
                <a:gd name="T96" fmla="*/ 2028 w 253"/>
                <a:gd name="T97" fmla="*/ 1332 h 187"/>
                <a:gd name="T98" fmla="*/ 1466 w 253"/>
                <a:gd name="T99" fmla="*/ 947 h 187"/>
                <a:gd name="T100" fmla="*/ 1404 w 253"/>
                <a:gd name="T101" fmla="*/ 833 h 187"/>
                <a:gd name="T102" fmla="*/ 1654 w 253"/>
                <a:gd name="T103" fmla="*/ 227 h 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187">
                  <a:moveTo>
                    <a:pt x="130" y="1"/>
                  </a:moveTo>
                  <a:cubicBezTo>
                    <a:pt x="130" y="2"/>
                    <a:pt x="128" y="3"/>
                    <a:pt x="123" y="5"/>
                  </a:cubicBezTo>
                  <a:cubicBezTo>
                    <a:pt x="118" y="5"/>
                    <a:pt x="117" y="9"/>
                    <a:pt x="111" y="17"/>
                  </a:cubicBezTo>
                  <a:cubicBezTo>
                    <a:pt x="107" y="22"/>
                    <a:pt x="103" y="22"/>
                    <a:pt x="99" y="25"/>
                  </a:cubicBezTo>
                  <a:cubicBezTo>
                    <a:pt x="103" y="19"/>
                    <a:pt x="101" y="28"/>
                    <a:pt x="102" y="29"/>
                  </a:cubicBezTo>
                  <a:cubicBezTo>
                    <a:pt x="103" y="30"/>
                    <a:pt x="103" y="36"/>
                    <a:pt x="102" y="39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5" y="34"/>
                    <a:pt x="100" y="42"/>
                    <a:pt x="98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3" y="43"/>
                    <a:pt x="129" y="48"/>
                    <a:pt x="135" y="5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63"/>
                    <a:pt x="139" y="66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4" y="75"/>
                    <a:pt x="138" y="74"/>
                    <a:pt x="126" y="83"/>
                  </a:cubicBezTo>
                  <a:cubicBezTo>
                    <a:pt x="121" y="84"/>
                    <a:pt x="121" y="85"/>
                    <a:pt x="111" y="85"/>
                  </a:cubicBezTo>
                  <a:cubicBezTo>
                    <a:pt x="106" y="83"/>
                    <a:pt x="106" y="87"/>
                    <a:pt x="95" y="79"/>
                  </a:cubicBezTo>
                  <a:cubicBezTo>
                    <a:pt x="93" y="77"/>
                    <a:pt x="87" y="71"/>
                    <a:pt x="87" y="72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5" y="70"/>
                    <a:pt x="78" y="70"/>
                    <a:pt x="77" y="70"/>
                  </a:cubicBezTo>
                  <a:cubicBezTo>
                    <a:pt x="66" y="70"/>
                    <a:pt x="58" y="68"/>
                    <a:pt x="47" y="68"/>
                  </a:cubicBezTo>
                  <a:cubicBezTo>
                    <a:pt x="47" y="68"/>
                    <a:pt x="43" y="68"/>
                    <a:pt x="41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9" y="66"/>
                    <a:pt x="29" y="72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8" y="81"/>
                    <a:pt x="31" y="77"/>
                    <a:pt x="27" y="79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9" y="75"/>
                    <a:pt x="23" y="80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76"/>
                    <a:pt x="23" y="98"/>
                    <a:pt x="20" y="91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9" y="102"/>
                    <a:pt x="19" y="96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31" y="101"/>
                    <a:pt x="38" y="103"/>
                    <a:pt x="43" y="105"/>
                  </a:cubicBezTo>
                  <a:cubicBezTo>
                    <a:pt x="39" y="112"/>
                    <a:pt x="63" y="100"/>
                    <a:pt x="75" y="105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73" y="110"/>
                    <a:pt x="84" y="109"/>
                    <a:pt x="80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104" y="100"/>
                    <a:pt x="100" y="103"/>
                    <a:pt x="105" y="102"/>
                  </a:cubicBezTo>
                  <a:cubicBezTo>
                    <a:pt x="110" y="103"/>
                    <a:pt x="114" y="102"/>
                    <a:pt x="120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18" y="103"/>
                    <a:pt x="127" y="99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2" y="91"/>
                    <a:pt x="127" y="94"/>
                    <a:pt x="128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8" y="90"/>
                    <a:pt x="160" y="85"/>
                    <a:pt x="158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81" y="74"/>
                    <a:pt x="170" y="78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83" y="78"/>
                    <a:pt x="184" y="78"/>
                    <a:pt x="190" y="77"/>
                  </a:cubicBezTo>
                  <a:cubicBezTo>
                    <a:pt x="193" y="77"/>
                    <a:pt x="193" y="77"/>
                    <a:pt x="193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8" y="77"/>
                    <a:pt x="189" y="75"/>
                    <a:pt x="201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03" y="83"/>
                    <a:pt x="210" y="85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30" y="86"/>
                    <a:pt x="228" y="89"/>
                    <a:pt x="234" y="91"/>
                  </a:cubicBezTo>
                  <a:cubicBezTo>
                    <a:pt x="243" y="99"/>
                    <a:pt x="241" y="100"/>
                    <a:pt x="245" y="104"/>
                  </a:cubicBezTo>
                  <a:cubicBezTo>
                    <a:pt x="247" y="109"/>
                    <a:pt x="249" y="112"/>
                    <a:pt x="251" y="116"/>
                  </a:cubicBezTo>
                  <a:cubicBezTo>
                    <a:pt x="253" y="130"/>
                    <a:pt x="252" y="124"/>
                    <a:pt x="251" y="135"/>
                  </a:cubicBezTo>
                  <a:cubicBezTo>
                    <a:pt x="247" y="143"/>
                    <a:pt x="243" y="151"/>
                    <a:pt x="239" y="157"/>
                  </a:cubicBezTo>
                  <a:cubicBezTo>
                    <a:pt x="209" y="163"/>
                    <a:pt x="212" y="149"/>
                    <a:pt x="197" y="157"/>
                  </a:cubicBezTo>
                  <a:cubicBezTo>
                    <a:pt x="194" y="159"/>
                    <a:pt x="188" y="158"/>
                    <a:pt x="186" y="158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76" y="161"/>
                    <a:pt x="185" y="153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3" y="159"/>
                    <a:pt x="181" y="169"/>
                    <a:pt x="182" y="165"/>
                  </a:cubicBezTo>
                  <a:cubicBezTo>
                    <a:pt x="193" y="178"/>
                    <a:pt x="199" y="185"/>
                    <a:pt x="198" y="186"/>
                  </a:cubicBezTo>
                  <a:cubicBezTo>
                    <a:pt x="197" y="187"/>
                    <a:pt x="189" y="181"/>
                    <a:pt x="176" y="171"/>
                  </a:cubicBezTo>
                  <a:cubicBezTo>
                    <a:pt x="171" y="161"/>
                    <a:pt x="176" y="160"/>
                    <a:pt x="175" y="154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4" y="153"/>
                    <a:pt x="184" y="145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91" y="148"/>
                    <a:pt x="190" y="149"/>
                    <a:pt x="193" y="147"/>
                  </a:cubicBezTo>
                  <a:cubicBezTo>
                    <a:pt x="199" y="140"/>
                    <a:pt x="233" y="144"/>
                    <a:pt x="227" y="151"/>
                  </a:cubicBezTo>
                  <a:cubicBezTo>
                    <a:pt x="231" y="143"/>
                    <a:pt x="234" y="137"/>
                    <a:pt x="237" y="129"/>
                  </a:cubicBezTo>
                  <a:cubicBezTo>
                    <a:pt x="237" y="132"/>
                    <a:pt x="236" y="118"/>
                    <a:pt x="238" y="124"/>
                  </a:cubicBezTo>
                  <a:cubicBezTo>
                    <a:pt x="236" y="120"/>
                    <a:pt x="233" y="116"/>
                    <a:pt x="231" y="113"/>
                  </a:cubicBezTo>
                  <a:cubicBezTo>
                    <a:pt x="230" y="111"/>
                    <a:pt x="224" y="103"/>
                    <a:pt x="226" y="105"/>
                  </a:cubicBezTo>
                  <a:cubicBezTo>
                    <a:pt x="224" y="104"/>
                    <a:pt x="214" y="109"/>
                    <a:pt x="217" y="112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5" y="111"/>
                    <a:pt x="212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202" y="105"/>
                    <a:pt x="194" y="103"/>
                    <a:pt x="197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87" y="106"/>
                    <a:pt x="178" y="95"/>
                    <a:pt x="175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5" y="93"/>
                    <a:pt x="164" y="98"/>
                    <a:pt x="179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49" y="110"/>
                    <a:pt x="149" y="105"/>
                    <a:pt x="136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5" y="110"/>
                    <a:pt x="130" y="113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16" y="123"/>
                    <a:pt x="124" y="120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6" y="121"/>
                    <a:pt x="112" y="130"/>
                    <a:pt x="107" y="130"/>
                  </a:cubicBezTo>
                  <a:cubicBezTo>
                    <a:pt x="106" y="129"/>
                    <a:pt x="96" y="130"/>
                    <a:pt x="104" y="129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33"/>
                    <a:pt x="100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59" y="128"/>
                    <a:pt x="60" y="130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4" y="126"/>
                    <a:pt x="42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0" y="120"/>
                    <a:pt x="27" y="119"/>
                    <a:pt x="21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22" y="119"/>
                    <a:pt x="12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1" y="91"/>
                    <a:pt x="3" y="95"/>
                    <a:pt x="2" y="90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91"/>
                    <a:pt x="3" y="78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67"/>
                    <a:pt x="5" y="72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9" y="58"/>
                    <a:pt x="23" y="63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43" y="46"/>
                    <a:pt x="33" y="52"/>
                    <a:pt x="36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0"/>
                    <a:pt x="44" y="50"/>
                    <a:pt x="49" y="50"/>
                  </a:cubicBezTo>
                  <a:cubicBezTo>
                    <a:pt x="59" y="51"/>
                    <a:pt x="70" y="54"/>
                    <a:pt x="77" y="53"/>
                  </a:cubicBezTo>
                  <a:cubicBezTo>
                    <a:pt x="81" y="54"/>
                    <a:pt x="79" y="52"/>
                    <a:pt x="88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3" y="62"/>
                    <a:pt x="102" y="65"/>
                    <a:pt x="106" y="68"/>
                  </a:cubicBezTo>
                  <a:cubicBezTo>
                    <a:pt x="101" y="67"/>
                    <a:pt x="112" y="69"/>
                    <a:pt x="114" y="70"/>
                  </a:cubicBezTo>
                  <a:cubicBezTo>
                    <a:pt x="113" y="70"/>
                    <a:pt x="121" y="69"/>
                    <a:pt x="124" y="69"/>
                  </a:cubicBezTo>
                  <a:cubicBezTo>
                    <a:pt x="117" y="71"/>
                    <a:pt x="126" y="64"/>
                    <a:pt x="127" y="62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9" y="65"/>
                    <a:pt x="126" y="50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15" y="63"/>
                    <a:pt x="109" y="58"/>
                    <a:pt x="104" y="55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47"/>
                    <a:pt x="97" y="56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4"/>
                    <a:pt x="93" y="34"/>
                    <a:pt x="92" y="30"/>
                  </a:cubicBezTo>
                  <a:cubicBezTo>
                    <a:pt x="93" y="25"/>
                    <a:pt x="89" y="29"/>
                    <a:pt x="95" y="17"/>
                  </a:cubicBezTo>
                  <a:cubicBezTo>
                    <a:pt x="98" y="15"/>
                    <a:pt x="105" y="13"/>
                    <a:pt x="106" y="12"/>
                  </a:cubicBezTo>
                  <a:cubicBezTo>
                    <a:pt x="110" y="6"/>
                    <a:pt x="118" y="0"/>
                    <a:pt x="123" y="1"/>
                  </a:cubicBezTo>
                  <a:cubicBezTo>
                    <a:pt x="127" y="1"/>
                    <a:pt x="129" y="1"/>
                    <a:pt x="130" y="1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4911">
              <a:extLst>
                <a:ext uri="{FF2B5EF4-FFF2-40B4-BE49-F238E27FC236}">
                  <a16:creationId xmlns:a16="http://schemas.microsoft.com/office/drawing/2014/main" id="{961C05FD-8C38-4B2D-B564-1EFDF662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053"/>
              <a:ext cx="632" cy="499"/>
            </a:xfrm>
            <a:custGeom>
              <a:avLst/>
              <a:gdLst>
                <a:gd name="T0" fmla="*/ 1591 w 253"/>
                <a:gd name="T1" fmla="*/ 547 h 187"/>
                <a:gd name="T2" fmla="*/ 1529 w 253"/>
                <a:gd name="T3" fmla="*/ 763 h 187"/>
                <a:gd name="T4" fmla="*/ 1809 w 253"/>
                <a:gd name="T5" fmla="*/ 763 h 187"/>
                <a:gd name="T6" fmla="*/ 2228 w 253"/>
                <a:gd name="T7" fmla="*/ 1046 h 187"/>
                <a:gd name="T8" fmla="*/ 1966 w 253"/>
                <a:gd name="T9" fmla="*/ 1574 h 187"/>
                <a:gd name="T10" fmla="*/ 1199 w 253"/>
                <a:gd name="T11" fmla="*/ 1332 h 187"/>
                <a:gd name="T12" fmla="*/ 667 w 253"/>
                <a:gd name="T13" fmla="*/ 1217 h 187"/>
                <a:gd name="T14" fmla="*/ 575 w 253"/>
                <a:gd name="T15" fmla="*/ 1388 h 187"/>
                <a:gd name="T16" fmla="*/ 325 w 253"/>
                <a:gd name="T17" fmla="*/ 1558 h 187"/>
                <a:gd name="T18" fmla="*/ 312 w 253"/>
                <a:gd name="T19" fmla="*/ 1729 h 187"/>
                <a:gd name="T20" fmla="*/ 375 w 253"/>
                <a:gd name="T21" fmla="*/ 1879 h 187"/>
                <a:gd name="T22" fmla="*/ 1167 w 253"/>
                <a:gd name="T23" fmla="*/ 1993 h 187"/>
                <a:gd name="T24" fmla="*/ 1249 w 253"/>
                <a:gd name="T25" fmla="*/ 2073 h 187"/>
                <a:gd name="T26" fmla="*/ 1634 w 253"/>
                <a:gd name="T27" fmla="*/ 1937 h 187"/>
                <a:gd name="T28" fmla="*/ 1791 w 253"/>
                <a:gd name="T29" fmla="*/ 1980 h 187"/>
                <a:gd name="T30" fmla="*/ 1933 w 253"/>
                <a:gd name="T31" fmla="*/ 1823 h 187"/>
                <a:gd name="T32" fmla="*/ 2466 w 253"/>
                <a:gd name="T33" fmla="*/ 1686 h 187"/>
                <a:gd name="T34" fmla="*/ 2695 w 253"/>
                <a:gd name="T35" fmla="*/ 1460 h 187"/>
                <a:gd name="T36" fmla="*/ 3008 w 253"/>
                <a:gd name="T37" fmla="*/ 1460 h 187"/>
                <a:gd name="T38" fmla="*/ 3133 w 253"/>
                <a:gd name="T39" fmla="*/ 1481 h 187"/>
                <a:gd name="T40" fmla="*/ 3257 w 253"/>
                <a:gd name="T41" fmla="*/ 1596 h 187"/>
                <a:gd name="T42" fmla="*/ 3912 w 253"/>
                <a:gd name="T43" fmla="*/ 2207 h 187"/>
                <a:gd name="T44" fmla="*/ 2840 w 253"/>
                <a:gd name="T45" fmla="*/ 3005 h 187"/>
                <a:gd name="T46" fmla="*/ 2870 w 253"/>
                <a:gd name="T47" fmla="*/ 2927 h 187"/>
                <a:gd name="T48" fmla="*/ 2745 w 253"/>
                <a:gd name="T49" fmla="*/ 3248 h 187"/>
                <a:gd name="T50" fmla="*/ 2808 w 253"/>
                <a:gd name="T51" fmla="*/ 2834 h 187"/>
                <a:gd name="T52" fmla="*/ 3008 w 253"/>
                <a:gd name="T53" fmla="*/ 2791 h 187"/>
                <a:gd name="T54" fmla="*/ 3525 w 253"/>
                <a:gd name="T55" fmla="*/ 1993 h 187"/>
                <a:gd name="T56" fmla="*/ 3153 w 253"/>
                <a:gd name="T57" fmla="*/ 2095 h 187"/>
                <a:gd name="T58" fmla="*/ 3058 w 253"/>
                <a:gd name="T59" fmla="*/ 1980 h 187"/>
                <a:gd name="T60" fmla="*/ 2728 w 253"/>
                <a:gd name="T61" fmla="*/ 1809 h 187"/>
                <a:gd name="T62" fmla="*/ 2790 w 253"/>
                <a:gd name="T63" fmla="*/ 1745 h 187"/>
                <a:gd name="T64" fmla="*/ 2091 w 253"/>
                <a:gd name="T65" fmla="*/ 2108 h 187"/>
                <a:gd name="T66" fmla="*/ 2071 w 253"/>
                <a:gd name="T67" fmla="*/ 2151 h 187"/>
                <a:gd name="T68" fmla="*/ 1884 w 253"/>
                <a:gd name="T69" fmla="*/ 2300 h 187"/>
                <a:gd name="T70" fmla="*/ 1499 w 253"/>
                <a:gd name="T71" fmla="*/ 2471 h 187"/>
                <a:gd name="T72" fmla="*/ 1324 w 253"/>
                <a:gd name="T73" fmla="*/ 2527 h 187"/>
                <a:gd name="T74" fmla="*/ 762 w 253"/>
                <a:gd name="T75" fmla="*/ 2394 h 187"/>
                <a:gd name="T76" fmla="*/ 654 w 253"/>
                <a:gd name="T77" fmla="*/ 2378 h 187"/>
                <a:gd name="T78" fmla="*/ 280 w 253"/>
                <a:gd name="T79" fmla="*/ 2223 h 187"/>
                <a:gd name="T80" fmla="*/ 155 w 253"/>
                <a:gd name="T81" fmla="*/ 2073 h 187"/>
                <a:gd name="T82" fmla="*/ 42 w 253"/>
                <a:gd name="T83" fmla="*/ 1502 h 187"/>
                <a:gd name="T84" fmla="*/ 137 w 253"/>
                <a:gd name="T85" fmla="*/ 1332 h 187"/>
                <a:gd name="T86" fmla="*/ 217 w 253"/>
                <a:gd name="T87" fmla="*/ 1233 h 187"/>
                <a:gd name="T88" fmla="*/ 437 w 253"/>
                <a:gd name="T89" fmla="*/ 1046 h 187"/>
                <a:gd name="T90" fmla="*/ 575 w 253"/>
                <a:gd name="T91" fmla="*/ 947 h 187"/>
                <a:gd name="T92" fmla="*/ 1466 w 253"/>
                <a:gd name="T93" fmla="*/ 1105 h 187"/>
                <a:gd name="T94" fmla="*/ 1996 w 253"/>
                <a:gd name="T95" fmla="*/ 1161 h 187"/>
                <a:gd name="T96" fmla="*/ 2028 w 253"/>
                <a:gd name="T97" fmla="*/ 1332 h 187"/>
                <a:gd name="T98" fmla="*/ 1466 w 253"/>
                <a:gd name="T99" fmla="*/ 947 h 187"/>
                <a:gd name="T100" fmla="*/ 1404 w 253"/>
                <a:gd name="T101" fmla="*/ 833 h 187"/>
                <a:gd name="T102" fmla="*/ 1654 w 253"/>
                <a:gd name="T103" fmla="*/ 227 h 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187">
                  <a:moveTo>
                    <a:pt x="130" y="1"/>
                  </a:moveTo>
                  <a:cubicBezTo>
                    <a:pt x="130" y="2"/>
                    <a:pt x="128" y="3"/>
                    <a:pt x="123" y="5"/>
                  </a:cubicBezTo>
                  <a:cubicBezTo>
                    <a:pt x="118" y="5"/>
                    <a:pt x="117" y="9"/>
                    <a:pt x="111" y="17"/>
                  </a:cubicBezTo>
                  <a:cubicBezTo>
                    <a:pt x="107" y="22"/>
                    <a:pt x="103" y="22"/>
                    <a:pt x="99" y="25"/>
                  </a:cubicBezTo>
                  <a:cubicBezTo>
                    <a:pt x="103" y="19"/>
                    <a:pt x="101" y="28"/>
                    <a:pt x="102" y="29"/>
                  </a:cubicBezTo>
                  <a:cubicBezTo>
                    <a:pt x="103" y="30"/>
                    <a:pt x="103" y="36"/>
                    <a:pt x="102" y="39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5" y="34"/>
                    <a:pt x="100" y="42"/>
                    <a:pt x="98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3" y="43"/>
                    <a:pt x="129" y="48"/>
                    <a:pt x="135" y="5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63"/>
                    <a:pt x="139" y="66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4" y="75"/>
                    <a:pt x="138" y="74"/>
                    <a:pt x="126" y="83"/>
                  </a:cubicBezTo>
                  <a:cubicBezTo>
                    <a:pt x="121" y="84"/>
                    <a:pt x="121" y="85"/>
                    <a:pt x="111" y="85"/>
                  </a:cubicBezTo>
                  <a:cubicBezTo>
                    <a:pt x="106" y="83"/>
                    <a:pt x="106" y="87"/>
                    <a:pt x="95" y="79"/>
                  </a:cubicBezTo>
                  <a:cubicBezTo>
                    <a:pt x="93" y="77"/>
                    <a:pt x="87" y="71"/>
                    <a:pt x="87" y="72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5" y="70"/>
                    <a:pt x="78" y="70"/>
                    <a:pt x="77" y="70"/>
                  </a:cubicBezTo>
                  <a:cubicBezTo>
                    <a:pt x="66" y="70"/>
                    <a:pt x="58" y="68"/>
                    <a:pt x="47" y="68"/>
                  </a:cubicBezTo>
                  <a:cubicBezTo>
                    <a:pt x="47" y="68"/>
                    <a:pt x="43" y="68"/>
                    <a:pt x="41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9" y="66"/>
                    <a:pt x="29" y="72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8" y="81"/>
                    <a:pt x="31" y="77"/>
                    <a:pt x="27" y="79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9" y="75"/>
                    <a:pt x="23" y="80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76"/>
                    <a:pt x="23" y="98"/>
                    <a:pt x="20" y="91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9" y="102"/>
                    <a:pt x="19" y="96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31" y="101"/>
                    <a:pt x="38" y="103"/>
                    <a:pt x="43" y="105"/>
                  </a:cubicBezTo>
                  <a:cubicBezTo>
                    <a:pt x="39" y="112"/>
                    <a:pt x="63" y="100"/>
                    <a:pt x="75" y="105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73" y="110"/>
                    <a:pt x="84" y="109"/>
                    <a:pt x="80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104" y="100"/>
                    <a:pt x="100" y="103"/>
                    <a:pt x="105" y="102"/>
                  </a:cubicBezTo>
                  <a:cubicBezTo>
                    <a:pt x="110" y="103"/>
                    <a:pt x="114" y="102"/>
                    <a:pt x="120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18" y="103"/>
                    <a:pt x="127" y="99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2" y="91"/>
                    <a:pt x="127" y="94"/>
                    <a:pt x="128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8" y="90"/>
                    <a:pt x="160" y="85"/>
                    <a:pt x="158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81" y="74"/>
                    <a:pt x="170" y="78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83" y="78"/>
                    <a:pt x="184" y="78"/>
                    <a:pt x="190" y="77"/>
                  </a:cubicBezTo>
                  <a:cubicBezTo>
                    <a:pt x="193" y="77"/>
                    <a:pt x="193" y="77"/>
                    <a:pt x="193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8" y="77"/>
                    <a:pt x="189" y="75"/>
                    <a:pt x="201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03" y="83"/>
                    <a:pt x="210" y="85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30" y="86"/>
                    <a:pt x="228" y="89"/>
                    <a:pt x="234" y="91"/>
                  </a:cubicBezTo>
                  <a:cubicBezTo>
                    <a:pt x="243" y="99"/>
                    <a:pt x="241" y="100"/>
                    <a:pt x="245" y="104"/>
                  </a:cubicBezTo>
                  <a:cubicBezTo>
                    <a:pt x="247" y="109"/>
                    <a:pt x="249" y="112"/>
                    <a:pt x="251" y="116"/>
                  </a:cubicBezTo>
                  <a:cubicBezTo>
                    <a:pt x="253" y="130"/>
                    <a:pt x="252" y="124"/>
                    <a:pt x="251" y="135"/>
                  </a:cubicBezTo>
                  <a:cubicBezTo>
                    <a:pt x="247" y="143"/>
                    <a:pt x="243" y="151"/>
                    <a:pt x="239" y="157"/>
                  </a:cubicBezTo>
                  <a:cubicBezTo>
                    <a:pt x="209" y="163"/>
                    <a:pt x="212" y="149"/>
                    <a:pt x="197" y="157"/>
                  </a:cubicBezTo>
                  <a:cubicBezTo>
                    <a:pt x="194" y="159"/>
                    <a:pt x="188" y="158"/>
                    <a:pt x="186" y="158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76" y="161"/>
                    <a:pt x="185" y="153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3" y="159"/>
                    <a:pt x="181" y="169"/>
                    <a:pt x="182" y="165"/>
                  </a:cubicBezTo>
                  <a:cubicBezTo>
                    <a:pt x="193" y="178"/>
                    <a:pt x="199" y="185"/>
                    <a:pt x="198" y="186"/>
                  </a:cubicBezTo>
                  <a:cubicBezTo>
                    <a:pt x="197" y="187"/>
                    <a:pt x="189" y="181"/>
                    <a:pt x="176" y="171"/>
                  </a:cubicBezTo>
                  <a:cubicBezTo>
                    <a:pt x="171" y="161"/>
                    <a:pt x="176" y="160"/>
                    <a:pt x="175" y="154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4" y="153"/>
                    <a:pt x="184" y="145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91" y="148"/>
                    <a:pt x="190" y="149"/>
                    <a:pt x="193" y="147"/>
                  </a:cubicBezTo>
                  <a:cubicBezTo>
                    <a:pt x="199" y="140"/>
                    <a:pt x="233" y="144"/>
                    <a:pt x="227" y="151"/>
                  </a:cubicBezTo>
                  <a:cubicBezTo>
                    <a:pt x="231" y="143"/>
                    <a:pt x="234" y="137"/>
                    <a:pt x="237" y="129"/>
                  </a:cubicBezTo>
                  <a:cubicBezTo>
                    <a:pt x="237" y="132"/>
                    <a:pt x="236" y="118"/>
                    <a:pt x="238" y="124"/>
                  </a:cubicBezTo>
                  <a:cubicBezTo>
                    <a:pt x="236" y="120"/>
                    <a:pt x="233" y="116"/>
                    <a:pt x="231" y="113"/>
                  </a:cubicBezTo>
                  <a:cubicBezTo>
                    <a:pt x="230" y="111"/>
                    <a:pt x="224" y="103"/>
                    <a:pt x="226" y="105"/>
                  </a:cubicBezTo>
                  <a:cubicBezTo>
                    <a:pt x="224" y="104"/>
                    <a:pt x="214" y="109"/>
                    <a:pt x="217" y="112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5" y="111"/>
                    <a:pt x="212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202" y="105"/>
                    <a:pt x="194" y="103"/>
                    <a:pt x="197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87" y="106"/>
                    <a:pt x="178" y="95"/>
                    <a:pt x="175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5" y="93"/>
                    <a:pt x="164" y="98"/>
                    <a:pt x="179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49" y="110"/>
                    <a:pt x="149" y="105"/>
                    <a:pt x="136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5" y="110"/>
                    <a:pt x="130" y="113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16" y="123"/>
                    <a:pt x="124" y="120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6" y="121"/>
                    <a:pt x="112" y="130"/>
                    <a:pt x="107" y="130"/>
                  </a:cubicBezTo>
                  <a:cubicBezTo>
                    <a:pt x="106" y="129"/>
                    <a:pt x="96" y="130"/>
                    <a:pt x="104" y="129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33"/>
                    <a:pt x="100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59" y="128"/>
                    <a:pt x="60" y="130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4" y="126"/>
                    <a:pt x="42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0" y="120"/>
                    <a:pt x="27" y="119"/>
                    <a:pt x="21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22" y="119"/>
                    <a:pt x="12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1" y="91"/>
                    <a:pt x="3" y="95"/>
                    <a:pt x="2" y="90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91"/>
                    <a:pt x="3" y="78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67"/>
                    <a:pt x="5" y="72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9" y="58"/>
                    <a:pt x="23" y="63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43" y="46"/>
                    <a:pt x="33" y="52"/>
                    <a:pt x="36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0"/>
                    <a:pt x="44" y="50"/>
                    <a:pt x="49" y="50"/>
                  </a:cubicBezTo>
                  <a:cubicBezTo>
                    <a:pt x="59" y="51"/>
                    <a:pt x="70" y="54"/>
                    <a:pt x="77" y="53"/>
                  </a:cubicBezTo>
                  <a:cubicBezTo>
                    <a:pt x="81" y="54"/>
                    <a:pt x="79" y="52"/>
                    <a:pt x="88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3" y="62"/>
                    <a:pt x="102" y="65"/>
                    <a:pt x="106" y="68"/>
                  </a:cubicBezTo>
                  <a:cubicBezTo>
                    <a:pt x="101" y="67"/>
                    <a:pt x="112" y="69"/>
                    <a:pt x="114" y="70"/>
                  </a:cubicBezTo>
                  <a:cubicBezTo>
                    <a:pt x="113" y="70"/>
                    <a:pt x="121" y="69"/>
                    <a:pt x="124" y="69"/>
                  </a:cubicBezTo>
                  <a:cubicBezTo>
                    <a:pt x="117" y="71"/>
                    <a:pt x="126" y="64"/>
                    <a:pt x="127" y="62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9" y="65"/>
                    <a:pt x="126" y="50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15" y="63"/>
                    <a:pt x="109" y="58"/>
                    <a:pt x="104" y="55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47"/>
                    <a:pt x="97" y="56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4"/>
                    <a:pt x="93" y="34"/>
                    <a:pt x="92" y="30"/>
                  </a:cubicBezTo>
                  <a:cubicBezTo>
                    <a:pt x="93" y="25"/>
                    <a:pt x="89" y="29"/>
                    <a:pt x="95" y="17"/>
                  </a:cubicBezTo>
                  <a:cubicBezTo>
                    <a:pt x="98" y="15"/>
                    <a:pt x="105" y="13"/>
                    <a:pt x="106" y="12"/>
                  </a:cubicBezTo>
                  <a:cubicBezTo>
                    <a:pt x="110" y="6"/>
                    <a:pt x="118" y="0"/>
                    <a:pt x="123" y="1"/>
                  </a:cubicBezTo>
                  <a:cubicBezTo>
                    <a:pt x="127" y="1"/>
                    <a:pt x="129" y="1"/>
                    <a:pt x="130" y="1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4912">
              <a:extLst>
                <a:ext uri="{FF2B5EF4-FFF2-40B4-BE49-F238E27FC236}">
                  <a16:creationId xmlns:a16="http://schemas.microsoft.com/office/drawing/2014/main" id="{11DD88BA-DB4F-4ED0-A009-9CF948461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1403"/>
              <a:ext cx="385" cy="437"/>
            </a:xfrm>
            <a:custGeom>
              <a:avLst/>
              <a:gdLst>
                <a:gd name="T0" fmla="*/ 2000 w 154"/>
                <a:gd name="T1" fmla="*/ 2912 h 164"/>
                <a:gd name="T2" fmla="*/ 1563 w 154"/>
                <a:gd name="T3" fmla="*/ 2571 h 164"/>
                <a:gd name="T4" fmla="*/ 1458 w 154"/>
                <a:gd name="T5" fmla="*/ 2308 h 164"/>
                <a:gd name="T6" fmla="*/ 1375 w 154"/>
                <a:gd name="T7" fmla="*/ 2193 h 164"/>
                <a:gd name="T8" fmla="*/ 2113 w 154"/>
                <a:gd name="T9" fmla="*/ 1327 h 164"/>
                <a:gd name="T10" fmla="*/ 2300 w 154"/>
                <a:gd name="T11" fmla="*/ 1114 h 164"/>
                <a:gd name="T12" fmla="*/ 2313 w 154"/>
                <a:gd name="T13" fmla="*/ 1100 h 164"/>
                <a:gd name="T14" fmla="*/ 2345 w 154"/>
                <a:gd name="T15" fmla="*/ 887 h 164"/>
                <a:gd name="T16" fmla="*/ 2300 w 154"/>
                <a:gd name="T17" fmla="*/ 703 h 164"/>
                <a:gd name="T18" fmla="*/ 2270 w 154"/>
                <a:gd name="T19" fmla="*/ 682 h 164"/>
                <a:gd name="T20" fmla="*/ 1770 w 154"/>
                <a:gd name="T21" fmla="*/ 205 h 164"/>
                <a:gd name="T22" fmla="*/ 958 w 154"/>
                <a:gd name="T23" fmla="*/ 149 h 164"/>
                <a:gd name="T24" fmla="*/ 658 w 154"/>
                <a:gd name="T25" fmla="*/ 0 h 164"/>
                <a:gd name="T26" fmla="*/ 550 w 154"/>
                <a:gd name="T27" fmla="*/ 0 h 164"/>
                <a:gd name="T28" fmla="*/ 458 w 154"/>
                <a:gd name="T29" fmla="*/ 35 h 164"/>
                <a:gd name="T30" fmla="*/ 270 w 154"/>
                <a:gd name="T31" fmla="*/ 77 h 164"/>
                <a:gd name="T32" fmla="*/ 145 w 154"/>
                <a:gd name="T33" fmla="*/ 149 h 164"/>
                <a:gd name="T34" fmla="*/ 125 w 154"/>
                <a:gd name="T35" fmla="*/ 192 h 164"/>
                <a:gd name="T36" fmla="*/ 33 w 154"/>
                <a:gd name="T37" fmla="*/ 341 h 164"/>
                <a:gd name="T38" fmla="*/ 33 w 154"/>
                <a:gd name="T39" fmla="*/ 533 h 164"/>
                <a:gd name="T40" fmla="*/ 95 w 154"/>
                <a:gd name="T41" fmla="*/ 682 h 164"/>
                <a:gd name="T42" fmla="*/ 250 w 154"/>
                <a:gd name="T43" fmla="*/ 815 h 164"/>
                <a:gd name="T44" fmla="*/ 283 w 154"/>
                <a:gd name="T45" fmla="*/ 815 h 164"/>
                <a:gd name="T46" fmla="*/ 425 w 154"/>
                <a:gd name="T47" fmla="*/ 794 h 164"/>
                <a:gd name="T48" fmla="*/ 300 w 154"/>
                <a:gd name="T49" fmla="*/ 874 h 164"/>
                <a:gd name="T50" fmla="*/ 220 w 154"/>
                <a:gd name="T51" fmla="*/ 965 h 164"/>
                <a:gd name="T52" fmla="*/ 220 w 154"/>
                <a:gd name="T53" fmla="*/ 986 h 164"/>
                <a:gd name="T54" fmla="*/ 188 w 154"/>
                <a:gd name="T55" fmla="*/ 1172 h 164"/>
                <a:gd name="T56" fmla="*/ 250 w 154"/>
                <a:gd name="T57" fmla="*/ 1327 h 164"/>
                <a:gd name="T58" fmla="*/ 300 w 154"/>
                <a:gd name="T59" fmla="*/ 1327 h 164"/>
                <a:gd name="T60" fmla="*/ 783 w 154"/>
                <a:gd name="T61" fmla="*/ 1306 h 164"/>
                <a:gd name="T62" fmla="*/ 658 w 154"/>
                <a:gd name="T63" fmla="*/ 1556 h 164"/>
                <a:gd name="T64" fmla="*/ 770 w 154"/>
                <a:gd name="T65" fmla="*/ 1604 h 164"/>
                <a:gd name="T66" fmla="*/ 925 w 154"/>
                <a:gd name="T67" fmla="*/ 1228 h 164"/>
                <a:gd name="T68" fmla="*/ 845 w 154"/>
                <a:gd name="T69" fmla="*/ 1135 h 164"/>
                <a:gd name="T70" fmla="*/ 938 w 154"/>
                <a:gd name="T71" fmla="*/ 965 h 164"/>
                <a:gd name="T72" fmla="*/ 938 w 154"/>
                <a:gd name="T73" fmla="*/ 930 h 164"/>
                <a:gd name="T74" fmla="*/ 895 w 154"/>
                <a:gd name="T75" fmla="*/ 512 h 164"/>
                <a:gd name="T76" fmla="*/ 1033 w 154"/>
                <a:gd name="T77" fmla="*/ 490 h 164"/>
                <a:gd name="T78" fmla="*/ 1438 w 154"/>
                <a:gd name="T79" fmla="*/ 512 h 164"/>
                <a:gd name="T80" fmla="*/ 1688 w 154"/>
                <a:gd name="T81" fmla="*/ 773 h 164"/>
                <a:gd name="T82" fmla="*/ 1738 w 154"/>
                <a:gd name="T83" fmla="*/ 1002 h 164"/>
                <a:gd name="T84" fmla="*/ 1645 w 154"/>
                <a:gd name="T85" fmla="*/ 1284 h 164"/>
                <a:gd name="T86" fmla="*/ 1550 w 154"/>
                <a:gd name="T87" fmla="*/ 1442 h 164"/>
                <a:gd name="T88" fmla="*/ 1175 w 154"/>
                <a:gd name="T89" fmla="*/ 1740 h 164"/>
                <a:gd name="T90" fmla="*/ 1125 w 154"/>
                <a:gd name="T91" fmla="*/ 1873 h 164"/>
                <a:gd name="T92" fmla="*/ 1145 w 154"/>
                <a:gd name="T93" fmla="*/ 2193 h 164"/>
                <a:gd name="T94" fmla="*/ 1145 w 154"/>
                <a:gd name="T95" fmla="*/ 2273 h 164"/>
                <a:gd name="T96" fmla="*/ 1188 w 154"/>
                <a:gd name="T97" fmla="*/ 2385 h 164"/>
                <a:gd name="T98" fmla="*/ 1313 w 154"/>
                <a:gd name="T99" fmla="*/ 2499 h 164"/>
                <a:gd name="T100" fmla="*/ 1395 w 154"/>
                <a:gd name="T101" fmla="*/ 2683 h 164"/>
                <a:gd name="T102" fmla="*/ 1938 w 154"/>
                <a:gd name="T103" fmla="*/ 3067 h 164"/>
                <a:gd name="T104" fmla="*/ 2375 w 154"/>
                <a:gd name="T105" fmla="*/ 2742 h 164"/>
                <a:gd name="T106" fmla="*/ 563 w 154"/>
                <a:gd name="T107" fmla="*/ 362 h 164"/>
                <a:gd name="T108" fmla="*/ 688 w 154"/>
                <a:gd name="T109" fmla="*/ 397 h 164"/>
                <a:gd name="T110" fmla="*/ 708 w 154"/>
                <a:gd name="T111" fmla="*/ 773 h 164"/>
                <a:gd name="T112" fmla="*/ 595 w 154"/>
                <a:gd name="T113" fmla="*/ 759 h 164"/>
                <a:gd name="T114" fmla="*/ 708 w 154"/>
                <a:gd name="T115" fmla="*/ 759 h 164"/>
                <a:gd name="T116" fmla="*/ 470 w 154"/>
                <a:gd name="T117" fmla="*/ 1156 h 164"/>
                <a:gd name="T118" fmla="*/ 408 w 154"/>
                <a:gd name="T119" fmla="*/ 1100 h 164"/>
                <a:gd name="T120" fmla="*/ 533 w 154"/>
                <a:gd name="T121" fmla="*/ 1045 h 164"/>
                <a:gd name="T122" fmla="*/ 658 w 154"/>
                <a:gd name="T123" fmla="*/ 1058 h 164"/>
                <a:gd name="T124" fmla="*/ 783 w 154"/>
                <a:gd name="T125" fmla="*/ 1079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4" h="164">
                  <a:moveTo>
                    <a:pt x="136" y="155"/>
                  </a:moveTo>
                  <a:cubicBezTo>
                    <a:pt x="131" y="156"/>
                    <a:pt x="131" y="156"/>
                    <a:pt x="131" y="156"/>
                  </a:cubicBezTo>
                  <a:cubicBezTo>
                    <a:pt x="130" y="155"/>
                    <a:pt x="128" y="154"/>
                    <a:pt x="128" y="154"/>
                  </a:cubicBezTo>
                  <a:cubicBezTo>
                    <a:pt x="124" y="151"/>
                    <a:pt x="121" y="150"/>
                    <a:pt x="117" y="147"/>
                  </a:cubicBezTo>
                  <a:cubicBezTo>
                    <a:pt x="114" y="144"/>
                    <a:pt x="109" y="141"/>
                    <a:pt x="104" y="138"/>
                  </a:cubicBezTo>
                  <a:cubicBezTo>
                    <a:pt x="104" y="138"/>
                    <a:pt x="102" y="137"/>
                    <a:pt x="100" y="136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2" y="121"/>
                    <a:pt x="94" y="124"/>
                    <a:pt x="93" y="122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89" y="103"/>
                    <a:pt x="88" y="101"/>
                  </a:cubicBezTo>
                  <a:cubicBezTo>
                    <a:pt x="95" y="94"/>
                    <a:pt x="113" y="89"/>
                    <a:pt x="125" y="81"/>
                  </a:cubicBezTo>
                  <a:cubicBezTo>
                    <a:pt x="133" y="74"/>
                    <a:pt x="131" y="74"/>
                    <a:pt x="135" y="70"/>
                  </a:cubicBezTo>
                  <a:cubicBezTo>
                    <a:pt x="134" y="71"/>
                    <a:pt x="141" y="66"/>
                    <a:pt x="143" y="65"/>
                  </a:cubicBezTo>
                  <a:cubicBezTo>
                    <a:pt x="143" y="65"/>
                    <a:pt x="143" y="65"/>
                    <a:pt x="143" y="65"/>
                  </a:cubicBezTo>
                  <a:cubicBezTo>
                    <a:pt x="145" y="62"/>
                    <a:pt x="139" y="71"/>
                    <a:pt x="147" y="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8"/>
                    <a:pt x="147" y="58"/>
                    <a:pt x="147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44" y="29"/>
                    <a:pt x="148" y="41"/>
                    <a:pt x="147" y="37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1" y="23"/>
                    <a:pt x="126" y="18"/>
                    <a:pt x="113" y="11"/>
                  </a:cubicBezTo>
                  <a:cubicBezTo>
                    <a:pt x="105" y="9"/>
                    <a:pt x="90" y="7"/>
                    <a:pt x="85" y="7"/>
                  </a:cubicBezTo>
                  <a:cubicBezTo>
                    <a:pt x="79" y="7"/>
                    <a:pt x="80" y="5"/>
                    <a:pt x="68" y="6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8" y="6"/>
                    <a:pt x="52" y="3"/>
                    <a:pt x="48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29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6" y="3"/>
                    <a:pt x="25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3" y="12"/>
                    <a:pt x="12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38"/>
                    <a:pt x="2" y="24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0"/>
                    <a:pt x="0" y="34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6" y="42"/>
                    <a:pt x="26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0" y="56"/>
                    <a:pt x="15" y="49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8" y="55"/>
                    <a:pt x="17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40" y="72"/>
                    <a:pt x="39" y="69"/>
                    <a:pt x="45" y="67"/>
                  </a:cubicBezTo>
                  <a:cubicBezTo>
                    <a:pt x="45" y="67"/>
                    <a:pt x="49" y="69"/>
                    <a:pt x="50" y="69"/>
                  </a:cubicBezTo>
                  <a:cubicBezTo>
                    <a:pt x="50" y="72"/>
                    <a:pt x="50" y="76"/>
                    <a:pt x="52" y="74"/>
                  </a:cubicBezTo>
                  <a:cubicBezTo>
                    <a:pt x="49" y="77"/>
                    <a:pt x="47" y="79"/>
                    <a:pt x="46" y="81"/>
                  </a:cubicBezTo>
                  <a:cubicBezTo>
                    <a:pt x="49" y="83"/>
                    <a:pt x="42" y="81"/>
                    <a:pt x="42" y="82"/>
                  </a:cubicBezTo>
                  <a:cubicBezTo>
                    <a:pt x="38" y="82"/>
                    <a:pt x="36" y="82"/>
                    <a:pt x="36" y="82"/>
                  </a:cubicBezTo>
                  <a:cubicBezTo>
                    <a:pt x="36" y="83"/>
                    <a:pt x="38" y="84"/>
                    <a:pt x="41" y="85"/>
                  </a:cubicBezTo>
                  <a:cubicBezTo>
                    <a:pt x="44" y="85"/>
                    <a:pt x="43" y="89"/>
                    <a:pt x="49" y="85"/>
                  </a:cubicBezTo>
                  <a:cubicBezTo>
                    <a:pt x="51" y="84"/>
                    <a:pt x="54" y="82"/>
                    <a:pt x="57" y="80"/>
                  </a:cubicBezTo>
                  <a:cubicBezTo>
                    <a:pt x="60" y="71"/>
                    <a:pt x="58" y="71"/>
                    <a:pt x="59" y="66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3"/>
                    <a:pt x="62" y="7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8"/>
                    <a:pt x="50" y="58"/>
                    <a:pt x="49" y="58"/>
                  </a:cubicBezTo>
                  <a:cubicBezTo>
                    <a:pt x="52" y="56"/>
                    <a:pt x="61" y="50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3"/>
                    <a:pt x="63" y="46"/>
                    <a:pt x="60" y="34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9" y="27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9" y="24"/>
                    <a:pt x="79" y="26"/>
                    <a:pt x="82" y="26"/>
                  </a:cubicBezTo>
                  <a:cubicBezTo>
                    <a:pt x="86" y="26"/>
                    <a:pt x="89" y="26"/>
                    <a:pt x="92" y="27"/>
                  </a:cubicBezTo>
                  <a:cubicBezTo>
                    <a:pt x="92" y="27"/>
                    <a:pt x="96" y="30"/>
                    <a:pt x="97" y="30"/>
                  </a:cubicBezTo>
                  <a:cubicBezTo>
                    <a:pt x="97" y="30"/>
                    <a:pt x="102" y="34"/>
                    <a:pt x="102" y="35"/>
                  </a:cubicBezTo>
                  <a:cubicBezTo>
                    <a:pt x="102" y="36"/>
                    <a:pt x="108" y="40"/>
                    <a:pt x="108" y="41"/>
                  </a:cubicBezTo>
                  <a:cubicBezTo>
                    <a:pt x="109" y="41"/>
                    <a:pt x="110" y="44"/>
                    <a:pt x="110" y="44"/>
                  </a:cubicBezTo>
                  <a:cubicBezTo>
                    <a:pt x="110" y="44"/>
                    <a:pt x="109" y="47"/>
                    <a:pt x="109" y="48"/>
                  </a:cubicBezTo>
                  <a:cubicBezTo>
                    <a:pt x="109" y="49"/>
                    <a:pt x="110" y="51"/>
                    <a:pt x="111" y="53"/>
                  </a:cubicBezTo>
                  <a:cubicBezTo>
                    <a:pt x="111" y="55"/>
                    <a:pt x="110" y="58"/>
                    <a:pt x="110" y="59"/>
                  </a:cubicBezTo>
                  <a:cubicBezTo>
                    <a:pt x="110" y="60"/>
                    <a:pt x="108" y="63"/>
                    <a:pt x="107" y="64"/>
                  </a:cubicBezTo>
                  <a:cubicBezTo>
                    <a:pt x="107" y="64"/>
                    <a:pt x="106" y="67"/>
                    <a:pt x="105" y="68"/>
                  </a:cubicBezTo>
                  <a:cubicBezTo>
                    <a:pt x="104" y="69"/>
                    <a:pt x="102" y="73"/>
                    <a:pt x="102" y="7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1" y="79"/>
                    <a:pt x="84" y="83"/>
                    <a:pt x="76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3" y="94"/>
                    <a:pt x="77" y="85"/>
                    <a:pt x="72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9"/>
                    <a:pt x="73" y="113"/>
                    <a:pt x="73" y="116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5" y="123"/>
                    <a:pt x="71" y="115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4" y="132"/>
                    <a:pt x="84" y="133"/>
                    <a:pt x="85" y="133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96" y="150"/>
                    <a:pt x="95" y="146"/>
                    <a:pt x="98" y="149"/>
                  </a:cubicBezTo>
                  <a:cubicBezTo>
                    <a:pt x="104" y="151"/>
                    <a:pt x="107" y="153"/>
                    <a:pt x="112" y="156"/>
                  </a:cubicBezTo>
                  <a:cubicBezTo>
                    <a:pt x="115" y="159"/>
                    <a:pt x="121" y="161"/>
                    <a:pt x="124" y="162"/>
                  </a:cubicBezTo>
                  <a:cubicBezTo>
                    <a:pt x="128" y="163"/>
                    <a:pt x="125" y="164"/>
                    <a:pt x="133" y="164"/>
                  </a:cubicBezTo>
                  <a:cubicBezTo>
                    <a:pt x="138" y="162"/>
                    <a:pt x="138" y="162"/>
                    <a:pt x="138" y="162"/>
                  </a:cubicBezTo>
                  <a:cubicBezTo>
                    <a:pt x="154" y="155"/>
                    <a:pt x="151" y="144"/>
                    <a:pt x="152" y="145"/>
                  </a:cubicBezTo>
                  <a:cubicBezTo>
                    <a:pt x="150" y="142"/>
                    <a:pt x="146" y="155"/>
                    <a:pt x="136" y="155"/>
                  </a:cubicBezTo>
                  <a:close/>
                  <a:moveTo>
                    <a:pt x="24" y="25"/>
                  </a:moveTo>
                  <a:cubicBezTo>
                    <a:pt x="25" y="31"/>
                    <a:pt x="4" y="23"/>
                    <a:pt x="36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3" y="20"/>
                    <a:pt x="44" y="21"/>
                  </a:cubicBezTo>
                  <a:cubicBezTo>
                    <a:pt x="37" y="23"/>
                    <a:pt x="30" y="24"/>
                    <a:pt x="24" y="25"/>
                  </a:cubicBezTo>
                  <a:close/>
                  <a:moveTo>
                    <a:pt x="45" y="40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8" y="40"/>
                    <a:pt x="40" y="40"/>
                    <a:pt x="38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1" y="39"/>
                    <a:pt x="44" y="38"/>
                  </a:cubicBezTo>
                  <a:lnTo>
                    <a:pt x="45" y="40"/>
                  </a:lnTo>
                  <a:close/>
                  <a:moveTo>
                    <a:pt x="49" y="58"/>
                  </a:moveTo>
                  <a:cubicBezTo>
                    <a:pt x="48" y="57"/>
                    <a:pt x="48" y="56"/>
                    <a:pt x="41" y="57"/>
                  </a:cubicBezTo>
                  <a:cubicBezTo>
                    <a:pt x="39" y="58"/>
                    <a:pt x="32" y="60"/>
                    <a:pt x="30" y="61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5"/>
                    <a:pt x="34" y="55"/>
                    <a:pt x="34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40" y="5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8"/>
                    <a:pt x="50" y="58"/>
                    <a:pt x="49" y="58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4913">
              <a:extLst>
                <a:ext uri="{FF2B5EF4-FFF2-40B4-BE49-F238E27FC236}">
                  <a16:creationId xmlns:a16="http://schemas.microsoft.com/office/drawing/2014/main" id="{9CF88ED5-5339-47CE-8B25-64E62586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57"/>
              <a:ext cx="153" cy="424"/>
            </a:xfrm>
            <a:custGeom>
              <a:avLst/>
              <a:gdLst>
                <a:gd name="T0" fmla="*/ 492 w 61"/>
                <a:gd name="T1" fmla="*/ 2368 h 159"/>
                <a:gd name="T2" fmla="*/ 334 w 61"/>
                <a:gd name="T3" fmla="*/ 2141 h 159"/>
                <a:gd name="T4" fmla="*/ 314 w 61"/>
                <a:gd name="T5" fmla="*/ 2104 h 159"/>
                <a:gd name="T6" fmla="*/ 396 w 61"/>
                <a:gd name="T7" fmla="*/ 1856 h 159"/>
                <a:gd name="T8" fmla="*/ 504 w 61"/>
                <a:gd name="T9" fmla="*/ 1843 h 159"/>
                <a:gd name="T10" fmla="*/ 617 w 61"/>
                <a:gd name="T11" fmla="*/ 1672 h 159"/>
                <a:gd name="T12" fmla="*/ 692 w 61"/>
                <a:gd name="T13" fmla="*/ 1933 h 159"/>
                <a:gd name="T14" fmla="*/ 680 w 61"/>
                <a:gd name="T15" fmla="*/ 1933 h 159"/>
                <a:gd name="T16" fmla="*/ 504 w 61"/>
                <a:gd name="T17" fmla="*/ 1899 h 159"/>
                <a:gd name="T18" fmla="*/ 396 w 61"/>
                <a:gd name="T19" fmla="*/ 1899 h 159"/>
                <a:gd name="T20" fmla="*/ 314 w 61"/>
                <a:gd name="T21" fmla="*/ 1899 h 159"/>
                <a:gd name="T22" fmla="*/ 208 w 61"/>
                <a:gd name="T23" fmla="*/ 1843 h 159"/>
                <a:gd name="T24" fmla="*/ 113 w 61"/>
                <a:gd name="T25" fmla="*/ 1741 h 159"/>
                <a:gd name="T26" fmla="*/ 63 w 61"/>
                <a:gd name="T27" fmla="*/ 1672 h 159"/>
                <a:gd name="T28" fmla="*/ 33 w 61"/>
                <a:gd name="T29" fmla="*/ 1480 h 159"/>
                <a:gd name="T30" fmla="*/ 83 w 61"/>
                <a:gd name="T31" fmla="*/ 1331 h 159"/>
                <a:gd name="T32" fmla="*/ 113 w 61"/>
                <a:gd name="T33" fmla="*/ 1272 h 159"/>
                <a:gd name="T34" fmla="*/ 63 w 61"/>
                <a:gd name="T35" fmla="*/ 989 h 159"/>
                <a:gd name="T36" fmla="*/ 50 w 61"/>
                <a:gd name="T37" fmla="*/ 909 h 159"/>
                <a:gd name="T38" fmla="*/ 63 w 61"/>
                <a:gd name="T39" fmla="*/ 739 h 159"/>
                <a:gd name="T40" fmla="*/ 125 w 61"/>
                <a:gd name="T41" fmla="*/ 627 h 159"/>
                <a:gd name="T42" fmla="*/ 176 w 61"/>
                <a:gd name="T43" fmla="*/ 547 h 159"/>
                <a:gd name="T44" fmla="*/ 283 w 61"/>
                <a:gd name="T45" fmla="*/ 491 h 159"/>
                <a:gd name="T46" fmla="*/ 396 w 61"/>
                <a:gd name="T47" fmla="*/ 491 h 159"/>
                <a:gd name="T48" fmla="*/ 441 w 61"/>
                <a:gd name="T49" fmla="*/ 491 h 159"/>
                <a:gd name="T50" fmla="*/ 409 w 61"/>
                <a:gd name="T51" fmla="*/ 491 h 159"/>
                <a:gd name="T52" fmla="*/ 647 w 61"/>
                <a:gd name="T53" fmla="*/ 320 h 159"/>
                <a:gd name="T54" fmla="*/ 680 w 61"/>
                <a:gd name="T55" fmla="*/ 307 h 159"/>
                <a:gd name="T56" fmla="*/ 630 w 61"/>
                <a:gd name="T57" fmla="*/ 435 h 159"/>
                <a:gd name="T58" fmla="*/ 617 w 61"/>
                <a:gd name="T59" fmla="*/ 264 h 159"/>
                <a:gd name="T60" fmla="*/ 376 w 61"/>
                <a:gd name="T61" fmla="*/ 192 h 159"/>
                <a:gd name="T62" fmla="*/ 617 w 61"/>
                <a:gd name="T63" fmla="*/ 21 h 159"/>
                <a:gd name="T64" fmla="*/ 818 w 61"/>
                <a:gd name="T65" fmla="*/ 285 h 159"/>
                <a:gd name="T66" fmla="*/ 850 w 61"/>
                <a:gd name="T67" fmla="*/ 376 h 159"/>
                <a:gd name="T68" fmla="*/ 805 w 61"/>
                <a:gd name="T69" fmla="*/ 512 h 159"/>
                <a:gd name="T70" fmla="*/ 755 w 61"/>
                <a:gd name="T71" fmla="*/ 568 h 159"/>
                <a:gd name="T72" fmla="*/ 301 w 61"/>
                <a:gd name="T73" fmla="*/ 909 h 159"/>
                <a:gd name="T74" fmla="*/ 283 w 61"/>
                <a:gd name="T75" fmla="*/ 931 h 159"/>
                <a:gd name="T76" fmla="*/ 301 w 61"/>
                <a:gd name="T77" fmla="*/ 776 h 159"/>
                <a:gd name="T78" fmla="*/ 364 w 61"/>
                <a:gd name="T79" fmla="*/ 968 h 159"/>
                <a:gd name="T80" fmla="*/ 409 w 61"/>
                <a:gd name="T81" fmla="*/ 1592 h 159"/>
                <a:gd name="T82" fmla="*/ 314 w 61"/>
                <a:gd name="T83" fmla="*/ 1557 h 159"/>
                <a:gd name="T84" fmla="*/ 314 w 61"/>
                <a:gd name="T85" fmla="*/ 1557 h 159"/>
                <a:gd name="T86" fmla="*/ 504 w 61"/>
                <a:gd name="T87" fmla="*/ 1557 h 159"/>
                <a:gd name="T88" fmla="*/ 584 w 61"/>
                <a:gd name="T89" fmla="*/ 1557 h 159"/>
                <a:gd name="T90" fmla="*/ 742 w 61"/>
                <a:gd name="T91" fmla="*/ 1592 h 159"/>
                <a:gd name="T92" fmla="*/ 755 w 61"/>
                <a:gd name="T93" fmla="*/ 1613 h 159"/>
                <a:gd name="T94" fmla="*/ 818 w 61"/>
                <a:gd name="T95" fmla="*/ 1912 h 159"/>
                <a:gd name="T96" fmla="*/ 567 w 61"/>
                <a:gd name="T97" fmla="*/ 2141 h 159"/>
                <a:gd name="T98" fmla="*/ 472 w 61"/>
                <a:gd name="T99" fmla="*/ 2184 h 159"/>
                <a:gd name="T100" fmla="*/ 554 w 61"/>
                <a:gd name="T101" fmla="*/ 1933 h 159"/>
                <a:gd name="T102" fmla="*/ 584 w 61"/>
                <a:gd name="T103" fmla="*/ 2027 h 159"/>
                <a:gd name="T104" fmla="*/ 900 w 61"/>
                <a:gd name="T105" fmla="*/ 2483 h 159"/>
                <a:gd name="T106" fmla="*/ 943 w 61"/>
                <a:gd name="T107" fmla="*/ 2696 h 159"/>
                <a:gd name="T108" fmla="*/ 913 w 61"/>
                <a:gd name="T109" fmla="*/ 2787 h 159"/>
                <a:gd name="T110" fmla="*/ 900 w 61"/>
                <a:gd name="T111" fmla="*/ 2824 h 159"/>
                <a:gd name="T112" fmla="*/ 647 w 61"/>
                <a:gd name="T113" fmla="*/ 2979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" h="159">
                  <a:moveTo>
                    <a:pt x="30" y="154"/>
                  </a:moveTo>
                  <a:cubicBezTo>
                    <a:pt x="27" y="151"/>
                    <a:pt x="56" y="150"/>
                    <a:pt x="44" y="135"/>
                  </a:cubicBezTo>
                  <a:cubicBezTo>
                    <a:pt x="44" y="136"/>
                    <a:pt x="36" y="128"/>
                    <a:pt x="31" y="12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3" y="117"/>
                    <a:pt x="24" y="117"/>
                    <a:pt x="23" y="115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2" y="105"/>
                    <a:pt x="15" y="123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7"/>
                    <a:pt x="39" y="92"/>
                    <a:pt x="32" y="97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5"/>
                    <a:pt x="49" y="116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6" y="101"/>
                    <a:pt x="33" y="100"/>
                    <a:pt x="34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6" y="94"/>
                    <a:pt x="16" y="99"/>
                    <a:pt x="13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0" y="68"/>
                    <a:pt x="3" y="83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8" y="62"/>
                    <a:pt x="7" y="69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53"/>
                    <a:pt x="7" y="5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2" y="57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30"/>
                    <a:pt x="24" y="22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0" y="28"/>
                    <a:pt x="26" y="26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2"/>
                    <a:pt x="36" y="21"/>
                    <a:pt x="39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4"/>
                    <a:pt x="38" y="29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20"/>
                    <a:pt x="38" y="14"/>
                    <a:pt x="38" y="15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6" y="11"/>
                    <a:pt x="26" y="10"/>
                    <a:pt x="24" y="10"/>
                  </a:cubicBezTo>
                  <a:cubicBezTo>
                    <a:pt x="15" y="8"/>
                    <a:pt x="14" y="6"/>
                    <a:pt x="13" y="4"/>
                  </a:cubicBezTo>
                  <a:cubicBezTo>
                    <a:pt x="13" y="3"/>
                    <a:pt x="19" y="3"/>
                    <a:pt x="23" y="3"/>
                  </a:cubicBezTo>
                  <a:cubicBezTo>
                    <a:pt x="28" y="3"/>
                    <a:pt x="26" y="0"/>
                    <a:pt x="39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7"/>
                    <a:pt x="46" y="3"/>
                    <a:pt x="51" y="11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14"/>
                    <a:pt x="50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6" y="32"/>
                    <a:pt x="42" y="35"/>
                    <a:pt x="39" y="37"/>
                  </a:cubicBezTo>
                  <a:cubicBezTo>
                    <a:pt x="39" y="42"/>
                    <a:pt x="9" y="43"/>
                    <a:pt x="23" y="43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33"/>
                    <a:pt x="19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6" y="59"/>
                    <a:pt x="24" y="57"/>
                    <a:pt x="25" y="60"/>
                  </a:cubicBezTo>
                  <a:cubicBezTo>
                    <a:pt x="29" y="64"/>
                    <a:pt x="17" y="95"/>
                    <a:pt x="21" y="79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3"/>
                    <a:pt x="33" y="88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2"/>
                    <a:pt x="32" y="81"/>
                    <a:pt x="36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3" y="71"/>
                    <a:pt x="54" y="102"/>
                    <a:pt x="53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36" y="115"/>
                    <a:pt x="40" y="111"/>
                    <a:pt x="36" y="113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9" y="90"/>
                    <a:pt x="33" y="108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7"/>
                    <a:pt x="40" y="112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8" y="120"/>
                    <a:pt x="50" y="120"/>
                    <a:pt x="57" y="13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1" y="137"/>
                    <a:pt x="58" y="149"/>
                    <a:pt x="58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42" y="159"/>
                    <a:pt x="44" y="156"/>
                    <a:pt x="41" y="157"/>
                  </a:cubicBezTo>
                  <a:cubicBezTo>
                    <a:pt x="34" y="156"/>
                    <a:pt x="30" y="155"/>
                    <a:pt x="30" y="154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4914">
              <a:extLst>
                <a:ext uri="{FF2B5EF4-FFF2-40B4-BE49-F238E27FC236}">
                  <a16:creationId xmlns:a16="http://schemas.microsoft.com/office/drawing/2014/main" id="{2E885DEE-423D-42B9-B966-66E1D1A7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57"/>
              <a:ext cx="153" cy="424"/>
            </a:xfrm>
            <a:custGeom>
              <a:avLst/>
              <a:gdLst>
                <a:gd name="T0" fmla="*/ 492 w 61"/>
                <a:gd name="T1" fmla="*/ 2368 h 159"/>
                <a:gd name="T2" fmla="*/ 334 w 61"/>
                <a:gd name="T3" fmla="*/ 2141 h 159"/>
                <a:gd name="T4" fmla="*/ 314 w 61"/>
                <a:gd name="T5" fmla="*/ 2104 h 159"/>
                <a:gd name="T6" fmla="*/ 396 w 61"/>
                <a:gd name="T7" fmla="*/ 1856 h 159"/>
                <a:gd name="T8" fmla="*/ 504 w 61"/>
                <a:gd name="T9" fmla="*/ 1843 h 159"/>
                <a:gd name="T10" fmla="*/ 617 w 61"/>
                <a:gd name="T11" fmla="*/ 1672 h 159"/>
                <a:gd name="T12" fmla="*/ 692 w 61"/>
                <a:gd name="T13" fmla="*/ 1933 h 159"/>
                <a:gd name="T14" fmla="*/ 680 w 61"/>
                <a:gd name="T15" fmla="*/ 1933 h 159"/>
                <a:gd name="T16" fmla="*/ 504 w 61"/>
                <a:gd name="T17" fmla="*/ 1899 h 159"/>
                <a:gd name="T18" fmla="*/ 396 w 61"/>
                <a:gd name="T19" fmla="*/ 1899 h 159"/>
                <a:gd name="T20" fmla="*/ 314 w 61"/>
                <a:gd name="T21" fmla="*/ 1899 h 159"/>
                <a:gd name="T22" fmla="*/ 208 w 61"/>
                <a:gd name="T23" fmla="*/ 1843 h 159"/>
                <a:gd name="T24" fmla="*/ 113 w 61"/>
                <a:gd name="T25" fmla="*/ 1741 h 159"/>
                <a:gd name="T26" fmla="*/ 63 w 61"/>
                <a:gd name="T27" fmla="*/ 1672 h 159"/>
                <a:gd name="T28" fmla="*/ 33 w 61"/>
                <a:gd name="T29" fmla="*/ 1480 h 159"/>
                <a:gd name="T30" fmla="*/ 83 w 61"/>
                <a:gd name="T31" fmla="*/ 1331 h 159"/>
                <a:gd name="T32" fmla="*/ 113 w 61"/>
                <a:gd name="T33" fmla="*/ 1272 h 159"/>
                <a:gd name="T34" fmla="*/ 63 w 61"/>
                <a:gd name="T35" fmla="*/ 989 h 159"/>
                <a:gd name="T36" fmla="*/ 50 w 61"/>
                <a:gd name="T37" fmla="*/ 909 h 159"/>
                <a:gd name="T38" fmla="*/ 63 w 61"/>
                <a:gd name="T39" fmla="*/ 739 h 159"/>
                <a:gd name="T40" fmla="*/ 125 w 61"/>
                <a:gd name="T41" fmla="*/ 627 h 159"/>
                <a:gd name="T42" fmla="*/ 176 w 61"/>
                <a:gd name="T43" fmla="*/ 547 h 159"/>
                <a:gd name="T44" fmla="*/ 283 w 61"/>
                <a:gd name="T45" fmla="*/ 491 h 159"/>
                <a:gd name="T46" fmla="*/ 396 w 61"/>
                <a:gd name="T47" fmla="*/ 491 h 159"/>
                <a:gd name="T48" fmla="*/ 441 w 61"/>
                <a:gd name="T49" fmla="*/ 491 h 159"/>
                <a:gd name="T50" fmla="*/ 409 w 61"/>
                <a:gd name="T51" fmla="*/ 491 h 159"/>
                <a:gd name="T52" fmla="*/ 647 w 61"/>
                <a:gd name="T53" fmla="*/ 320 h 159"/>
                <a:gd name="T54" fmla="*/ 680 w 61"/>
                <a:gd name="T55" fmla="*/ 307 h 159"/>
                <a:gd name="T56" fmla="*/ 630 w 61"/>
                <a:gd name="T57" fmla="*/ 435 h 159"/>
                <a:gd name="T58" fmla="*/ 617 w 61"/>
                <a:gd name="T59" fmla="*/ 264 h 159"/>
                <a:gd name="T60" fmla="*/ 376 w 61"/>
                <a:gd name="T61" fmla="*/ 192 h 159"/>
                <a:gd name="T62" fmla="*/ 617 w 61"/>
                <a:gd name="T63" fmla="*/ 21 h 159"/>
                <a:gd name="T64" fmla="*/ 818 w 61"/>
                <a:gd name="T65" fmla="*/ 285 h 159"/>
                <a:gd name="T66" fmla="*/ 850 w 61"/>
                <a:gd name="T67" fmla="*/ 376 h 159"/>
                <a:gd name="T68" fmla="*/ 805 w 61"/>
                <a:gd name="T69" fmla="*/ 512 h 159"/>
                <a:gd name="T70" fmla="*/ 755 w 61"/>
                <a:gd name="T71" fmla="*/ 568 h 159"/>
                <a:gd name="T72" fmla="*/ 301 w 61"/>
                <a:gd name="T73" fmla="*/ 909 h 159"/>
                <a:gd name="T74" fmla="*/ 283 w 61"/>
                <a:gd name="T75" fmla="*/ 931 h 159"/>
                <a:gd name="T76" fmla="*/ 301 w 61"/>
                <a:gd name="T77" fmla="*/ 776 h 159"/>
                <a:gd name="T78" fmla="*/ 364 w 61"/>
                <a:gd name="T79" fmla="*/ 968 h 159"/>
                <a:gd name="T80" fmla="*/ 409 w 61"/>
                <a:gd name="T81" fmla="*/ 1592 h 159"/>
                <a:gd name="T82" fmla="*/ 314 w 61"/>
                <a:gd name="T83" fmla="*/ 1557 h 159"/>
                <a:gd name="T84" fmla="*/ 314 w 61"/>
                <a:gd name="T85" fmla="*/ 1557 h 159"/>
                <a:gd name="T86" fmla="*/ 504 w 61"/>
                <a:gd name="T87" fmla="*/ 1557 h 159"/>
                <a:gd name="T88" fmla="*/ 584 w 61"/>
                <a:gd name="T89" fmla="*/ 1557 h 159"/>
                <a:gd name="T90" fmla="*/ 742 w 61"/>
                <a:gd name="T91" fmla="*/ 1592 h 159"/>
                <a:gd name="T92" fmla="*/ 755 w 61"/>
                <a:gd name="T93" fmla="*/ 1613 h 159"/>
                <a:gd name="T94" fmla="*/ 818 w 61"/>
                <a:gd name="T95" fmla="*/ 1912 h 159"/>
                <a:gd name="T96" fmla="*/ 567 w 61"/>
                <a:gd name="T97" fmla="*/ 2141 h 159"/>
                <a:gd name="T98" fmla="*/ 472 w 61"/>
                <a:gd name="T99" fmla="*/ 2184 h 159"/>
                <a:gd name="T100" fmla="*/ 554 w 61"/>
                <a:gd name="T101" fmla="*/ 1933 h 159"/>
                <a:gd name="T102" fmla="*/ 584 w 61"/>
                <a:gd name="T103" fmla="*/ 2027 h 159"/>
                <a:gd name="T104" fmla="*/ 900 w 61"/>
                <a:gd name="T105" fmla="*/ 2483 h 159"/>
                <a:gd name="T106" fmla="*/ 943 w 61"/>
                <a:gd name="T107" fmla="*/ 2696 h 159"/>
                <a:gd name="T108" fmla="*/ 913 w 61"/>
                <a:gd name="T109" fmla="*/ 2787 h 159"/>
                <a:gd name="T110" fmla="*/ 900 w 61"/>
                <a:gd name="T111" fmla="*/ 2824 h 159"/>
                <a:gd name="T112" fmla="*/ 647 w 61"/>
                <a:gd name="T113" fmla="*/ 2979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" h="159">
                  <a:moveTo>
                    <a:pt x="30" y="154"/>
                  </a:moveTo>
                  <a:cubicBezTo>
                    <a:pt x="27" y="151"/>
                    <a:pt x="56" y="150"/>
                    <a:pt x="44" y="135"/>
                  </a:cubicBezTo>
                  <a:cubicBezTo>
                    <a:pt x="44" y="136"/>
                    <a:pt x="36" y="128"/>
                    <a:pt x="31" y="12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3" y="117"/>
                    <a:pt x="24" y="117"/>
                    <a:pt x="23" y="115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2" y="105"/>
                    <a:pt x="15" y="123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7"/>
                    <a:pt x="39" y="92"/>
                    <a:pt x="32" y="97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5"/>
                    <a:pt x="49" y="116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6" y="101"/>
                    <a:pt x="33" y="100"/>
                    <a:pt x="34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6" y="94"/>
                    <a:pt x="16" y="99"/>
                    <a:pt x="13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0" y="68"/>
                    <a:pt x="3" y="83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8" y="62"/>
                    <a:pt x="7" y="69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53"/>
                    <a:pt x="7" y="5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2" y="57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30"/>
                    <a:pt x="24" y="22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0" y="28"/>
                    <a:pt x="26" y="26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2"/>
                    <a:pt x="36" y="21"/>
                    <a:pt x="39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4"/>
                    <a:pt x="38" y="29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20"/>
                    <a:pt x="38" y="14"/>
                    <a:pt x="38" y="15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6" y="11"/>
                    <a:pt x="26" y="10"/>
                    <a:pt x="24" y="10"/>
                  </a:cubicBezTo>
                  <a:cubicBezTo>
                    <a:pt x="15" y="8"/>
                    <a:pt x="14" y="6"/>
                    <a:pt x="13" y="4"/>
                  </a:cubicBezTo>
                  <a:cubicBezTo>
                    <a:pt x="13" y="3"/>
                    <a:pt x="19" y="3"/>
                    <a:pt x="23" y="3"/>
                  </a:cubicBezTo>
                  <a:cubicBezTo>
                    <a:pt x="28" y="3"/>
                    <a:pt x="26" y="0"/>
                    <a:pt x="39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7"/>
                    <a:pt x="46" y="3"/>
                    <a:pt x="51" y="11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14"/>
                    <a:pt x="50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6" y="32"/>
                    <a:pt x="42" y="35"/>
                    <a:pt x="39" y="37"/>
                  </a:cubicBezTo>
                  <a:cubicBezTo>
                    <a:pt x="39" y="42"/>
                    <a:pt x="9" y="43"/>
                    <a:pt x="23" y="43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33"/>
                    <a:pt x="19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6" y="59"/>
                    <a:pt x="24" y="57"/>
                    <a:pt x="25" y="60"/>
                  </a:cubicBezTo>
                  <a:cubicBezTo>
                    <a:pt x="29" y="64"/>
                    <a:pt x="17" y="95"/>
                    <a:pt x="21" y="79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3"/>
                    <a:pt x="33" y="88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2"/>
                    <a:pt x="32" y="81"/>
                    <a:pt x="36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3" y="71"/>
                    <a:pt x="54" y="102"/>
                    <a:pt x="53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36" y="115"/>
                    <a:pt x="40" y="111"/>
                    <a:pt x="36" y="113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9" y="90"/>
                    <a:pt x="33" y="108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7"/>
                    <a:pt x="40" y="112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8" y="120"/>
                    <a:pt x="50" y="120"/>
                    <a:pt x="57" y="13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1" y="137"/>
                    <a:pt x="58" y="149"/>
                    <a:pt x="58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42" y="159"/>
                    <a:pt x="44" y="156"/>
                    <a:pt x="41" y="157"/>
                  </a:cubicBezTo>
                  <a:cubicBezTo>
                    <a:pt x="34" y="156"/>
                    <a:pt x="30" y="155"/>
                    <a:pt x="30" y="154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4915">
              <a:extLst>
                <a:ext uri="{FF2B5EF4-FFF2-40B4-BE49-F238E27FC236}">
                  <a16:creationId xmlns:a16="http://schemas.microsoft.com/office/drawing/2014/main" id="{A3C22C48-193F-4BED-92F5-AC8849EC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493"/>
              <a:ext cx="45" cy="30"/>
            </a:xfrm>
            <a:custGeom>
              <a:avLst/>
              <a:gdLst>
                <a:gd name="T0" fmla="*/ 0 w 18"/>
                <a:gd name="T1" fmla="*/ 142 h 11"/>
                <a:gd name="T2" fmla="*/ 145 w 18"/>
                <a:gd name="T3" fmla="*/ 142 h 11"/>
                <a:gd name="T4" fmla="*/ 220 w 18"/>
                <a:gd name="T5" fmla="*/ 164 h 11"/>
                <a:gd name="T6" fmla="*/ 250 w 18"/>
                <a:gd name="T7" fmla="*/ 224 h 11"/>
                <a:gd name="T8" fmla="*/ 283 w 18"/>
                <a:gd name="T9" fmla="*/ 142 h 11"/>
                <a:gd name="T10" fmla="*/ 270 w 18"/>
                <a:gd name="T11" fmla="*/ 0 h 11"/>
                <a:gd name="T12" fmla="*/ 50 w 18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3" y="7"/>
                    <a:pt x="6" y="6"/>
                    <a:pt x="9" y="7"/>
                  </a:cubicBezTo>
                  <a:cubicBezTo>
                    <a:pt x="11" y="7"/>
                    <a:pt x="13" y="8"/>
                    <a:pt x="14" y="8"/>
                  </a:cubicBezTo>
                  <a:cubicBezTo>
                    <a:pt x="15" y="9"/>
                    <a:pt x="15" y="11"/>
                    <a:pt x="16" y="11"/>
                  </a:cubicBezTo>
                  <a:cubicBezTo>
                    <a:pt x="17" y="11"/>
                    <a:pt x="18" y="8"/>
                    <a:pt x="18" y="7"/>
                  </a:cubicBezTo>
                  <a:cubicBezTo>
                    <a:pt x="18" y="4"/>
                    <a:pt x="17" y="2"/>
                    <a:pt x="17" y="0"/>
                  </a:cubicBezTo>
                  <a:cubicBezTo>
                    <a:pt x="13" y="4"/>
                    <a:pt x="8" y="5"/>
                    <a:pt x="3" y="7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4916">
              <a:extLst>
                <a:ext uri="{FF2B5EF4-FFF2-40B4-BE49-F238E27FC236}">
                  <a16:creationId xmlns:a16="http://schemas.microsoft.com/office/drawing/2014/main" id="{23F9C401-F2C8-42AD-8D4E-FCEAA731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493"/>
              <a:ext cx="45" cy="30"/>
            </a:xfrm>
            <a:custGeom>
              <a:avLst/>
              <a:gdLst>
                <a:gd name="T0" fmla="*/ 0 w 18"/>
                <a:gd name="T1" fmla="*/ 142 h 11"/>
                <a:gd name="T2" fmla="*/ 145 w 18"/>
                <a:gd name="T3" fmla="*/ 142 h 11"/>
                <a:gd name="T4" fmla="*/ 220 w 18"/>
                <a:gd name="T5" fmla="*/ 164 h 11"/>
                <a:gd name="T6" fmla="*/ 250 w 18"/>
                <a:gd name="T7" fmla="*/ 224 h 11"/>
                <a:gd name="T8" fmla="*/ 283 w 18"/>
                <a:gd name="T9" fmla="*/ 142 h 11"/>
                <a:gd name="T10" fmla="*/ 270 w 18"/>
                <a:gd name="T11" fmla="*/ 0 h 11"/>
                <a:gd name="T12" fmla="*/ 50 w 18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3" y="7"/>
                    <a:pt x="6" y="6"/>
                    <a:pt x="9" y="7"/>
                  </a:cubicBezTo>
                  <a:cubicBezTo>
                    <a:pt x="11" y="7"/>
                    <a:pt x="13" y="8"/>
                    <a:pt x="14" y="8"/>
                  </a:cubicBezTo>
                  <a:cubicBezTo>
                    <a:pt x="15" y="9"/>
                    <a:pt x="15" y="11"/>
                    <a:pt x="16" y="11"/>
                  </a:cubicBezTo>
                  <a:cubicBezTo>
                    <a:pt x="17" y="11"/>
                    <a:pt x="18" y="8"/>
                    <a:pt x="18" y="7"/>
                  </a:cubicBezTo>
                  <a:cubicBezTo>
                    <a:pt x="18" y="4"/>
                    <a:pt x="17" y="2"/>
                    <a:pt x="17" y="0"/>
                  </a:cubicBezTo>
                  <a:cubicBezTo>
                    <a:pt x="13" y="4"/>
                    <a:pt x="8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4917">
              <a:extLst>
                <a:ext uri="{FF2B5EF4-FFF2-40B4-BE49-F238E27FC236}">
                  <a16:creationId xmlns:a16="http://schemas.microsoft.com/office/drawing/2014/main" id="{14429FAE-19C9-4CFF-8596-BC079365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51"/>
              <a:ext cx="58" cy="18"/>
            </a:xfrm>
            <a:custGeom>
              <a:avLst/>
              <a:gdLst>
                <a:gd name="T0" fmla="*/ 0 w 23"/>
                <a:gd name="T1" fmla="*/ 67 h 7"/>
                <a:gd name="T2" fmla="*/ 146 w 23"/>
                <a:gd name="T3" fmla="*/ 67 h 7"/>
                <a:gd name="T4" fmla="*/ 368 w 23"/>
                <a:gd name="T5" fmla="*/ 118 h 7"/>
                <a:gd name="T6" fmla="*/ 209 w 23"/>
                <a:gd name="T7" fmla="*/ 54 h 7"/>
                <a:gd name="T8" fmla="*/ 126 w 23"/>
                <a:gd name="T9" fmla="*/ 0 h 7"/>
                <a:gd name="T10" fmla="*/ 20 w 23"/>
                <a:gd name="T11" fmla="*/ 2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4"/>
                  </a:moveTo>
                  <a:cubicBezTo>
                    <a:pt x="2" y="2"/>
                    <a:pt x="7" y="3"/>
                    <a:pt x="9" y="4"/>
                  </a:cubicBezTo>
                  <a:cubicBezTo>
                    <a:pt x="14" y="7"/>
                    <a:pt x="18" y="6"/>
                    <a:pt x="23" y="7"/>
                  </a:cubicBezTo>
                  <a:cubicBezTo>
                    <a:pt x="19" y="7"/>
                    <a:pt x="16" y="5"/>
                    <a:pt x="13" y="3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4918">
              <a:extLst>
                <a:ext uri="{FF2B5EF4-FFF2-40B4-BE49-F238E27FC236}">
                  <a16:creationId xmlns:a16="http://schemas.microsoft.com/office/drawing/2014/main" id="{6FC08EC6-380D-4C64-AA8D-EC4AA65C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51"/>
              <a:ext cx="58" cy="18"/>
            </a:xfrm>
            <a:custGeom>
              <a:avLst/>
              <a:gdLst>
                <a:gd name="T0" fmla="*/ 0 w 23"/>
                <a:gd name="T1" fmla="*/ 67 h 7"/>
                <a:gd name="T2" fmla="*/ 146 w 23"/>
                <a:gd name="T3" fmla="*/ 67 h 7"/>
                <a:gd name="T4" fmla="*/ 368 w 23"/>
                <a:gd name="T5" fmla="*/ 118 h 7"/>
                <a:gd name="T6" fmla="*/ 209 w 23"/>
                <a:gd name="T7" fmla="*/ 54 h 7"/>
                <a:gd name="T8" fmla="*/ 126 w 23"/>
                <a:gd name="T9" fmla="*/ 0 h 7"/>
                <a:gd name="T10" fmla="*/ 20 w 23"/>
                <a:gd name="T11" fmla="*/ 2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4"/>
                  </a:moveTo>
                  <a:cubicBezTo>
                    <a:pt x="2" y="2"/>
                    <a:pt x="7" y="3"/>
                    <a:pt x="9" y="4"/>
                  </a:cubicBezTo>
                  <a:cubicBezTo>
                    <a:pt x="14" y="7"/>
                    <a:pt x="18" y="6"/>
                    <a:pt x="23" y="7"/>
                  </a:cubicBezTo>
                  <a:cubicBezTo>
                    <a:pt x="19" y="7"/>
                    <a:pt x="16" y="5"/>
                    <a:pt x="13" y="3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4919">
              <a:extLst>
                <a:ext uri="{FF2B5EF4-FFF2-40B4-BE49-F238E27FC236}">
                  <a16:creationId xmlns:a16="http://schemas.microsoft.com/office/drawing/2014/main" id="{32D297E5-CDE5-41F8-B0A6-A86F3CE6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408"/>
              <a:ext cx="88" cy="181"/>
            </a:xfrm>
            <a:custGeom>
              <a:avLst/>
              <a:gdLst>
                <a:gd name="T0" fmla="*/ 347 w 35"/>
                <a:gd name="T1" fmla="*/ 149 h 68"/>
                <a:gd name="T2" fmla="*/ 113 w 35"/>
                <a:gd name="T3" fmla="*/ 282 h 68"/>
                <a:gd name="T4" fmla="*/ 83 w 35"/>
                <a:gd name="T5" fmla="*/ 623 h 68"/>
                <a:gd name="T6" fmla="*/ 63 w 35"/>
                <a:gd name="T7" fmla="*/ 942 h 68"/>
                <a:gd name="T8" fmla="*/ 113 w 35"/>
                <a:gd name="T9" fmla="*/ 1283 h 68"/>
                <a:gd name="T10" fmla="*/ 126 w 35"/>
                <a:gd name="T11" fmla="*/ 1091 h 68"/>
                <a:gd name="T12" fmla="*/ 189 w 35"/>
                <a:gd name="T13" fmla="*/ 849 h 68"/>
                <a:gd name="T14" fmla="*/ 189 w 35"/>
                <a:gd name="T15" fmla="*/ 418 h 68"/>
                <a:gd name="T16" fmla="*/ 556 w 35"/>
                <a:gd name="T17" fmla="*/ 0 h 68"/>
                <a:gd name="T18" fmla="*/ 410 w 35"/>
                <a:gd name="T19" fmla="*/ 136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8">
                  <a:moveTo>
                    <a:pt x="22" y="8"/>
                  </a:moveTo>
                  <a:cubicBezTo>
                    <a:pt x="17" y="9"/>
                    <a:pt x="11" y="11"/>
                    <a:pt x="7" y="15"/>
                  </a:cubicBezTo>
                  <a:cubicBezTo>
                    <a:pt x="2" y="20"/>
                    <a:pt x="5" y="26"/>
                    <a:pt x="5" y="33"/>
                  </a:cubicBezTo>
                  <a:cubicBezTo>
                    <a:pt x="6" y="38"/>
                    <a:pt x="5" y="44"/>
                    <a:pt x="4" y="50"/>
                  </a:cubicBezTo>
                  <a:cubicBezTo>
                    <a:pt x="4" y="55"/>
                    <a:pt x="0" y="67"/>
                    <a:pt x="7" y="68"/>
                  </a:cubicBezTo>
                  <a:cubicBezTo>
                    <a:pt x="8" y="65"/>
                    <a:pt x="7" y="61"/>
                    <a:pt x="8" y="58"/>
                  </a:cubicBezTo>
                  <a:cubicBezTo>
                    <a:pt x="8" y="53"/>
                    <a:pt x="10" y="50"/>
                    <a:pt x="12" y="45"/>
                  </a:cubicBezTo>
                  <a:cubicBezTo>
                    <a:pt x="14" y="38"/>
                    <a:pt x="10" y="30"/>
                    <a:pt x="12" y="22"/>
                  </a:cubicBezTo>
                  <a:cubicBezTo>
                    <a:pt x="15" y="10"/>
                    <a:pt x="32" y="12"/>
                    <a:pt x="35" y="0"/>
                  </a:cubicBezTo>
                  <a:cubicBezTo>
                    <a:pt x="33" y="5"/>
                    <a:pt x="30" y="5"/>
                    <a:pt x="26" y="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4920">
              <a:extLst>
                <a:ext uri="{FF2B5EF4-FFF2-40B4-BE49-F238E27FC236}">
                  <a16:creationId xmlns:a16="http://schemas.microsoft.com/office/drawing/2014/main" id="{A89A231E-32CC-4A58-9214-7B00CCD9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608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20 w 12"/>
                <a:gd name="T3" fmla="*/ 247 h 29"/>
                <a:gd name="T4" fmla="*/ 63 w 12"/>
                <a:gd name="T5" fmla="*/ 374 h 29"/>
                <a:gd name="T6" fmla="*/ 145 w 12"/>
                <a:gd name="T7" fmla="*/ 486 h 29"/>
                <a:gd name="T8" fmla="*/ 188 w 12"/>
                <a:gd name="T9" fmla="*/ 542 h 29"/>
                <a:gd name="T10" fmla="*/ 113 w 12"/>
                <a:gd name="T11" fmla="*/ 247 h 29"/>
                <a:gd name="T12" fmla="*/ 95 w 12"/>
                <a:gd name="T13" fmla="*/ 3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6" y="2"/>
                    <a:pt x="1" y="10"/>
                    <a:pt x="1" y="13"/>
                  </a:cubicBezTo>
                  <a:cubicBezTo>
                    <a:pt x="0" y="17"/>
                    <a:pt x="2" y="17"/>
                    <a:pt x="4" y="20"/>
                  </a:cubicBezTo>
                  <a:cubicBezTo>
                    <a:pt x="6" y="22"/>
                    <a:pt x="7" y="24"/>
                    <a:pt x="9" y="26"/>
                  </a:cubicBezTo>
                  <a:cubicBezTo>
                    <a:pt x="10" y="28"/>
                    <a:pt x="11" y="28"/>
                    <a:pt x="12" y="29"/>
                  </a:cubicBezTo>
                  <a:cubicBezTo>
                    <a:pt x="10" y="24"/>
                    <a:pt x="6" y="20"/>
                    <a:pt x="7" y="13"/>
                  </a:cubicBezTo>
                  <a:cubicBezTo>
                    <a:pt x="7" y="9"/>
                    <a:pt x="7" y="7"/>
                    <a:pt x="6" y="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4921">
              <a:extLst>
                <a:ext uri="{FF2B5EF4-FFF2-40B4-BE49-F238E27FC236}">
                  <a16:creationId xmlns:a16="http://schemas.microsoft.com/office/drawing/2014/main" id="{E13ABEC8-D567-41FB-9538-E3E440B5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437"/>
              <a:ext cx="58" cy="38"/>
            </a:xfrm>
            <a:custGeom>
              <a:avLst/>
              <a:gdLst>
                <a:gd name="T0" fmla="*/ 0 w 23"/>
                <a:gd name="T1" fmla="*/ 280 h 14"/>
                <a:gd name="T2" fmla="*/ 33 w 23"/>
                <a:gd name="T3" fmla="*/ 141 h 14"/>
                <a:gd name="T4" fmla="*/ 126 w 23"/>
                <a:gd name="T5" fmla="*/ 141 h 14"/>
                <a:gd name="T6" fmla="*/ 368 w 23"/>
                <a:gd name="T7" fmla="*/ 81 h 14"/>
                <a:gd name="T8" fmla="*/ 242 w 23"/>
                <a:gd name="T9" fmla="*/ 141 h 14"/>
                <a:gd name="T10" fmla="*/ 126 w 23"/>
                <a:gd name="T11" fmla="*/ 16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0" y="14"/>
                  </a:moveTo>
                  <a:cubicBezTo>
                    <a:pt x="0" y="12"/>
                    <a:pt x="0" y="8"/>
                    <a:pt x="2" y="7"/>
                  </a:cubicBezTo>
                  <a:cubicBezTo>
                    <a:pt x="4" y="6"/>
                    <a:pt x="6" y="7"/>
                    <a:pt x="8" y="7"/>
                  </a:cubicBezTo>
                  <a:cubicBezTo>
                    <a:pt x="12" y="7"/>
                    <a:pt x="19" y="0"/>
                    <a:pt x="23" y="4"/>
                  </a:cubicBezTo>
                  <a:cubicBezTo>
                    <a:pt x="19" y="5"/>
                    <a:pt x="17" y="5"/>
                    <a:pt x="15" y="7"/>
                  </a:cubicBezTo>
                  <a:cubicBezTo>
                    <a:pt x="13" y="9"/>
                    <a:pt x="10" y="11"/>
                    <a:pt x="8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4922">
              <a:extLst>
                <a:ext uri="{FF2B5EF4-FFF2-40B4-BE49-F238E27FC236}">
                  <a16:creationId xmlns:a16="http://schemas.microsoft.com/office/drawing/2014/main" id="{2BA825A1-6EDC-494A-B7FB-3AB02D342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192"/>
              <a:ext cx="167" cy="83"/>
            </a:xfrm>
            <a:custGeom>
              <a:avLst/>
              <a:gdLst>
                <a:gd name="T0" fmla="*/ 0 w 67"/>
                <a:gd name="T1" fmla="*/ 594 h 31"/>
                <a:gd name="T2" fmla="*/ 167 w 67"/>
                <a:gd name="T3" fmla="*/ 286 h 31"/>
                <a:gd name="T4" fmla="*/ 292 w 67"/>
                <a:gd name="T5" fmla="*/ 209 h 31"/>
                <a:gd name="T6" fmla="*/ 386 w 67"/>
                <a:gd name="T7" fmla="*/ 94 h 31"/>
                <a:gd name="T8" fmla="*/ 603 w 67"/>
                <a:gd name="T9" fmla="*/ 0 h 31"/>
                <a:gd name="T10" fmla="*/ 790 w 67"/>
                <a:gd name="T11" fmla="*/ 21 h 31"/>
                <a:gd name="T12" fmla="*/ 1037 w 67"/>
                <a:gd name="T13" fmla="*/ 56 h 31"/>
                <a:gd name="T14" fmla="*/ 621 w 67"/>
                <a:gd name="T15" fmla="*/ 56 h 31"/>
                <a:gd name="T16" fmla="*/ 386 w 67"/>
                <a:gd name="T17" fmla="*/ 209 h 31"/>
                <a:gd name="T18" fmla="*/ 217 w 67"/>
                <a:gd name="T19" fmla="*/ 308 h 31"/>
                <a:gd name="T20" fmla="*/ 137 w 67"/>
                <a:gd name="T21" fmla="*/ 388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31">
                  <a:moveTo>
                    <a:pt x="0" y="31"/>
                  </a:moveTo>
                  <a:cubicBezTo>
                    <a:pt x="2" y="26"/>
                    <a:pt x="6" y="19"/>
                    <a:pt x="11" y="15"/>
                  </a:cubicBezTo>
                  <a:cubicBezTo>
                    <a:pt x="13" y="13"/>
                    <a:pt x="16" y="12"/>
                    <a:pt x="19" y="11"/>
                  </a:cubicBezTo>
                  <a:cubicBezTo>
                    <a:pt x="22" y="9"/>
                    <a:pt x="22" y="7"/>
                    <a:pt x="25" y="5"/>
                  </a:cubicBezTo>
                  <a:cubicBezTo>
                    <a:pt x="29" y="0"/>
                    <a:pt x="33" y="0"/>
                    <a:pt x="39" y="0"/>
                  </a:cubicBezTo>
                  <a:cubicBezTo>
                    <a:pt x="43" y="1"/>
                    <a:pt x="47" y="1"/>
                    <a:pt x="51" y="1"/>
                  </a:cubicBezTo>
                  <a:cubicBezTo>
                    <a:pt x="56" y="1"/>
                    <a:pt x="61" y="3"/>
                    <a:pt x="67" y="3"/>
                  </a:cubicBezTo>
                  <a:cubicBezTo>
                    <a:pt x="58" y="3"/>
                    <a:pt x="49" y="2"/>
                    <a:pt x="40" y="3"/>
                  </a:cubicBezTo>
                  <a:cubicBezTo>
                    <a:pt x="33" y="3"/>
                    <a:pt x="30" y="6"/>
                    <a:pt x="25" y="11"/>
                  </a:cubicBezTo>
                  <a:cubicBezTo>
                    <a:pt x="21" y="14"/>
                    <a:pt x="18" y="14"/>
                    <a:pt x="14" y="16"/>
                  </a:cubicBezTo>
                  <a:cubicBezTo>
                    <a:pt x="12" y="18"/>
                    <a:pt x="11" y="20"/>
                    <a:pt x="9" y="2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4923">
              <a:extLst>
                <a:ext uri="{FF2B5EF4-FFF2-40B4-BE49-F238E27FC236}">
                  <a16:creationId xmlns:a16="http://schemas.microsoft.com/office/drawing/2014/main" id="{AEFB6E62-5F36-4BC8-8468-24C09D3D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211"/>
              <a:ext cx="55" cy="45"/>
            </a:xfrm>
            <a:custGeom>
              <a:avLst/>
              <a:gdLst>
                <a:gd name="T0" fmla="*/ 0 w 22"/>
                <a:gd name="T1" fmla="*/ 238 h 17"/>
                <a:gd name="T2" fmla="*/ 250 w 22"/>
                <a:gd name="T3" fmla="*/ 148 h 17"/>
                <a:gd name="T4" fmla="*/ 95 w 22"/>
                <a:gd name="T5" fmla="*/ 0 h 17"/>
                <a:gd name="T6" fmla="*/ 300 w 22"/>
                <a:gd name="T7" fmla="*/ 148 h 17"/>
                <a:gd name="T8" fmla="*/ 125 w 22"/>
                <a:gd name="T9" fmla="*/ 28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0" y="13"/>
                  </a:moveTo>
                  <a:cubicBezTo>
                    <a:pt x="4" y="15"/>
                    <a:pt x="17" y="14"/>
                    <a:pt x="16" y="8"/>
                  </a:cubicBezTo>
                  <a:cubicBezTo>
                    <a:pt x="15" y="5"/>
                    <a:pt x="8" y="2"/>
                    <a:pt x="6" y="0"/>
                  </a:cubicBezTo>
                  <a:cubicBezTo>
                    <a:pt x="10" y="2"/>
                    <a:pt x="17" y="3"/>
                    <a:pt x="19" y="8"/>
                  </a:cubicBezTo>
                  <a:cubicBezTo>
                    <a:pt x="22" y="14"/>
                    <a:pt x="14" y="17"/>
                    <a:pt x="8" y="15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4924">
              <a:extLst>
                <a:ext uri="{FF2B5EF4-FFF2-40B4-BE49-F238E27FC236}">
                  <a16:creationId xmlns:a16="http://schemas.microsoft.com/office/drawing/2014/main" id="{E59B8EF0-8A3C-4DD2-BF16-601709635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264"/>
              <a:ext cx="193" cy="35"/>
            </a:xfrm>
            <a:custGeom>
              <a:avLst/>
              <a:gdLst>
                <a:gd name="T0" fmla="*/ 0 w 77"/>
                <a:gd name="T1" fmla="*/ 218 h 13"/>
                <a:gd name="T2" fmla="*/ 251 w 77"/>
                <a:gd name="T3" fmla="*/ 35 h 13"/>
                <a:gd name="T4" fmla="*/ 534 w 77"/>
                <a:gd name="T5" fmla="*/ 22 h 13"/>
                <a:gd name="T6" fmla="*/ 659 w 77"/>
                <a:gd name="T7" fmla="*/ 22 h 13"/>
                <a:gd name="T8" fmla="*/ 805 w 77"/>
                <a:gd name="T9" fmla="*/ 116 h 13"/>
                <a:gd name="T10" fmla="*/ 1213 w 77"/>
                <a:gd name="T11" fmla="*/ 253 h 13"/>
                <a:gd name="T12" fmla="*/ 1025 w 77"/>
                <a:gd name="T13" fmla="*/ 197 h 13"/>
                <a:gd name="T14" fmla="*/ 835 w 77"/>
                <a:gd name="T15" fmla="*/ 218 h 13"/>
                <a:gd name="T16" fmla="*/ 709 w 77"/>
                <a:gd name="T17" fmla="*/ 159 h 13"/>
                <a:gd name="T18" fmla="*/ 534 w 77"/>
                <a:gd name="T19" fmla="*/ 81 h 13"/>
                <a:gd name="T20" fmla="*/ 283 w 77"/>
                <a:gd name="T21" fmla="*/ 81 h 13"/>
                <a:gd name="T22" fmla="*/ 63 w 77"/>
                <a:gd name="T23" fmla="*/ 218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13">
                  <a:moveTo>
                    <a:pt x="0" y="11"/>
                  </a:moveTo>
                  <a:cubicBezTo>
                    <a:pt x="8" y="11"/>
                    <a:pt x="10" y="5"/>
                    <a:pt x="16" y="2"/>
                  </a:cubicBezTo>
                  <a:cubicBezTo>
                    <a:pt x="21" y="0"/>
                    <a:pt x="28" y="2"/>
                    <a:pt x="34" y="1"/>
                  </a:cubicBezTo>
                  <a:cubicBezTo>
                    <a:pt x="36" y="1"/>
                    <a:pt x="40" y="0"/>
                    <a:pt x="42" y="1"/>
                  </a:cubicBezTo>
                  <a:cubicBezTo>
                    <a:pt x="45" y="1"/>
                    <a:pt x="48" y="4"/>
                    <a:pt x="51" y="6"/>
                  </a:cubicBezTo>
                  <a:cubicBezTo>
                    <a:pt x="58" y="9"/>
                    <a:pt x="72" y="7"/>
                    <a:pt x="77" y="13"/>
                  </a:cubicBezTo>
                  <a:cubicBezTo>
                    <a:pt x="73" y="12"/>
                    <a:pt x="69" y="11"/>
                    <a:pt x="65" y="10"/>
                  </a:cubicBezTo>
                  <a:cubicBezTo>
                    <a:pt x="61" y="10"/>
                    <a:pt x="57" y="11"/>
                    <a:pt x="53" y="11"/>
                  </a:cubicBezTo>
                  <a:cubicBezTo>
                    <a:pt x="50" y="11"/>
                    <a:pt x="47" y="9"/>
                    <a:pt x="45" y="8"/>
                  </a:cubicBezTo>
                  <a:cubicBezTo>
                    <a:pt x="41" y="6"/>
                    <a:pt x="38" y="5"/>
                    <a:pt x="34" y="4"/>
                  </a:cubicBezTo>
                  <a:cubicBezTo>
                    <a:pt x="32" y="3"/>
                    <a:pt x="24" y="3"/>
                    <a:pt x="18" y="4"/>
                  </a:cubicBezTo>
                  <a:cubicBezTo>
                    <a:pt x="12" y="6"/>
                    <a:pt x="7" y="11"/>
                    <a:pt x="4" y="1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4925">
              <a:extLst>
                <a:ext uri="{FF2B5EF4-FFF2-40B4-BE49-F238E27FC236}">
                  <a16:creationId xmlns:a16="http://schemas.microsoft.com/office/drawing/2014/main" id="{09EAC260-34B9-429C-9193-C7EAB474F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403"/>
              <a:ext cx="120" cy="64"/>
            </a:xfrm>
            <a:custGeom>
              <a:avLst/>
              <a:gdLst>
                <a:gd name="T0" fmla="*/ 0 w 48"/>
                <a:gd name="T1" fmla="*/ 456 h 24"/>
                <a:gd name="T2" fmla="*/ 238 w 48"/>
                <a:gd name="T3" fmla="*/ 115 h 24"/>
                <a:gd name="T4" fmla="*/ 750 w 48"/>
                <a:gd name="T5" fmla="*/ 205 h 24"/>
                <a:gd name="T6" fmla="*/ 520 w 48"/>
                <a:gd name="T7" fmla="*/ 136 h 24"/>
                <a:gd name="T8" fmla="*/ 363 w 48"/>
                <a:gd name="T9" fmla="*/ 192 h 24"/>
                <a:gd name="T10" fmla="*/ 145 w 48"/>
                <a:gd name="T11" fmla="*/ 2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">
                  <a:moveTo>
                    <a:pt x="0" y="24"/>
                  </a:moveTo>
                  <a:cubicBezTo>
                    <a:pt x="0" y="16"/>
                    <a:pt x="8" y="8"/>
                    <a:pt x="15" y="6"/>
                  </a:cubicBezTo>
                  <a:cubicBezTo>
                    <a:pt x="27" y="3"/>
                    <a:pt x="39" y="0"/>
                    <a:pt x="48" y="11"/>
                  </a:cubicBezTo>
                  <a:cubicBezTo>
                    <a:pt x="43" y="10"/>
                    <a:pt x="38" y="7"/>
                    <a:pt x="33" y="7"/>
                  </a:cubicBezTo>
                  <a:cubicBezTo>
                    <a:pt x="29" y="7"/>
                    <a:pt x="27" y="10"/>
                    <a:pt x="23" y="10"/>
                  </a:cubicBezTo>
                  <a:cubicBezTo>
                    <a:pt x="18" y="10"/>
                    <a:pt x="13" y="10"/>
                    <a:pt x="9" y="14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4926">
              <a:extLst>
                <a:ext uri="{FF2B5EF4-FFF2-40B4-BE49-F238E27FC236}">
                  <a16:creationId xmlns:a16="http://schemas.microsoft.com/office/drawing/2014/main" id="{5FED2721-754D-4B57-A767-60D5C71C0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456"/>
              <a:ext cx="62" cy="29"/>
            </a:xfrm>
            <a:custGeom>
              <a:avLst/>
              <a:gdLst>
                <a:gd name="T0" fmla="*/ 0 w 25"/>
                <a:gd name="T1" fmla="*/ 166 h 11"/>
                <a:gd name="T2" fmla="*/ 382 w 25"/>
                <a:gd name="T3" fmla="*/ 182 h 11"/>
                <a:gd name="T4" fmla="*/ 196 w 25"/>
                <a:gd name="T5" fmla="*/ 200 h 11"/>
                <a:gd name="T6" fmla="*/ 92 w 25"/>
                <a:gd name="T7" fmla="*/ 14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9"/>
                  </a:moveTo>
                  <a:cubicBezTo>
                    <a:pt x="7" y="9"/>
                    <a:pt x="20" y="0"/>
                    <a:pt x="25" y="10"/>
                  </a:cubicBezTo>
                  <a:cubicBezTo>
                    <a:pt x="21" y="5"/>
                    <a:pt x="16" y="11"/>
                    <a:pt x="13" y="11"/>
                  </a:cubicBezTo>
                  <a:cubicBezTo>
                    <a:pt x="10" y="11"/>
                    <a:pt x="10" y="8"/>
                    <a:pt x="6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4927">
              <a:extLst>
                <a:ext uri="{FF2B5EF4-FFF2-40B4-BE49-F238E27FC236}">
                  <a16:creationId xmlns:a16="http://schemas.microsoft.com/office/drawing/2014/main" id="{D0D66E87-53EC-4C71-A909-5B5163A2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501"/>
              <a:ext cx="77" cy="43"/>
            </a:xfrm>
            <a:custGeom>
              <a:avLst/>
              <a:gdLst>
                <a:gd name="T0" fmla="*/ 0 w 31"/>
                <a:gd name="T1" fmla="*/ 312 h 16"/>
                <a:gd name="T2" fmla="*/ 474 w 31"/>
                <a:gd name="T3" fmla="*/ 231 h 16"/>
                <a:gd name="T4" fmla="*/ 278 w 31"/>
                <a:gd name="T5" fmla="*/ 175 h 16"/>
                <a:gd name="T6" fmla="*/ 216 w 31"/>
                <a:gd name="T7" fmla="*/ 196 h 16"/>
                <a:gd name="T8" fmla="*/ 137 w 31"/>
                <a:gd name="T9" fmla="*/ 1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cubicBezTo>
                    <a:pt x="4" y="7"/>
                    <a:pt x="26" y="0"/>
                    <a:pt x="31" y="12"/>
                  </a:cubicBezTo>
                  <a:cubicBezTo>
                    <a:pt x="26" y="9"/>
                    <a:pt x="23" y="8"/>
                    <a:pt x="18" y="9"/>
                  </a:cubicBezTo>
                  <a:cubicBezTo>
                    <a:pt x="16" y="10"/>
                    <a:pt x="16" y="10"/>
                    <a:pt x="14" y="10"/>
                  </a:cubicBezTo>
                  <a:cubicBezTo>
                    <a:pt x="13" y="10"/>
                    <a:pt x="11" y="10"/>
                    <a:pt x="9" y="1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4928">
              <a:extLst>
                <a:ext uri="{FF2B5EF4-FFF2-40B4-BE49-F238E27FC236}">
                  <a16:creationId xmlns:a16="http://schemas.microsoft.com/office/drawing/2014/main" id="{B117E63F-ACCF-4169-A0B0-5B618A30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560"/>
              <a:ext cx="40" cy="19"/>
            </a:xfrm>
            <a:custGeom>
              <a:avLst/>
              <a:gdLst>
                <a:gd name="T0" fmla="*/ 0 w 16"/>
                <a:gd name="T1" fmla="*/ 38 h 7"/>
                <a:gd name="T2" fmla="*/ 250 w 16"/>
                <a:gd name="T3" fmla="*/ 141 h 7"/>
                <a:gd name="T4" fmla="*/ 113 w 1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7" y="1"/>
                    <a:pt x="12" y="0"/>
                    <a:pt x="16" y="7"/>
                  </a:cubicBezTo>
                  <a:cubicBezTo>
                    <a:pt x="14" y="4"/>
                    <a:pt x="10" y="5"/>
                    <a:pt x="7" y="3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4929">
              <a:extLst>
                <a:ext uri="{FF2B5EF4-FFF2-40B4-BE49-F238E27FC236}">
                  <a16:creationId xmlns:a16="http://schemas.microsoft.com/office/drawing/2014/main" id="{CCED2CE8-AF29-411B-9323-B2540562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97"/>
              <a:ext cx="90" cy="112"/>
            </a:xfrm>
            <a:custGeom>
              <a:avLst/>
              <a:gdLst>
                <a:gd name="T0" fmla="*/ 375 w 36"/>
                <a:gd name="T1" fmla="*/ 115 h 42"/>
                <a:gd name="T2" fmla="*/ 50 w 36"/>
                <a:gd name="T3" fmla="*/ 363 h 42"/>
                <a:gd name="T4" fmla="*/ 0 w 36"/>
                <a:gd name="T5" fmla="*/ 512 h 42"/>
                <a:gd name="T6" fmla="*/ 0 w 36"/>
                <a:gd name="T7" fmla="*/ 797 h 42"/>
                <a:gd name="T8" fmla="*/ 95 w 36"/>
                <a:gd name="T9" fmla="*/ 419 h 42"/>
                <a:gd name="T10" fmla="*/ 300 w 36"/>
                <a:gd name="T11" fmla="*/ 227 h 42"/>
                <a:gd name="T12" fmla="*/ 438 w 36"/>
                <a:gd name="T13" fmla="*/ 93 h 42"/>
                <a:gd name="T14" fmla="*/ 563 w 36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2">
                  <a:moveTo>
                    <a:pt x="24" y="6"/>
                  </a:moveTo>
                  <a:cubicBezTo>
                    <a:pt x="18" y="10"/>
                    <a:pt x="8" y="13"/>
                    <a:pt x="3" y="19"/>
                  </a:cubicBezTo>
                  <a:cubicBezTo>
                    <a:pt x="1" y="21"/>
                    <a:pt x="1" y="24"/>
                    <a:pt x="0" y="27"/>
                  </a:cubicBezTo>
                  <a:cubicBezTo>
                    <a:pt x="0" y="32"/>
                    <a:pt x="0" y="37"/>
                    <a:pt x="0" y="42"/>
                  </a:cubicBezTo>
                  <a:cubicBezTo>
                    <a:pt x="2" y="36"/>
                    <a:pt x="2" y="27"/>
                    <a:pt x="6" y="22"/>
                  </a:cubicBezTo>
                  <a:cubicBezTo>
                    <a:pt x="10" y="19"/>
                    <a:pt x="15" y="16"/>
                    <a:pt x="19" y="12"/>
                  </a:cubicBezTo>
                  <a:cubicBezTo>
                    <a:pt x="22" y="10"/>
                    <a:pt x="25" y="7"/>
                    <a:pt x="28" y="5"/>
                  </a:cubicBezTo>
                  <a:cubicBezTo>
                    <a:pt x="31" y="3"/>
                    <a:pt x="33" y="1"/>
                    <a:pt x="36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4930">
              <a:extLst>
                <a:ext uri="{FF2B5EF4-FFF2-40B4-BE49-F238E27FC236}">
                  <a16:creationId xmlns:a16="http://schemas.microsoft.com/office/drawing/2014/main" id="{9DD8460D-9A22-4B55-8623-A861921C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419"/>
              <a:ext cx="27" cy="13"/>
            </a:xfrm>
            <a:custGeom>
              <a:avLst/>
              <a:gdLst>
                <a:gd name="T0" fmla="*/ 0 w 11"/>
                <a:gd name="T1" fmla="*/ 21 h 5"/>
                <a:gd name="T2" fmla="*/ 150 w 11"/>
                <a:gd name="T3" fmla="*/ 0 h 5"/>
                <a:gd name="T4" fmla="*/ 103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2" y="5"/>
                    <a:pt x="11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4931">
              <a:extLst>
                <a:ext uri="{FF2B5EF4-FFF2-40B4-BE49-F238E27FC236}">
                  <a16:creationId xmlns:a16="http://schemas.microsoft.com/office/drawing/2014/main" id="{1813FADA-7FF6-4117-A8FF-F2F237CA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16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20 w 4"/>
                <a:gd name="T3" fmla="*/ 33 h 2"/>
                <a:gd name="T4" fmla="*/ 63 w 4"/>
                <a:gd name="T5" fmla="*/ 20 h 2"/>
                <a:gd name="T6" fmla="*/ 5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4932">
              <a:extLst>
                <a:ext uri="{FF2B5EF4-FFF2-40B4-BE49-F238E27FC236}">
                  <a16:creationId xmlns:a16="http://schemas.microsoft.com/office/drawing/2014/main" id="{7BB391FF-7B7C-440F-A65E-34B0D001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443"/>
              <a:ext cx="18" cy="37"/>
            </a:xfrm>
            <a:custGeom>
              <a:avLst/>
              <a:gdLst>
                <a:gd name="T0" fmla="*/ 85 w 7"/>
                <a:gd name="T1" fmla="*/ 21 h 14"/>
                <a:gd name="T2" fmla="*/ 21 w 7"/>
                <a:gd name="T3" fmla="*/ 259 h 14"/>
                <a:gd name="T4" fmla="*/ 85 w 7"/>
                <a:gd name="T5" fmla="*/ 77 h 14"/>
                <a:gd name="T6" fmla="*/ 118 w 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4">
                  <a:moveTo>
                    <a:pt x="5" y="1"/>
                  </a:moveTo>
                  <a:cubicBezTo>
                    <a:pt x="0" y="5"/>
                    <a:pt x="0" y="7"/>
                    <a:pt x="1" y="14"/>
                  </a:cubicBezTo>
                  <a:cubicBezTo>
                    <a:pt x="2" y="10"/>
                    <a:pt x="2" y="8"/>
                    <a:pt x="5" y="4"/>
                  </a:cubicBezTo>
                  <a:cubicBezTo>
                    <a:pt x="7" y="2"/>
                    <a:pt x="7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4933">
              <a:extLst>
                <a:ext uri="{FF2B5EF4-FFF2-40B4-BE49-F238E27FC236}">
                  <a16:creationId xmlns:a16="http://schemas.microsoft.com/office/drawing/2014/main" id="{D24BFF37-0EC9-41BA-87AD-2BF01A0B8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437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35 h 3"/>
                <a:gd name="T4" fmla="*/ 37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0" name="Freeform 4934">
              <a:extLst>
                <a:ext uri="{FF2B5EF4-FFF2-40B4-BE49-F238E27FC236}">
                  <a16:creationId xmlns:a16="http://schemas.microsoft.com/office/drawing/2014/main" id="{94D19F84-DB20-41CE-8DE1-F108DC8A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32"/>
              <a:ext cx="12" cy="24"/>
            </a:xfrm>
            <a:custGeom>
              <a:avLst/>
              <a:gdLst>
                <a:gd name="T0" fmla="*/ 41 w 5"/>
                <a:gd name="T1" fmla="*/ 0 h 9"/>
                <a:gd name="T2" fmla="*/ 70 w 5"/>
                <a:gd name="T3" fmla="*/ 149 h 9"/>
                <a:gd name="T4" fmla="*/ 58 w 5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2"/>
                    <a:pt x="0" y="9"/>
                    <a:pt x="5" y="8"/>
                  </a:cubicBezTo>
                  <a:cubicBezTo>
                    <a:pt x="4" y="6"/>
                    <a:pt x="4" y="5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1" name="Freeform 4935">
              <a:extLst>
                <a:ext uri="{FF2B5EF4-FFF2-40B4-BE49-F238E27FC236}">
                  <a16:creationId xmlns:a16="http://schemas.microsoft.com/office/drawing/2014/main" id="{52E65904-EFB3-4EC8-86E2-EAC19CF3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637"/>
              <a:ext cx="23" cy="16"/>
            </a:xfrm>
            <a:custGeom>
              <a:avLst/>
              <a:gdLst>
                <a:gd name="T0" fmla="*/ 66 w 9"/>
                <a:gd name="T1" fmla="*/ 21 h 6"/>
                <a:gd name="T2" fmla="*/ 0 w 9"/>
                <a:gd name="T3" fmla="*/ 115 h 6"/>
                <a:gd name="T4" fmla="*/ 151 w 9"/>
                <a:gd name="T5" fmla="*/ 0 h 6"/>
                <a:gd name="T6" fmla="*/ 130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2" name="Freeform 4936">
              <a:extLst>
                <a:ext uri="{FF2B5EF4-FFF2-40B4-BE49-F238E27FC236}">
                  <a16:creationId xmlns:a16="http://schemas.microsoft.com/office/drawing/2014/main" id="{FDB1A0A3-FEA0-4845-BB7C-7DDE8E53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72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20 w 4"/>
                <a:gd name="T3" fmla="*/ 56 h 3"/>
                <a:gd name="T4" fmla="*/ 63 w 4"/>
                <a:gd name="T5" fmla="*/ 21 h 3"/>
                <a:gd name="T6" fmla="*/ 6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3" name="Freeform 4937">
              <a:extLst>
                <a:ext uri="{FF2B5EF4-FFF2-40B4-BE49-F238E27FC236}">
                  <a16:creationId xmlns:a16="http://schemas.microsoft.com/office/drawing/2014/main" id="{238A6461-AA35-4335-9F68-E7414EA32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17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4" name="Freeform 4938">
              <a:extLst>
                <a:ext uri="{FF2B5EF4-FFF2-40B4-BE49-F238E27FC236}">
                  <a16:creationId xmlns:a16="http://schemas.microsoft.com/office/drawing/2014/main" id="{5F383234-C3E9-475D-8970-A04E46F07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195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158 w 14"/>
                <a:gd name="T3" fmla="*/ 0 h 6"/>
                <a:gd name="T4" fmla="*/ 220 w 14"/>
                <a:gd name="T5" fmla="*/ 21 h 6"/>
                <a:gd name="T6" fmla="*/ 63 w 14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3"/>
                    <a:pt x="6" y="1"/>
                    <a:pt x="10" y="0"/>
                  </a:cubicBezTo>
                  <a:cubicBezTo>
                    <a:pt x="11" y="1"/>
                    <a:pt x="12" y="1"/>
                    <a:pt x="14" y="1"/>
                  </a:cubicBezTo>
                  <a:cubicBezTo>
                    <a:pt x="10" y="2"/>
                    <a:pt x="7" y="3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5" name="Freeform 4939">
              <a:extLst>
                <a:ext uri="{FF2B5EF4-FFF2-40B4-BE49-F238E27FC236}">
                  <a16:creationId xmlns:a16="http://schemas.microsoft.com/office/drawing/2014/main" id="{AB95CA05-6602-4F4E-BCB7-B705DD328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229"/>
              <a:ext cx="13" cy="19"/>
            </a:xfrm>
            <a:custGeom>
              <a:avLst/>
              <a:gdLst>
                <a:gd name="T0" fmla="*/ 68 w 5"/>
                <a:gd name="T1" fmla="*/ 0 h 7"/>
                <a:gd name="T2" fmla="*/ 0 w 5"/>
                <a:gd name="T3" fmla="*/ 141 h 7"/>
                <a:gd name="T4" fmla="*/ 34 w 5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4"/>
                    <a:pt x="5" y="7"/>
                    <a:pt x="0" y="7"/>
                  </a:cubicBezTo>
                  <a:cubicBezTo>
                    <a:pt x="2" y="5"/>
                    <a:pt x="1" y="3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6" name="Freeform 4940">
              <a:extLst>
                <a:ext uri="{FF2B5EF4-FFF2-40B4-BE49-F238E27FC236}">
                  <a16:creationId xmlns:a16="http://schemas.microsoft.com/office/drawing/2014/main" id="{4D6B2DDC-7D02-48F4-9DDA-9861AD9E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269"/>
              <a:ext cx="32" cy="16"/>
            </a:xfrm>
            <a:custGeom>
              <a:avLst/>
              <a:gdLst>
                <a:gd name="T0" fmla="*/ 0 w 13"/>
                <a:gd name="T1" fmla="*/ 21 h 6"/>
                <a:gd name="T2" fmla="*/ 103 w 13"/>
                <a:gd name="T3" fmla="*/ 21 h 6"/>
                <a:gd name="T4" fmla="*/ 194 w 13"/>
                <a:gd name="T5" fmla="*/ 115 h 6"/>
                <a:gd name="T6" fmla="*/ 121 w 13"/>
                <a:gd name="T7" fmla="*/ 93 h 6"/>
                <a:gd name="T8" fmla="*/ 91 w 13"/>
                <a:gd name="T9" fmla="*/ 35 h 6"/>
                <a:gd name="T10" fmla="*/ 62 w 13"/>
                <a:gd name="T11" fmla="*/ 2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6">
                  <a:moveTo>
                    <a:pt x="0" y="1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1" y="5"/>
                    <a:pt x="13" y="6"/>
                  </a:cubicBezTo>
                  <a:cubicBezTo>
                    <a:pt x="11" y="6"/>
                    <a:pt x="9" y="6"/>
                    <a:pt x="8" y="5"/>
                  </a:cubicBezTo>
                  <a:cubicBezTo>
                    <a:pt x="7" y="4"/>
                    <a:pt x="6" y="3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7" name="Freeform 4941">
              <a:extLst>
                <a:ext uri="{FF2B5EF4-FFF2-40B4-BE49-F238E27FC236}">
                  <a16:creationId xmlns:a16="http://schemas.microsoft.com/office/drawing/2014/main" id="{6C3E6BCE-97DE-4766-9EF1-0A5C1D67A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312"/>
              <a:ext cx="197" cy="43"/>
            </a:xfrm>
            <a:custGeom>
              <a:avLst/>
              <a:gdLst>
                <a:gd name="T0" fmla="*/ 0 w 79"/>
                <a:gd name="T1" fmla="*/ 196 h 16"/>
                <a:gd name="T2" fmla="*/ 187 w 79"/>
                <a:gd name="T3" fmla="*/ 175 h 16"/>
                <a:gd name="T4" fmla="*/ 354 w 79"/>
                <a:gd name="T5" fmla="*/ 218 h 16"/>
                <a:gd name="T6" fmla="*/ 591 w 79"/>
                <a:gd name="T7" fmla="*/ 137 h 16"/>
                <a:gd name="T8" fmla="*/ 870 w 79"/>
                <a:gd name="T9" fmla="*/ 116 h 16"/>
                <a:gd name="T10" fmla="*/ 1224 w 79"/>
                <a:gd name="T11" fmla="*/ 0 h 16"/>
                <a:gd name="T12" fmla="*/ 915 w 79"/>
                <a:gd name="T13" fmla="*/ 231 h 16"/>
                <a:gd name="T14" fmla="*/ 653 w 79"/>
                <a:gd name="T15" fmla="*/ 231 h 16"/>
                <a:gd name="T16" fmla="*/ 387 w 79"/>
                <a:gd name="T17" fmla="*/ 290 h 16"/>
                <a:gd name="T18" fmla="*/ 167 w 79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6">
                  <a:moveTo>
                    <a:pt x="0" y="10"/>
                  </a:moveTo>
                  <a:cubicBezTo>
                    <a:pt x="5" y="10"/>
                    <a:pt x="8" y="9"/>
                    <a:pt x="12" y="9"/>
                  </a:cubicBezTo>
                  <a:cubicBezTo>
                    <a:pt x="16" y="10"/>
                    <a:pt x="19" y="11"/>
                    <a:pt x="23" y="11"/>
                  </a:cubicBezTo>
                  <a:cubicBezTo>
                    <a:pt x="30" y="12"/>
                    <a:pt x="32" y="9"/>
                    <a:pt x="38" y="7"/>
                  </a:cubicBezTo>
                  <a:cubicBezTo>
                    <a:pt x="43" y="5"/>
                    <a:pt x="51" y="6"/>
                    <a:pt x="56" y="6"/>
                  </a:cubicBezTo>
                  <a:cubicBezTo>
                    <a:pt x="66" y="7"/>
                    <a:pt x="71" y="0"/>
                    <a:pt x="79" y="0"/>
                  </a:cubicBezTo>
                  <a:cubicBezTo>
                    <a:pt x="71" y="2"/>
                    <a:pt x="66" y="9"/>
                    <a:pt x="59" y="12"/>
                  </a:cubicBezTo>
                  <a:cubicBezTo>
                    <a:pt x="52" y="15"/>
                    <a:pt x="48" y="11"/>
                    <a:pt x="42" y="12"/>
                  </a:cubicBezTo>
                  <a:cubicBezTo>
                    <a:pt x="36" y="12"/>
                    <a:pt x="32" y="16"/>
                    <a:pt x="25" y="15"/>
                  </a:cubicBezTo>
                  <a:cubicBezTo>
                    <a:pt x="20" y="15"/>
                    <a:pt x="16" y="13"/>
                    <a:pt x="11" y="1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8" name="Freeform 4942">
              <a:extLst>
                <a:ext uri="{FF2B5EF4-FFF2-40B4-BE49-F238E27FC236}">
                  <a16:creationId xmlns:a16="http://schemas.microsoft.com/office/drawing/2014/main" id="{84C25423-6063-45F3-853F-932217AB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27"/>
              <a:ext cx="118" cy="61"/>
            </a:xfrm>
            <a:custGeom>
              <a:avLst/>
              <a:gdLst>
                <a:gd name="T0" fmla="*/ 95 w 47"/>
                <a:gd name="T1" fmla="*/ 34 h 23"/>
                <a:gd name="T2" fmla="*/ 409 w 47"/>
                <a:gd name="T3" fmla="*/ 111 h 23"/>
                <a:gd name="T4" fmla="*/ 743 w 47"/>
                <a:gd name="T5" fmla="*/ 430 h 23"/>
                <a:gd name="T6" fmla="*/ 535 w 47"/>
                <a:gd name="T7" fmla="*/ 239 h 23"/>
                <a:gd name="T8" fmla="*/ 334 w 47"/>
                <a:gd name="T9" fmla="*/ 111 h 23"/>
                <a:gd name="T10" fmla="*/ 0 w 47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3">
                  <a:moveTo>
                    <a:pt x="6" y="2"/>
                  </a:moveTo>
                  <a:cubicBezTo>
                    <a:pt x="13" y="1"/>
                    <a:pt x="20" y="3"/>
                    <a:pt x="26" y="6"/>
                  </a:cubicBezTo>
                  <a:cubicBezTo>
                    <a:pt x="33" y="9"/>
                    <a:pt x="45" y="16"/>
                    <a:pt x="47" y="23"/>
                  </a:cubicBezTo>
                  <a:cubicBezTo>
                    <a:pt x="44" y="19"/>
                    <a:pt x="38" y="17"/>
                    <a:pt x="34" y="13"/>
                  </a:cubicBezTo>
                  <a:cubicBezTo>
                    <a:pt x="30" y="11"/>
                    <a:pt x="26" y="8"/>
                    <a:pt x="21" y="6"/>
                  </a:cubicBezTo>
                  <a:cubicBezTo>
                    <a:pt x="14" y="3"/>
                    <a:pt x="7" y="3"/>
                    <a:pt x="0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9" name="Freeform 4943">
              <a:extLst>
                <a:ext uri="{FF2B5EF4-FFF2-40B4-BE49-F238E27FC236}">
                  <a16:creationId xmlns:a16="http://schemas.microsoft.com/office/drawing/2014/main" id="{6E2726F1-D9FF-45EB-A9F7-3CDD618D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320"/>
              <a:ext cx="45" cy="21"/>
            </a:xfrm>
            <a:custGeom>
              <a:avLst/>
              <a:gdLst>
                <a:gd name="T0" fmla="*/ 0 w 18"/>
                <a:gd name="T1" fmla="*/ 144 h 8"/>
                <a:gd name="T2" fmla="*/ 283 w 18"/>
                <a:gd name="T3" fmla="*/ 110 h 8"/>
                <a:gd name="T4" fmla="*/ 113 w 18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6"/>
                    <a:pt x="14" y="0"/>
                    <a:pt x="18" y="6"/>
                  </a:cubicBezTo>
                  <a:cubicBezTo>
                    <a:pt x="14" y="4"/>
                    <a:pt x="10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0" name="Freeform 4944">
              <a:extLst>
                <a:ext uri="{FF2B5EF4-FFF2-40B4-BE49-F238E27FC236}">
                  <a16:creationId xmlns:a16="http://schemas.microsoft.com/office/drawing/2014/main" id="{62C8F52D-05EB-4317-AB28-74E937EB4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309"/>
              <a:ext cx="85" cy="160"/>
            </a:xfrm>
            <a:custGeom>
              <a:avLst/>
              <a:gdLst>
                <a:gd name="T0" fmla="*/ 345 w 34"/>
                <a:gd name="T1" fmla="*/ 171 h 60"/>
                <a:gd name="T2" fmla="*/ 375 w 34"/>
                <a:gd name="T3" fmla="*/ 909 h 60"/>
                <a:gd name="T4" fmla="*/ 208 w 34"/>
                <a:gd name="T5" fmla="*/ 1117 h 60"/>
                <a:gd name="T6" fmla="*/ 0 w 34"/>
                <a:gd name="T7" fmla="*/ 1117 h 60"/>
                <a:gd name="T8" fmla="*/ 158 w 34"/>
                <a:gd name="T9" fmla="*/ 1059 h 60"/>
                <a:gd name="T10" fmla="*/ 220 w 34"/>
                <a:gd name="T11" fmla="*/ 947 h 60"/>
                <a:gd name="T12" fmla="*/ 333 w 34"/>
                <a:gd name="T13" fmla="*/ 589 h 60"/>
                <a:gd name="T14" fmla="*/ 270 w 34"/>
                <a:gd name="T15" fmla="*/ 320 h 60"/>
                <a:gd name="T16" fmla="*/ 250 w 34"/>
                <a:gd name="T17" fmla="*/ 149 h 60"/>
                <a:gd name="T18" fmla="*/ 188 w 34"/>
                <a:gd name="T19" fmla="*/ 21 h 60"/>
                <a:gd name="T20" fmla="*/ 188 w 34"/>
                <a:gd name="T21" fmla="*/ 21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60">
                  <a:moveTo>
                    <a:pt x="22" y="9"/>
                  </a:moveTo>
                  <a:cubicBezTo>
                    <a:pt x="34" y="19"/>
                    <a:pt x="30" y="36"/>
                    <a:pt x="24" y="48"/>
                  </a:cubicBezTo>
                  <a:cubicBezTo>
                    <a:pt x="21" y="54"/>
                    <a:pt x="20" y="58"/>
                    <a:pt x="13" y="59"/>
                  </a:cubicBezTo>
                  <a:cubicBezTo>
                    <a:pt x="8" y="60"/>
                    <a:pt x="4" y="60"/>
                    <a:pt x="0" y="59"/>
                  </a:cubicBezTo>
                  <a:cubicBezTo>
                    <a:pt x="3" y="58"/>
                    <a:pt x="7" y="58"/>
                    <a:pt x="10" y="56"/>
                  </a:cubicBezTo>
                  <a:cubicBezTo>
                    <a:pt x="12" y="54"/>
                    <a:pt x="12" y="52"/>
                    <a:pt x="14" y="50"/>
                  </a:cubicBezTo>
                  <a:cubicBezTo>
                    <a:pt x="17" y="44"/>
                    <a:pt x="19" y="38"/>
                    <a:pt x="21" y="31"/>
                  </a:cubicBezTo>
                  <a:cubicBezTo>
                    <a:pt x="22" y="26"/>
                    <a:pt x="17" y="22"/>
                    <a:pt x="17" y="17"/>
                  </a:cubicBezTo>
                  <a:cubicBezTo>
                    <a:pt x="16" y="14"/>
                    <a:pt x="17" y="11"/>
                    <a:pt x="16" y="8"/>
                  </a:cubicBezTo>
                  <a:cubicBezTo>
                    <a:pt x="14" y="6"/>
                    <a:pt x="12" y="4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1" name="Freeform 4945">
              <a:extLst>
                <a:ext uri="{FF2B5EF4-FFF2-40B4-BE49-F238E27FC236}">
                  <a16:creationId xmlns:a16="http://schemas.microsoft.com/office/drawing/2014/main" id="{E68BB21E-A8DB-4CF7-8082-6B175076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680"/>
              <a:ext cx="50" cy="91"/>
            </a:xfrm>
            <a:custGeom>
              <a:avLst/>
              <a:gdLst>
                <a:gd name="T0" fmla="*/ 0 w 20"/>
                <a:gd name="T1" fmla="*/ 616 h 34"/>
                <a:gd name="T2" fmla="*/ 313 w 20"/>
                <a:gd name="T3" fmla="*/ 367 h 34"/>
                <a:gd name="T4" fmla="*/ 220 w 20"/>
                <a:gd name="T5" fmla="*/ 115 h 34"/>
                <a:gd name="T6" fmla="*/ 113 w 20"/>
                <a:gd name="T7" fmla="*/ 0 h 34"/>
                <a:gd name="T8" fmla="*/ 113 w 20"/>
                <a:gd name="T9" fmla="*/ 150 h 34"/>
                <a:gd name="T10" fmla="*/ 188 w 20"/>
                <a:gd name="T11" fmla="*/ 265 h 34"/>
                <a:gd name="T12" fmla="*/ 208 w 20"/>
                <a:gd name="T13" fmla="*/ 401 h 34"/>
                <a:gd name="T14" fmla="*/ 33 w 20"/>
                <a:gd name="T15" fmla="*/ 616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0" y="32"/>
                  </a:moveTo>
                  <a:cubicBezTo>
                    <a:pt x="7" y="34"/>
                    <a:pt x="20" y="28"/>
                    <a:pt x="20" y="19"/>
                  </a:cubicBezTo>
                  <a:cubicBezTo>
                    <a:pt x="20" y="15"/>
                    <a:pt x="17" y="9"/>
                    <a:pt x="14" y="6"/>
                  </a:cubicBezTo>
                  <a:cubicBezTo>
                    <a:pt x="12" y="4"/>
                    <a:pt x="11" y="0"/>
                    <a:pt x="7" y="0"/>
                  </a:cubicBezTo>
                  <a:cubicBezTo>
                    <a:pt x="9" y="2"/>
                    <a:pt x="10" y="7"/>
                    <a:pt x="7" y="8"/>
                  </a:cubicBezTo>
                  <a:cubicBezTo>
                    <a:pt x="8" y="11"/>
                    <a:pt x="11" y="11"/>
                    <a:pt x="12" y="14"/>
                  </a:cubicBezTo>
                  <a:cubicBezTo>
                    <a:pt x="13" y="16"/>
                    <a:pt x="14" y="19"/>
                    <a:pt x="13" y="21"/>
                  </a:cubicBezTo>
                  <a:cubicBezTo>
                    <a:pt x="12" y="26"/>
                    <a:pt x="6" y="31"/>
                    <a:pt x="2" y="32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2" name="Freeform 4946">
              <a:extLst>
                <a:ext uri="{FF2B5EF4-FFF2-40B4-BE49-F238E27FC236}">
                  <a16:creationId xmlns:a16="http://schemas.microsoft.com/office/drawing/2014/main" id="{C3A69DCC-4E2A-4B48-8CDC-F4526DFC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736"/>
              <a:ext cx="123" cy="104"/>
            </a:xfrm>
            <a:custGeom>
              <a:avLst/>
              <a:gdLst>
                <a:gd name="T0" fmla="*/ 0 w 49"/>
                <a:gd name="T1" fmla="*/ 149 h 39"/>
                <a:gd name="T2" fmla="*/ 126 w 49"/>
                <a:gd name="T3" fmla="*/ 376 h 39"/>
                <a:gd name="T4" fmla="*/ 397 w 49"/>
                <a:gd name="T5" fmla="*/ 491 h 39"/>
                <a:gd name="T6" fmla="*/ 776 w 49"/>
                <a:gd name="T7" fmla="*/ 627 h 39"/>
                <a:gd name="T8" fmla="*/ 680 w 49"/>
                <a:gd name="T9" fmla="*/ 605 h 39"/>
                <a:gd name="T10" fmla="*/ 597 w 49"/>
                <a:gd name="T11" fmla="*/ 533 h 39"/>
                <a:gd name="T12" fmla="*/ 379 w 49"/>
                <a:gd name="T13" fmla="*/ 419 h 39"/>
                <a:gd name="T14" fmla="*/ 301 w 49"/>
                <a:gd name="T15" fmla="*/ 341 h 39"/>
                <a:gd name="T16" fmla="*/ 208 w 49"/>
                <a:gd name="T17" fmla="*/ 285 h 39"/>
                <a:gd name="T18" fmla="*/ 63 w 49"/>
                <a:gd name="T19" fmla="*/ 0 h 39"/>
                <a:gd name="T20" fmla="*/ 33 w 49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39">
                  <a:moveTo>
                    <a:pt x="0" y="8"/>
                  </a:moveTo>
                  <a:cubicBezTo>
                    <a:pt x="0" y="11"/>
                    <a:pt x="5" y="18"/>
                    <a:pt x="8" y="20"/>
                  </a:cubicBezTo>
                  <a:cubicBezTo>
                    <a:pt x="12" y="23"/>
                    <a:pt x="21" y="23"/>
                    <a:pt x="25" y="26"/>
                  </a:cubicBezTo>
                  <a:cubicBezTo>
                    <a:pt x="34" y="31"/>
                    <a:pt x="39" y="39"/>
                    <a:pt x="49" y="33"/>
                  </a:cubicBezTo>
                  <a:cubicBezTo>
                    <a:pt x="47" y="32"/>
                    <a:pt x="45" y="33"/>
                    <a:pt x="43" y="32"/>
                  </a:cubicBezTo>
                  <a:cubicBezTo>
                    <a:pt x="41" y="32"/>
                    <a:pt x="39" y="29"/>
                    <a:pt x="38" y="28"/>
                  </a:cubicBezTo>
                  <a:cubicBezTo>
                    <a:pt x="34" y="26"/>
                    <a:pt x="28" y="25"/>
                    <a:pt x="24" y="22"/>
                  </a:cubicBezTo>
                  <a:cubicBezTo>
                    <a:pt x="22" y="20"/>
                    <a:pt x="21" y="19"/>
                    <a:pt x="19" y="18"/>
                  </a:cubicBezTo>
                  <a:cubicBezTo>
                    <a:pt x="16" y="17"/>
                    <a:pt x="15" y="18"/>
                    <a:pt x="13" y="15"/>
                  </a:cubicBezTo>
                  <a:cubicBezTo>
                    <a:pt x="8" y="11"/>
                    <a:pt x="7" y="5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3" name="Freeform 4947">
              <a:extLst>
                <a:ext uri="{FF2B5EF4-FFF2-40B4-BE49-F238E27FC236}">
                  <a16:creationId xmlns:a16="http://schemas.microsoft.com/office/drawing/2014/main" id="{DA4E76EE-9897-400E-AC6C-B3419CDF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061"/>
              <a:ext cx="32" cy="32"/>
            </a:xfrm>
            <a:custGeom>
              <a:avLst/>
              <a:gdLst>
                <a:gd name="T0" fmla="*/ 153 w 13"/>
                <a:gd name="T1" fmla="*/ 0 h 12"/>
                <a:gd name="T2" fmla="*/ 42 w 13"/>
                <a:gd name="T3" fmla="*/ 227 h 12"/>
                <a:gd name="T4" fmla="*/ 103 w 13"/>
                <a:gd name="T5" fmla="*/ 115 h 12"/>
                <a:gd name="T6" fmla="*/ 194 w 13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10" y="0"/>
                  </a:moveTo>
                  <a:cubicBezTo>
                    <a:pt x="8" y="3"/>
                    <a:pt x="0" y="8"/>
                    <a:pt x="3" y="12"/>
                  </a:cubicBezTo>
                  <a:cubicBezTo>
                    <a:pt x="5" y="10"/>
                    <a:pt x="5" y="8"/>
                    <a:pt x="7" y="6"/>
                  </a:cubicBezTo>
                  <a:cubicBezTo>
                    <a:pt x="9" y="4"/>
                    <a:pt x="11" y="3"/>
                    <a:pt x="13" y="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4948">
            <a:extLst>
              <a:ext uri="{FF2B5EF4-FFF2-40B4-BE49-F238E27FC236}">
                <a16:creationId xmlns:a16="http://schemas.microsoft.com/office/drawing/2014/main" id="{E7E758AE-D2D6-49A7-869B-85A5D8AE1550}"/>
              </a:ext>
            </a:extLst>
          </p:cNvPr>
          <p:cNvGrpSpPr>
            <a:grpSpLocks/>
          </p:cNvGrpSpPr>
          <p:nvPr/>
        </p:nvGrpSpPr>
        <p:grpSpPr bwMode="auto">
          <a:xfrm>
            <a:off x="4498975" y="3838575"/>
            <a:ext cx="1155700" cy="1177925"/>
            <a:chOff x="1874" y="2309"/>
            <a:chExt cx="728" cy="742"/>
          </a:xfrm>
        </p:grpSpPr>
        <p:grpSp>
          <p:nvGrpSpPr>
            <p:cNvPr id="48118" name="Group 4949">
              <a:extLst>
                <a:ext uri="{FF2B5EF4-FFF2-40B4-BE49-F238E27FC236}">
                  <a16:creationId xmlns:a16="http://schemas.microsoft.com/office/drawing/2014/main" id="{2145B948-2D27-4F6C-894B-067F4CD42A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9" y="2309"/>
              <a:ext cx="691" cy="742"/>
              <a:chOff x="1889" y="2309"/>
              <a:chExt cx="691" cy="742"/>
            </a:xfrm>
          </p:grpSpPr>
          <p:sp>
            <p:nvSpPr>
              <p:cNvPr id="49198" name="Oval 4950">
                <a:extLst>
                  <a:ext uri="{FF2B5EF4-FFF2-40B4-BE49-F238E27FC236}">
                    <a16:creationId xmlns:a16="http://schemas.microsoft.com/office/drawing/2014/main" id="{77C8E039-0E7B-429F-B8E9-7547FCE86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317"/>
                <a:ext cx="681" cy="726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9" name="Oval 4951">
                <a:extLst>
                  <a:ext uri="{FF2B5EF4-FFF2-40B4-BE49-F238E27FC236}">
                    <a16:creationId xmlns:a16="http://schemas.microsoft.com/office/drawing/2014/main" id="{1B8785A8-56C3-4CC6-874F-E9251F10A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31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0" name="Oval 4952">
                <a:extLst>
                  <a:ext uri="{FF2B5EF4-FFF2-40B4-BE49-F238E27FC236}">
                    <a16:creationId xmlns:a16="http://schemas.microsoft.com/office/drawing/2014/main" id="{2D91BDEC-9264-42DA-A98C-7BD83EF59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23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1" name="Oval 4953">
                <a:extLst>
                  <a:ext uri="{FF2B5EF4-FFF2-40B4-BE49-F238E27FC236}">
                    <a16:creationId xmlns:a16="http://schemas.microsoft.com/office/drawing/2014/main" id="{4106BBA2-5EA9-4BEA-A778-33BD213A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3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2" name="Freeform 4954">
                <a:extLst>
                  <a:ext uri="{FF2B5EF4-FFF2-40B4-BE49-F238E27FC236}">
                    <a16:creationId xmlns:a16="http://schemas.microsoft.com/office/drawing/2014/main" id="{881F3161-405E-4576-B0B5-73046E32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323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30 w 9"/>
                  <a:gd name="T7" fmla="*/ 0 h 8"/>
                  <a:gd name="T8" fmla="*/ 151 w 9"/>
                  <a:gd name="T9" fmla="*/ 55 h 8"/>
                  <a:gd name="T10" fmla="*/ 84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Oval 4955">
                <a:extLst>
                  <a:ext uri="{FF2B5EF4-FFF2-40B4-BE49-F238E27FC236}">
                    <a16:creationId xmlns:a16="http://schemas.microsoft.com/office/drawing/2014/main" id="{317EC089-3B5E-4EE0-8146-EA3BF029A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2312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4" name="Oval 4956">
                <a:extLst>
                  <a:ext uri="{FF2B5EF4-FFF2-40B4-BE49-F238E27FC236}">
                    <a16:creationId xmlns:a16="http://schemas.microsoft.com/office/drawing/2014/main" id="{9F518B2F-7821-4124-9F0A-BEA918326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317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5" name="Oval 4957">
                <a:extLst>
                  <a:ext uri="{FF2B5EF4-FFF2-40B4-BE49-F238E27FC236}">
                    <a16:creationId xmlns:a16="http://schemas.microsoft.com/office/drawing/2014/main" id="{0CE76FB1-1A1C-427A-98D6-6536A2A0B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32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6" name="Freeform 4958">
                <a:extLst>
                  <a:ext uri="{FF2B5EF4-FFF2-40B4-BE49-F238E27FC236}">
                    <a16:creationId xmlns:a16="http://schemas.microsoft.com/office/drawing/2014/main" id="{B823EBB8-F89F-4D99-B098-5DEBC21F0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320"/>
                <a:ext cx="22" cy="19"/>
              </a:xfrm>
              <a:custGeom>
                <a:avLst/>
                <a:gdLst>
                  <a:gd name="T0" fmla="*/ 0 w 9"/>
                  <a:gd name="T1" fmla="*/ 103 h 7"/>
                  <a:gd name="T2" fmla="*/ 59 w 9"/>
                  <a:gd name="T3" fmla="*/ 117 h 7"/>
                  <a:gd name="T4" fmla="*/ 120 w 9"/>
                  <a:gd name="T5" fmla="*/ 38 h 7"/>
                  <a:gd name="T6" fmla="*/ 103 w 9"/>
                  <a:gd name="T7" fmla="*/ 0 h 7"/>
                  <a:gd name="T8" fmla="*/ 132 w 9"/>
                  <a:gd name="T9" fmla="*/ 60 h 7"/>
                  <a:gd name="T10" fmla="*/ 59 w 9"/>
                  <a:gd name="T11" fmla="*/ 141 h 7"/>
                  <a:gd name="T12" fmla="*/ 0 w 9"/>
                  <a:gd name="T13" fmla="*/ 10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7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Oval 4959">
                <a:extLst>
                  <a:ext uri="{FF2B5EF4-FFF2-40B4-BE49-F238E27FC236}">
                    <a16:creationId xmlns:a16="http://schemas.microsoft.com/office/drawing/2014/main" id="{15AE4AEA-11F4-4CAA-A3B4-A449779C3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30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8" name="Oval 4960">
                <a:extLst>
                  <a:ext uri="{FF2B5EF4-FFF2-40B4-BE49-F238E27FC236}">
                    <a16:creationId xmlns:a16="http://schemas.microsoft.com/office/drawing/2014/main" id="{5C4171EF-FA18-473C-B8E0-39BDB98F0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1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9" name="Oval 4961">
                <a:extLst>
                  <a:ext uri="{FF2B5EF4-FFF2-40B4-BE49-F238E27FC236}">
                    <a16:creationId xmlns:a16="http://schemas.microsoft.com/office/drawing/2014/main" id="{8E5AF4A7-60AE-4257-A93E-5D08CF28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0" name="Freeform 4962">
                <a:extLst>
                  <a:ext uri="{FF2B5EF4-FFF2-40B4-BE49-F238E27FC236}">
                    <a16:creationId xmlns:a16="http://schemas.microsoft.com/office/drawing/2014/main" id="{C2AE4DFE-D542-4FF8-A372-37F21E183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315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Oval 4963">
                <a:extLst>
                  <a:ext uri="{FF2B5EF4-FFF2-40B4-BE49-F238E27FC236}">
                    <a16:creationId xmlns:a16="http://schemas.microsoft.com/office/drawing/2014/main" id="{1C50E828-FE15-48DD-9E59-253256D67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2" name="Oval 4964">
                <a:extLst>
                  <a:ext uri="{FF2B5EF4-FFF2-40B4-BE49-F238E27FC236}">
                    <a16:creationId xmlns:a16="http://schemas.microsoft.com/office/drawing/2014/main" id="{A273282D-B42C-40B4-9D0D-9A38264F0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31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3" name="Oval 4965">
                <a:extLst>
                  <a:ext uri="{FF2B5EF4-FFF2-40B4-BE49-F238E27FC236}">
                    <a16:creationId xmlns:a16="http://schemas.microsoft.com/office/drawing/2014/main" id="{2D9F3F46-675C-4E67-A905-4B3E13A9C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4" name="Freeform 4966">
                <a:extLst>
                  <a:ext uri="{FF2B5EF4-FFF2-40B4-BE49-F238E27FC236}">
                    <a16:creationId xmlns:a16="http://schemas.microsoft.com/office/drawing/2014/main" id="{629174D5-FDE1-43C2-B68D-91C969C47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315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Oval 4967">
                <a:extLst>
                  <a:ext uri="{FF2B5EF4-FFF2-40B4-BE49-F238E27FC236}">
                    <a16:creationId xmlns:a16="http://schemas.microsoft.com/office/drawing/2014/main" id="{CCE9A845-B35E-422F-9C20-EC4A2FD5F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30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6" name="Oval 4968">
                <a:extLst>
                  <a:ext uri="{FF2B5EF4-FFF2-40B4-BE49-F238E27FC236}">
                    <a16:creationId xmlns:a16="http://schemas.microsoft.com/office/drawing/2014/main" id="{CF8723D9-E8EC-4F35-A957-C8810D73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31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7" name="Oval 4969">
                <a:extLst>
                  <a:ext uri="{FF2B5EF4-FFF2-40B4-BE49-F238E27FC236}">
                    <a16:creationId xmlns:a16="http://schemas.microsoft.com/office/drawing/2014/main" id="{AC7C5CC4-D842-4716-B4D5-0CC59A52F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8" name="Freeform 4970">
                <a:extLst>
                  <a:ext uri="{FF2B5EF4-FFF2-40B4-BE49-F238E27FC236}">
                    <a16:creationId xmlns:a16="http://schemas.microsoft.com/office/drawing/2014/main" id="{F6C0E7B7-7F99-449B-9E35-9872BA66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31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Oval 4971">
                <a:extLst>
                  <a:ext uri="{FF2B5EF4-FFF2-40B4-BE49-F238E27FC236}">
                    <a16:creationId xmlns:a16="http://schemas.microsoft.com/office/drawing/2014/main" id="{657D53C2-E6CB-4F5D-9798-910D6352F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31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0" name="Oval 4972">
                <a:extLst>
                  <a:ext uri="{FF2B5EF4-FFF2-40B4-BE49-F238E27FC236}">
                    <a16:creationId xmlns:a16="http://schemas.microsoft.com/office/drawing/2014/main" id="{795E5FD4-59F1-43D7-8DCC-C980941DC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320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1" name="Oval 4973">
                <a:extLst>
                  <a:ext uri="{FF2B5EF4-FFF2-40B4-BE49-F238E27FC236}">
                    <a16:creationId xmlns:a16="http://schemas.microsoft.com/office/drawing/2014/main" id="{A291E0DD-BA92-4537-B22E-B63428401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3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2" name="Freeform 4974">
                <a:extLst>
                  <a:ext uri="{FF2B5EF4-FFF2-40B4-BE49-F238E27FC236}">
                    <a16:creationId xmlns:a16="http://schemas.microsoft.com/office/drawing/2014/main" id="{409BAA0B-D2D2-479A-9047-AED691218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320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Oval 4975">
                <a:extLst>
                  <a:ext uri="{FF2B5EF4-FFF2-40B4-BE49-F238E27FC236}">
                    <a16:creationId xmlns:a16="http://schemas.microsoft.com/office/drawing/2014/main" id="{F9A95B3E-1C31-496A-A3E9-8555C0578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232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4" name="Oval 4976">
                <a:extLst>
                  <a:ext uri="{FF2B5EF4-FFF2-40B4-BE49-F238E27FC236}">
                    <a16:creationId xmlns:a16="http://schemas.microsoft.com/office/drawing/2014/main" id="{F1F7BA5F-113C-4B59-A40E-3B843811E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2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5" name="Oval 4977">
                <a:extLst>
                  <a:ext uri="{FF2B5EF4-FFF2-40B4-BE49-F238E27FC236}">
                    <a16:creationId xmlns:a16="http://schemas.microsoft.com/office/drawing/2014/main" id="{7D38770A-50BF-4C74-87F4-65FE81C55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6" name="Freeform 4978">
                <a:extLst>
                  <a:ext uri="{FF2B5EF4-FFF2-40B4-BE49-F238E27FC236}">
                    <a16:creationId xmlns:a16="http://schemas.microsoft.com/office/drawing/2014/main" id="{AAA90911-6FAD-487A-A8EF-D9194E5A6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328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Oval 4979">
                <a:extLst>
                  <a:ext uri="{FF2B5EF4-FFF2-40B4-BE49-F238E27FC236}">
                    <a16:creationId xmlns:a16="http://schemas.microsoft.com/office/drawing/2014/main" id="{689AD36B-17CC-4B3E-A566-32AC93937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33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8" name="Oval 4980">
                <a:extLst>
                  <a:ext uri="{FF2B5EF4-FFF2-40B4-BE49-F238E27FC236}">
                    <a16:creationId xmlns:a16="http://schemas.microsoft.com/office/drawing/2014/main" id="{CEB0A6CC-6681-4977-AF43-500A1EA88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9" name="Oval 4981">
                <a:extLst>
                  <a:ext uri="{FF2B5EF4-FFF2-40B4-BE49-F238E27FC236}">
                    <a16:creationId xmlns:a16="http://schemas.microsoft.com/office/drawing/2014/main" id="{D412C030-7EEA-4D43-8B5A-E9A25CFE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0" name="Freeform 4982">
                <a:extLst>
                  <a:ext uri="{FF2B5EF4-FFF2-40B4-BE49-F238E27FC236}">
                    <a16:creationId xmlns:a16="http://schemas.microsoft.com/office/drawing/2014/main" id="{FCB92690-A64E-4F0F-925F-671AF0291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33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Oval 4983">
                <a:extLst>
                  <a:ext uri="{FF2B5EF4-FFF2-40B4-BE49-F238E27FC236}">
                    <a16:creationId xmlns:a16="http://schemas.microsoft.com/office/drawing/2014/main" id="{A20D1BEA-F09D-46E1-8BF7-20F8E5211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34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2" name="Oval 4984">
                <a:extLst>
                  <a:ext uri="{FF2B5EF4-FFF2-40B4-BE49-F238E27FC236}">
                    <a16:creationId xmlns:a16="http://schemas.microsoft.com/office/drawing/2014/main" id="{B3BC98D4-F065-4F0C-A227-8514A329F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3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3" name="Oval 4985">
                <a:extLst>
                  <a:ext uri="{FF2B5EF4-FFF2-40B4-BE49-F238E27FC236}">
                    <a16:creationId xmlns:a16="http://schemas.microsoft.com/office/drawing/2014/main" id="{F9168A9D-CB7B-4C97-A61C-9B8E95225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4" name="Freeform 4986">
                <a:extLst>
                  <a:ext uri="{FF2B5EF4-FFF2-40B4-BE49-F238E27FC236}">
                    <a16:creationId xmlns:a16="http://schemas.microsoft.com/office/drawing/2014/main" id="{359111DF-4BD7-48C9-8E9B-44BB0781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34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Oval 4987">
                <a:extLst>
                  <a:ext uri="{FF2B5EF4-FFF2-40B4-BE49-F238E27FC236}">
                    <a16:creationId xmlns:a16="http://schemas.microsoft.com/office/drawing/2014/main" id="{A8EFBD0C-48CD-4C81-8CC7-59C1741D3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3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6" name="Oval 4988">
                <a:extLst>
                  <a:ext uri="{FF2B5EF4-FFF2-40B4-BE49-F238E27FC236}">
                    <a16:creationId xmlns:a16="http://schemas.microsoft.com/office/drawing/2014/main" id="{B543646F-2F74-42BA-A900-4613FC935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36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7" name="Oval 4989">
                <a:extLst>
                  <a:ext uri="{FF2B5EF4-FFF2-40B4-BE49-F238E27FC236}">
                    <a16:creationId xmlns:a16="http://schemas.microsoft.com/office/drawing/2014/main" id="{175A6E58-E4AE-4589-9579-BACFDCD7D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3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8" name="Freeform 4990">
                <a:extLst>
                  <a:ext uri="{FF2B5EF4-FFF2-40B4-BE49-F238E27FC236}">
                    <a16:creationId xmlns:a16="http://schemas.microsoft.com/office/drawing/2014/main" id="{7A16BBA4-FC73-4994-9A26-FDB0E35B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363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Oval 4991">
                <a:extLst>
                  <a:ext uri="{FF2B5EF4-FFF2-40B4-BE49-F238E27FC236}">
                    <a16:creationId xmlns:a16="http://schemas.microsoft.com/office/drawing/2014/main" id="{117149BB-BB20-47E6-BE37-F1AC4780E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37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0" name="Oval 4992">
                <a:extLst>
                  <a:ext uri="{FF2B5EF4-FFF2-40B4-BE49-F238E27FC236}">
                    <a16:creationId xmlns:a16="http://schemas.microsoft.com/office/drawing/2014/main" id="{D9F1DA86-2220-4492-9F6E-8F7AC4A95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37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1" name="Oval 4993">
                <a:extLst>
                  <a:ext uri="{FF2B5EF4-FFF2-40B4-BE49-F238E27FC236}">
                    <a16:creationId xmlns:a16="http://schemas.microsoft.com/office/drawing/2014/main" id="{E6F555C3-260A-4AEA-86E2-B8AF21786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3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2" name="Freeform 4994">
                <a:extLst>
                  <a:ext uri="{FF2B5EF4-FFF2-40B4-BE49-F238E27FC236}">
                    <a16:creationId xmlns:a16="http://schemas.microsoft.com/office/drawing/2014/main" id="{497EE018-E8D2-47D1-8BEE-5351306C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379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Oval 4995">
                <a:extLst>
                  <a:ext uri="{FF2B5EF4-FFF2-40B4-BE49-F238E27FC236}">
                    <a16:creationId xmlns:a16="http://schemas.microsoft.com/office/drawing/2014/main" id="{C6C9211A-9CF0-4FD4-AB29-CB73CAE14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38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4" name="Oval 4996">
                <a:extLst>
                  <a:ext uri="{FF2B5EF4-FFF2-40B4-BE49-F238E27FC236}">
                    <a16:creationId xmlns:a16="http://schemas.microsoft.com/office/drawing/2014/main" id="{F90918D3-043D-4C3D-A243-740B4ADF4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39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5" name="Oval 4997">
                <a:extLst>
                  <a:ext uri="{FF2B5EF4-FFF2-40B4-BE49-F238E27FC236}">
                    <a16:creationId xmlns:a16="http://schemas.microsoft.com/office/drawing/2014/main" id="{F3C5A9A8-D09E-4D30-B7F6-7266D6A1A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3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6" name="Freeform 4998">
                <a:extLst>
                  <a:ext uri="{FF2B5EF4-FFF2-40B4-BE49-F238E27FC236}">
                    <a16:creationId xmlns:a16="http://schemas.microsoft.com/office/drawing/2014/main" id="{D48A191A-DBC7-4F06-A1AF-E4B2D4E8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39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Oval 4999">
                <a:extLst>
                  <a:ext uri="{FF2B5EF4-FFF2-40B4-BE49-F238E27FC236}">
                    <a16:creationId xmlns:a16="http://schemas.microsoft.com/office/drawing/2014/main" id="{38EF6696-D292-4351-A06A-8E76D7441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4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8" name="Oval 5000">
                <a:extLst>
                  <a:ext uri="{FF2B5EF4-FFF2-40B4-BE49-F238E27FC236}">
                    <a16:creationId xmlns:a16="http://schemas.microsoft.com/office/drawing/2014/main" id="{1AFB0501-F2C4-4BC2-95CE-E6B01E131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419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9" name="Oval 5001">
                <a:extLst>
                  <a:ext uri="{FF2B5EF4-FFF2-40B4-BE49-F238E27FC236}">
                    <a16:creationId xmlns:a16="http://schemas.microsoft.com/office/drawing/2014/main" id="{2F5EA32F-3AD3-41FA-99EA-E17CDB599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4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0" name="Freeform 5002">
                <a:extLst>
                  <a:ext uri="{FF2B5EF4-FFF2-40B4-BE49-F238E27FC236}">
                    <a16:creationId xmlns:a16="http://schemas.microsoft.com/office/drawing/2014/main" id="{2F20AC89-18CB-4DAD-AFBD-D6C0E1443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419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Oval 5003">
                <a:extLst>
                  <a:ext uri="{FF2B5EF4-FFF2-40B4-BE49-F238E27FC236}">
                    <a16:creationId xmlns:a16="http://schemas.microsoft.com/office/drawing/2014/main" id="{3A765A5A-F6EB-438A-B729-4F2E08B0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43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2" name="Oval 5004">
                <a:extLst>
                  <a:ext uri="{FF2B5EF4-FFF2-40B4-BE49-F238E27FC236}">
                    <a16:creationId xmlns:a16="http://schemas.microsoft.com/office/drawing/2014/main" id="{2C423781-46F4-4441-A392-F40B6D0C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4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3" name="Oval 5005">
                <a:extLst>
                  <a:ext uri="{FF2B5EF4-FFF2-40B4-BE49-F238E27FC236}">
                    <a16:creationId xmlns:a16="http://schemas.microsoft.com/office/drawing/2014/main" id="{17F4F0D8-3D3C-4582-AC12-1531438D2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4" name="Freeform 5006">
                <a:extLst>
                  <a:ext uri="{FF2B5EF4-FFF2-40B4-BE49-F238E27FC236}">
                    <a16:creationId xmlns:a16="http://schemas.microsoft.com/office/drawing/2014/main" id="{128CAED9-07D9-454D-A1CB-C134B5C6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44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Oval 5007">
                <a:extLst>
                  <a:ext uri="{FF2B5EF4-FFF2-40B4-BE49-F238E27FC236}">
                    <a16:creationId xmlns:a16="http://schemas.microsoft.com/office/drawing/2014/main" id="{84BDD2E5-B0E9-4D14-8B0E-D80DC7E3A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45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6" name="Oval 5008">
                <a:extLst>
                  <a:ext uri="{FF2B5EF4-FFF2-40B4-BE49-F238E27FC236}">
                    <a16:creationId xmlns:a16="http://schemas.microsoft.com/office/drawing/2014/main" id="{2975766D-DCE5-46AF-8750-134868CBD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4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7" name="Oval 5009">
                <a:extLst>
                  <a:ext uri="{FF2B5EF4-FFF2-40B4-BE49-F238E27FC236}">
                    <a16:creationId xmlns:a16="http://schemas.microsoft.com/office/drawing/2014/main" id="{840AC0C3-E3F6-415E-8138-2D62D994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4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8" name="Freeform 5010">
                <a:extLst>
                  <a:ext uri="{FF2B5EF4-FFF2-40B4-BE49-F238E27FC236}">
                    <a16:creationId xmlns:a16="http://schemas.microsoft.com/office/drawing/2014/main" id="{E5C0D45D-A1F7-4176-9D83-36ACD12BF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46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Oval 5011">
                <a:extLst>
                  <a:ext uri="{FF2B5EF4-FFF2-40B4-BE49-F238E27FC236}">
                    <a16:creationId xmlns:a16="http://schemas.microsoft.com/office/drawing/2014/main" id="{9A1FA026-DBE3-4AB0-BA9D-40C25E905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48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0" name="Oval 5012">
                <a:extLst>
                  <a:ext uri="{FF2B5EF4-FFF2-40B4-BE49-F238E27FC236}">
                    <a16:creationId xmlns:a16="http://schemas.microsoft.com/office/drawing/2014/main" id="{EE87A4F6-6AC4-4472-87CE-EBCBCDBC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48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1" name="Oval 5013">
                <a:extLst>
                  <a:ext uri="{FF2B5EF4-FFF2-40B4-BE49-F238E27FC236}">
                    <a16:creationId xmlns:a16="http://schemas.microsoft.com/office/drawing/2014/main" id="{94898ECA-C643-4293-8EF1-8C68379D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4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2" name="Freeform 5014">
                <a:extLst>
                  <a:ext uri="{FF2B5EF4-FFF2-40B4-BE49-F238E27FC236}">
                    <a16:creationId xmlns:a16="http://schemas.microsoft.com/office/drawing/2014/main" id="{51D01B99-A643-4B79-872F-9CC4F1D6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491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Oval 5015">
                <a:extLst>
                  <a:ext uri="{FF2B5EF4-FFF2-40B4-BE49-F238E27FC236}">
                    <a16:creationId xmlns:a16="http://schemas.microsoft.com/office/drawing/2014/main" id="{AFB48D89-E63E-4621-A8AC-90E7AA921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251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4" name="Oval 5016">
                <a:extLst>
                  <a:ext uri="{FF2B5EF4-FFF2-40B4-BE49-F238E27FC236}">
                    <a16:creationId xmlns:a16="http://schemas.microsoft.com/office/drawing/2014/main" id="{8793CA8E-ABA2-41A1-B2ED-F2604E4C4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517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5" name="Oval 5017">
                <a:extLst>
                  <a:ext uri="{FF2B5EF4-FFF2-40B4-BE49-F238E27FC236}">
                    <a16:creationId xmlns:a16="http://schemas.microsoft.com/office/drawing/2014/main" id="{1AD029AC-2188-4DD4-8EEB-6D637D87F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2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6" name="Freeform 5018">
                <a:extLst>
                  <a:ext uri="{FF2B5EF4-FFF2-40B4-BE49-F238E27FC236}">
                    <a16:creationId xmlns:a16="http://schemas.microsoft.com/office/drawing/2014/main" id="{9E33D5DB-42F1-4448-8521-687644752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Oval 5019">
                <a:extLst>
                  <a:ext uri="{FF2B5EF4-FFF2-40B4-BE49-F238E27FC236}">
                    <a16:creationId xmlns:a16="http://schemas.microsoft.com/office/drawing/2014/main" id="{72D3EE56-B84C-4367-84B3-8C0886FA1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54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8" name="Oval 5020">
                <a:extLst>
                  <a:ext uri="{FF2B5EF4-FFF2-40B4-BE49-F238E27FC236}">
                    <a16:creationId xmlns:a16="http://schemas.microsoft.com/office/drawing/2014/main" id="{68230EEE-C672-4B2F-B0F4-D966765A7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5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9" name="Oval 5021">
                <a:extLst>
                  <a:ext uri="{FF2B5EF4-FFF2-40B4-BE49-F238E27FC236}">
                    <a16:creationId xmlns:a16="http://schemas.microsoft.com/office/drawing/2014/main" id="{302503FA-E008-438D-BB18-080D9E2C0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5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0" name="Freeform 5022">
                <a:extLst>
                  <a:ext uri="{FF2B5EF4-FFF2-40B4-BE49-F238E27FC236}">
                    <a16:creationId xmlns:a16="http://schemas.microsoft.com/office/drawing/2014/main" id="{D71232F0-66B9-47E5-9EEC-41120F1B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54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Oval 5023">
                <a:extLst>
                  <a:ext uri="{FF2B5EF4-FFF2-40B4-BE49-F238E27FC236}">
                    <a16:creationId xmlns:a16="http://schemas.microsoft.com/office/drawing/2014/main" id="{96AA14EE-C529-4907-B50E-550296838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" y="257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2" name="Oval 5024">
                <a:extLst>
                  <a:ext uri="{FF2B5EF4-FFF2-40B4-BE49-F238E27FC236}">
                    <a16:creationId xmlns:a16="http://schemas.microsoft.com/office/drawing/2014/main" id="{B081B924-BDE4-4CB3-A662-2725793A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3" name="Oval 5025">
                <a:extLst>
                  <a:ext uri="{FF2B5EF4-FFF2-40B4-BE49-F238E27FC236}">
                    <a16:creationId xmlns:a16="http://schemas.microsoft.com/office/drawing/2014/main" id="{1393560C-F271-4D87-B036-D52144AD6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5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4" name="Freeform 5026">
                <a:extLst>
                  <a:ext uri="{FF2B5EF4-FFF2-40B4-BE49-F238E27FC236}">
                    <a16:creationId xmlns:a16="http://schemas.microsoft.com/office/drawing/2014/main" id="{4736D1AB-E785-4AAE-92D0-1E61F0EC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576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Oval 5027">
                <a:extLst>
                  <a:ext uri="{FF2B5EF4-FFF2-40B4-BE49-F238E27FC236}">
                    <a16:creationId xmlns:a16="http://schemas.microsoft.com/office/drawing/2014/main" id="{43F2FD6C-CE6F-41AA-9531-FBB84F3BF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59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6" name="Oval 5028">
                <a:extLst>
                  <a:ext uri="{FF2B5EF4-FFF2-40B4-BE49-F238E27FC236}">
                    <a16:creationId xmlns:a16="http://schemas.microsoft.com/office/drawing/2014/main" id="{9BF42466-5BFB-4C7D-A3F7-DB9959561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60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7" name="Oval 5029">
                <a:extLst>
                  <a:ext uri="{FF2B5EF4-FFF2-40B4-BE49-F238E27FC236}">
                    <a16:creationId xmlns:a16="http://schemas.microsoft.com/office/drawing/2014/main" id="{0D3C74C1-C1D0-4D8F-8057-DAA854A9C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6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8" name="Freeform 5030">
                <a:extLst>
                  <a:ext uri="{FF2B5EF4-FFF2-40B4-BE49-F238E27FC236}">
                    <a16:creationId xmlns:a16="http://schemas.microsoft.com/office/drawing/2014/main" id="{496C68D6-EA3C-4749-8607-59869DF05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60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Oval 5031">
                <a:extLst>
                  <a:ext uri="{FF2B5EF4-FFF2-40B4-BE49-F238E27FC236}">
                    <a16:creationId xmlns:a16="http://schemas.microsoft.com/office/drawing/2014/main" id="{F6BC0C19-7BCB-4D9E-8625-E411C601E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262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0" name="Oval 5032">
                <a:extLst>
                  <a:ext uri="{FF2B5EF4-FFF2-40B4-BE49-F238E27FC236}">
                    <a16:creationId xmlns:a16="http://schemas.microsoft.com/office/drawing/2014/main" id="{281CB66D-6C6D-4F51-B511-1D5259682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35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1" name="Oval 5033">
                <a:extLst>
                  <a:ext uri="{FF2B5EF4-FFF2-40B4-BE49-F238E27FC236}">
                    <a16:creationId xmlns:a16="http://schemas.microsoft.com/office/drawing/2014/main" id="{A9D3DAE7-F82E-4CD8-AE3C-3A13B7294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2" name="Freeform 5034">
                <a:extLst>
                  <a:ext uri="{FF2B5EF4-FFF2-40B4-BE49-F238E27FC236}">
                    <a16:creationId xmlns:a16="http://schemas.microsoft.com/office/drawing/2014/main" id="{170E668B-EF8E-47A6-A044-1B7CD55B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35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Oval 5035">
                <a:extLst>
                  <a:ext uri="{FF2B5EF4-FFF2-40B4-BE49-F238E27FC236}">
                    <a16:creationId xmlns:a16="http://schemas.microsoft.com/office/drawing/2014/main" id="{052FEA3A-BCFB-4960-B314-87D10193F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26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4" name="Oval 5036">
                <a:extLst>
                  <a:ext uri="{FF2B5EF4-FFF2-40B4-BE49-F238E27FC236}">
                    <a16:creationId xmlns:a16="http://schemas.microsoft.com/office/drawing/2014/main" id="{FF68359A-47FC-488C-B352-21C0F45C7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5" name="Oval 5037">
                <a:extLst>
                  <a:ext uri="{FF2B5EF4-FFF2-40B4-BE49-F238E27FC236}">
                    <a16:creationId xmlns:a16="http://schemas.microsoft.com/office/drawing/2014/main" id="{CCD2EF66-A89C-4F49-94C7-8BF2D055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6" name="Freeform 5038">
                <a:extLst>
                  <a:ext uri="{FF2B5EF4-FFF2-40B4-BE49-F238E27FC236}">
                    <a16:creationId xmlns:a16="http://schemas.microsoft.com/office/drawing/2014/main" id="{0EDDC6E1-E824-4556-89A5-9B67FA5C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6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Oval 5039">
                <a:extLst>
                  <a:ext uri="{FF2B5EF4-FFF2-40B4-BE49-F238E27FC236}">
                    <a16:creationId xmlns:a16="http://schemas.microsoft.com/office/drawing/2014/main" id="{0E587224-F80A-4717-9D6D-2A5C7BDF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269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8" name="Oval 5040">
                <a:extLst>
                  <a:ext uri="{FF2B5EF4-FFF2-40B4-BE49-F238E27FC236}">
                    <a16:creationId xmlns:a16="http://schemas.microsoft.com/office/drawing/2014/main" id="{E8B37B11-1935-455E-AF12-30A63F430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9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9" name="Oval 5041">
                <a:extLst>
                  <a:ext uri="{FF2B5EF4-FFF2-40B4-BE49-F238E27FC236}">
                    <a16:creationId xmlns:a16="http://schemas.microsoft.com/office/drawing/2014/main" id="{ACBF63E2-D872-404B-AAB9-8FD802009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9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0" name="Freeform 5042">
                <a:extLst>
                  <a:ext uri="{FF2B5EF4-FFF2-40B4-BE49-F238E27FC236}">
                    <a16:creationId xmlns:a16="http://schemas.microsoft.com/office/drawing/2014/main" id="{D1456EF2-4888-4E35-9437-A9BF5573C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96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Oval 5043">
                <a:extLst>
                  <a:ext uri="{FF2B5EF4-FFF2-40B4-BE49-F238E27FC236}">
                    <a16:creationId xmlns:a16="http://schemas.microsoft.com/office/drawing/2014/main" id="{FE2807D8-0642-429D-B2E6-E54F7839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72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2" name="Oval 5044">
                <a:extLst>
                  <a:ext uri="{FF2B5EF4-FFF2-40B4-BE49-F238E27FC236}">
                    <a16:creationId xmlns:a16="http://schemas.microsoft.com/office/drawing/2014/main" id="{BCEC2FA9-BAEC-4F92-B055-EF37F8FE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72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3" name="Oval 5045">
                <a:extLst>
                  <a:ext uri="{FF2B5EF4-FFF2-40B4-BE49-F238E27FC236}">
                    <a16:creationId xmlns:a16="http://schemas.microsoft.com/office/drawing/2014/main" id="{EA91486F-B0CB-4774-A102-E5055496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7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4" name="Freeform 5046">
                <a:extLst>
                  <a:ext uri="{FF2B5EF4-FFF2-40B4-BE49-F238E27FC236}">
                    <a16:creationId xmlns:a16="http://schemas.microsoft.com/office/drawing/2014/main" id="{F2C1E7A4-548C-4E84-A833-B209BA50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728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Oval 5047">
                <a:extLst>
                  <a:ext uri="{FF2B5EF4-FFF2-40B4-BE49-F238E27FC236}">
                    <a16:creationId xmlns:a16="http://schemas.microsoft.com/office/drawing/2014/main" id="{FD68EB27-F9A6-4E80-AFCB-599F6CE83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75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6" name="Oval 5048">
                <a:extLst>
                  <a:ext uri="{FF2B5EF4-FFF2-40B4-BE49-F238E27FC236}">
                    <a16:creationId xmlns:a16="http://schemas.microsoft.com/office/drawing/2014/main" id="{1301A4C3-4C64-45F3-A839-E85FFF3F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2757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7" name="Oval 5049">
                <a:extLst>
                  <a:ext uri="{FF2B5EF4-FFF2-40B4-BE49-F238E27FC236}">
                    <a16:creationId xmlns:a16="http://schemas.microsoft.com/office/drawing/2014/main" id="{DE60BBF3-DB8B-4320-A843-A3D3BE8A5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8" name="Freeform 5050">
                <a:extLst>
                  <a:ext uri="{FF2B5EF4-FFF2-40B4-BE49-F238E27FC236}">
                    <a16:creationId xmlns:a16="http://schemas.microsoft.com/office/drawing/2014/main" id="{D1D1C496-9BCC-4E29-AD1B-6CE32762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757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Oval 5051">
                <a:extLst>
                  <a:ext uri="{FF2B5EF4-FFF2-40B4-BE49-F238E27FC236}">
                    <a16:creationId xmlns:a16="http://schemas.microsoft.com/office/drawing/2014/main" id="{9E11E933-3E4B-4C42-A798-ABAFB1B85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0" name="Oval 5052">
                <a:extLst>
                  <a:ext uri="{FF2B5EF4-FFF2-40B4-BE49-F238E27FC236}">
                    <a16:creationId xmlns:a16="http://schemas.microsoft.com/office/drawing/2014/main" id="{461802FB-F5EA-4EAA-A375-4DA917DCE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7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1" name="Oval 5053">
                <a:extLst>
                  <a:ext uri="{FF2B5EF4-FFF2-40B4-BE49-F238E27FC236}">
                    <a16:creationId xmlns:a16="http://schemas.microsoft.com/office/drawing/2014/main" id="{18595CBF-6CE5-4D15-8BF5-194FC708A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7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2" name="Freeform 5054">
                <a:extLst>
                  <a:ext uri="{FF2B5EF4-FFF2-40B4-BE49-F238E27FC236}">
                    <a16:creationId xmlns:a16="http://schemas.microsoft.com/office/drawing/2014/main" id="{37BF488F-7399-4DEF-AF58-344449B7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789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Oval 5055">
                <a:extLst>
                  <a:ext uri="{FF2B5EF4-FFF2-40B4-BE49-F238E27FC236}">
                    <a16:creationId xmlns:a16="http://schemas.microsoft.com/office/drawing/2014/main" id="{E20CFC49-7942-4851-8B84-603716E08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80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4" name="Oval 5056">
                <a:extLst>
                  <a:ext uri="{FF2B5EF4-FFF2-40B4-BE49-F238E27FC236}">
                    <a16:creationId xmlns:a16="http://schemas.microsoft.com/office/drawing/2014/main" id="{7230761F-3984-4863-B5A6-628D6A53A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813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5" name="Oval 5057">
                <a:extLst>
                  <a:ext uri="{FF2B5EF4-FFF2-40B4-BE49-F238E27FC236}">
                    <a16:creationId xmlns:a16="http://schemas.microsoft.com/office/drawing/2014/main" id="{B183F0BF-DFA4-4943-98A2-FE72B7482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8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6" name="Freeform 5058">
                <a:extLst>
                  <a:ext uri="{FF2B5EF4-FFF2-40B4-BE49-F238E27FC236}">
                    <a16:creationId xmlns:a16="http://schemas.microsoft.com/office/drawing/2014/main" id="{BC93FFD8-0480-4867-8297-3865B269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816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Oval 5059">
                <a:extLst>
                  <a:ext uri="{FF2B5EF4-FFF2-40B4-BE49-F238E27FC236}">
                    <a16:creationId xmlns:a16="http://schemas.microsoft.com/office/drawing/2014/main" id="{0E7E0BA5-2435-4B58-A6C9-41D3E775E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83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8" name="Oval 5060">
                <a:extLst>
                  <a:ext uri="{FF2B5EF4-FFF2-40B4-BE49-F238E27FC236}">
                    <a16:creationId xmlns:a16="http://schemas.microsoft.com/office/drawing/2014/main" id="{6C0E526D-EBD2-4DFF-A704-37BA0EE28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84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9" name="Oval 5061">
                <a:extLst>
                  <a:ext uri="{FF2B5EF4-FFF2-40B4-BE49-F238E27FC236}">
                    <a16:creationId xmlns:a16="http://schemas.microsoft.com/office/drawing/2014/main" id="{93CBDCE5-9B20-44F1-AB92-432E6954E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8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0" name="Freeform 5062">
                <a:extLst>
                  <a:ext uri="{FF2B5EF4-FFF2-40B4-BE49-F238E27FC236}">
                    <a16:creationId xmlns:a16="http://schemas.microsoft.com/office/drawing/2014/main" id="{C97B9E8C-1EE4-4A31-B616-F38087D3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84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Oval 5063">
                <a:extLst>
                  <a:ext uri="{FF2B5EF4-FFF2-40B4-BE49-F238E27FC236}">
                    <a16:creationId xmlns:a16="http://schemas.microsoft.com/office/drawing/2014/main" id="{6A0CCD72-6DFA-42BB-924E-47F3F126D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85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2" name="Oval 5064">
                <a:extLst>
                  <a:ext uri="{FF2B5EF4-FFF2-40B4-BE49-F238E27FC236}">
                    <a16:creationId xmlns:a16="http://schemas.microsoft.com/office/drawing/2014/main" id="{C306EE75-3198-4185-8E4C-B6CA2D25C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86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3" name="Oval 5065">
                <a:extLst>
                  <a:ext uri="{FF2B5EF4-FFF2-40B4-BE49-F238E27FC236}">
                    <a16:creationId xmlns:a16="http://schemas.microsoft.com/office/drawing/2014/main" id="{632B6365-61FE-4DC5-AF0E-2080B972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8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4" name="Freeform 5066">
                <a:extLst>
                  <a:ext uri="{FF2B5EF4-FFF2-40B4-BE49-F238E27FC236}">
                    <a16:creationId xmlns:a16="http://schemas.microsoft.com/office/drawing/2014/main" id="{DBCB1F35-B6BA-4B28-A251-825406C11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867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Oval 5067">
                <a:extLst>
                  <a:ext uri="{FF2B5EF4-FFF2-40B4-BE49-F238E27FC236}">
                    <a16:creationId xmlns:a16="http://schemas.microsoft.com/office/drawing/2014/main" id="{40667619-889E-46CA-8E6C-75B0851C5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8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6" name="Oval 5068">
                <a:extLst>
                  <a:ext uri="{FF2B5EF4-FFF2-40B4-BE49-F238E27FC236}">
                    <a16:creationId xmlns:a16="http://schemas.microsoft.com/office/drawing/2014/main" id="{9B622AC9-5D88-4A05-85EA-3EDB61834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7" name="Oval 5069">
                <a:extLst>
                  <a:ext uri="{FF2B5EF4-FFF2-40B4-BE49-F238E27FC236}">
                    <a16:creationId xmlns:a16="http://schemas.microsoft.com/office/drawing/2014/main" id="{01C2B982-F07D-41B4-B290-92491B332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28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8" name="Freeform 5070">
                <a:extLst>
                  <a:ext uri="{FF2B5EF4-FFF2-40B4-BE49-F238E27FC236}">
                    <a16:creationId xmlns:a16="http://schemas.microsoft.com/office/drawing/2014/main" id="{591E5330-DDB0-4E2F-805F-E32F0C3AB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93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Oval 5071">
                <a:extLst>
                  <a:ext uri="{FF2B5EF4-FFF2-40B4-BE49-F238E27FC236}">
                    <a16:creationId xmlns:a16="http://schemas.microsoft.com/office/drawing/2014/main" id="{70B2A63F-7D58-46D7-A144-8D697C14D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9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0" name="Oval 5072">
                <a:extLst>
                  <a:ext uri="{FF2B5EF4-FFF2-40B4-BE49-F238E27FC236}">
                    <a16:creationId xmlns:a16="http://schemas.microsoft.com/office/drawing/2014/main" id="{DE1208B7-5F2A-498B-A4F2-D5010D65D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915"/>
                <a:ext cx="11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1" name="Oval 5073">
                <a:extLst>
                  <a:ext uri="{FF2B5EF4-FFF2-40B4-BE49-F238E27FC236}">
                    <a16:creationId xmlns:a16="http://schemas.microsoft.com/office/drawing/2014/main" id="{B1A3E5A3-A212-467C-B452-F8394147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9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2" name="Freeform 5074">
                <a:extLst>
                  <a:ext uri="{FF2B5EF4-FFF2-40B4-BE49-F238E27FC236}">
                    <a16:creationId xmlns:a16="http://schemas.microsoft.com/office/drawing/2014/main" id="{8F03F9D7-00BA-4348-8FC8-CDA4A584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915"/>
                <a:ext cx="21" cy="21"/>
              </a:xfrm>
              <a:custGeom>
                <a:avLst/>
                <a:gdLst>
                  <a:gd name="T0" fmla="*/ 0 w 8"/>
                  <a:gd name="T1" fmla="*/ 110 h 8"/>
                  <a:gd name="T2" fmla="*/ 55 w 8"/>
                  <a:gd name="T3" fmla="*/ 123 h 8"/>
                  <a:gd name="T4" fmla="*/ 123 w 8"/>
                  <a:gd name="T5" fmla="*/ 55 h 8"/>
                  <a:gd name="T6" fmla="*/ 123 w 8"/>
                  <a:gd name="T7" fmla="*/ 0 h 8"/>
                  <a:gd name="T8" fmla="*/ 144 w 8"/>
                  <a:gd name="T9" fmla="*/ 76 h 8"/>
                  <a:gd name="T10" fmla="*/ 76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Oval 5075">
                <a:extLst>
                  <a:ext uri="{FF2B5EF4-FFF2-40B4-BE49-F238E27FC236}">
                    <a16:creationId xmlns:a16="http://schemas.microsoft.com/office/drawing/2014/main" id="{3C7635CC-7DA9-4CB6-A6ED-3ACB1392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93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4" name="Oval 5076">
                <a:extLst>
                  <a:ext uri="{FF2B5EF4-FFF2-40B4-BE49-F238E27FC236}">
                    <a16:creationId xmlns:a16="http://schemas.microsoft.com/office/drawing/2014/main" id="{6FB7F786-B397-46BE-B4CF-F8CE48F6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9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5" name="Oval 5077">
                <a:extLst>
                  <a:ext uri="{FF2B5EF4-FFF2-40B4-BE49-F238E27FC236}">
                    <a16:creationId xmlns:a16="http://schemas.microsoft.com/office/drawing/2014/main" id="{340D9438-3622-4967-BC7F-035F2FA32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9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6" name="Freeform 5078">
                <a:extLst>
                  <a:ext uri="{FF2B5EF4-FFF2-40B4-BE49-F238E27FC236}">
                    <a16:creationId xmlns:a16="http://schemas.microsoft.com/office/drawing/2014/main" id="{6747667E-58B5-47AB-987B-901DF6CF2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936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Oval 5079">
                <a:extLst>
                  <a:ext uri="{FF2B5EF4-FFF2-40B4-BE49-F238E27FC236}">
                    <a16:creationId xmlns:a16="http://schemas.microsoft.com/office/drawing/2014/main" id="{293463A6-B555-4854-82B6-FF24B2CF8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952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8" name="Oval 5080">
                <a:extLst>
                  <a:ext uri="{FF2B5EF4-FFF2-40B4-BE49-F238E27FC236}">
                    <a16:creationId xmlns:a16="http://schemas.microsoft.com/office/drawing/2014/main" id="{E2BFA6CF-5CE3-490A-8C24-E30EF9AE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957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9" name="Oval 5081">
                <a:extLst>
                  <a:ext uri="{FF2B5EF4-FFF2-40B4-BE49-F238E27FC236}">
                    <a16:creationId xmlns:a16="http://schemas.microsoft.com/office/drawing/2014/main" id="{6BD9146F-9D08-477C-87BA-3833DD3F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9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0" name="Freeform 5082">
                <a:extLst>
                  <a:ext uri="{FF2B5EF4-FFF2-40B4-BE49-F238E27FC236}">
                    <a16:creationId xmlns:a16="http://schemas.microsoft.com/office/drawing/2014/main" id="{4C94CF9D-6501-44F4-BE2A-5B00D52B3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95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Oval 5083">
                <a:extLst>
                  <a:ext uri="{FF2B5EF4-FFF2-40B4-BE49-F238E27FC236}">
                    <a16:creationId xmlns:a16="http://schemas.microsoft.com/office/drawing/2014/main" id="{A09FBA2A-040B-47A3-8D26-CCFB9C94E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9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2" name="Oval 5084">
                <a:extLst>
                  <a:ext uri="{FF2B5EF4-FFF2-40B4-BE49-F238E27FC236}">
                    <a16:creationId xmlns:a16="http://schemas.microsoft.com/office/drawing/2014/main" id="{66616629-CD47-42D8-83C0-F628CD10B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97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3" name="Oval 5085">
                <a:extLst>
                  <a:ext uri="{FF2B5EF4-FFF2-40B4-BE49-F238E27FC236}">
                    <a16:creationId xmlns:a16="http://schemas.microsoft.com/office/drawing/2014/main" id="{0A0D1BB9-61D7-4254-8BF1-E2A9AFDFF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9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4" name="Freeform 5086">
                <a:extLst>
                  <a:ext uri="{FF2B5EF4-FFF2-40B4-BE49-F238E27FC236}">
                    <a16:creationId xmlns:a16="http://schemas.microsoft.com/office/drawing/2014/main" id="{1E88186F-F440-46DB-AFA1-7678A0470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97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Oval 5087">
                <a:extLst>
                  <a:ext uri="{FF2B5EF4-FFF2-40B4-BE49-F238E27FC236}">
                    <a16:creationId xmlns:a16="http://schemas.microsoft.com/office/drawing/2014/main" id="{3C065D6C-3F81-4664-8128-BD34C14AF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9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6" name="Oval 5088">
                <a:extLst>
                  <a:ext uri="{FF2B5EF4-FFF2-40B4-BE49-F238E27FC236}">
                    <a16:creationId xmlns:a16="http://schemas.microsoft.com/office/drawing/2014/main" id="{E33B74D1-9341-4DF4-B7F6-61B8E5B51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9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7" name="Oval 5089">
                <a:extLst>
                  <a:ext uri="{FF2B5EF4-FFF2-40B4-BE49-F238E27FC236}">
                    <a16:creationId xmlns:a16="http://schemas.microsoft.com/office/drawing/2014/main" id="{91E0D682-512C-4605-AA2D-4DFDA4771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9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8" name="Freeform 5090">
                <a:extLst>
                  <a:ext uri="{FF2B5EF4-FFF2-40B4-BE49-F238E27FC236}">
                    <a16:creationId xmlns:a16="http://schemas.microsoft.com/office/drawing/2014/main" id="{6E0E9732-66EB-416E-9080-0B17D0D4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98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Oval 5091">
                <a:extLst>
                  <a:ext uri="{FF2B5EF4-FFF2-40B4-BE49-F238E27FC236}">
                    <a16:creationId xmlns:a16="http://schemas.microsoft.com/office/drawing/2014/main" id="{1368A6CD-6F3A-4101-89AF-E00814F39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99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0" name="Oval 5092">
                <a:extLst>
                  <a:ext uri="{FF2B5EF4-FFF2-40B4-BE49-F238E27FC236}">
                    <a16:creationId xmlns:a16="http://schemas.microsoft.com/office/drawing/2014/main" id="{6C3B7E55-47AC-4629-8BF3-6DF113F06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300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1" name="Oval 5093">
                <a:extLst>
                  <a:ext uri="{FF2B5EF4-FFF2-40B4-BE49-F238E27FC236}">
                    <a16:creationId xmlns:a16="http://schemas.microsoft.com/office/drawing/2014/main" id="{AD881E9B-3E34-4396-B775-67C52F0A0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0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2" name="Freeform 5094">
                <a:extLst>
                  <a:ext uri="{FF2B5EF4-FFF2-40B4-BE49-F238E27FC236}">
                    <a16:creationId xmlns:a16="http://schemas.microsoft.com/office/drawing/2014/main" id="{94C43C62-48EE-4BB3-B126-8CDBC4B49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300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Oval 5095">
                <a:extLst>
                  <a:ext uri="{FF2B5EF4-FFF2-40B4-BE49-F238E27FC236}">
                    <a16:creationId xmlns:a16="http://schemas.microsoft.com/office/drawing/2014/main" id="{52F879DF-CEDF-44AF-BB35-A82EC473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300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4" name="Oval 5096">
                <a:extLst>
                  <a:ext uri="{FF2B5EF4-FFF2-40B4-BE49-F238E27FC236}">
                    <a16:creationId xmlns:a16="http://schemas.microsoft.com/office/drawing/2014/main" id="{5E6C3D8F-74CB-46BE-BAC2-198C0E35C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300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5" name="Oval 5097">
                <a:extLst>
                  <a:ext uri="{FF2B5EF4-FFF2-40B4-BE49-F238E27FC236}">
                    <a16:creationId xmlns:a16="http://schemas.microsoft.com/office/drawing/2014/main" id="{142C4200-7914-452A-84AE-D855A9C78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30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6" name="Freeform 5098">
                <a:extLst>
                  <a:ext uri="{FF2B5EF4-FFF2-40B4-BE49-F238E27FC236}">
                    <a16:creationId xmlns:a16="http://schemas.microsoft.com/office/drawing/2014/main" id="{FDD65FF3-C98A-4195-868D-BC297B6A4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3011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Oval 5099">
                <a:extLst>
                  <a:ext uri="{FF2B5EF4-FFF2-40B4-BE49-F238E27FC236}">
                    <a16:creationId xmlns:a16="http://schemas.microsoft.com/office/drawing/2014/main" id="{6823D172-B7D1-4182-8E9E-60EC8EDAA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301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8" name="Oval 5100">
                <a:extLst>
                  <a:ext uri="{FF2B5EF4-FFF2-40B4-BE49-F238E27FC236}">
                    <a16:creationId xmlns:a16="http://schemas.microsoft.com/office/drawing/2014/main" id="{2E229728-D09B-49A1-A58D-13A9BE758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016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9" name="Oval 5101">
                <a:extLst>
                  <a:ext uri="{FF2B5EF4-FFF2-40B4-BE49-F238E27FC236}">
                    <a16:creationId xmlns:a16="http://schemas.microsoft.com/office/drawing/2014/main" id="{F8BC967E-7D2B-4600-9EBB-929A69004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30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0" name="Freeform 5102">
                <a:extLst>
                  <a:ext uri="{FF2B5EF4-FFF2-40B4-BE49-F238E27FC236}">
                    <a16:creationId xmlns:a16="http://schemas.microsoft.com/office/drawing/2014/main" id="{0038908B-9921-4C33-B013-B6216957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01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Oval 5103">
                <a:extLst>
                  <a:ext uri="{FF2B5EF4-FFF2-40B4-BE49-F238E27FC236}">
                    <a16:creationId xmlns:a16="http://schemas.microsoft.com/office/drawing/2014/main" id="{321A3913-0980-4B0C-BE40-43BB9A7C9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01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2" name="Oval 5104">
                <a:extLst>
                  <a:ext uri="{FF2B5EF4-FFF2-40B4-BE49-F238E27FC236}">
                    <a16:creationId xmlns:a16="http://schemas.microsoft.com/office/drawing/2014/main" id="{BB07E65D-24FC-4BB3-94E4-2C5E21AAD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302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3" name="Oval 5105">
                <a:extLst>
                  <a:ext uri="{FF2B5EF4-FFF2-40B4-BE49-F238E27FC236}">
                    <a16:creationId xmlns:a16="http://schemas.microsoft.com/office/drawing/2014/main" id="{74591EED-0F64-4DB8-A379-9DA98FA5E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30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4" name="Freeform 5106">
                <a:extLst>
                  <a:ext uri="{FF2B5EF4-FFF2-40B4-BE49-F238E27FC236}">
                    <a16:creationId xmlns:a16="http://schemas.microsoft.com/office/drawing/2014/main" id="{EA74F14D-97FF-4D37-BA9C-AC1E70F6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02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Oval 5107">
                <a:extLst>
                  <a:ext uri="{FF2B5EF4-FFF2-40B4-BE49-F238E27FC236}">
                    <a16:creationId xmlns:a16="http://schemas.microsoft.com/office/drawing/2014/main" id="{B3FE0F3D-F5B9-4581-97F0-CF487A15A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02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6" name="Oval 5108">
                <a:extLst>
                  <a:ext uri="{FF2B5EF4-FFF2-40B4-BE49-F238E27FC236}">
                    <a16:creationId xmlns:a16="http://schemas.microsoft.com/office/drawing/2014/main" id="{3A163579-3DEC-4628-885D-CF80F310B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302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7" name="Oval 5109">
                <a:extLst>
                  <a:ext uri="{FF2B5EF4-FFF2-40B4-BE49-F238E27FC236}">
                    <a16:creationId xmlns:a16="http://schemas.microsoft.com/office/drawing/2014/main" id="{F1662B27-1173-4E64-A6D1-3FE3E2217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30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8" name="Freeform 5110">
                <a:extLst>
                  <a:ext uri="{FF2B5EF4-FFF2-40B4-BE49-F238E27FC236}">
                    <a16:creationId xmlns:a16="http://schemas.microsoft.com/office/drawing/2014/main" id="{A6E25BFF-AF65-43AC-B19D-B2C6FFF0C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302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Oval 5111">
                <a:extLst>
                  <a:ext uri="{FF2B5EF4-FFF2-40B4-BE49-F238E27FC236}">
                    <a16:creationId xmlns:a16="http://schemas.microsoft.com/office/drawing/2014/main" id="{E3D285DB-4A39-4508-A475-529D36B1F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02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0" name="Oval 5112">
                <a:extLst>
                  <a:ext uri="{FF2B5EF4-FFF2-40B4-BE49-F238E27FC236}">
                    <a16:creationId xmlns:a16="http://schemas.microsoft.com/office/drawing/2014/main" id="{53C8281D-BAE5-443C-AADC-4456A7DC3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3027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1" name="Oval 5113">
                <a:extLst>
                  <a:ext uri="{FF2B5EF4-FFF2-40B4-BE49-F238E27FC236}">
                    <a16:creationId xmlns:a16="http://schemas.microsoft.com/office/drawing/2014/main" id="{DDEF3347-D417-4DB7-914C-F36A5DCFD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30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2" name="Freeform 5114">
                <a:extLst>
                  <a:ext uri="{FF2B5EF4-FFF2-40B4-BE49-F238E27FC236}">
                    <a16:creationId xmlns:a16="http://schemas.microsoft.com/office/drawing/2014/main" id="{8B6340F2-499C-405F-A083-B510E5A1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27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3" name="Oval 5115">
                <a:extLst>
                  <a:ext uri="{FF2B5EF4-FFF2-40B4-BE49-F238E27FC236}">
                    <a16:creationId xmlns:a16="http://schemas.microsoft.com/office/drawing/2014/main" id="{B81815C4-7081-4CCB-BDC6-53AB2C9E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301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4" name="Oval 5116">
                <a:extLst>
                  <a:ext uri="{FF2B5EF4-FFF2-40B4-BE49-F238E27FC236}">
                    <a16:creationId xmlns:a16="http://schemas.microsoft.com/office/drawing/2014/main" id="{EABA81E6-A8D4-4EDD-B942-3BB1D2A7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02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5" name="Oval 5117">
                <a:extLst>
                  <a:ext uri="{FF2B5EF4-FFF2-40B4-BE49-F238E27FC236}">
                    <a16:creationId xmlns:a16="http://schemas.microsoft.com/office/drawing/2014/main" id="{41DC292D-5BA5-49B8-BFAF-2FBE3AC14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0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6" name="Freeform 5118">
                <a:extLst>
                  <a:ext uri="{FF2B5EF4-FFF2-40B4-BE49-F238E27FC236}">
                    <a16:creationId xmlns:a16="http://schemas.microsoft.com/office/drawing/2014/main" id="{FF1581F9-A610-4B71-A0D6-54AFF0B02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027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7" name="Oval 5119">
                <a:extLst>
                  <a:ext uri="{FF2B5EF4-FFF2-40B4-BE49-F238E27FC236}">
                    <a16:creationId xmlns:a16="http://schemas.microsoft.com/office/drawing/2014/main" id="{10CDE359-10B2-4005-B0E0-0F6143D97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01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8" name="Oval 5120">
                <a:extLst>
                  <a:ext uri="{FF2B5EF4-FFF2-40B4-BE49-F238E27FC236}">
                    <a16:creationId xmlns:a16="http://schemas.microsoft.com/office/drawing/2014/main" id="{A3D1CCAE-6DBB-44E6-9237-E5DDBF090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3019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9" name="Oval 5121">
                <a:extLst>
                  <a:ext uri="{FF2B5EF4-FFF2-40B4-BE49-F238E27FC236}">
                    <a16:creationId xmlns:a16="http://schemas.microsoft.com/office/drawing/2014/main" id="{22CF571A-2B23-482C-82F4-6A404BBF5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30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0" name="Freeform 5122">
                <a:extLst>
                  <a:ext uri="{FF2B5EF4-FFF2-40B4-BE49-F238E27FC236}">
                    <a16:creationId xmlns:a16="http://schemas.microsoft.com/office/drawing/2014/main" id="{C44007DC-E10E-433B-93F3-969DC834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021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66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1" name="Oval 5123">
                <a:extLst>
                  <a:ext uri="{FF2B5EF4-FFF2-40B4-BE49-F238E27FC236}">
                    <a16:creationId xmlns:a16="http://schemas.microsoft.com/office/drawing/2014/main" id="{28213E84-C0CB-4EA5-BB02-8423AA8B5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300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2" name="Oval 5124">
                <a:extLst>
                  <a:ext uri="{FF2B5EF4-FFF2-40B4-BE49-F238E27FC236}">
                    <a16:creationId xmlns:a16="http://schemas.microsoft.com/office/drawing/2014/main" id="{CB35C7C3-E45A-4897-B5AD-26327E33E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3013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3" name="Oval 5125">
                <a:extLst>
                  <a:ext uri="{FF2B5EF4-FFF2-40B4-BE49-F238E27FC236}">
                    <a16:creationId xmlns:a16="http://schemas.microsoft.com/office/drawing/2014/main" id="{DC5EF8AA-1568-4C54-B3BA-DF78382CE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30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4" name="Freeform 5126">
                <a:extLst>
                  <a:ext uri="{FF2B5EF4-FFF2-40B4-BE49-F238E27FC236}">
                    <a16:creationId xmlns:a16="http://schemas.microsoft.com/office/drawing/2014/main" id="{931D6F08-BF6A-4CD7-B3BE-14F34A85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3013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5" name="Oval 5127">
                <a:extLst>
                  <a:ext uri="{FF2B5EF4-FFF2-40B4-BE49-F238E27FC236}">
                    <a16:creationId xmlns:a16="http://schemas.microsoft.com/office/drawing/2014/main" id="{2BF9C102-36E3-4BA7-8991-7A6F3227A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300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6" name="Oval 5128">
                <a:extLst>
                  <a:ext uri="{FF2B5EF4-FFF2-40B4-BE49-F238E27FC236}">
                    <a16:creationId xmlns:a16="http://schemas.microsoft.com/office/drawing/2014/main" id="{B42DEB86-B8A3-4614-9366-90C6A90B6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00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7" name="Oval 5129">
                <a:extLst>
                  <a:ext uri="{FF2B5EF4-FFF2-40B4-BE49-F238E27FC236}">
                    <a16:creationId xmlns:a16="http://schemas.microsoft.com/office/drawing/2014/main" id="{B5E952D2-3257-47C4-BAC0-AA4959A9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0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8" name="Freeform 5130">
                <a:extLst>
                  <a:ext uri="{FF2B5EF4-FFF2-40B4-BE49-F238E27FC236}">
                    <a16:creationId xmlns:a16="http://schemas.microsoft.com/office/drawing/2014/main" id="{07258B22-A6D1-444B-A25A-B1BE5CD9B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300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9" name="Oval 5131">
                <a:extLst>
                  <a:ext uri="{FF2B5EF4-FFF2-40B4-BE49-F238E27FC236}">
                    <a16:creationId xmlns:a16="http://schemas.microsoft.com/office/drawing/2014/main" id="{219672CF-D608-4BE4-9961-2C46C66B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984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0" name="Oval 5132">
                <a:extLst>
                  <a:ext uri="{FF2B5EF4-FFF2-40B4-BE49-F238E27FC236}">
                    <a16:creationId xmlns:a16="http://schemas.microsoft.com/office/drawing/2014/main" id="{1C5AA15B-9724-4731-BE81-3941154FC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298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1" name="Oval 5133">
                <a:extLst>
                  <a:ext uri="{FF2B5EF4-FFF2-40B4-BE49-F238E27FC236}">
                    <a16:creationId xmlns:a16="http://schemas.microsoft.com/office/drawing/2014/main" id="{536E0466-157D-4AF2-8DCC-679794632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2" name="Freeform 5134">
                <a:extLst>
                  <a:ext uri="{FF2B5EF4-FFF2-40B4-BE49-F238E27FC236}">
                    <a16:creationId xmlns:a16="http://schemas.microsoft.com/office/drawing/2014/main" id="{3CF5CF8A-A172-4B21-8C72-DF5241B0D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989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3" name="Oval 5135">
                <a:extLst>
                  <a:ext uri="{FF2B5EF4-FFF2-40B4-BE49-F238E27FC236}">
                    <a16:creationId xmlns:a16="http://schemas.microsoft.com/office/drawing/2014/main" id="{0E2EA300-2D6B-4456-96A6-0835AFE9A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7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4" name="Oval 5136">
                <a:extLst>
                  <a:ext uri="{FF2B5EF4-FFF2-40B4-BE49-F238E27FC236}">
                    <a16:creationId xmlns:a16="http://schemas.microsoft.com/office/drawing/2014/main" id="{15FB18A7-A694-441D-956D-6A1A685D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7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5" name="Oval 5137">
                <a:extLst>
                  <a:ext uri="{FF2B5EF4-FFF2-40B4-BE49-F238E27FC236}">
                    <a16:creationId xmlns:a16="http://schemas.microsoft.com/office/drawing/2014/main" id="{F5F561C4-CFC0-4640-BC24-3E1C1F14B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9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6" name="Freeform 5138">
                <a:extLst>
                  <a:ext uri="{FF2B5EF4-FFF2-40B4-BE49-F238E27FC236}">
                    <a16:creationId xmlns:a16="http://schemas.microsoft.com/office/drawing/2014/main" id="{BB0CEABE-0706-406B-829F-FE9152859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7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7" name="Oval 5139">
                <a:extLst>
                  <a:ext uri="{FF2B5EF4-FFF2-40B4-BE49-F238E27FC236}">
                    <a16:creationId xmlns:a16="http://schemas.microsoft.com/office/drawing/2014/main" id="{BB0E719B-EADC-41BC-A1E3-A6670537F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9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8" name="Oval 5140">
                <a:extLst>
                  <a:ext uri="{FF2B5EF4-FFF2-40B4-BE49-F238E27FC236}">
                    <a16:creationId xmlns:a16="http://schemas.microsoft.com/office/drawing/2014/main" id="{FB878954-2B7B-4AF6-AD2E-179A44FEA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96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9" name="Oval 5141">
                <a:extLst>
                  <a:ext uri="{FF2B5EF4-FFF2-40B4-BE49-F238E27FC236}">
                    <a16:creationId xmlns:a16="http://schemas.microsoft.com/office/drawing/2014/main" id="{81C3C2B7-C72B-4579-83A4-B76BDC2A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0" name="Freeform 5142">
                <a:extLst>
                  <a:ext uri="{FF2B5EF4-FFF2-40B4-BE49-F238E27FC236}">
                    <a16:creationId xmlns:a16="http://schemas.microsoft.com/office/drawing/2014/main" id="{61BF46F8-5514-4ADB-A51B-407CA850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60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1" name="Oval 5143">
                <a:extLst>
                  <a:ext uri="{FF2B5EF4-FFF2-40B4-BE49-F238E27FC236}">
                    <a16:creationId xmlns:a16="http://schemas.microsoft.com/office/drawing/2014/main" id="{611D85ED-FC8D-4204-A26C-62826BBEE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93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2" name="Oval 5144">
                <a:extLst>
                  <a:ext uri="{FF2B5EF4-FFF2-40B4-BE49-F238E27FC236}">
                    <a16:creationId xmlns:a16="http://schemas.microsoft.com/office/drawing/2014/main" id="{4F1DF142-B5BD-42CB-851C-4AF036AA2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94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3" name="Oval 5145">
                <a:extLst>
                  <a:ext uri="{FF2B5EF4-FFF2-40B4-BE49-F238E27FC236}">
                    <a16:creationId xmlns:a16="http://schemas.microsoft.com/office/drawing/2014/main" id="{ACB7B0A7-0D40-44D0-AF90-13523DB8A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9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4" name="Freeform 5146">
                <a:extLst>
                  <a:ext uri="{FF2B5EF4-FFF2-40B4-BE49-F238E27FC236}">
                    <a16:creationId xmlns:a16="http://schemas.microsoft.com/office/drawing/2014/main" id="{B72E1ACA-DADC-4521-8721-85E71F08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94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5" name="Oval 5147">
                <a:extLst>
                  <a:ext uri="{FF2B5EF4-FFF2-40B4-BE49-F238E27FC236}">
                    <a16:creationId xmlns:a16="http://schemas.microsoft.com/office/drawing/2014/main" id="{7EFCF6C9-C828-4621-BB42-F3711C875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91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6" name="Oval 5148">
                <a:extLst>
                  <a:ext uri="{FF2B5EF4-FFF2-40B4-BE49-F238E27FC236}">
                    <a16:creationId xmlns:a16="http://schemas.microsoft.com/office/drawing/2014/main" id="{558A1E2D-D7E9-47B9-8783-0AA57C600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2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7" name="Oval 5149">
                <a:extLst>
                  <a:ext uri="{FF2B5EF4-FFF2-40B4-BE49-F238E27FC236}">
                    <a16:creationId xmlns:a16="http://schemas.microsoft.com/office/drawing/2014/main" id="{AE22F312-8882-4B11-902A-28C3E816F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9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19" name="Group 5150">
              <a:extLst>
                <a:ext uri="{FF2B5EF4-FFF2-40B4-BE49-F238E27FC236}">
                  <a16:creationId xmlns:a16="http://schemas.microsoft.com/office/drawing/2014/main" id="{9941CC0F-41DA-4E73-A714-63C6CD645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9" y="2323"/>
              <a:ext cx="678" cy="618"/>
              <a:chOff x="1909" y="2323"/>
              <a:chExt cx="678" cy="618"/>
            </a:xfrm>
          </p:grpSpPr>
          <p:sp>
            <p:nvSpPr>
              <p:cNvPr id="48998" name="Freeform 5151">
                <a:extLst>
                  <a:ext uri="{FF2B5EF4-FFF2-40B4-BE49-F238E27FC236}">
                    <a16:creationId xmlns:a16="http://schemas.microsoft.com/office/drawing/2014/main" id="{A00A64DC-54D5-4914-A059-F3040011C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92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9" name="Oval 5152">
                <a:extLst>
                  <a:ext uri="{FF2B5EF4-FFF2-40B4-BE49-F238E27FC236}">
                    <a16:creationId xmlns:a16="http://schemas.microsoft.com/office/drawing/2014/main" id="{4A84F1EE-637E-48C1-815E-D86A5E69D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89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0" name="Oval 5153">
                <a:extLst>
                  <a:ext uri="{FF2B5EF4-FFF2-40B4-BE49-F238E27FC236}">
                    <a16:creationId xmlns:a16="http://schemas.microsoft.com/office/drawing/2014/main" id="{266AE5C6-C9AF-42FC-9560-B684C54C1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89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1" name="Oval 5154">
                <a:extLst>
                  <a:ext uri="{FF2B5EF4-FFF2-40B4-BE49-F238E27FC236}">
                    <a16:creationId xmlns:a16="http://schemas.microsoft.com/office/drawing/2014/main" id="{254FCAFC-2247-4DC7-8164-8E0F6C31E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9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2" name="Freeform 5155">
                <a:extLst>
                  <a:ext uri="{FF2B5EF4-FFF2-40B4-BE49-F238E27FC236}">
                    <a16:creationId xmlns:a16="http://schemas.microsoft.com/office/drawing/2014/main" id="{57D03871-E8E2-46E6-ADB6-0122C8D1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89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3" name="Oval 5156">
                <a:extLst>
                  <a:ext uri="{FF2B5EF4-FFF2-40B4-BE49-F238E27FC236}">
                    <a16:creationId xmlns:a16="http://schemas.microsoft.com/office/drawing/2014/main" id="{0B7872EB-1F7A-41D5-B030-19991C2B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86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4" name="Oval 5157">
                <a:extLst>
                  <a:ext uri="{FF2B5EF4-FFF2-40B4-BE49-F238E27FC236}">
                    <a16:creationId xmlns:a16="http://schemas.microsoft.com/office/drawing/2014/main" id="{4EBEE1EF-BAB7-4589-8996-C48D88CCA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872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5" name="Oval 5158">
                <a:extLst>
                  <a:ext uri="{FF2B5EF4-FFF2-40B4-BE49-F238E27FC236}">
                    <a16:creationId xmlns:a16="http://schemas.microsoft.com/office/drawing/2014/main" id="{30240314-8718-441A-9578-A6F0FD93F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87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6" name="Freeform 5159">
                <a:extLst>
                  <a:ext uri="{FF2B5EF4-FFF2-40B4-BE49-F238E27FC236}">
                    <a16:creationId xmlns:a16="http://schemas.microsoft.com/office/drawing/2014/main" id="{C32A3EB4-85A0-4D1F-82EB-42E5DA08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87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7" name="Oval 5160">
                <a:extLst>
                  <a:ext uri="{FF2B5EF4-FFF2-40B4-BE49-F238E27FC236}">
                    <a16:creationId xmlns:a16="http://schemas.microsoft.com/office/drawing/2014/main" id="{5CBAE508-B421-4F74-B1E2-2F5F1D391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4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8" name="Oval 5161">
                <a:extLst>
                  <a:ext uri="{FF2B5EF4-FFF2-40B4-BE49-F238E27FC236}">
                    <a16:creationId xmlns:a16="http://schemas.microsoft.com/office/drawing/2014/main" id="{EA269A8B-13D6-4883-8B3C-BEFBACD3F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84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9" name="Oval 5162">
                <a:extLst>
                  <a:ext uri="{FF2B5EF4-FFF2-40B4-BE49-F238E27FC236}">
                    <a16:creationId xmlns:a16="http://schemas.microsoft.com/office/drawing/2014/main" id="{787CA20A-B1E0-401B-AF41-08479495F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8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0" name="Freeform 5163">
                <a:extLst>
                  <a:ext uri="{FF2B5EF4-FFF2-40B4-BE49-F238E27FC236}">
                    <a16:creationId xmlns:a16="http://schemas.microsoft.com/office/drawing/2014/main" id="{85CB2A0E-C77C-4E63-9008-C01D78D39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48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1" name="Oval 5164">
                <a:extLst>
                  <a:ext uri="{FF2B5EF4-FFF2-40B4-BE49-F238E27FC236}">
                    <a16:creationId xmlns:a16="http://schemas.microsoft.com/office/drawing/2014/main" id="{97B3BAF8-9EDB-405D-8E26-4DE71EC6E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8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2" name="Oval 5165">
                <a:extLst>
                  <a:ext uri="{FF2B5EF4-FFF2-40B4-BE49-F238E27FC236}">
                    <a16:creationId xmlns:a16="http://schemas.microsoft.com/office/drawing/2014/main" id="{17161042-40CB-41B2-97B3-D8394F59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81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3" name="Oval 5166">
                <a:extLst>
                  <a:ext uri="{FF2B5EF4-FFF2-40B4-BE49-F238E27FC236}">
                    <a16:creationId xmlns:a16="http://schemas.microsoft.com/office/drawing/2014/main" id="{CFAAA260-9DD5-417E-B7FE-7D5FDD7E3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4" name="Freeform 5167">
                <a:extLst>
                  <a:ext uri="{FF2B5EF4-FFF2-40B4-BE49-F238E27FC236}">
                    <a16:creationId xmlns:a16="http://schemas.microsoft.com/office/drawing/2014/main" id="{BE29ED33-1E82-4166-AA96-C03E8EBF8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1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5" name="Oval 5168">
                <a:extLst>
                  <a:ext uri="{FF2B5EF4-FFF2-40B4-BE49-F238E27FC236}">
                    <a16:creationId xmlns:a16="http://schemas.microsoft.com/office/drawing/2014/main" id="{BD2DB0B7-672D-4AE3-AF32-60A3D5647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78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6" name="Oval 5169">
                <a:extLst>
                  <a:ext uri="{FF2B5EF4-FFF2-40B4-BE49-F238E27FC236}">
                    <a16:creationId xmlns:a16="http://schemas.microsoft.com/office/drawing/2014/main" id="{9A16DBCF-84C1-4F0B-8C9D-209235352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789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7" name="Oval 5170">
                <a:extLst>
                  <a:ext uri="{FF2B5EF4-FFF2-40B4-BE49-F238E27FC236}">
                    <a16:creationId xmlns:a16="http://schemas.microsoft.com/office/drawing/2014/main" id="{892082FF-2483-4E92-BF2F-728F2F99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7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8" name="Freeform 5171">
                <a:extLst>
                  <a:ext uri="{FF2B5EF4-FFF2-40B4-BE49-F238E27FC236}">
                    <a16:creationId xmlns:a16="http://schemas.microsoft.com/office/drawing/2014/main" id="{5C5AD49C-DCEF-4765-93A9-BEE04C8D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78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9" name="Oval 5172">
                <a:extLst>
                  <a:ext uri="{FF2B5EF4-FFF2-40B4-BE49-F238E27FC236}">
                    <a16:creationId xmlns:a16="http://schemas.microsoft.com/office/drawing/2014/main" id="{8696FAAE-BE5A-4396-AC10-91D9EDFF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75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0" name="Oval 5173">
                <a:extLst>
                  <a:ext uri="{FF2B5EF4-FFF2-40B4-BE49-F238E27FC236}">
                    <a16:creationId xmlns:a16="http://schemas.microsoft.com/office/drawing/2014/main" id="{6D4DE7A6-865C-42A3-A842-ABC0E7DB5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757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1" name="Oval 5174">
                <a:extLst>
                  <a:ext uri="{FF2B5EF4-FFF2-40B4-BE49-F238E27FC236}">
                    <a16:creationId xmlns:a16="http://schemas.microsoft.com/office/drawing/2014/main" id="{59DF9416-D83F-4502-AE53-65015C2D0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27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2" name="Freeform 5175">
                <a:extLst>
                  <a:ext uri="{FF2B5EF4-FFF2-40B4-BE49-F238E27FC236}">
                    <a16:creationId xmlns:a16="http://schemas.microsoft.com/office/drawing/2014/main" id="{6D3A5F3B-9D26-46C4-995C-51DDF177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757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51 w 9"/>
                  <a:gd name="T3" fmla="*/ 143 h 8"/>
                  <a:gd name="T4" fmla="*/ 130 w 9"/>
                  <a:gd name="T5" fmla="*/ 61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3" name="Oval 5176">
                <a:extLst>
                  <a:ext uri="{FF2B5EF4-FFF2-40B4-BE49-F238E27FC236}">
                    <a16:creationId xmlns:a16="http://schemas.microsoft.com/office/drawing/2014/main" id="{9DBBBB9B-D760-4F07-9155-A9900A668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272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4" name="Oval 5177">
                <a:extLst>
                  <a:ext uri="{FF2B5EF4-FFF2-40B4-BE49-F238E27FC236}">
                    <a16:creationId xmlns:a16="http://schemas.microsoft.com/office/drawing/2014/main" id="{08797808-161B-4D7A-A995-238908295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72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5" name="Oval 5178">
                <a:extLst>
                  <a:ext uri="{FF2B5EF4-FFF2-40B4-BE49-F238E27FC236}">
                    <a16:creationId xmlns:a16="http://schemas.microsoft.com/office/drawing/2014/main" id="{517DFF23-787D-46C6-B00C-D24C7196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7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6" name="Freeform 5179">
                <a:extLst>
                  <a:ext uri="{FF2B5EF4-FFF2-40B4-BE49-F238E27FC236}">
                    <a16:creationId xmlns:a16="http://schemas.microsoft.com/office/drawing/2014/main" id="{08EA3E1B-5BFC-4798-B9E9-A0BECB84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725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66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7" name="Oval 5180">
                <a:extLst>
                  <a:ext uri="{FF2B5EF4-FFF2-40B4-BE49-F238E27FC236}">
                    <a16:creationId xmlns:a16="http://schemas.microsoft.com/office/drawing/2014/main" id="{1EAD3825-F76D-4ACF-99A0-BF8942117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68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8" name="Oval 5181">
                <a:extLst>
                  <a:ext uri="{FF2B5EF4-FFF2-40B4-BE49-F238E27FC236}">
                    <a16:creationId xmlns:a16="http://schemas.microsoft.com/office/drawing/2014/main" id="{5E9F3351-40B2-491D-A1BC-05B88B70A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68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9" name="Oval 5182">
                <a:extLst>
                  <a:ext uri="{FF2B5EF4-FFF2-40B4-BE49-F238E27FC236}">
                    <a16:creationId xmlns:a16="http://schemas.microsoft.com/office/drawing/2014/main" id="{A23F624F-4365-4CB6-BEA4-880944B31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0" name="Freeform 5183">
                <a:extLst>
                  <a:ext uri="{FF2B5EF4-FFF2-40B4-BE49-F238E27FC236}">
                    <a16:creationId xmlns:a16="http://schemas.microsoft.com/office/drawing/2014/main" id="{EF3D42D0-EF5B-4D55-8F8B-F38158934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688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1" name="Oval 5184">
                <a:extLst>
                  <a:ext uri="{FF2B5EF4-FFF2-40B4-BE49-F238E27FC236}">
                    <a16:creationId xmlns:a16="http://schemas.microsoft.com/office/drawing/2014/main" id="{66665CB3-32EB-446B-9AA2-8CD92598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64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2" name="Oval 5185">
                <a:extLst>
                  <a:ext uri="{FF2B5EF4-FFF2-40B4-BE49-F238E27FC236}">
                    <a16:creationId xmlns:a16="http://schemas.microsoft.com/office/drawing/2014/main" id="{A4D1CE08-10A6-401C-AAB2-DC5C50FF8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5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3" name="Oval 5186">
                <a:extLst>
                  <a:ext uri="{FF2B5EF4-FFF2-40B4-BE49-F238E27FC236}">
                    <a16:creationId xmlns:a16="http://schemas.microsoft.com/office/drawing/2014/main" id="{AB81C5B3-C4BC-4033-84EA-D8475DC86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6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4" name="Freeform 5187">
                <a:extLst>
                  <a:ext uri="{FF2B5EF4-FFF2-40B4-BE49-F238E27FC236}">
                    <a16:creationId xmlns:a16="http://schemas.microsoft.com/office/drawing/2014/main" id="{10E038EA-8270-4529-9AE0-A2E58F50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5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5" name="Oval 5188">
                <a:extLst>
                  <a:ext uri="{FF2B5EF4-FFF2-40B4-BE49-F238E27FC236}">
                    <a16:creationId xmlns:a16="http://schemas.microsoft.com/office/drawing/2014/main" id="{01EFA9E4-5502-4698-8EA4-4E444230A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61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6" name="Oval 5189">
                <a:extLst>
                  <a:ext uri="{FF2B5EF4-FFF2-40B4-BE49-F238E27FC236}">
                    <a16:creationId xmlns:a16="http://schemas.microsoft.com/office/drawing/2014/main" id="{4C4FB80D-542B-4618-A84C-77E2BC4AC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2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7" name="Oval 5190">
                <a:extLst>
                  <a:ext uri="{FF2B5EF4-FFF2-40B4-BE49-F238E27FC236}">
                    <a16:creationId xmlns:a16="http://schemas.microsoft.com/office/drawing/2014/main" id="{5ACBB9E6-D439-4F38-95FA-6DFD9948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6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8" name="Freeform 5191">
                <a:extLst>
                  <a:ext uri="{FF2B5EF4-FFF2-40B4-BE49-F238E27FC236}">
                    <a16:creationId xmlns:a16="http://schemas.microsoft.com/office/drawing/2014/main" id="{0F9D233D-6459-42E3-BF98-D53CF9312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62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9" name="Oval 5192">
                <a:extLst>
                  <a:ext uri="{FF2B5EF4-FFF2-40B4-BE49-F238E27FC236}">
                    <a16:creationId xmlns:a16="http://schemas.microsoft.com/office/drawing/2014/main" id="{BBFE1FCE-51F2-4489-B8CA-AA9DDA16F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58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0" name="Oval 5193">
                <a:extLst>
                  <a:ext uri="{FF2B5EF4-FFF2-40B4-BE49-F238E27FC236}">
                    <a16:creationId xmlns:a16="http://schemas.microsoft.com/office/drawing/2014/main" id="{0F07C9EB-8187-4B9D-9425-5770DD54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59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1" name="Oval 5194">
                <a:extLst>
                  <a:ext uri="{FF2B5EF4-FFF2-40B4-BE49-F238E27FC236}">
                    <a16:creationId xmlns:a16="http://schemas.microsoft.com/office/drawing/2014/main" id="{9E1C2B8B-F9D0-467B-A231-CC5DB899E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2" name="Freeform 5195">
                <a:extLst>
                  <a:ext uri="{FF2B5EF4-FFF2-40B4-BE49-F238E27FC236}">
                    <a16:creationId xmlns:a16="http://schemas.microsoft.com/office/drawing/2014/main" id="{5FCED397-1A96-4F3F-B980-4400E39F7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92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3" name="Oval 5196">
                <a:extLst>
                  <a:ext uri="{FF2B5EF4-FFF2-40B4-BE49-F238E27FC236}">
                    <a16:creationId xmlns:a16="http://schemas.microsoft.com/office/drawing/2014/main" id="{85D16B16-238C-47C6-BDFB-F48C310F7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6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4" name="Oval 5197">
                <a:extLst>
                  <a:ext uri="{FF2B5EF4-FFF2-40B4-BE49-F238E27FC236}">
                    <a16:creationId xmlns:a16="http://schemas.microsoft.com/office/drawing/2014/main" id="{EE9771E8-A7AB-4473-8D47-4760B81ED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56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5" name="Oval 5198">
                <a:extLst>
                  <a:ext uri="{FF2B5EF4-FFF2-40B4-BE49-F238E27FC236}">
                    <a16:creationId xmlns:a16="http://schemas.microsoft.com/office/drawing/2014/main" id="{F837A05A-174F-47B3-9230-705024658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5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6" name="Freeform 5199">
                <a:extLst>
                  <a:ext uri="{FF2B5EF4-FFF2-40B4-BE49-F238E27FC236}">
                    <a16:creationId xmlns:a16="http://schemas.microsoft.com/office/drawing/2014/main" id="{2AB7A68A-185D-4A73-B505-0105A28C5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5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7" name="Oval 5200">
                <a:extLst>
                  <a:ext uri="{FF2B5EF4-FFF2-40B4-BE49-F238E27FC236}">
                    <a16:creationId xmlns:a16="http://schemas.microsoft.com/office/drawing/2014/main" id="{F2C6A404-4372-43BB-A83B-70CCA53F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52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8" name="Oval 5201">
                <a:extLst>
                  <a:ext uri="{FF2B5EF4-FFF2-40B4-BE49-F238E27FC236}">
                    <a16:creationId xmlns:a16="http://schemas.microsoft.com/office/drawing/2014/main" id="{25BE98F2-7A24-4DA9-8101-9096B293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53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9" name="Oval 5202">
                <a:extLst>
                  <a:ext uri="{FF2B5EF4-FFF2-40B4-BE49-F238E27FC236}">
                    <a16:creationId xmlns:a16="http://schemas.microsoft.com/office/drawing/2014/main" id="{9920113D-4D09-45E2-B959-3A6535C71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0" name="Freeform 5203">
                <a:extLst>
                  <a:ext uri="{FF2B5EF4-FFF2-40B4-BE49-F238E27FC236}">
                    <a16:creationId xmlns:a16="http://schemas.microsoft.com/office/drawing/2014/main" id="{3D6BE0F1-EB13-497F-BBA7-2707FF18F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53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" name="Oval 5204">
                <a:extLst>
                  <a:ext uri="{FF2B5EF4-FFF2-40B4-BE49-F238E27FC236}">
                    <a16:creationId xmlns:a16="http://schemas.microsoft.com/office/drawing/2014/main" id="{FCAD2A5B-5018-42F8-8F2A-8515C6558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4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2" name="Oval 5205">
                <a:extLst>
                  <a:ext uri="{FF2B5EF4-FFF2-40B4-BE49-F238E27FC236}">
                    <a16:creationId xmlns:a16="http://schemas.microsoft.com/office/drawing/2014/main" id="{A2642034-8935-4355-B9A7-20914AB1D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50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3" name="Oval 5206">
                <a:extLst>
                  <a:ext uri="{FF2B5EF4-FFF2-40B4-BE49-F238E27FC236}">
                    <a16:creationId xmlns:a16="http://schemas.microsoft.com/office/drawing/2014/main" id="{D5D046F8-B049-4FA5-A14E-3B9083BF6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4" name="Freeform 5207">
                <a:extLst>
                  <a:ext uri="{FF2B5EF4-FFF2-40B4-BE49-F238E27FC236}">
                    <a16:creationId xmlns:a16="http://schemas.microsoft.com/office/drawing/2014/main" id="{06BCDC68-3FE7-4386-AE9A-13994E07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504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5" name="Oval 5208">
                <a:extLst>
                  <a:ext uri="{FF2B5EF4-FFF2-40B4-BE49-F238E27FC236}">
                    <a16:creationId xmlns:a16="http://schemas.microsoft.com/office/drawing/2014/main" id="{55ADE9DC-175E-4CAD-B6E2-A3B4A783A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46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6" name="Oval 5209">
                <a:extLst>
                  <a:ext uri="{FF2B5EF4-FFF2-40B4-BE49-F238E27FC236}">
                    <a16:creationId xmlns:a16="http://schemas.microsoft.com/office/drawing/2014/main" id="{269EACFC-9520-411D-8599-BD7B2E975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47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7" name="Oval 5210">
                <a:extLst>
                  <a:ext uri="{FF2B5EF4-FFF2-40B4-BE49-F238E27FC236}">
                    <a16:creationId xmlns:a16="http://schemas.microsoft.com/office/drawing/2014/main" id="{E63C4A66-97CC-4C36-8338-1E7B105C6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4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8" name="Freeform 5211">
                <a:extLst>
                  <a:ext uri="{FF2B5EF4-FFF2-40B4-BE49-F238E27FC236}">
                    <a16:creationId xmlns:a16="http://schemas.microsoft.com/office/drawing/2014/main" id="{927021DC-5CD0-4149-9F41-30C0E011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7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9" name="Oval 5212">
                <a:extLst>
                  <a:ext uri="{FF2B5EF4-FFF2-40B4-BE49-F238E27FC236}">
                    <a16:creationId xmlns:a16="http://schemas.microsoft.com/office/drawing/2014/main" id="{E56A58BD-4D16-445A-A0A2-BB4594C42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44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0" name="Oval 5213">
                <a:extLst>
                  <a:ext uri="{FF2B5EF4-FFF2-40B4-BE49-F238E27FC236}">
                    <a16:creationId xmlns:a16="http://schemas.microsoft.com/office/drawing/2014/main" id="{66414C60-DE1E-4B8C-8E38-7A48A79D6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4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1" name="Oval 5214">
                <a:extLst>
                  <a:ext uri="{FF2B5EF4-FFF2-40B4-BE49-F238E27FC236}">
                    <a16:creationId xmlns:a16="http://schemas.microsoft.com/office/drawing/2014/main" id="{ED719626-D4E6-4875-9E89-FE7789357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4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2" name="Freeform 5215">
                <a:extLst>
                  <a:ext uri="{FF2B5EF4-FFF2-40B4-BE49-F238E27FC236}">
                    <a16:creationId xmlns:a16="http://schemas.microsoft.com/office/drawing/2014/main" id="{9050436B-8863-4239-9DE4-5FA1A445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448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3" name="Oval 5216">
                <a:extLst>
                  <a:ext uri="{FF2B5EF4-FFF2-40B4-BE49-F238E27FC236}">
                    <a16:creationId xmlns:a16="http://schemas.microsoft.com/office/drawing/2014/main" id="{1E097AAD-C755-4549-9242-280892C2C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41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4" name="Oval 5217">
                <a:extLst>
                  <a:ext uri="{FF2B5EF4-FFF2-40B4-BE49-F238E27FC236}">
                    <a16:creationId xmlns:a16="http://schemas.microsoft.com/office/drawing/2014/main" id="{8943509E-6F6D-4B36-8BFB-A9D97EAE6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5" name="Oval 5218">
                <a:extLst>
                  <a:ext uri="{FF2B5EF4-FFF2-40B4-BE49-F238E27FC236}">
                    <a16:creationId xmlns:a16="http://schemas.microsoft.com/office/drawing/2014/main" id="{3EB93862-645B-45AA-BAAF-5CB5B49BD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6" name="Freeform 5219">
                <a:extLst>
                  <a:ext uri="{FF2B5EF4-FFF2-40B4-BE49-F238E27FC236}">
                    <a16:creationId xmlns:a16="http://schemas.microsoft.com/office/drawing/2014/main" id="{8DCB1540-0E67-4E3C-AED9-314DB96DE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42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7" name="Oval 5220">
                <a:extLst>
                  <a:ext uri="{FF2B5EF4-FFF2-40B4-BE49-F238E27FC236}">
                    <a16:creationId xmlns:a16="http://schemas.microsoft.com/office/drawing/2014/main" id="{EEF4ADDB-00A3-43E7-BCE4-ED68E3985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39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8" name="Oval 5221">
                <a:extLst>
                  <a:ext uri="{FF2B5EF4-FFF2-40B4-BE49-F238E27FC236}">
                    <a16:creationId xmlns:a16="http://schemas.microsoft.com/office/drawing/2014/main" id="{15624014-F448-47C4-8F6E-6EFA55D0F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40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9" name="Oval 5222">
                <a:extLst>
                  <a:ext uri="{FF2B5EF4-FFF2-40B4-BE49-F238E27FC236}">
                    <a16:creationId xmlns:a16="http://schemas.microsoft.com/office/drawing/2014/main" id="{B6728591-F302-4D69-85C5-C1EABF0C6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4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0" name="Freeform 5223">
                <a:extLst>
                  <a:ext uri="{FF2B5EF4-FFF2-40B4-BE49-F238E27FC236}">
                    <a16:creationId xmlns:a16="http://schemas.microsoft.com/office/drawing/2014/main" id="{098215DA-97B6-4CAE-A511-55DBD7A5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40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1" name="Oval 5224">
                <a:extLst>
                  <a:ext uri="{FF2B5EF4-FFF2-40B4-BE49-F238E27FC236}">
                    <a16:creationId xmlns:a16="http://schemas.microsoft.com/office/drawing/2014/main" id="{2F690704-1334-4183-BEF9-1F4EF077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37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2" name="Oval 5225">
                <a:extLst>
                  <a:ext uri="{FF2B5EF4-FFF2-40B4-BE49-F238E27FC236}">
                    <a16:creationId xmlns:a16="http://schemas.microsoft.com/office/drawing/2014/main" id="{79731FEC-8598-4CDB-BD05-ECB42981F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38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3" name="Oval 5226">
                <a:extLst>
                  <a:ext uri="{FF2B5EF4-FFF2-40B4-BE49-F238E27FC236}">
                    <a16:creationId xmlns:a16="http://schemas.microsoft.com/office/drawing/2014/main" id="{90E345A2-87E3-4FFD-8262-D8225F764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38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4" name="Freeform 5227">
                <a:extLst>
                  <a:ext uri="{FF2B5EF4-FFF2-40B4-BE49-F238E27FC236}">
                    <a16:creationId xmlns:a16="http://schemas.microsoft.com/office/drawing/2014/main" id="{ECE33531-67FC-433B-A5E3-21CE23E29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38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5" name="Oval 5228">
                <a:extLst>
                  <a:ext uri="{FF2B5EF4-FFF2-40B4-BE49-F238E27FC236}">
                    <a16:creationId xmlns:a16="http://schemas.microsoft.com/office/drawing/2014/main" id="{BF6CA907-0207-429F-8433-F0F8A8EB6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36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6" name="Oval 5229">
                <a:extLst>
                  <a:ext uri="{FF2B5EF4-FFF2-40B4-BE49-F238E27FC236}">
                    <a16:creationId xmlns:a16="http://schemas.microsoft.com/office/drawing/2014/main" id="{78C90027-205C-4C75-8AAE-67347C0CE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368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7" name="Oval 5230">
                <a:extLst>
                  <a:ext uri="{FF2B5EF4-FFF2-40B4-BE49-F238E27FC236}">
                    <a16:creationId xmlns:a16="http://schemas.microsoft.com/office/drawing/2014/main" id="{E935E090-4509-4A58-91B3-9909EEF8A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3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8" name="Freeform 5231">
                <a:extLst>
                  <a:ext uri="{FF2B5EF4-FFF2-40B4-BE49-F238E27FC236}">
                    <a16:creationId xmlns:a16="http://schemas.microsoft.com/office/drawing/2014/main" id="{17AEE548-EDE1-4662-8273-6D0EB685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368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9" name="Oval 5232">
                <a:extLst>
                  <a:ext uri="{FF2B5EF4-FFF2-40B4-BE49-F238E27FC236}">
                    <a16:creationId xmlns:a16="http://schemas.microsoft.com/office/drawing/2014/main" id="{01E44D54-6C26-4DA9-A5A0-F0A419042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234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0" name="Oval 5233">
                <a:extLst>
                  <a:ext uri="{FF2B5EF4-FFF2-40B4-BE49-F238E27FC236}">
                    <a16:creationId xmlns:a16="http://schemas.microsoft.com/office/drawing/2014/main" id="{179EFB4C-6001-483C-A65F-49577D264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35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1" name="Oval 5234">
                <a:extLst>
                  <a:ext uri="{FF2B5EF4-FFF2-40B4-BE49-F238E27FC236}">
                    <a16:creationId xmlns:a16="http://schemas.microsoft.com/office/drawing/2014/main" id="{C9630042-54EF-4FA4-9AF8-2EE1217F2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235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2" name="Freeform 5235">
                <a:extLst>
                  <a:ext uri="{FF2B5EF4-FFF2-40B4-BE49-F238E27FC236}">
                    <a16:creationId xmlns:a16="http://schemas.microsoft.com/office/drawing/2014/main" id="{F8436C0E-803E-434C-8B1A-63798104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352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71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3" name="Oval 5236">
                <a:extLst>
                  <a:ext uri="{FF2B5EF4-FFF2-40B4-BE49-F238E27FC236}">
                    <a16:creationId xmlns:a16="http://schemas.microsoft.com/office/drawing/2014/main" id="{3C0E1CBE-FE8D-4E3E-9AE5-2B4853874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3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4" name="Oval 5237">
                <a:extLst>
                  <a:ext uri="{FF2B5EF4-FFF2-40B4-BE49-F238E27FC236}">
                    <a16:creationId xmlns:a16="http://schemas.microsoft.com/office/drawing/2014/main" id="{4FBDDC38-76B9-4EF6-86A8-C1FF87269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339"/>
                <a:ext cx="12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5" name="Oval 5238">
                <a:extLst>
                  <a:ext uri="{FF2B5EF4-FFF2-40B4-BE49-F238E27FC236}">
                    <a16:creationId xmlns:a16="http://schemas.microsoft.com/office/drawing/2014/main" id="{23D1DBDB-D0B6-4BDE-B6A6-06B406E16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6" name="Freeform 5239">
                <a:extLst>
                  <a:ext uri="{FF2B5EF4-FFF2-40B4-BE49-F238E27FC236}">
                    <a16:creationId xmlns:a16="http://schemas.microsoft.com/office/drawing/2014/main" id="{DE3701F6-1B36-4039-850B-B7CBF888F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339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7" name="Oval 5240">
                <a:extLst>
                  <a:ext uri="{FF2B5EF4-FFF2-40B4-BE49-F238E27FC236}">
                    <a16:creationId xmlns:a16="http://schemas.microsoft.com/office/drawing/2014/main" id="{2C30067D-4510-411A-B6E6-B7C17746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32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8" name="Oval 5241">
                <a:extLst>
                  <a:ext uri="{FF2B5EF4-FFF2-40B4-BE49-F238E27FC236}">
                    <a16:creationId xmlns:a16="http://schemas.microsoft.com/office/drawing/2014/main" id="{E7E3417A-BB20-42EF-AB8A-C8E58890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32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9" name="Oval 5242">
                <a:extLst>
                  <a:ext uri="{FF2B5EF4-FFF2-40B4-BE49-F238E27FC236}">
                    <a16:creationId xmlns:a16="http://schemas.microsoft.com/office/drawing/2014/main" id="{B36A2CF8-5A9B-455B-A0A7-FDB8709D5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0" name="Freeform 5243">
                <a:extLst>
                  <a:ext uri="{FF2B5EF4-FFF2-40B4-BE49-F238E27FC236}">
                    <a16:creationId xmlns:a16="http://schemas.microsoft.com/office/drawing/2014/main" id="{19454C64-16D1-440B-9AF7-163FE26F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331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71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8"/>
                      <a:pt x="5" y="8"/>
                    </a:cubicBezTo>
                    <a:cubicBezTo>
                      <a:pt x="3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1" name="Oval 5244">
                <a:extLst>
                  <a:ext uri="{FF2B5EF4-FFF2-40B4-BE49-F238E27FC236}">
                    <a16:creationId xmlns:a16="http://schemas.microsoft.com/office/drawing/2014/main" id="{827EBB26-2CBA-44E8-ABD3-7A0C1F57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5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2" name="Oval 5245">
                <a:extLst>
                  <a:ext uri="{FF2B5EF4-FFF2-40B4-BE49-F238E27FC236}">
                    <a16:creationId xmlns:a16="http://schemas.microsoft.com/office/drawing/2014/main" id="{CC366139-2864-4CE5-8E79-BAF4BBF3E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5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3" name="Oval 5246">
                <a:extLst>
                  <a:ext uri="{FF2B5EF4-FFF2-40B4-BE49-F238E27FC236}">
                    <a16:creationId xmlns:a16="http://schemas.microsoft.com/office/drawing/2014/main" id="{185FF600-E5AA-4502-9343-DE7791E17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5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4" name="Freeform 5247">
                <a:extLst>
                  <a:ext uri="{FF2B5EF4-FFF2-40B4-BE49-F238E27FC236}">
                    <a16:creationId xmlns:a16="http://schemas.microsoft.com/office/drawing/2014/main" id="{6ED8095E-7BE2-4C64-A676-0CC574D00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53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5" name="Oval 5248">
                <a:extLst>
                  <a:ext uri="{FF2B5EF4-FFF2-40B4-BE49-F238E27FC236}">
                    <a16:creationId xmlns:a16="http://schemas.microsoft.com/office/drawing/2014/main" id="{8593108D-7C21-40F0-8CC7-6C9E6C83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91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6" name="Oval 5249">
                <a:extLst>
                  <a:ext uri="{FF2B5EF4-FFF2-40B4-BE49-F238E27FC236}">
                    <a16:creationId xmlns:a16="http://schemas.microsoft.com/office/drawing/2014/main" id="{402472B1-20FC-4BD3-852C-F30D92716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4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7" name="Oval 5250">
                <a:extLst>
                  <a:ext uri="{FF2B5EF4-FFF2-40B4-BE49-F238E27FC236}">
                    <a16:creationId xmlns:a16="http://schemas.microsoft.com/office/drawing/2014/main" id="{2C96BF7F-509F-44FF-A6CF-2062803BA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5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8" name="Freeform 5251">
                <a:extLst>
                  <a:ext uri="{FF2B5EF4-FFF2-40B4-BE49-F238E27FC236}">
                    <a16:creationId xmlns:a16="http://schemas.microsoft.com/office/drawing/2014/main" id="{2D0786F8-E7D7-4013-9B12-E97D62EC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499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9" name="Oval 5252">
                <a:extLst>
                  <a:ext uri="{FF2B5EF4-FFF2-40B4-BE49-F238E27FC236}">
                    <a16:creationId xmlns:a16="http://schemas.microsoft.com/office/drawing/2014/main" id="{07A28BB5-71D5-4A85-96EC-5EA32985C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46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0" name="Oval 5253">
                <a:extLst>
                  <a:ext uri="{FF2B5EF4-FFF2-40B4-BE49-F238E27FC236}">
                    <a16:creationId xmlns:a16="http://schemas.microsoft.com/office/drawing/2014/main" id="{5B1EB181-88E3-4239-8800-16F1E2AAC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6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1" name="Oval 5254">
                <a:extLst>
                  <a:ext uri="{FF2B5EF4-FFF2-40B4-BE49-F238E27FC236}">
                    <a16:creationId xmlns:a16="http://schemas.microsoft.com/office/drawing/2014/main" id="{9639D9C9-4809-4044-8DE6-F23780E0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4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2" name="Freeform 5255">
                <a:extLst>
                  <a:ext uri="{FF2B5EF4-FFF2-40B4-BE49-F238E27FC236}">
                    <a16:creationId xmlns:a16="http://schemas.microsoft.com/office/drawing/2014/main" id="{BF79FB6B-505C-4447-9D69-EE1CE63B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46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3" name="Oval 5256">
                <a:extLst>
                  <a:ext uri="{FF2B5EF4-FFF2-40B4-BE49-F238E27FC236}">
                    <a16:creationId xmlns:a16="http://schemas.microsoft.com/office/drawing/2014/main" id="{762CAEA0-F3BD-4CED-A51E-97BF29B1F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43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4" name="Oval 5257">
                <a:extLst>
                  <a:ext uri="{FF2B5EF4-FFF2-40B4-BE49-F238E27FC236}">
                    <a16:creationId xmlns:a16="http://schemas.microsoft.com/office/drawing/2014/main" id="{3F3DFABC-2628-4971-9B5C-6987BAACA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44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5" name="Oval 5258">
                <a:extLst>
                  <a:ext uri="{FF2B5EF4-FFF2-40B4-BE49-F238E27FC236}">
                    <a16:creationId xmlns:a16="http://schemas.microsoft.com/office/drawing/2014/main" id="{4304F3AF-2246-48F8-9817-990436DA4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44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6" name="Freeform 5259">
                <a:extLst>
                  <a:ext uri="{FF2B5EF4-FFF2-40B4-BE49-F238E27FC236}">
                    <a16:creationId xmlns:a16="http://schemas.microsoft.com/office/drawing/2014/main" id="{F34E78F2-45EF-432B-BFA0-924F06156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44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7" name="Oval 5260">
                <a:extLst>
                  <a:ext uri="{FF2B5EF4-FFF2-40B4-BE49-F238E27FC236}">
                    <a16:creationId xmlns:a16="http://schemas.microsoft.com/office/drawing/2014/main" id="{BBD0B75E-7FD4-42C2-9198-63C0F922C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411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8" name="Oval 5261">
                <a:extLst>
                  <a:ext uri="{FF2B5EF4-FFF2-40B4-BE49-F238E27FC236}">
                    <a16:creationId xmlns:a16="http://schemas.microsoft.com/office/drawing/2014/main" id="{82C6111F-3FA0-4C3B-9DE1-51497AD50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41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9" name="Oval 5262">
                <a:extLst>
                  <a:ext uri="{FF2B5EF4-FFF2-40B4-BE49-F238E27FC236}">
                    <a16:creationId xmlns:a16="http://schemas.microsoft.com/office/drawing/2014/main" id="{C31B0FE1-AC73-4A49-84E6-414A7F387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4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0" name="Freeform 5263">
                <a:extLst>
                  <a:ext uri="{FF2B5EF4-FFF2-40B4-BE49-F238E27FC236}">
                    <a16:creationId xmlns:a16="http://schemas.microsoft.com/office/drawing/2014/main" id="{3A10A365-C8F1-4220-8FF0-E8B550F8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4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1" name="Oval 5264">
                <a:extLst>
                  <a:ext uri="{FF2B5EF4-FFF2-40B4-BE49-F238E27FC236}">
                    <a16:creationId xmlns:a16="http://schemas.microsoft.com/office/drawing/2014/main" id="{081DA3C6-2D88-423D-8BE2-163F62832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38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2" name="Oval 5265">
                <a:extLst>
                  <a:ext uri="{FF2B5EF4-FFF2-40B4-BE49-F238E27FC236}">
                    <a16:creationId xmlns:a16="http://schemas.microsoft.com/office/drawing/2014/main" id="{4889EDBF-3DCE-46B4-A198-C4A984F4C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39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3" name="Oval 5266">
                <a:extLst>
                  <a:ext uri="{FF2B5EF4-FFF2-40B4-BE49-F238E27FC236}">
                    <a16:creationId xmlns:a16="http://schemas.microsoft.com/office/drawing/2014/main" id="{CD863930-88F1-47D1-8A5A-532BB103A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3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4" name="Freeform 5267">
                <a:extLst>
                  <a:ext uri="{FF2B5EF4-FFF2-40B4-BE49-F238E27FC236}">
                    <a16:creationId xmlns:a16="http://schemas.microsoft.com/office/drawing/2014/main" id="{12900A9E-D3BD-4AA0-9732-C833262F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395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5" name="Oval 5268">
                <a:extLst>
                  <a:ext uri="{FF2B5EF4-FFF2-40B4-BE49-F238E27FC236}">
                    <a16:creationId xmlns:a16="http://schemas.microsoft.com/office/drawing/2014/main" id="{3172449B-D2DB-4B5D-AEFA-2B653732C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36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6" name="Oval 5269">
                <a:extLst>
                  <a:ext uri="{FF2B5EF4-FFF2-40B4-BE49-F238E27FC236}">
                    <a16:creationId xmlns:a16="http://schemas.microsoft.com/office/drawing/2014/main" id="{87B82CD5-3C0C-48AE-BA6B-CD2D6E6CA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37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7" name="Oval 5270">
                <a:extLst>
                  <a:ext uri="{FF2B5EF4-FFF2-40B4-BE49-F238E27FC236}">
                    <a16:creationId xmlns:a16="http://schemas.microsoft.com/office/drawing/2014/main" id="{D1486D30-7124-4A9E-BBC8-36710154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3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8" name="Freeform 5271">
                <a:extLst>
                  <a:ext uri="{FF2B5EF4-FFF2-40B4-BE49-F238E27FC236}">
                    <a16:creationId xmlns:a16="http://schemas.microsoft.com/office/drawing/2014/main" id="{BB3031AF-DE93-4233-A38E-AF78EFC75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37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9" name="Oval 5272">
                <a:extLst>
                  <a:ext uri="{FF2B5EF4-FFF2-40B4-BE49-F238E27FC236}">
                    <a16:creationId xmlns:a16="http://schemas.microsoft.com/office/drawing/2014/main" id="{EE627626-F493-4053-A402-626BF9EA9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23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0" name="Oval 5273">
                <a:extLst>
                  <a:ext uri="{FF2B5EF4-FFF2-40B4-BE49-F238E27FC236}">
                    <a16:creationId xmlns:a16="http://schemas.microsoft.com/office/drawing/2014/main" id="{D92695F7-A539-4669-91F3-B75F7F0B5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3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1" name="Oval 5274">
                <a:extLst>
                  <a:ext uri="{FF2B5EF4-FFF2-40B4-BE49-F238E27FC236}">
                    <a16:creationId xmlns:a16="http://schemas.microsoft.com/office/drawing/2014/main" id="{9817AC44-B4E8-4BBD-9969-429E1B83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3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2" name="Freeform 5275">
                <a:extLst>
                  <a:ext uri="{FF2B5EF4-FFF2-40B4-BE49-F238E27FC236}">
                    <a16:creationId xmlns:a16="http://schemas.microsoft.com/office/drawing/2014/main" id="{40A511AE-5193-4F93-A8E2-51227360A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3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3" name="Oval 5276">
                <a:extLst>
                  <a:ext uri="{FF2B5EF4-FFF2-40B4-BE49-F238E27FC236}">
                    <a16:creationId xmlns:a16="http://schemas.microsoft.com/office/drawing/2014/main" id="{7AFFE666-DEE9-4EAC-9A53-A64DDCEB9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3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4" name="Oval 5277">
                <a:extLst>
                  <a:ext uri="{FF2B5EF4-FFF2-40B4-BE49-F238E27FC236}">
                    <a16:creationId xmlns:a16="http://schemas.microsoft.com/office/drawing/2014/main" id="{3E2DB88B-3364-4AE8-B8C5-40E62F78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3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5" name="Oval 5278">
                <a:extLst>
                  <a:ext uri="{FF2B5EF4-FFF2-40B4-BE49-F238E27FC236}">
                    <a16:creationId xmlns:a16="http://schemas.microsoft.com/office/drawing/2014/main" id="{37658851-80C6-4FFF-A3A3-BFAE9E97D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3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6" name="Freeform 5279">
                <a:extLst>
                  <a:ext uri="{FF2B5EF4-FFF2-40B4-BE49-F238E27FC236}">
                    <a16:creationId xmlns:a16="http://schemas.microsoft.com/office/drawing/2014/main" id="{C49DA9D4-7044-4E9E-940F-167A7375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34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7" name="Oval 5280">
                <a:extLst>
                  <a:ext uri="{FF2B5EF4-FFF2-40B4-BE49-F238E27FC236}">
                    <a16:creationId xmlns:a16="http://schemas.microsoft.com/office/drawing/2014/main" id="{4F41ED3E-5424-40ED-9DFC-C4A5266DA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331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8" name="Oval 5281">
                <a:extLst>
                  <a:ext uri="{FF2B5EF4-FFF2-40B4-BE49-F238E27FC236}">
                    <a16:creationId xmlns:a16="http://schemas.microsoft.com/office/drawing/2014/main" id="{2E158CF2-DB9F-4B1F-B5D9-F7F0DE406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23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9" name="Oval 5282">
                <a:extLst>
                  <a:ext uri="{FF2B5EF4-FFF2-40B4-BE49-F238E27FC236}">
                    <a16:creationId xmlns:a16="http://schemas.microsoft.com/office/drawing/2014/main" id="{7A2DE7C2-8FC0-4418-A0A9-E994D9D28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0" name="Freeform 5283">
                <a:extLst>
                  <a:ext uri="{FF2B5EF4-FFF2-40B4-BE49-F238E27FC236}">
                    <a16:creationId xmlns:a16="http://schemas.microsoft.com/office/drawing/2014/main" id="{68684C60-E6D3-47C2-8013-248A1BA3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339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1" name="Oval 5284">
                <a:extLst>
                  <a:ext uri="{FF2B5EF4-FFF2-40B4-BE49-F238E27FC236}">
                    <a16:creationId xmlns:a16="http://schemas.microsoft.com/office/drawing/2014/main" id="{C970CFAA-61A4-460F-82FF-49A9084A7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32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2" name="Oval 5285">
                <a:extLst>
                  <a:ext uri="{FF2B5EF4-FFF2-40B4-BE49-F238E27FC236}">
                    <a16:creationId xmlns:a16="http://schemas.microsoft.com/office/drawing/2014/main" id="{B3C6AB87-C125-4A35-8A52-06DBC798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33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3" name="Oval 5286">
                <a:extLst>
                  <a:ext uri="{FF2B5EF4-FFF2-40B4-BE49-F238E27FC236}">
                    <a16:creationId xmlns:a16="http://schemas.microsoft.com/office/drawing/2014/main" id="{A9B89DBB-8445-4BE8-93AF-9732D43C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4" name="Freeform 5287">
                <a:extLst>
                  <a:ext uri="{FF2B5EF4-FFF2-40B4-BE49-F238E27FC236}">
                    <a16:creationId xmlns:a16="http://schemas.microsoft.com/office/drawing/2014/main" id="{2D538A85-9470-472E-900B-B471DF32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336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5" name="Oval 5288">
                <a:extLst>
                  <a:ext uri="{FF2B5EF4-FFF2-40B4-BE49-F238E27FC236}">
                    <a16:creationId xmlns:a16="http://schemas.microsoft.com/office/drawing/2014/main" id="{9E9BF643-5A84-468D-BDB4-E46B6B1F0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2328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6" name="Oval 5289">
                <a:extLst>
                  <a:ext uri="{FF2B5EF4-FFF2-40B4-BE49-F238E27FC236}">
                    <a16:creationId xmlns:a16="http://schemas.microsoft.com/office/drawing/2014/main" id="{F7120E2B-55C3-4B1B-B120-CD20BB93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33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7" name="Oval 5290">
                <a:extLst>
                  <a:ext uri="{FF2B5EF4-FFF2-40B4-BE49-F238E27FC236}">
                    <a16:creationId xmlns:a16="http://schemas.microsoft.com/office/drawing/2014/main" id="{AF696042-A8E5-4123-9004-DFBE5898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8" name="Freeform 5291">
                <a:extLst>
                  <a:ext uri="{FF2B5EF4-FFF2-40B4-BE49-F238E27FC236}">
                    <a16:creationId xmlns:a16="http://schemas.microsoft.com/office/drawing/2014/main" id="{8C71B702-6E14-4AC2-BAE3-6A2DF43C2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3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9" name="Oval 5292">
                <a:extLst>
                  <a:ext uri="{FF2B5EF4-FFF2-40B4-BE49-F238E27FC236}">
                    <a16:creationId xmlns:a16="http://schemas.microsoft.com/office/drawing/2014/main" id="{4B5CF3CD-2361-4513-B24E-5DA1D52A8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33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0" name="Oval 5293">
                <a:extLst>
                  <a:ext uri="{FF2B5EF4-FFF2-40B4-BE49-F238E27FC236}">
                    <a16:creationId xmlns:a16="http://schemas.microsoft.com/office/drawing/2014/main" id="{5B197B2F-16CD-4516-BAD5-6A420660A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1" name="Oval 5294">
                <a:extLst>
                  <a:ext uri="{FF2B5EF4-FFF2-40B4-BE49-F238E27FC236}">
                    <a16:creationId xmlns:a16="http://schemas.microsoft.com/office/drawing/2014/main" id="{2B428B40-6A11-4D0B-AB76-FC9BABB05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3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2" name="Freeform 5295">
                <a:extLst>
                  <a:ext uri="{FF2B5EF4-FFF2-40B4-BE49-F238E27FC236}">
                    <a16:creationId xmlns:a16="http://schemas.microsoft.com/office/drawing/2014/main" id="{6EFF7368-826A-468F-82C6-98C6A7A2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339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3" name="Oval 5296">
                <a:extLst>
                  <a:ext uri="{FF2B5EF4-FFF2-40B4-BE49-F238E27FC236}">
                    <a16:creationId xmlns:a16="http://schemas.microsoft.com/office/drawing/2014/main" id="{0E3DD598-D639-4689-B716-B3FAB1F1B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3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4" name="Oval 5297">
                <a:extLst>
                  <a:ext uri="{FF2B5EF4-FFF2-40B4-BE49-F238E27FC236}">
                    <a16:creationId xmlns:a16="http://schemas.microsoft.com/office/drawing/2014/main" id="{1EA906B4-F466-4267-A6BE-95A8109E9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3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5" name="Oval 5298">
                <a:extLst>
                  <a:ext uri="{FF2B5EF4-FFF2-40B4-BE49-F238E27FC236}">
                    <a16:creationId xmlns:a16="http://schemas.microsoft.com/office/drawing/2014/main" id="{1A8FF899-507E-4FDB-A3EF-EF79EADF1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6" name="Freeform 5299">
                <a:extLst>
                  <a:ext uri="{FF2B5EF4-FFF2-40B4-BE49-F238E27FC236}">
                    <a16:creationId xmlns:a16="http://schemas.microsoft.com/office/drawing/2014/main" id="{0D255716-565A-4C6E-B5F5-81A1B0359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234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7" name="Oval 5300">
                <a:extLst>
                  <a:ext uri="{FF2B5EF4-FFF2-40B4-BE49-F238E27FC236}">
                    <a16:creationId xmlns:a16="http://schemas.microsoft.com/office/drawing/2014/main" id="{B26D26B9-08C6-4079-92E8-FF79DC432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34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8" name="Oval 5301">
                <a:extLst>
                  <a:ext uri="{FF2B5EF4-FFF2-40B4-BE49-F238E27FC236}">
                    <a16:creationId xmlns:a16="http://schemas.microsoft.com/office/drawing/2014/main" id="{56C84995-EB8D-40D0-8CBC-B21703A5C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9" name="Oval 5302">
                <a:extLst>
                  <a:ext uri="{FF2B5EF4-FFF2-40B4-BE49-F238E27FC236}">
                    <a16:creationId xmlns:a16="http://schemas.microsoft.com/office/drawing/2014/main" id="{07F3DC9F-4F5B-452A-BCB1-DEE73967F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35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0" name="Freeform 5303">
                <a:extLst>
                  <a:ext uri="{FF2B5EF4-FFF2-40B4-BE49-F238E27FC236}">
                    <a16:creationId xmlns:a16="http://schemas.microsoft.com/office/drawing/2014/main" id="{EBE57E7F-5E91-4290-B5DA-B70B94B2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35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1" name="Oval 5304">
                <a:extLst>
                  <a:ext uri="{FF2B5EF4-FFF2-40B4-BE49-F238E27FC236}">
                    <a16:creationId xmlns:a16="http://schemas.microsoft.com/office/drawing/2014/main" id="{4EFA1DB8-CFE0-49AF-A784-878D94E0B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36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2" name="Oval 5305">
                <a:extLst>
                  <a:ext uri="{FF2B5EF4-FFF2-40B4-BE49-F238E27FC236}">
                    <a16:creationId xmlns:a16="http://schemas.microsoft.com/office/drawing/2014/main" id="{C61F69EA-711F-483E-96F3-D01FF20C3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3" name="Oval 5306">
                <a:extLst>
                  <a:ext uri="{FF2B5EF4-FFF2-40B4-BE49-F238E27FC236}">
                    <a16:creationId xmlns:a16="http://schemas.microsoft.com/office/drawing/2014/main" id="{D8ECD7F2-18F1-4929-A198-E7E512B51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3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4" name="Freeform 5307">
                <a:extLst>
                  <a:ext uri="{FF2B5EF4-FFF2-40B4-BE49-F238E27FC236}">
                    <a16:creationId xmlns:a16="http://schemas.microsoft.com/office/drawing/2014/main" id="{CC194078-5CAC-4498-9653-C7973BEED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37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5" name="Oval 5308">
                <a:extLst>
                  <a:ext uri="{FF2B5EF4-FFF2-40B4-BE49-F238E27FC236}">
                    <a16:creationId xmlns:a16="http://schemas.microsoft.com/office/drawing/2014/main" id="{07FEACB2-AC31-462C-BCA9-D8E1AC806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3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6" name="Oval 5309">
                <a:extLst>
                  <a:ext uri="{FF2B5EF4-FFF2-40B4-BE49-F238E27FC236}">
                    <a16:creationId xmlns:a16="http://schemas.microsoft.com/office/drawing/2014/main" id="{DD8DA2A9-D37F-4322-800B-F3BA56CBE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38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7" name="Oval 5310">
                <a:extLst>
                  <a:ext uri="{FF2B5EF4-FFF2-40B4-BE49-F238E27FC236}">
                    <a16:creationId xmlns:a16="http://schemas.microsoft.com/office/drawing/2014/main" id="{1FD9AAB3-AD5D-468B-B75D-0B9EA1AFB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3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8" name="Freeform 5311">
                <a:extLst>
                  <a:ext uri="{FF2B5EF4-FFF2-40B4-BE49-F238E27FC236}">
                    <a16:creationId xmlns:a16="http://schemas.microsoft.com/office/drawing/2014/main" id="{663A2BAB-E5E3-4385-BCF9-0FC052C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3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9" name="Oval 5312">
                <a:extLst>
                  <a:ext uri="{FF2B5EF4-FFF2-40B4-BE49-F238E27FC236}">
                    <a16:creationId xmlns:a16="http://schemas.microsoft.com/office/drawing/2014/main" id="{7CCEAFE7-CB4E-4D85-8A3A-98D036EC0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40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0" name="Oval 5313">
                <a:extLst>
                  <a:ext uri="{FF2B5EF4-FFF2-40B4-BE49-F238E27FC236}">
                    <a16:creationId xmlns:a16="http://schemas.microsoft.com/office/drawing/2014/main" id="{CF415768-9077-4A45-9AED-76878CF2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41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1" name="Oval 5314">
                <a:extLst>
                  <a:ext uri="{FF2B5EF4-FFF2-40B4-BE49-F238E27FC236}">
                    <a16:creationId xmlns:a16="http://schemas.microsoft.com/office/drawing/2014/main" id="{E6B0EFFF-0B22-4B86-8282-3FC017DD2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41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2" name="Freeform 5315">
                <a:extLst>
                  <a:ext uri="{FF2B5EF4-FFF2-40B4-BE49-F238E27FC236}">
                    <a16:creationId xmlns:a16="http://schemas.microsoft.com/office/drawing/2014/main" id="{B57CBA42-9610-4635-A7A8-174CCD4C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41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Oval 5316">
                <a:extLst>
                  <a:ext uri="{FF2B5EF4-FFF2-40B4-BE49-F238E27FC236}">
                    <a16:creationId xmlns:a16="http://schemas.microsoft.com/office/drawing/2014/main" id="{29F61E4E-2677-48F1-9702-30E587579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42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4" name="Oval 5317">
                <a:extLst>
                  <a:ext uri="{FF2B5EF4-FFF2-40B4-BE49-F238E27FC236}">
                    <a16:creationId xmlns:a16="http://schemas.microsoft.com/office/drawing/2014/main" id="{87956634-5BC5-4EF1-826E-CFE7D816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3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5" name="Oval 5318">
                <a:extLst>
                  <a:ext uri="{FF2B5EF4-FFF2-40B4-BE49-F238E27FC236}">
                    <a16:creationId xmlns:a16="http://schemas.microsoft.com/office/drawing/2014/main" id="{F01D6E9A-B6F2-41FB-8088-6915FD675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4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6" name="Freeform 5319">
                <a:extLst>
                  <a:ext uri="{FF2B5EF4-FFF2-40B4-BE49-F238E27FC236}">
                    <a16:creationId xmlns:a16="http://schemas.microsoft.com/office/drawing/2014/main" id="{5F45DBA4-9E63-480C-B968-15739342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3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50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8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7" y="10"/>
                      <a:pt x="4" y="10"/>
                    </a:cubicBezTo>
                    <a:cubicBezTo>
                      <a:pt x="2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Oval 5320">
                <a:extLst>
                  <a:ext uri="{FF2B5EF4-FFF2-40B4-BE49-F238E27FC236}">
                    <a16:creationId xmlns:a16="http://schemas.microsoft.com/office/drawing/2014/main" id="{22394FE2-0EAD-4B29-9D19-B64D51BE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5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8" name="Oval 5321">
                <a:extLst>
                  <a:ext uri="{FF2B5EF4-FFF2-40B4-BE49-F238E27FC236}">
                    <a16:creationId xmlns:a16="http://schemas.microsoft.com/office/drawing/2014/main" id="{AB761959-4FD4-4B33-8C2B-3E6ABED4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4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9" name="Oval 5322">
                <a:extLst>
                  <a:ext uri="{FF2B5EF4-FFF2-40B4-BE49-F238E27FC236}">
                    <a16:creationId xmlns:a16="http://schemas.microsoft.com/office/drawing/2014/main" id="{0DD4204B-41D3-4EB6-A2F0-3627EF3E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4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0" name="Freeform 5323">
                <a:extLst>
                  <a:ext uri="{FF2B5EF4-FFF2-40B4-BE49-F238E27FC236}">
                    <a16:creationId xmlns:a16="http://schemas.microsoft.com/office/drawing/2014/main" id="{59FB6872-41F4-4B60-8010-AD1D2AE0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459"/>
                <a:ext cx="26" cy="26"/>
              </a:xfrm>
              <a:custGeom>
                <a:avLst/>
                <a:gdLst>
                  <a:gd name="T0" fmla="*/ 0 w 10"/>
                  <a:gd name="T1" fmla="*/ 122 h 10"/>
                  <a:gd name="T2" fmla="*/ 68 w 10"/>
                  <a:gd name="T3" fmla="*/ 143 h 10"/>
                  <a:gd name="T4" fmla="*/ 156 w 10"/>
                  <a:gd name="T5" fmla="*/ 55 h 10"/>
                  <a:gd name="T6" fmla="*/ 143 w 10"/>
                  <a:gd name="T7" fmla="*/ 0 h 10"/>
                  <a:gd name="T8" fmla="*/ 177 w 10"/>
                  <a:gd name="T9" fmla="*/ 68 h 10"/>
                  <a:gd name="T10" fmla="*/ 88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Oval 5324">
                <a:extLst>
                  <a:ext uri="{FF2B5EF4-FFF2-40B4-BE49-F238E27FC236}">
                    <a16:creationId xmlns:a16="http://schemas.microsoft.com/office/drawing/2014/main" id="{1E7C39EB-D289-4FE5-ABA5-60517188C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48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2" name="Oval 5325">
                <a:extLst>
                  <a:ext uri="{FF2B5EF4-FFF2-40B4-BE49-F238E27FC236}">
                    <a16:creationId xmlns:a16="http://schemas.microsoft.com/office/drawing/2014/main" id="{0384133D-10C1-473A-BBFB-0DEBDEC83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48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3" name="Oval 5326">
                <a:extLst>
                  <a:ext uri="{FF2B5EF4-FFF2-40B4-BE49-F238E27FC236}">
                    <a16:creationId xmlns:a16="http://schemas.microsoft.com/office/drawing/2014/main" id="{3D108C78-8D4E-4487-BFF2-BA714A74A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4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4" name="Freeform 5327">
                <a:extLst>
                  <a:ext uri="{FF2B5EF4-FFF2-40B4-BE49-F238E27FC236}">
                    <a16:creationId xmlns:a16="http://schemas.microsoft.com/office/drawing/2014/main" id="{DDE43ADA-C89E-4BFD-94BB-5B565C2A6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48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Oval 5328">
                <a:extLst>
                  <a:ext uri="{FF2B5EF4-FFF2-40B4-BE49-F238E27FC236}">
                    <a16:creationId xmlns:a16="http://schemas.microsoft.com/office/drawing/2014/main" id="{D7D9E6CA-D8B6-4033-8C13-FE3A13FDA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51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6" name="Oval 5329">
                <a:extLst>
                  <a:ext uri="{FF2B5EF4-FFF2-40B4-BE49-F238E27FC236}">
                    <a16:creationId xmlns:a16="http://schemas.microsoft.com/office/drawing/2014/main" id="{9CB659D7-ED99-4999-87CD-90E85BF60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52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7" name="Oval 5330">
                <a:extLst>
                  <a:ext uri="{FF2B5EF4-FFF2-40B4-BE49-F238E27FC236}">
                    <a16:creationId xmlns:a16="http://schemas.microsoft.com/office/drawing/2014/main" id="{728F7400-4F76-42E2-BE72-6E69BD465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5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8" name="Freeform 5331">
                <a:extLst>
                  <a:ext uri="{FF2B5EF4-FFF2-40B4-BE49-F238E27FC236}">
                    <a16:creationId xmlns:a16="http://schemas.microsoft.com/office/drawing/2014/main" id="{E1D1AAF5-1ED4-42E6-AB40-BD55BA5EA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52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Oval 5332">
                <a:extLst>
                  <a:ext uri="{FF2B5EF4-FFF2-40B4-BE49-F238E27FC236}">
                    <a16:creationId xmlns:a16="http://schemas.microsoft.com/office/drawing/2014/main" id="{BA305E4F-4967-4428-BC32-10E398EF9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54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0" name="Oval 5333">
                <a:extLst>
                  <a:ext uri="{FF2B5EF4-FFF2-40B4-BE49-F238E27FC236}">
                    <a16:creationId xmlns:a16="http://schemas.microsoft.com/office/drawing/2014/main" id="{B9CD5821-4EAA-4AE7-B085-C7556CEE0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255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1" name="Oval 5334">
                <a:extLst>
                  <a:ext uri="{FF2B5EF4-FFF2-40B4-BE49-F238E27FC236}">
                    <a16:creationId xmlns:a16="http://schemas.microsoft.com/office/drawing/2014/main" id="{6D5B3863-22B1-4A5B-AF43-FA8E0BA91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2" name="Freeform 5335">
                <a:extLst>
                  <a:ext uri="{FF2B5EF4-FFF2-40B4-BE49-F238E27FC236}">
                    <a16:creationId xmlns:a16="http://schemas.microsoft.com/office/drawing/2014/main" id="{EB1FD6BF-E3B9-4981-882D-DB31BEC82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55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Oval 5336">
                <a:extLst>
                  <a:ext uri="{FF2B5EF4-FFF2-40B4-BE49-F238E27FC236}">
                    <a16:creationId xmlns:a16="http://schemas.microsoft.com/office/drawing/2014/main" id="{D8213832-4987-45E9-B3F5-4554E05E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5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4" name="Oval 5337">
                <a:extLst>
                  <a:ext uri="{FF2B5EF4-FFF2-40B4-BE49-F238E27FC236}">
                    <a16:creationId xmlns:a16="http://schemas.microsoft.com/office/drawing/2014/main" id="{E23CF456-9F61-4F13-A443-998A6E1C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25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5" name="Oval 5338">
                <a:extLst>
                  <a:ext uri="{FF2B5EF4-FFF2-40B4-BE49-F238E27FC236}">
                    <a16:creationId xmlns:a16="http://schemas.microsoft.com/office/drawing/2014/main" id="{1F4473F5-AB6A-4684-98D4-1E039D64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6" name="Freeform 5339">
                <a:extLst>
                  <a:ext uri="{FF2B5EF4-FFF2-40B4-BE49-F238E27FC236}">
                    <a16:creationId xmlns:a16="http://schemas.microsoft.com/office/drawing/2014/main" id="{A165CA6A-EDFA-4D72-AEE2-33C828E21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5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Oval 5340">
                <a:extLst>
                  <a:ext uri="{FF2B5EF4-FFF2-40B4-BE49-F238E27FC236}">
                    <a16:creationId xmlns:a16="http://schemas.microsoft.com/office/drawing/2014/main" id="{5AC11173-17A2-4E9E-A758-7E0332288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8" name="Oval 5341">
                <a:extLst>
                  <a:ext uri="{FF2B5EF4-FFF2-40B4-BE49-F238E27FC236}">
                    <a16:creationId xmlns:a16="http://schemas.microsoft.com/office/drawing/2014/main" id="{B8D13C8A-1432-4C0D-809F-1D141C74D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2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9" name="Oval 5342">
                <a:extLst>
                  <a:ext uri="{FF2B5EF4-FFF2-40B4-BE49-F238E27FC236}">
                    <a16:creationId xmlns:a16="http://schemas.microsoft.com/office/drawing/2014/main" id="{97D9B518-F098-4CF7-B7FB-657E003DF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62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0" name="Freeform 5343">
                <a:extLst>
                  <a:ext uri="{FF2B5EF4-FFF2-40B4-BE49-F238E27FC236}">
                    <a16:creationId xmlns:a16="http://schemas.microsoft.com/office/drawing/2014/main" id="{A2B66348-6618-4301-AF16-3199360D9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2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Oval 5344">
                <a:extLst>
                  <a:ext uri="{FF2B5EF4-FFF2-40B4-BE49-F238E27FC236}">
                    <a16:creationId xmlns:a16="http://schemas.microsoft.com/office/drawing/2014/main" id="{1E078BF9-0C36-4477-BC56-DFBE37B60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2" name="Oval 5345">
                <a:extLst>
                  <a:ext uri="{FF2B5EF4-FFF2-40B4-BE49-F238E27FC236}">
                    <a16:creationId xmlns:a16="http://schemas.microsoft.com/office/drawing/2014/main" id="{A83F328D-6A49-46C2-9A44-8727C4898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3" name="Oval 5346">
                <a:extLst>
                  <a:ext uri="{FF2B5EF4-FFF2-40B4-BE49-F238E27FC236}">
                    <a16:creationId xmlns:a16="http://schemas.microsoft.com/office/drawing/2014/main" id="{C7C9D7D5-DD87-425E-AA14-5419EEFF5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4" name="Freeform 5347">
                <a:extLst>
                  <a:ext uri="{FF2B5EF4-FFF2-40B4-BE49-F238E27FC236}">
                    <a16:creationId xmlns:a16="http://schemas.microsoft.com/office/drawing/2014/main" id="{E17B3D19-5C8B-43A6-9E73-B5C64E99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66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Oval 5348">
                <a:extLst>
                  <a:ext uri="{FF2B5EF4-FFF2-40B4-BE49-F238E27FC236}">
                    <a16:creationId xmlns:a16="http://schemas.microsoft.com/office/drawing/2014/main" id="{47CE7803-0899-4A8A-AC4D-686C7709A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6" name="Oval 5349">
                <a:extLst>
                  <a:ext uri="{FF2B5EF4-FFF2-40B4-BE49-F238E27FC236}">
                    <a16:creationId xmlns:a16="http://schemas.microsoft.com/office/drawing/2014/main" id="{ECE73AD4-218E-41C3-B439-267DBFD91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7" name="Oval 5350">
                <a:extLst>
                  <a:ext uri="{FF2B5EF4-FFF2-40B4-BE49-F238E27FC236}">
                    <a16:creationId xmlns:a16="http://schemas.microsoft.com/office/drawing/2014/main" id="{620995A9-8A4B-4016-8E8E-DE249035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0" name="Group 5351">
              <a:extLst>
                <a:ext uri="{FF2B5EF4-FFF2-40B4-BE49-F238E27FC236}">
                  <a16:creationId xmlns:a16="http://schemas.microsoft.com/office/drawing/2014/main" id="{E3582B9E-6E84-402A-81B3-B1DB01B0AE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4" y="2424"/>
              <a:ext cx="656" cy="605"/>
              <a:chOff x="1914" y="2424"/>
              <a:chExt cx="656" cy="605"/>
            </a:xfrm>
          </p:grpSpPr>
          <p:sp>
            <p:nvSpPr>
              <p:cNvPr id="48798" name="Freeform 5352">
                <a:extLst>
                  <a:ext uri="{FF2B5EF4-FFF2-40B4-BE49-F238E27FC236}">
                    <a16:creationId xmlns:a16="http://schemas.microsoft.com/office/drawing/2014/main" id="{7E613B48-E71C-48A5-B56A-A277E61D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9" name="Oval 5353">
                <a:extLst>
                  <a:ext uri="{FF2B5EF4-FFF2-40B4-BE49-F238E27FC236}">
                    <a16:creationId xmlns:a16="http://schemas.microsoft.com/office/drawing/2014/main" id="{7F57FB98-2979-433B-8BB5-692053B37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7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0" name="Oval 5354">
                <a:extLst>
                  <a:ext uri="{FF2B5EF4-FFF2-40B4-BE49-F238E27FC236}">
                    <a16:creationId xmlns:a16="http://schemas.microsoft.com/office/drawing/2014/main" id="{F10429C1-F882-401F-B490-179F303E3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1" name="Oval 5355">
                <a:extLst>
                  <a:ext uri="{FF2B5EF4-FFF2-40B4-BE49-F238E27FC236}">
                    <a16:creationId xmlns:a16="http://schemas.microsoft.com/office/drawing/2014/main" id="{3D272A6B-76E1-474C-8F28-966FD529A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7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2" name="Freeform 5356">
                <a:extLst>
                  <a:ext uri="{FF2B5EF4-FFF2-40B4-BE49-F238E27FC236}">
                    <a16:creationId xmlns:a16="http://schemas.microsoft.com/office/drawing/2014/main" id="{9DBC233E-E2DF-4CE3-8725-0F401F24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733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3" name="Oval 5357">
                <a:extLst>
                  <a:ext uri="{FF2B5EF4-FFF2-40B4-BE49-F238E27FC236}">
                    <a16:creationId xmlns:a16="http://schemas.microsoft.com/office/drawing/2014/main" id="{A93DA9FA-50C5-48F5-8BE8-DE271B5E5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6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4" name="Oval 5358">
                <a:extLst>
                  <a:ext uri="{FF2B5EF4-FFF2-40B4-BE49-F238E27FC236}">
                    <a16:creationId xmlns:a16="http://schemas.microsoft.com/office/drawing/2014/main" id="{BF2A2A70-2E63-493D-AE84-99B81D7CA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76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5" name="Oval 5359">
                <a:extLst>
                  <a:ext uri="{FF2B5EF4-FFF2-40B4-BE49-F238E27FC236}">
                    <a16:creationId xmlns:a16="http://schemas.microsoft.com/office/drawing/2014/main" id="{7F2164F6-4E3B-4FF8-8DCC-FC3AE9C3B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7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6" name="Freeform 5360">
                <a:extLst>
                  <a:ext uri="{FF2B5EF4-FFF2-40B4-BE49-F238E27FC236}">
                    <a16:creationId xmlns:a16="http://schemas.microsoft.com/office/drawing/2014/main" id="{CFC94F84-92C7-4B49-9978-9F603681F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76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7" name="Oval 5361">
                <a:extLst>
                  <a:ext uri="{FF2B5EF4-FFF2-40B4-BE49-F238E27FC236}">
                    <a16:creationId xmlns:a16="http://schemas.microsoft.com/office/drawing/2014/main" id="{0CC3CD57-6D57-4D96-8BB8-1A0DED1D6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79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8" name="Oval 5362">
                <a:extLst>
                  <a:ext uri="{FF2B5EF4-FFF2-40B4-BE49-F238E27FC236}">
                    <a16:creationId xmlns:a16="http://schemas.microsoft.com/office/drawing/2014/main" id="{E1EB380D-301F-47A1-97F5-F776E0E1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80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9" name="Oval 5363">
                <a:extLst>
                  <a:ext uri="{FF2B5EF4-FFF2-40B4-BE49-F238E27FC236}">
                    <a16:creationId xmlns:a16="http://schemas.microsoft.com/office/drawing/2014/main" id="{40FE3C7B-82D9-4BE0-882F-E98016F46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8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0" name="Freeform 5364">
                <a:extLst>
                  <a:ext uri="{FF2B5EF4-FFF2-40B4-BE49-F238E27FC236}">
                    <a16:creationId xmlns:a16="http://schemas.microsoft.com/office/drawing/2014/main" id="{890234CC-1900-4A6C-96CE-71D767D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80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1" name="Oval 5365">
                <a:extLst>
                  <a:ext uri="{FF2B5EF4-FFF2-40B4-BE49-F238E27FC236}">
                    <a16:creationId xmlns:a16="http://schemas.microsoft.com/office/drawing/2014/main" id="{54EFBB62-B6C4-41F2-AFF5-3D5401BE4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824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2" name="Oval 5366">
                <a:extLst>
                  <a:ext uri="{FF2B5EF4-FFF2-40B4-BE49-F238E27FC236}">
                    <a16:creationId xmlns:a16="http://schemas.microsoft.com/office/drawing/2014/main" id="{4781E94B-DA89-489D-A07F-E838364C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8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3" name="Oval 5367">
                <a:extLst>
                  <a:ext uri="{FF2B5EF4-FFF2-40B4-BE49-F238E27FC236}">
                    <a16:creationId xmlns:a16="http://schemas.microsoft.com/office/drawing/2014/main" id="{2520E922-E082-4707-82C1-94AED241B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83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4" name="Freeform 5368">
                <a:extLst>
                  <a:ext uri="{FF2B5EF4-FFF2-40B4-BE49-F238E27FC236}">
                    <a16:creationId xmlns:a16="http://schemas.microsoft.com/office/drawing/2014/main" id="{A70D867C-6E5C-4C04-82BE-82E8E5AB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32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5" name="Oval 5369">
                <a:extLst>
                  <a:ext uri="{FF2B5EF4-FFF2-40B4-BE49-F238E27FC236}">
                    <a16:creationId xmlns:a16="http://schemas.microsoft.com/office/drawing/2014/main" id="{87DDE785-61C5-4996-8CE9-FFE80DF9B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5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6" name="Oval 5370">
                <a:extLst>
                  <a:ext uri="{FF2B5EF4-FFF2-40B4-BE49-F238E27FC236}">
                    <a16:creationId xmlns:a16="http://schemas.microsoft.com/office/drawing/2014/main" id="{1DB5F114-0B18-4F31-B46F-A6E9D52C8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7" name="Oval 5371">
                <a:extLst>
                  <a:ext uri="{FF2B5EF4-FFF2-40B4-BE49-F238E27FC236}">
                    <a16:creationId xmlns:a16="http://schemas.microsoft.com/office/drawing/2014/main" id="{E5E684F4-E0BE-4BD1-9CFB-25D1EE253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8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8" name="Freeform 5372">
                <a:extLst>
                  <a:ext uri="{FF2B5EF4-FFF2-40B4-BE49-F238E27FC236}">
                    <a16:creationId xmlns:a16="http://schemas.microsoft.com/office/drawing/2014/main" id="{D2C9C114-80FA-40CA-9CA4-21B966AE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86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9" name="Oval 5373">
                <a:extLst>
                  <a:ext uri="{FF2B5EF4-FFF2-40B4-BE49-F238E27FC236}">
                    <a16:creationId xmlns:a16="http://schemas.microsoft.com/office/drawing/2014/main" id="{48B16A64-51EA-4771-B94A-BDC114904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8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0" name="Oval 5374">
                <a:extLst>
                  <a:ext uri="{FF2B5EF4-FFF2-40B4-BE49-F238E27FC236}">
                    <a16:creationId xmlns:a16="http://schemas.microsoft.com/office/drawing/2014/main" id="{C06D68DA-9395-424F-B1D5-9A11D7DF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88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1" name="Oval 5375">
                <a:extLst>
                  <a:ext uri="{FF2B5EF4-FFF2-40B4-BE49-F238E27FC236}">
                    <a16:creationId xmlns:a16="http://schemas.microsoft.com/office/drawing/2014/main" id="{74D4C7CE-A0DE-484E-9E63-CC7C3333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8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2" name="Freeform 5376">
                <a:extLst>
                  <a:ext uri="{FF2B5EF4-FFF2-40B4-BE49-F238E27FC236}">
                    <a16:creationId xmlns:a16="http://schemas.microsoft.com/office/drawing/2014/main" id="{4A528E06-D679-4A96-A938-FCEF454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89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3" name="Oval 5377">
                <a:extLst>
                  <a:ext uri="{FF2B5EF4-FFF2-40B4-BE49-F238E27FC236}">
                    <a16:creationId xmlns:a16="http://schemas.microsoft.com/office/drawing/2014/main" id="{1CDB5CDC-6E6D-4295-87D9-8EC376B07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90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4" name="Oval 5378">
                <a:extLst>
                  <a:ext uri="{FF2B5EF4-FFF2-40B4-BE49-F238E27FC236}">
                    <a16:creationId xmlns:a16="http://schemas.microsoft.com/office/drawing/2014/main" id="{9F9E3C48-9702-44DF-8852-8D446B1AE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9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5" name="Oval 5379">
                <a:extLst>
                  <a:ext uri="{FF2B5EF4-FFF2-40B4-BE49-F238E27FC236}">
                    <a16:creationId xmlns:a16="http://schemas.microsoft.com/office/drawing/2014/main" id="{F830A2FF-E135-45D1-A4EE-9375CCF37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9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6" name="Freeform 5380">
                <a:extLst>
                  <a:ext uri="{FF2B5EF4-FFF2-40B4-BE49-F238E27FC236}">
                    <a16:creationId xmlns:a16="http://schemas.microsoft.com/office/drawing/2014/main" id="{A1D11EC5-6AAD-46F1-822D-5D0CEA2F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915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7" name="Oval 5381">
                <a:extLst>
                  <a:ext uri="{FF2B5EF4-FFF2-40B4-BE49-F238E27FC236}">
                    <a16:creationId xmlns:a16="http://schemas.microsoft.com/office/drawing/2014/main" id="{501AB7ED-D7C3-4776-9167-0A814EDA8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93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8" name="Oval 5382">
                <a:extLst>
                  <a:ext uri="{FF2B5EF4-FFF2-40B4-BE49-F238E27FC236}">
                    <a16:creationId xmlns:a16="http://schemas.microsoft.com/office/drawing/2014/main" id="{BE63C378-5D13-4A6A-A2EA-44EF95AF1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93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9" name="Oval 5383">
                <a:extLst>
                  <a:ext uri="{FF2B5EF4-FFF2-40B4-BE49-F238E27FC236}">
                    <a16:creationId xmlns:a16="http://schemas.microsoft.com/office/drawing/2014/main" id="{E2EAB692-3102-4EAC-BCF5-E1935EBFC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9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0" name="Freeform 5384">
                <a:extLst>
                  <a:ext uri="{FF2B5EF4-FFF2-40B4-BE49-F238E27FC236}">
                    <a16:creationId xmlns:a16="http://schemas.microsoft.com/office/drawing/2014/main" id="{C49C688B-E734-4858-BCD7-6170E2A0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93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1" name="Oval 5385">
                <a:extLst>
                  <a:ext uri="{FF2B5EF4-FFF2-40B4-BE49-F238E27FC236}">
                    <a16:creationId xmlns:a16="http://schemas.microsoft.com/office/drawing/2014/main" id="{7DB372B7-68C2-448B-8B15-4C58CFEDD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9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2" name="Oval 5386">
                <a:extLst>
                  <a:ext uri="{FF2B5EF4-FFF2-40B4-BE49-F238E27FC236}">
                    <a16:creationId xmlns:a16="http://schemas.microsoft.com/office/drawing/2014/main" id="{A9BA4A18-2318-4552-A443-73639CDB1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9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3" name="Oval 5387">
                <a:extLst>
                  <a:ext uri="{FF2B5EF4-FFF2-40B4-BE49-F238E27FC236}">
                    <a16:creationId xmlns:a16="http://schemas.microsoft.com/office/drawing/2014/main" id="{C7A57A6A-1EF8-4FB1-BE63-903E4E8D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9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4" name="Freeform 5388">
                <a:extLst>
                  <a:ext uri="{FF2B5EF4-FFF2-40B4-BE49-F238E27FC236}">
                    <a16:creationId xmlns:a16="http://schemas.microsoft.com/office/drawing/2014/main" id="{3B279EA9-43F2-4888-82DE-D05F1F1A1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9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5" name="Oval 5389">
                <a:extLst>
                  <a:ext uri="{FF2B5EF4-FFF2-40B4-BE49-F238E27FC236}">
                    <a16:creationId xmlns:a16="http://schemas.microsoft.com/office/drawing/2014/main" id="{36CD6461-5205-421A-A5A1-6A8100C9F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965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6" name="Oval 5390">
                <a:extLst>
                  <a:ext uri="{FF2B5EF4-FFF2-40B4-BE49-F238E27FC236}">
                    <a16:creationId xmlns:a16="http://schemas.microsoft.com/office/drawing/2014/main" id="{B626E618-A383-4B97-927E-470567406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9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7" name="Oval 5391">
                <a:extLst>
                  <a:ext uri="{FF2B5EF4-FFF2-40B4-BE49-F238E27FC236}">
                    <a16:creationId xmlns:a16="http://schemas.microsoft.com/office/drawing/2014/main" id="{F8CB98FD-ED67-47A1-AD94-589929D90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9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8" name="Freeform 5392">
                <a:extLst>
                  <a:ext uri="{FF2B5EF4-FFF2-40B4-BE49-F238E27FC236}">
                    <a16:creationId xmlns:a16="http://schemas.microsoft.com/office/drawing/2014/main" id="{334BEEC8-D762-4D5D-ADAF-4D49959CD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973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9" name="Oval 5393">
                <a:extLst>
                  <a:ext uri="{FF2B5EF4-FFF2-40B4-BE49-F238E27FC236}">
                    <a16:creationId xmlns:a16="http://schemas.microsoft.com/office/drawing/2014/main" id="{DF83187A-FC0D-4FA3-B8B7-CCEB72C0C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98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0" name="Oval 5394">
                <a:extLst>
                  <a:ext uri="{FF2B5EF4-FFF2-40B4-BE49-F238E27FC236}">
                    <a16:creationId xmlns:a16="http://schemas.microsoft.com/office/drawing/2014/main" id="{58EC3088-3536-4871-88B7-45EF25BE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9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1" name="Oval 5395">
                <a:extLst>
                  <a:ext uri="{FF2B5EF4-FFF2-40B4-BE49-F238E27FC236}">
                    <a16:creationId xmlns:a16="http://schemas.microsoft.com/office/drawing/2014/main" id="{D65E18DF-81EC-46E1-98DD-F126F4087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9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2" name="Freeform 5396">
                <a:extLst>
                  <a:ext uri="{FF2B5EF4-FFF2-40B4-BE49-F238E27FC236}">
                    <a16:creationId xmlns:a16="http://schemas.microsoft.com/office/drawing/2014/main" id="{7B18F1A1-39F5-4836-8D08-7FCE94C1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9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3" name="Oval 5397">
                <a:extLst>
                  <a:ext uri="{FF2B5EF4-FFF2-40B4-BE49-F238E27FC236}">
                    <a16:creationId xmlns:a16="http://schemas.microsoft.com/office/drawing/2014/main" id="{B755F076-4809-475D-8C6A-212508367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98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4" name="Oval 5398">
                <a:extLst>
                  <a:ext uri="{FF2B5EF4-FFF2-40B4-BE49-F238E27FC236}">
                    <a16:creationId xmlns:a16="http://schemas.microsoft.com/office/drawing/2014/main" id="{47899A37-49AA-4ED9-B216-940B47936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9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5" name="Oval 5399">
                <a:extLst>
                  <a:ext uri="{FF2B5EF4-FFF2-40B4-BE49-F238E27FC236}">
                    <a16:creationId xmlns:a16="http://schemas.microsoft.com/office/drawing/2014/main" id="{F5C8BCF9-6E08-4660-92F1-EA7CE0D0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30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6" name="Freeform 5400">
                <a:extLst>
                  <a:ext uri="{FF2B5EF4-FFF2-40B4-BE49-F238E27FC236}">
                    <a16:creationId xmlns:a16="http://schemas.microsoft.com/office/drawing/2014/main" id="{4502AAA9-819B-4258-8687-5A713AE1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997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7" name="Oval 5401">
                <a:extLst>
                  <a:ext uri="{FF2B5EF4-FFF2-40B4-BE49-F238E27FC236}">
                    <a16:creationId xmlns:a16="http://schemas.microsoft.com/office/drawing/2014/main" id="{B6BE62A1-5D20-4816-8CA1-388944125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99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8" name="Oval 5402">
                <a:extLst>
                  <a:ext uri="{FF2B5EF4-FFF2-40B4-BE49-F238E27FC236}">
                    <a16:creationId xmlns:a16="http://schemas.microsoft.com/office/drawing/2014/main" id="{E5B0A99C-558F-4E6C-A1D5-32974C741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00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9" name="Oval 5403">
                <a:extLst>
                  <a:ext uri="{FF2B5EF4-FFF2-40B4-BE49-F238E27FC236}">
                    <a16:creationId xmlns:a16="http://schemas.microsoft.com/office/drawing/2014/main" id="{77ABFCAB-61E0-413C-B3D8-13929689C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3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0" name="Freeform 5404">
                <a:extLst>
                  <a:ext uri="{FF2B5EF4-FFF2-40B4-BE49-F238E27FC236}">
                    <a16:creationId xmlns:a16="http://schemas.microsoft.com/office/drawing/2014/main" id="{01B00818-E8B9-452E-A2BC-EC6290354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00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1" name="Oval 5405">
                <a:extLst>
                  <a:ext uri="{FF2B5EF4-FFF2-40B4-BE49-F238E27FC236}">
                    <a16:creationId xmlns:a16="http://schemas.microsoft.com/office/drawing/2014/main" id="{4C6DDA5B-D87A-440A-A4BF-88CADF6F0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99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2" name="Oval 5406">
                <a:extLst>
                  <a:ext uri="{FF2B5EF4-FFF2-40B4-BE49-F238E27FC236}">
                    <a16:creationId xmlns:a16="http://schemas.microsoft.com/office/drawing/2014/main" id="{2E590FA0-D394-4D89-97C5-64C0E01C3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300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3" name="Oval 5407">
                <a:extLst>
                  <a:ext uri="{FF2B5EF4-FFF2-40B4-BE49-F238E27FC236}">
                    <a16:creationId xmlns:a16="http://schemas.microsoft.com/office/drawing/2014/main" id="{7AF75E47-F8BB-4E7B-9A56-EA54B8909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3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4" name="Freeform 5408">
                <a:extLst>
                  <a:ext uri="{FF2B5EF4-FFF2-40B4-BE49-F238E27FC236}">
                    <a16:creationId xmlns:a16="http://schemas.microsoft.com/office/drawing/2014/main" id="{6C4A1916-C65B-440D-A7BA-FB70CDDF2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0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5" name="Oval 5409">
                <a:extLst>
                  <a:ext uri="{FF2B5EF4-FFF2-40B4-BE49-F238E27FC236}">
                    <a16:creationId xmlns:a16="http://schemas.microsoft.com/office/drawing/2014/main" id="{2AE662D5-4CAD-43EA-92A5-AAE7FF057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99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6" name="Oval 5410">
                <a:extLst>
                  <a:ext uri="{FF2B5EF4-FFF2-40B4-BE49-F238E27FC236}">
                    <a16:creationId xmlns:a16="http://schemas.microsoft.com/office/drawing/2014/main" id="{0F88A48A-6A45-4C61-A247-66081271D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29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7" name="Oval 5411">
                <a:extLst>
                  <a:ext uri="{FF2B5EF4-FFF2-40B4-BE49-F238E27FC236}">
                    <a16:creationId xmlns:a16="http://schemas.microsoft.com/office/drawing/2014/main" id="{18230B1E-055C-4BD7-A381-69443C94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8" name="Freeform 5412">
                <a:extLst>
                  <a:ext uri="{FF2B5EF4-FFF2-40B4-BE49-F238E27FC236}">
                    <a16:creationId xmlns:a16="http://schemas.microsoft.com/office/drawing/2014/main" id="{79A823E6-D24B-4B0E-A61F-572E3A68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9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9" name="Oval 5413">
                <a:extLst>
                  <a:ext uri="{FF2B5EF4-FFF2-40B4-BE49-F238E27FC236}">
                    <a16:creationId xmlns:a16="http://schemas.microsoft.com/office/drawing/2014/main" id="{BE8128D2-531E-43B5-B65C-2D1CB1DBD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98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0" name="Oval 5414">
                <a:extLst>
                  <a:ext uri="{FF2B5EF4-FFF2-40B4-BE49-F238E27FC236}">
                    <a16:creationId xmlns:a16="http://schemas.microsoft.com/office/drawing/2014/main" id="{A0089B37-2754-480A-B4F4-113F94D9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99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1" name="Oval 5415">
                <a:extLst>
                  <a:ext uri="{FF2B5EF4-FFF2-40B4-BE49-F238E27FC236}">
                    <a16:creationId xmlns:a16="http://schemas.microsoft.com/office/drawing/2014/main" id="{029AF3E5-2034-479E-9D66-37AD13A07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9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2" name="Freeform 5416">
                <a:extLst>
                  <a:ext uri="{FF2B5EF4-FFF2-40B4-BE49-F238E27FC236}">
                    <a16:creationId xmlns:a16="http://schemas.microsoft.com/office/drawing/2014/main" id="{640EDAFE-5148-45B9-B347-CA625F29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99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3" name="Oval 5417">
                <a:extLst>
                  <a:ext uri="{FF2B5EF4-FFF2-40B4-BE49-F238E27FC236}">
                    <a16:creationId xmlns:a16="http://schemas.microsoft.com/office/drawing/2014/main" id="{7F576CFC-5A23-4B30-AACF-79CD4723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97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4" name="Oval 5418">
                <a:extLst>
                  <a:ext uri="{FF2B5EF4-FFF2-40B4-BE49-F238E27FC236}">
                    <a16:creationId xmlns:a16="http://schemas.microsoft.com/office/drawing/2014/main" id="{ABDF7456-4465-48CA-98AD-75F5A57CA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98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5" name="Oval 5419">
                <a:extLst>
                  <a:ext uri="{FF2B5EF4-FFF2-40B4-BE49-F238E27FC236}">
                    <a16:creationId xmlns:a16="http://schemas.microsoft.com/office/drawing/2014/main" id="{93E5F8E8-47A3-4515-AA22-910D60E91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298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6" name="Freeform 5420">
                <a:extLst>
                  <a:ext uri="{FF2B5EF4-FFF2-40B4-BE49-F238E27FC236}">
                    <a16:creationId xmlns:a16="http://schemas.microsoft.com/office/drawing/2014/main" id="{ABF81765-8FCE-496E-B93B-B3DBD4A9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8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7" name="Oval 5421">
                <a:extLst>
                  <a:ext uri="{FF2B5EF4-FFF2-40B4-BE49-F238E27FC236}">
                    <a16:creationId xmlns:a16="http://schemas.microsoft.com/office/drawing/2014/main" id="{D8BEE58B-8751-4CC6-AD78-206B25CD2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96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8" name="Oval 5422">
                <a:extLst>
                  <a:ext uri="{FF2B5EF4-FFF2-40B4-BE49-F238E27FC236}">
                    <a16:creationId xmlns:a16="http://schemas.microsoft.com/office/drawing/2014/main" id="{B222A970-9274-4801-B5C8-E299EDBFB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96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9" name="Oval 5423">
                <a:extLst>
                  <a:ext uri="{FF2B5EF4-FFF2-40B4-BE49-F238E27FC236}">
                    <a16:creationId xmlns:a16="http://schemas.microsoft.com/office/drawing/2014/main" id="{67A26CA6-2FF3-4255-A069-F97F6820E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0" name="Freeform 5424">
                <a:extLst>
                  <a:ext uri="{FF2B5EF4-FFF2-40B4-BE49-F238E27FC236}">
                    <a16:creationId xmlns:a16="http://schemas.microsoft.com/office/drawing/2014/main" id="{ADF0135C-3D64-432F-B17E-0B70BCA6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97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1" name="Oval 5425">
                <a:extLst>
                  <a:ext uri="{FF2B5EF4-FFF2-40B4-BE49-F238E27FC236}">
                    <a16:creationId xmlns:a16="http://schemas.microsoft.com/office/drawing/2014/main" id="{ACCB5975-67C2-4ECA-AC35-CACD56CAA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94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2" name="Oval 5426">
                <a:extLst>
                  <a:ext uri="{FF2B5EF4-FFF2-40B4-BE49-F238E27FC236}">
                    <a16:creationId xmlns:a16="http://schemas.microsoft.com/office/drawing/2014/main" id="{C06CF224-7127-4FAF-AFF1-76FD81D1C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5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3" name="Oval 5427">
                <a:extLst>
                  <a:ext uri="{FF2B5EF4-FFF2-40B4-BE49-F238E27FC236}">
                    <a16:creationId xmlns:a16="http://schemas.microsoft.com/office/drawing/2014/main" id="{297DDB47-A158-4782-AD0C-8DB3F650E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5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4" name="Freeform 5428">
                <a:extLst>
                  <a:ext uri="{FF2B5EF4-FFF2-40B4-BE49-F238E27FC236}">
                    <a16:creationId xmlns:a16="http://schemas.microsoft.com/office/drawing/2014/main" id="{2189696C-2F66-4A9D-B391-7F204B8F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5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5" name="Oval 5429">
                <a:extLst>
                  <a:ext uri="{FF2B5EF4-FFF2-40B4-BE49-F238E27FC236}">
                    <a16:creationId xmlns:a16="http://schemas.microsoft.com/office/drawing/2014/main" id="{FB4F740D-9AC2-42A2-8279-F6077586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923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6" name="Oval 5430">
                <a:extLst>
                  <a:ext uri="{FF2B5EF4-FFF2-40B4-BE49-F238E27FC236}">
                    <a16:creationId xmlns:a16="http://schemas.microsoft.com/office/drawing/2014/main" id="{43F1D479-A287-43A5-B284-82E97A304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93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7" name="Oval 5431">
                <a:extLst>
                  <a:ext uri="{FF2B5EF4-FFF2-40B4-BE49-F238E27FC236}">
                    <a16:creationId xmlns:a16="http://schemas.microsoft.com/office/drawing/2014/main" id="{4FBC8595-DF6E-49C9-A5F6-25C33F9E4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9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8" name="Freeform 5432">
                <a:extLst>
                  <a:ext uri="{FF2B5EF4-FFF2-40B4-BE49-F238E27FC236}">
                    <a16:creationId xmlns:a16="http://schemas.microsoft.com/office/drawing/2014/main" id="{A7B7826F-F597-4CD9-8475-27871203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3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9" name="Oval 5433">
                <a:extLst>
                  <a:ext uri="{FF2B5EF4-FFF2-40B4-BE49-F238E27FC236}">
                    <a16:creationId xmlns:a16="http://schemas.microsoft.com/office/drawing/2014/main" id="{44B2BE3A-4162-499B-A608-7F4892367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8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0" name="Oval 5434">
                <a:extLst>
                  <a:ext uri="{FF2B5EF4-FFF2-40B4-BE49-F238E27FC236}">
                    <a16:creationId xmlns:a16="http://schemas.microsoft.com/office/drawing/2014/main" id="{464450D7-4C3D-40DF-BB9D-D48F01471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9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1" name="Oval 5435">
                <a:extLst>
                  <a:ext uri="{FF2B5EF4-FFF2-40B4-BE49-F238E27FC236}">
                    <a16:creationId xmlns:a16="http://schemas.microsoft.com/office/drawing/2014/main" id="{92B1C8B8-1DAC-4C1B-A818-298F4813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9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2" name="Freeform 5436">
                <a:extLst>
                  <a:ext uri="{FF2B5EF4-FFF2-40B4-BE49-F238E27FC236}">
                    <a16:creationId xmlns:a16="http://schemas.microsoft.com/office/drawing/2014/main" id="{CE267EC7-C3FC-40BF-BCAC-67F43DC80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90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3" name="Oval 5437">
                <a:extLst>
                  <a:ext uri="{FF2B5EF4-FFF2-40B4-BE49-F238E27FC236}">
                    <a16:creationId xmlns:a16="http://schemas.microsoft.com/office/drawing/2014/main" id="{6C83DE42-9C08-4BB7-91CB-6027BD9B4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86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4" name="Oval 5438">
                <a:extLst>
                  <a:ext uri="{FF2B5EF4-FFF2-40B4-BE49-F238E27FC236}">
                    <a16:creationId xmlns:a16="http://schemas.microsoft.com/office/drawing/2014/main" id="{6E0C87A0-9B2D-443C-AB64-EF06E944D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87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5" name="Oval 5439">
                <a:extLst>
                  <a:ext uri="{FF2B5EF4-FFF2-40B4-BE49-F238E27FC236}">
                    <a16:creationId xmlns:a16="http://schemas.microsoft.com/office/drawing/2014/main" id="{EDDD7386-BFCC-4E7E-B598-397654F8B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8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6" name="Freeform 5440">
                <a:extLst>
                  <a:ext uri="{FF2B5EF4-FFF2-40B4-BE49-F238E27FC236}">
                    <a16:creationId xmlns:a16="http://schemas.microsoft.com/office/drawing/2014/main" id="{D0BC1AB7-2704-4EF1-955A-2DECA99B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87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7" name="Oval 5441">
                <a:extLst>
                  <a:ext uri="{FF2B5EF4-FFF2-40B4-BE49-F238E27FC236}">
                    <a16:creationId xmlns:a16="http://schemas.microsoft.com/office/drawing/2014/main" id="{9B59B5AA-2C3F-4556-82A1-5403F8D69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84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8" name="Oval 5442">
                <a:extLst>
                  <a:ext uri="{FF2B5EF4-FFF2-40B4-BE49-F238E27FC236}">
                    <a16:creationId xmlns:a16="http://schemas.microsoft.com/office/drawing/2014/main" id="{B718C60B-0BFA-40D9-9BEE-A7FD20F79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84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9" name="Oval 5443">
                <a:extLst>
                  <a:ext uri="{FF2B5EF4-FFF2-40B4-BE49-F238E27FC236}">
                    <a16:creationId xmlns:a16="http://schemas.microsoft.com/office/drawing/2014/main" id="{73D8227E-4B33-4421-99F4-EC6EAAFE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85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0" name="Freeform 5444">
                <a:extLst>
                  <a:ext uri="{FF2B5EF4-FFF2-40B4-BE49-F238E27FC236}">
                    <a16:creationId xmlns:a16="http://schemas.microsoft.com/office/drawing/2014/main" id="{6C1E9011-A2C3-4F64-8E64-7CF9950CE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84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1" name="Oval 5445">
                <a:extLst>
                  <a:ext uri="{FF2B5EF4-FFF2-40B4-BE49-F238E27FC236}">
                    <a16:creationId xmlns:a16="http://schemas.microsoft.com/office/drawing/2014/main" id="{15C6D0D5-F56A-4D2D-90EB-70845B79D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81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2" name="Oval 5446">
                <a:extLst>
                  <a:ext uri="{FF2B5EF4-FFF2-40B4-BE49-F238E27FC236}">
                    <a16:creationId xmlns:a16="http://schemas.microsoft.com/office/drawing/2014/main" id="{A1182DD9-8658-4B43-9381-1C61C845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81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3" name="Oval 5447">
                <a:extLst>
                  <a:ext uri="{FF2B5EF4-FFF2-40B4-BE49-F238E27FC236}">
                    <a16:creationId xmlns:a16="http://schemas.microsoft.com/office/drawing/2014/main" id="{3DAB01EB-CE91-449C-9089-19302B64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4" name="Freeform 5448">
                <a:extLst>
                  <a:ext uri="{FF2B5EF4-FFF2-40B4-BE49-F238E27FC236}">
                    <a16:creationId xmlns:a16="http://schemas.microsoft.com/office/drawing/2014/main" id="{3B152F83-B191-4ECE-A822-CC4F5F4D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816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50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5" name="Oval 5449">
                <a:extLst>
                  <a:ext uri="{FF2B5EF4-FFF2-40B4-BE49-F238E27FC236}">
                    <a16:creationId xmlns:a16="http://schemas.microsoft.com/office/drawing/2014/main" id="{4BAE1A9D-8832-42B7-A51A-98A89BD88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277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6" name="Oval 5450">
                <a:extLst>
                  <a:ext uri="{FF2B5EF4-FFF2-40B4-BE49-F238E27FC236}">
                    <a16:creationId xmlns:a16="http://schemas.microsoft.com/office/drawing/2014/main" id="{96395FEF-7295-4907-9F3D-B4926255A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78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7" name="Oval 5451">
                <a:extLst>
                  <a:ext uri="{FF2B5EF4-FFF2-40B4-BE49-F238E27FC236}">
                    <a16:creationId xmlns:a16="http://schemas.microsoft.com/office/drawing/2014/main" id="{32A2FF68-6933-47D3-8A5D-E74A6DDF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78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8" name="Freeform 5452">
                <a:extLst>
                  <a:ext uri="{FF2B5EF4-FFF2-40B4-BE49-F238E27FC236}">
                    <a16:creationId xmlns:a16="http://schemas.microsoft.com/office/drawing/2014/main" id="{6E514F14-9C11-480F-81F0-55E2DB62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7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9" name="Oval 5453">
                <a:extLst>
                  <a:ext uri="{FF2B5EF4-FFF2-40B4-BE49-F238E27FC236}">
                    <a16:creationId xmlns:a16="http://schemas.microsoft.com/office/drawing/2014/main" id="{6EDC4BF5-D7E4-4EA3-A46F-51ED77F83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7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0" name="Oval 5454">
                <a:extLst>
                  <a:ext uri="{FF2B5EF4-FFF2-40B4-BE49-F238E27FC236}">
                    <a16:creationId xmlns:a16="http://schemas.microsoft.com/office/drawing/2014/main" id="{2D654F5F-CD44-4434-BFFD-9150B75D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7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1" name="Oval 5455">
                <a:extLst>
                  <a:ext uri="{FF2B5EF4-FFF2-40B4-BE49-F238E27FC236}">
                    <a16:creationId xmlns:a16="http://schemas.microsoft.com/office/drawing/2014/main" id="{E01C0C82-4F36-47FE-9E45-7839C3B83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74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2" name="Freeform 5456">
                <a:extLst>
                  <a:ext uri="{FF2B5EF4-FFF2-40B4-BE49-F238E27FC236}">
                    <a16:creationId xmlns:a16="http://schemas.microsoft.com/office/drawing/2014/main" id="{331D81A8-5244-4D8E-9FA0-9376B4BF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74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3" name="Oval 5457">
                <a:extLst>
                  <a:ext uri="{FF2B5EF4-FFF2-40B4-BE49-F238E27FC236}">
                    <a16:creationId xmlns:a16="http://schemas.microsoft.com/office/drawing/2014/main" id="{A2F77FEA-1F1F-4A11-A50A-8749FDA7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4" name="Oval 5458">
                <a:extLst>
                  <a:ext uri="{FF2B5EF4-FFF2-40B4-BE49-F238E27FC236}">
                    <a16:creationId xmlns:a16="http://schemas.microsoft.com/office/drawing/2014/main" id="{EF1541B4-B222-4925-A2C4-6F7C2C101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7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5" name="Oval 5459">
                <a:extLst>
                  <a:ext uri="{FF2B5EF4-FFF2-40B4-BE49-F238E27FC236}">
                    <a16:creationId xmlns:a16="http://schemas.microsoft.com/office/drawing/2014/main" id="{5550AC44-AD75-4D96-8DAB-E58BE8C79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2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6" name="Freeform 5460">
                <a:extLst>
                  <a:ext uri="{FF2B5EF4-FFF2-40B4-BE49-F238E27FC236}">
                    <a16:creationId xmlns:a16="http://schemas.microsoft.com/office/drawing/2014/main" id="{2B914842-9D56-4569-B7C6-71A70726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7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7" name="Oval 5461">
                <a:extLst>
                  <a:ext uri="{FF2B5EF4-FFF2-40B4-BE49-F238E27FC236}">
                    <a16:creationId xmlns:a16="http://schemas.microsoft.com/office/drawing/2014/main" id="{3D94EB89-0068-4236-A962-07E618F24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6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8" name="Oval 5462">
                <a:extLst>
                  <a:ext uri="{FF2B5EF4-FFF2-40B4-BE49-F238E27FC236}">
                    <a16:creationId xmlns:a16="http://schemas.microsoft.com/office/drawing/2014/main" id="{E8BB8922-3D1B-41FA-98FA-3A8A241AB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6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9" name="Oval 5463">
                <a:extLst>
                  <a:ext uri="{FF2B5EF4-FFF2-40B4-BE49-F238E27FC236}">
                    <a16:creationId xmlns:a16="http://schemas.microsoft.com/office/drawing/2014/main" id="{7BAE9FFE-8022-4748-A621-18C87238E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26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0" name="Freeform 5464">
                <a:extLst>
                  <a:ext uri="{FF2B5EF4-FFF2-40B4-BE49-F238E27FC236}">
                    <a16:creationId xmlns:a16="http://schemas.microsoft.com/office/drawing/2014/main" id="{1615CB52-37D6-4CE7-830D-07A7674B9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6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1" name="Oval 5465">
                <a:extLst>
                  <a:ext uri="{FF2B5EF4-FFF2-40B4-BE49-F238E27FC236}">
                    <a16:creationId xmlns:a16="http://schemas.microsoft.com/office/drawing/2014/main" id="{FA515613-4903-4404-A30D-1061E9E5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2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2" name="Oval 5466">
                <a:extLst>
                  <a:ext uri="{FF2B5EF4-FFF2-40B4-BE49-F238E27FC236}">
                    <a16:creationId xmlns:a16="http://schemas.microsoft.com/office/drawing/2014/main" id="{48B8BAEB-34F4-42D2-8564-C4EFFDD5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3" name="Oval 5467">
                <a:extLst>
                  <a:ext uri="{FF2B5EF4-FFF2-40B4-BE49-F238E27FC236}">
                    <a16:creationId xmlns:a16="http://schemas.microsoft.com/office/drawing/2014/main" id="{A1DA08EC-00FE-4494-975B-7C0E8EEBF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3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4" name="Freeform 5468">
                <a:extLst>
                  <a:ext uri="{FF2B5EF4-FFF2-40B4-BE49-F238E27FC236}">
                    <a16:creationId xmlns:a16="http://schemas.microsoft.com/office/drawing/2014/main" id="{D34E0CF5-8932-41F9-A2D0-449AE8ED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32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5" name="Oval 5469">
                <a:extLst>
                  <a:ext uri="{FF2B5EF4-FFF2-40B4-BE49-F238E27FC236}">
                    <a16:creationId xmlns:a16="http://schemas.microsoft.com/office/drawing/2014/main" id="{15B00A7D-249C-427A-8A17-DE66644E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8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6" name="Oval 5470">
                <a:extLst>
                  <a:ext uri="{FF2B5EF4-FFF2-40B4-BE49-F238E27FC236}">
                    <a16:creationId xmlns:a16="http://schemas.microsoft.com/office/drawing/2014/main" id="{69586BD3-13B3-4CF5-99A4-E80469895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59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7" name="Oval 5471">
                <a:extLst>
                  <a:ext uri="{FF2B5EF4-FFF2-40B4-BE49-F238E27FC236}">
                    <a16:creationId xmlns:a16="http://schemas.microsoft.com/office/drawing/2014/main" id="{D3BDC3BB-56D5-4A25-8E2D-7C0DA170B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8" name="Freeform 5472">
                <a:extLst>
                  <a:ext uri="{FF2B5EF4-FFF2-40B4-BE49-F238E27FC236}">
                    <a16:creationId xmlns:a16="http://schemas.microsoft.com/office/drawing/2014/main" id="{670F1676-5242-450D-8A52-27FEA1D3C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59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9" name="Oval 5473">
                <a:extLst>
                  <a:ext uri="{FF2B5EF4-FFF2-40B4-BE49-F238E27FC236}">
                    <a16:creationId xmlns:a16="http://schemas.microsoft.com/office/drawing/2014/main" id="{39C90377-6433-493E-A7D8-7AA9CC1C6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55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0" name="Oval 5474">
                <a:extLst>
                  <a:ext uri="{FF2B5EF4-FFF2-40B4-BE49-F238E27FC236}">
                    <a16:creationId xmlns:a16="http://schemas.microsoft.com/office/drawing/2014/main" id="{D2DD0735-EA49-4D8A-B9F4-290D58790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56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1" name="Oval 5475">
                <a:extLst>
                  <a:ext uri="{FF2B5EF4-FFF2-40B4-BE49-F238E27FC236}">
                    <a16:creationId xmlns:a16="http://schemas.microsoft.com/office/drawing/2014/main" id="{F905240B-D482-4440-9861-5BC86E9EF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2" name="Freeform 5476">
                <a:extLst>
                  <a:ext uri="{FF2B5EF4-FFF2-40B4-BE49-F238E27FC236}">
                    <a16:creationId xmlns:a16="http://schemas.microsoft.com/office/drawing/2014/main" id="{9A358A42-8D59-447B-95A4-519A1263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56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3" name="Oval 5477">
                <a:extLst>
                  <a:ext uri="{FF2B5EF4-FFF2-40B4-BE49-F238E27FC236}">
                    <a16:creationId xmlns:a16="http://schemas.microsoft.com/office/drawing/2014/main" id="{F64A72BC-320B-46A4-920E-151F65D7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4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4" name="Oval 5478">
                <a:extLst>
                  <a:ext uri="{FF2B5EF4-FFF2-40B4-BE49-F238E27FC236}">
                    <a16:creationId xmlns:a16="http://schemas.microsoft.com/office/drawing/2014/main" id="{C96CDBE8-0E95-49DF-85F1-C0E123E5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4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5" name="Oval 5479">
                <a:extLst>
                  <a:ext uri="{FF2B5EF4-FFF2-40B4-BE49-F238E27FC236}">
                    <a16:creationId xmlns:a16="http://schemas.microsoft.com/office/drawing/2014/main" id="{126E4C38-8D9E-426B-B7D8-656A4618C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6" name="Freeform 5480">
                <a:extLst>
                  <a:ext uri="{FF2B5EF4-FFF2-40B4-BE49-F238E27FC236}">
                    <a16:creationId xmlns:a16="http://schemas.microsoft.com/office/drawing/2014/main" id="{5064A16B-F292-42FB-92F7-EE412ECB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43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8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97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7" name="Oval 5481">
                <a:extLst>
                  <a:ext uri="{FF2B5EF4-FFF2-40B4-BE49-F238E27FC236}">
                    <a16:creationId xmlns:a16="http://schemas.microsoft.com/office/drawing/2014/main" id="{E9D586F9-5FF9-41A6-A973-E970E9638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44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8" name="Oval 5482">
                <a:extLst>
                  <a:ext uri="{FF2B5EF4-FFF2-40B4-BE49-F238E27FC236}">
                    <a16:creationId xmlns:a16="http://schemas.microsoft.com/office/drawing/2014/main" id="{85E843AF-F83E-4CA8-AC04-ACC53174E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45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9" name="Oval 5483">
                <a:extLst>
                  <a:ext uri="{FF2B5EF4-FFF2-40B4-BE49-F238E27FC236}">
                    <a16:creationId xmlns:a16="http://schemas.microsoft.com/office/drawing/2014/main" id="{B47277CF-620F-46D0-8E9C-65970A27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45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0" name="Freeform 5484">
                <a:extLst>
                  <a:ext uri="{FF2B5EF4-FFF2-40B4-BE49-F238E27FC236}">
                    <a16:creationId xmlns:a16="http://schemas.microsoft.com/office/drawing/2014/main" id="{6B36D5CC-3F08-479D-A4A4-C991ED05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45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1" name="Oval 5485">
                <a:extLst>
                  <a:ext uri="{FF2B5EF4-FFF2-40B4-BE49-F238E27FC236}">
                    <a16:creationId xmlns:a16="http://schemas.microsoft.com/office/drawing/2014/main" id="{6242E4A7-7170-43BF-B290-DC98112B3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47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2" name="Oval 5486">
                <a:extLst>
                  <a:ext uri="{FF2B5EF4-FFF2-40B4-BE49-F238E27FC236}">
                    <a16:creationId xmlns:a16="http://schemas.microsoft.com/office/drawing/2014/main" id="{647EFEA3-D706-4D82-975F-AC1920E04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4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3" name="Oval 5487">
                <a:extLst>
                  <a:ext uri="{FF2B5EF4-FFF2-40B4-BE49-F238E27FC236}">
                    <a16:creationId xmlns:a16="http://schemas.microsoft.com/office/drawing/2014/main" id="{480E0BBB-CDCB-49FE-9AD3-A33216E64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4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4" name="Freeform 5488">
                <a:extLst>
                  <a:ext uri="{FF2B5EF4-FFF2-40B4-BE49-F238E27FC236}">
                    <a16:creationId xmlns:a16="http://schemas.microsoft.com/office/drawing/2014/main" id="{B4640EC7-2328-44DA-9006-F129BB069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483"/>
                <a:ext cx="31" cy="26"/>
              </a:xfrm>
              <a:custGeom>
                <a:avLst/>
                <a:gdLst>
                  <a:gd name="T0" fmla="*/ 0 w 12"/>
                  <a:gd name="T1" fmla="*/ 122 h 10"/>
                  <a:gd name="T2" fmla="*/ 88 w 12"/>
                  <a:gd name="T3" fmla="*/ 143 h 10"/>
                  <a:gd name="T4" fmla="*/ 186 w 12"/>
                  <a:gd name="T5" fmla="*/ 34 h 10"/>
                  <a:gd name="T6" fmla="*/ 173 w 12"/>
                  <a:gd name="T7" fmla="*/ 0 h 10"/>
                  <a:gd name="T8" fmla="*/ 207 w 12"/>
                  <a:gd name="T9" fmla="*/ 68 h 10"/>
                  <a:gd name="T10" fmla="*/ 106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5" name="Oval 5489">
                <a:extLst>
                  <a:ext uri="{FF2B5EF4-FFF2-40B4-BE49-F238E27FC236}">
                    <a16:creationId xmlns:a16="http://schemas.microsoft.com/office/drawing/2014/main" id="{644A4360-8131-4D24-B78B-40580AD41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50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6" name="Oval 5490">
                <a:extLst>
                  <a:ext uri="{FF2B5EF4-FFF2-40B4-BE49-F238E27FC236}">
                    <a16:creationId xmlns:a16="http://schemas.microsoft.com/office/drawing/2014/main" id="{E33A9887-E3D4-4D4C-9BD4-FD15C422F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51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7" name="Oval 5491">
                <a:extLst>
                  <a:ext uri="{FF2B5EF4-FFF2-40B4-BE49-F238E27FC236}">
                    <a16:creationId xmlns:a16="http://schemas.microsoft.com/office/drawing/2014/main" id="{710E21CC-29DF-45C8-8FF4-BE98E84E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5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8" name="Freeform 5492">
                <a:extLst>
                  <a:ext uri="{FF2B5EF4-FFF2-40B4-BE49-F238E27FC236}">
                    <a16:creationId xmlns:a16="http://schemas.microsoft.com/office/drawing/2014/main" id="{7A553B71-F1B3-402E-BA88-C0C89B121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515"/>
                <a:ext cx="31" cy="26"/>
              </a:xfrm>
              <a:custGeom>
                <a:avLst/>
                <a:gdLst>
                  <a:gd name="T0" fmla="*/ 0 w 12"/>
                  <a:gd name="T1" fmla="*/ 122 h 10"/>
                  <a:gd name="T2" fmla="*/ 88 w 12"/>
                  <a:gd name="T3" fmla="*/ 143 h 10"/>
                  <a:gd name="T4" fmla="*/ 186 w 12"/>
                  <a:gd name="T5" fmla="*/ 34 h 10"/>
                  <a:gd name="T6" fmla="*/ 173 w 12"/>
                  <a:gd name="T7" fmla="*/ 0 h 10"/>
                  <a:gd name="T8" fmla="*/ 207 w 12"/>
                  <a:gd name="T9" fmla="*/ 68 h 10"/>
                  <a:gd name="T10" fmla="*/ 106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9" name="Oval 5493">
                <a:extLst>
                  <a:ext uri="{FF2B5EF4-FFF2-40B4-BE49-F238E27FC236}">
                    <a16:creationId xmlns:a16="http://schemas.microsoft.com/office/drawing/2014/main" id="{374A630E-5A58-454A-9B4D-67EC85602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541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0" name="Oval 5494">
                <a:extLst>
                  <a:ext uri="{FF2B5EF4-FFF2-40B4-BE49-F238E27FC236}">
                    <a16:creationId xmlns:a16="http://schemas.microsoft.com/office/drawing/2014/main" id="{4AAE50D9-E451-4C4F-963C-87D94117C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5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1" name="Oval 5495">
                <a:extLst>
                  <a:ext uri="{FF2B5EF4-FFF2-40B4-BE49-F238E27FC236}">
                    <a16:creationId xmlns:a16="http://schemas.microsoft.com/office/drawing/2014/main" id="{758FD032-4465-4756-B6E4-4E883056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55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2" name="Freeform 5496">
                <a:extLst>
                  <a:ext uri="{FF2B5EF4-FFF2-40B4-BE49-F238E27FC236}">
                    <a16:creationId xmlns:a16="http://schemas.microsoft.com/office/drawing/2014/main" id="{5178D77F-B19E-4335-8200-4DF4D92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54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3" name="Oval 5497">
                <a:extLst>
                  <a:ext uri="{FF2B5EF4-FFF2-40B4-BE49-F238E27FC236}">
                    <a16:creationId xmlns:a16="http://schemas.microsoft.com/office/drawing/2014/main" id="{7496D86E-A278-4341-B722-4AE3CD43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5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4" name="Oval 5498">
                <a:extLst>
                  <a:ext uri="{FF2B5EF4-FFF2-40B4-BE49-F238E27FC236}">
                    <a16:creationId xmlns:a16="http://schemas.microsoft.com/office/drawing/2014/main" id="{BC17D65F-C336-4757-BE78-7B5DDB5C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58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5" name="Oval 5499">
                <a:extLst>
                  <a:ext uri="{FF2B5EF4-FFF2-40B4-BE49-F238E27FC236}">
                    <a16:creationId xmlns:a16="http://schemas.microsoft.com/office/drawing/2014/main" id="{60DBCD4F-3FBC-46A7-9A71-6B480B197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5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6" name="Freeform 5500">
                <a:extLst>
                  <a:ext uri="{FF2B5EF4-FFF2-40B4-BE49-F238E27FC236}">
                    <a16:creationId xmlns:a16="http://schemas.microsoft.com/office/drawing/2014/main" id="{91BDBC28-0F23-44D4-A68E-C4F801D5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58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7" name="Oval 5501">
                <a:extLst>
                  <a:ext uri="{FF2B5EF4-FFF2-40B4-BE49-F238E27FC236}">
                    <a16:creationId xmlns:a16="http://schemas.microsoft.com/office/drawing/2014/main" id="{391CECDA-073C-43F8-AF9F-7860BCF87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61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8" name="Oval 5502">
                <a:extLst>
                  <a:ext uri="{FF2B5EF4-FFF2-40B4-BE49-F238E27FC236}">
                    <a16:creationId xmlns:a16="http://schemas.microsoft.com/office/drawing/2014/main" id="{ED6AD1F8-5401-4854-BD15-BCCB2A35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62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9" name="Oval 5503">
                <a:extLst>
                  <a:ext uri="{FF2B5EF4-FFF2-40B4-BE49-F238E27FC236}">
                    <a16:creationId xmlns:a16="http://schemas.microsoft.com/office/drawing/2014/main" id="{0F968FCB-056A-46A4-AADF-001C4AE68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0" name="Freeform 5504">
                <a:extLst>
                  <a:ext uri="{FF2B5EF4-FFF2-40B4-BE49-F238E27FC236}">
                    <a16:creationId xmlns:a16="http://schemas.microsoft.com/office/drawing/2014/main" id="{A74498E2-211F-4A05-B2F5-DE15C792F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62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1" name="Oval 5505">
                <a:extLst>
                  <a:ext uri="{FF2B5EF4-FFF2-40B4-BE49-F238E27FC236}">
                    <a16:creationId xmlns:a16="http://schemas.microsoft.com/office/drawing/2014/main" id="{C7A1E815-3B0A-4790-AA9C-63BA5C73C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265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2" name="Oval 5506">
                <a:extLst>
                  <a:ext uri="{FF2B5EF4-FFF2-40B4-BE49-F238E27FC236}">
                    <a16:creationId xmlns:a16="http://schemas.microsoft.com/office/drawing/2014/main" id="{259B1E34-322D-43BD-87DB-6A10D43CB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6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3" name="Oval 5507">
                <a:extLst>
                  <a:ext uri="{FF2B5EF4-FFF2-40B4-BE49-F238E27FC236}">
                    <a16:creationId xmlns:a16="http://schemas.microsoft.com/office/drawing/2014/main" id="{3149E460-478D-4D0A-BD81-1438CDB67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66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4" name="Freeform 5508">
                <a:extLst>
                  <a:ext uri="{FF2B5EF4-FFF2-40B4-BE49-F238E27FC236}">
                    <a16:creationId xmlns:a16="http://schemas.microsoft.com/office/drawing/2014/main" id="{C34268E9-5D6F-471A-98F3-DDA587FEC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66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5" name="Oval 5509">
                <a:extLst>
                  <a:ext uri="{FF2B5EF4-FFF2-40B4-BE49-F238E27FC236}">
                    <a16:creationId xmlns:a16="http://schemas.microsoft.com/office/drawing/2014/main" id="{BEC35CC0-D03D-4C95-BAE6-084E0FBE0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69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6" name="Oval 5510">
                <a:extLst>
                  <a:ext uri="{FF2B5EF4-FFF2-40B4-BE49-F238E27FC236}">
                    <a16:creationId xmlns:a16="http://schemas.microsoft.com/office/drawing/2014/main" id="{5C58509B-CD38-48A0-B58B-D80F3F01F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6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7" name="Oval 5511">
                <a:extLst>
                  <a:ext uri="{FF2B5EF4-FFF2-40B4-BE49-F238E27FC236}">
                    <a16:creationId xmlns:a16="http://schemas.microsoft.com/office/drawing/2014/main" id="{B5721313-3A52-44FF-A265-D7D725BFF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7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8" name="Freeform 5512">
                <a:extLst>
                  <a:ext uri="{FF2B5EF4-FFF2-40B4-BE49-F238E27FC236}">
                    <a16:creationId xmlns:a16="http://schemas.microsoft.com/office/drawing/2014/main" id="{06BE54F1-C6C7-4D63-BD3A-036AB5AA0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9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9" name="Oval 5513">
                <a:extLst>
                  <a:ext uri="{FF2B5EF4-FFF2-40B4-BE49-F238E27FC236}">
                    <a16:creationId xmlns:a16="http://schemas.microsoft.com/office/drawing/2014/main" id="{9FCBADED-D3DF-40C7-832B-A166E7DE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7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0" name="Oval 5514">
                <a:extLst>
                  <a:ext uri="{FF2B5EF4-FFF2-40B4-BE49-F238E27FC236}">
                    <a16:creationId xmlns:a16="http://schemas.microsoft.com/office/drawing/2014/main" id="{05E4DB65-5C01-453D-A88F-2B378CB75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73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1" name="Oval 5515">
                <a:extLst>
                  <a:ext uri="{FF2B5EF4-FFF2-40B4-BE49-F238E27FC236}">
                    <a16:creationId xmlns:a16="http://schemas.microsoft.com/office/drawing/2014/main" id="{968175EE-CCFC-4198-92BB-A8AE1051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7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2" name="Freeform 5516">
                <a:extLst>
                  <a:ext uri="{FF2B5EF4-FFF2-40B4-BE49-F238E27FC236}">
                    <a16:creationId xmlns:a16="http://schemas.microsoft.com/office/drawing/2014/main" id="{AFD77D78-997E-4F09-87FE-A465AB49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73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3" name="Oval 5517">
                <a:extLst>
                  <a:ext uri="{FF2B5EF4-FFF2-40B4-BE49-F238E27FC236}">
                    <a16:creationId xmlns:a16="http://schemas.microsoft.com/office/drawing/2014/main" id="{38460EB6-7D53-40E8-9A04-932A59B2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76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4" name="Oval 5518">
                <a:extLst>
                  <a:ext uri="{FF2B5EF4-FFF2-40B4-BE49-F238E27FC236}">
                    <a16:creationId xmlns:a16="http://schemas.microsoft.com/office/drawing/2014/main" id="{D6081491-3912-43B1-8A62-66C457A09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5" name="Oval 5519">
                <a:extLst>
                  <a:ext uri="{FF2B5EF4-FFF2-40B4-BE49-F238E27FC236}">
                    <a16:creationId xmlns:a16="http://schemas.microsoft.com/office/drawing/2014/main" id="{63A8446D-72F8-49F7-84E5-540030B5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7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6" name="Freeform 5520">
                <a:extLst>
                  <a:ext uri="{FF2B5EF4-FFF2-40B4-BE49-F238E27FC236}">
                    <a16:creationId xmlns:a16="http://schemas.microsoft.com/office/drawing/2014/main" id="{A5298564-E3CE-435A-9D1F-D0A56128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77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7" name="Oval 5521">
                <a:extLst>
                  <a:ext uri="{FF2B5EF4-FFF2-40B4-BE49-F238E27FC236}">
                    <a16:creationId xmlns:a16="http://schemas.microsoft.com/office/drawing/2014/main" id="{C7FFCC17-76B9-4CB5-97DD-1D9F01EB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800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8" name="Oval 5522">
                <a:extLst>
                  <a:ext uri="{FF2B5EF4-FFF2-40B4-BE49-F238E27FC236}">
                    <a16:creationId xmlns:a16="http://schemas.microsoft.com/office/drawing/2014/main" id="{63E1D4CF-C225-4CE5-A8FA-A0D3723A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0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9" name="Oval 5523">
                <a:extLst>
                  <a:ext uri="{FF2B5EF4-FFF2-40B4-BE49-F238E27FC236}">
                    <a16:creationId xmlns:a16="http://schemas.microsoft.com/office/drawing/2014/main" id="{5F8903FE-0872-41DA-A67C-F008D2877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0" name="Freeform 5524">
                <a:extLst>
                  <a:ext uri="{FF2B5EF4-FFF2-40B4-BE49-F238E27FC236}">
                    <a16:creationId xmlns:a16="http://schemas.microsoft.com/office/drawing/2014/main" id="{6C252753-4604-451E-A520-DDDC09E5C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8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1" name="Oval 5525">
                <a:extLst>
                  <a:ext uri="{FF2B5EF4-FFF2-40B4-BE49-F238E27FC236}">
                    <a16:creationId xmlns:a16="http://schemas.microsoft.com/office/drawing/2014/main" id="{EA6C8161-8D60-49FF-BC61-AF7C526BF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835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2" name="Oval 5526">
                <a:extLst>
                  <a:ext uri="{FF2B5EF4-FFF2-40B4-BE49-F238E27FC236}">
                    <a16:creationId xmlns:a16="http://schemas.microsoft.com/office/drawing/2014/main" id="{8812A0B1-C64F-40D4-BACF-02AA40513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840"/>
                <a:ext cx="16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3" name="Oval 5527">
                <a:extLst>
                  <a:ext uri="{FF2B5EF4-FFF2-40B4-BE49-F238E27FC236}">
                    <a16:creationId xmlns:a16="http://schemas.microsoft.com/office/drawing/2014/main" id="{4426DF26-2BCA-44DB-9C8E-8C60E0A2B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4" name="Freeform 5528">
                <a:extLst>
                  <a:ext uri="{FF2B5EF4-FFF2-40B4-BE49-F238E27FC236}">
                    <a16:creationId xmlns:a16="http://schemas.microsoft.com/office/drawing/2014/main" id="{A540AFB8-F2DA-4BE7-B8F1-D4845D9E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8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5" name="Oval 5529">
                <a:extLst>
                  <a:ext uri="{FF2B5EF4-FFF2-40B4-BE49-F238E27FC236}">
                    <a16:creationId xmlns:a16="http://schemas.microsoft.com/office/drawing/2014/main" id="{D3F3E724-D33D-49AD-A4E0-292D6F648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86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6" name="Oval 5530">
                <a:extLst>
                  <a:ext uri="{FF2B5EF4-FFF2-40B4-BE49-F238E27FC236}">
                    <a16:creationId xmlns:a16="http://schemas.microsoft.com/office/drawing/2014/main" id="{68F762C8-077E-4B7D-ADC9-F358E9E6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7" name="Oval 5531">
                <a:extLst>
                  <a:ext uri="{FF2B5EF4-FFF2-40B4-BE49-F238E27FC236}">
                    <a16:creationId xmlns:a16="http://schemas.microsoft.com/office/drawing/2014/main" id="{9366317F-0257-4FE3-A744-57C7C726D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87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8" name="Freeform 5532">
                <a:extLst>
                  <a:ext uri="{FF2B5EF4-FFF2-40B4-BE49-F238E27FC236}">
                    <a16:creationId xmlns:a16="http://schemas.microsoft.com/office/drawing/2014/main" id="{9AB260C8-D070-41ED-94F0-4D5B36E8E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87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9" name="Oval 5533">
                <a:extLst>
                  <a:ext uri="{FF2B5EF4-FFF2-40B4-BE49-F238E27FC236}">
                    <a16:creationId xmlns:a16="http://schemas.microsoft.com/office/drawing/2014/main" id="{23396C96-DC88-4F82-9906-211BBC5B9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893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0" name="Oval 5534">
                <a:extLst>
                  <a:ext uri="{FF2B5EF4-FFF2-40B4-BE49-F238E27FC236}">
                    <a16:creationId xmlns:a16="http://schemas.microsoft.com/office/drawing/2014/main" id="{2FA2DA21-C3F8-4733-B68B-C60AC866C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8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1" name="Oval 5535">
                <a:extLst>
                  <a:ext uri="{FF2B5EF4-FFF2-40B4-BE49-F238E27FC236}">
                    <a16:creationId xmlns:a16="http://schemas.microsoft.com/office/drawing/2014/main" id="{566C828F-A103-4519-8A13-A935378B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90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2" name="Freeform 5536">
                <a:extLst>
                  <a:ext uri="{FF2B5EF4-FFF2-40B4-BE49-F238E27FC236}">
                    <a16:creationId xmlns:a16="http://schemas.microsoft.com/office/drawing/2014/main" id="{2D739614-AACE-4B6D-AA25-856537E73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90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3" name="Oval 5537">
                <a:extLst>
                  <a:ext uri="{FF2B5EF4-FFF2-40B4-BE49-F238E27FC236}">
                    <a16:creationId xmlns:a16="http://schemas.microsoft.com/office/drawing/2014/main" id="{E28F407C-9C58-4604-82A5-69460C42C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91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4" name="Oval 5538">
                <a:extLst>
                  <a:ext uri="{FF2B5EF4-FFF2-40B4-BE49-F238E27FC236}">
                    <a16:creationId xmlns:a16="http://schemas.microsoft.com/office/drawing/2014/main" id="{B39EDF04-FBE9-469A-A165-5F0B949BF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92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5" name="Oval 5539">
                <a:extLst>
                  <a:ext uri="{FF2B5EF4-FFF2-40B4-BE49-F238E27FC236}">
                    <a16:creationId xmlns:a16="http://schemas.microsoft.com/office/drawing/2014/main" id="{02CD29DF-F01D-4ABE-BED2-CA23FC8D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92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6" name="Freeform 5540">
                <a:extLst>
                  <a:ext uri="{FF2B5EF4-FFF2-40B4-BE49-F238E27FC236}">
                    <a16:creationId xmlns:a16="http://schemas.microsoft.com/office/drawing/2014/main" id="{1868CC0B-19CA-4BD0-B31C-199270C13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92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7" name="Oval 5541">
                <a:extLst>
                  <a:ext uri="{FF2B5EF4-FFF2-40B4-BE49-F238E27FC236}">
                    <a16:creationId xmlns:a16="http://schemas.microsoft.com/office/drawing/2014/main" id="{B2F49F98-2D75-4470-9DCA-884743496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9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8" name="Oval 5542">
                <a:extLst>
                  <a:ext uri="{FF2B5EF4-FFF2-40B4-BE49-F238E27FC236}">
                    <a16:creationId xmlns:a16="http://schemas.microsoft.com/office/drawing/2014/main" id="{67F18B04-3E15-42F0-B408-274B9F8D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9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9" name="Oval 5543">
                <a:extLst>
                  <a:ext uri="{FF2B5EF4-FFF2-40B4-BE49-F238E27FC236}">
                    <a16:creationId xmlns:a16="http://schemas.microsoft.com/office/drawing/2014/main" id="{58F93EFC-A8BE-4793-BB44-5C076FDC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9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0" name="Freeform 5544">
                <a:extLst>
                  <a:ext uri="{FF2B5EF4-FFF2-40B4-BE49-F238E27FC236}">
                    <a16:creationId xmlns:a16="http://schemas.microsoft.com/office/drawing/2014/main" id="{CE84984C-AED6-4CB1-BE54-EC0B9717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94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1" name="Oval 5545">
                <a:extLst>
                  <a:ext uri="{FF2B5EF4-FFF2-40B4-BE49-F238E27FC236}">
                    <a16:creationId xmlns:a16="http://schemas.microsoft.com/office/drawing/2014/main" id="{E4F0C0C2-AA0E-43D0-BBD6-8B41B1C86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94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2" name="Oval 5546">
                <a:extLst>
                  <a:ext uri="{FF2B5EF4-FFF2-40B4-BE49-F238E27FC236}">
                    <a16:creationId xmlns:a16="http://schemas.microsoft.com/office/drawing/2014/main" id="{5A1DCA55-F49D-476B-8DD3-16BAD093C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9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3" name="Oval 5547">
                <a:extLst>
                  <a:ext uri="{FF2B5EF4-FFF2-40B4-BE49-F238E27FC236}">
                    <a16:creationId xmlns:a16="http://schemas.microsoft.com/office/drawing/2014/main" id="{B25E765F-6941-4F15-BBEC-BD70BA2A5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9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4" name="Freeform 5548">
                <a:extLst>
                  <a:ext uri="{FF2B5EF4-FFF2-40B4-BE49-F238E27FC236}">
                    <a16:creationId xmlns:a16="http://schemas.microsoft.com/office/drawing/2014/main" id="{98FF821E-CE7C-414B-9C23-17575F51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95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5" name="Oval 5549">
                <a:extLst>
                  <a:ext uri="{FF2B5EF4-FFF2-40B4-BE49-F238E27FC236}">
                    <a16:creationId xmlns:a16="http://schemas.microsoft.com/office/drawing/2014/main" id="{76B7C9BA-F4C0-4193-857A-EC70B985A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96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6" name="Oval 5550">
                <a:extLst>
                  <a:ext uri="{FF2B5EF4-FFF2-40B4-BE49-F238E27FC236}">
                    <a16:creationId xmlns:a16="http://schemas.microsoft.com/office/drawing/2014/main" id="{C2D3C2D1-8438-436D-80D6-08452A88D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9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7" name="Oval 5551">
                <a:extLst>
                  <a:ext uri="{FF2B5EF4-FFF2-40B4-BE49-F238E27FC236}">
                    <a16:creationId xmlns:a16="http://schemas.microsoft.com/office/drawing/2014/main" id="{A3670060-8D54-4F9C-B447-4B517C7D2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1" name="Group 5552">
              <a:extLst>
                <a:ext uri="{FF2B5EF4-FFF2-40B4-BE49-F238E27FC236}">
                  <a16:creationId xmlns:a16="http://schemas.microsoft.com/office/drawing/2014/main" id="{63529373-9071-4AC0-983B-048C62D55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4" y="2352"/>
              <a:ext cx="583" cy="653"/>
              <a:chOff x="1964" y="2352"/>
              <a:chExt cx="583" cy="653"/>
            </a:xfrm>
          </p:grpSpPr>
          <p:sp>
            <p:nvSpPr>
              <p:cNvPr id="48598" name="Freeform 5553">
                <a:extLst>
                  <a:ext uri="{FF2B5EF4-FFF2-40B4-BE49-F238E27FC236}">
                    <a16:creationId xmlns:a16="http://schemas.microsoft.com/office/drawing/2014/main" id="{8FC497A4-52D4-444E-9D5F-84FE2962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2971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9" name="Oval 5554">
                <a:extLst>
                  <a:ext uri="{FF2B5EF4-FFF2-40B4-BE49-F238E27FC236}">
                    <a16:creationId xmlns:a16="http://schemas.microsoft.com/office/drawing/2014/main" id="{9C81A638-5206-43AF-B5EB-839270EF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96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0" name="Oval 5555">
                <a:extLst>
                  <a:ext uri="{FF2B5EF4-FFF2-40B4-BE49-F238E27FC236}">
                    <a16:creationId xmlns:a16="http://schemas.microsoft.com/office/drawing/2014/main" id="{3736F4AC-2AB4-44C6-BA23-A287812A6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9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1" name="Oval 5556">
                <a:extLst>
                  <a:ext uri="{FF2B5EF4-FFF2-40B4-BE49-F238E27FC236}">
                    <a16:creationId xmlns:a16="http://schemas.microsoft.com/office/drawing/2014/main" id="{B4714190-F9F2-427B-8CB5-24CB9FA34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9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2" name="Freeform 5557">
                <a:extLst>
                  <a:ext uri="{FF2B5EF4-FFF2-40B4-BE49-F238E27FC236}">
                    <a16:creationId xmlns:a16="http://schemas.microsoft.com/office/drawing/2014/main" id="{C0D2FF7A-58C8-4FDD-A9F5-22F1C353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97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3" name="Oval 5558">
                <a:extLst>
                  <a:ext uri="{FF2B5EF4-FFF2-40B4-BE49-F238E27FC236}">
                    <a16:creationId xmlns:a16="http://schemas.microsoft.com/office/drawing/2014/main" id="{0839A870-7871-49A1-939A-44E89F2CE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965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4" name="Oval 5559">
                <a:extLst>
                  <a:ext uri="{FF2B5EF4-FFF2-40B4-BE49-F238E27FC236}">
                    <a16:creationId xmlns:a16="http://schemas.microsoft.com/office/drawing/2014/main" id="{5398D675-081C-460B-911F-668F2DD70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97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5" name="Oval 5560">
                <a:extLst>
                  <a:ext uri="{FF2B5EF4-FFF2-40B4-BE49-F238E27FC236}">
                    <a16:creationId xmlns:a16="http://schemas.microsoft.com/office/drawing/2014/main" id="{0C12EFDE-D47D-4AC4-B281-0C9945822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97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6" name="Freeform 5561">
                <a:extLst>
                  <a:ext uri="{FF2B5EF4-FFF2-40B4-BE49-F238E27FC236}">
                    <a16:creationId xmlns:a16="http://schemas.microsoft.com/office/drawing/2014/main" id="{2F21881C-5416-4D94-B391-DE3E83A9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97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7" name="Oval 5562">
                <a:extLst>
                  <a:ext uri="{FF2B5EF4-FFF2-40B4-BE49-F238E27FC236}">
                    <a16:creationId xmlns:a16="http://schemas.microsoft.com/office/drawing/2014/main" id="{5F79199B-C049-44F1-8388-C27A1610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96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8" name="Oval 5563">
                <a:extLst>
                  <a:ext uri="{FF2B5EF4-FFF2-40B4-BE49-F238E27FC236}">
                    <a16:creationId xmlns:a16="http://schemas.microsoft.com/office/drawing/2014/main" id="{E90B0E0C-F861-465B-9CC3-5A14FBFF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6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9" name="Oval 5564">
                <a:extLst>
                  <a:ext uri="{FF2B5EF4-FFF2-40B4-BE49-F238E27FC236}">
                    <a16:creationId xmlns:a16="http://schemas.microsoft.com/office/drawing/2014/main" id="{E0DE3A27-44B3-43B2-A937-35AF15936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0" name="Freeform 5565">
                <a:extLst>
                  <a:ext uri="{FF2B5EF4-FFF2-40B4-BE49-F238E27FC236}">
                    <a16:creationId xmlns:a16="http://schemas.microsoft.com/office/drawing/2014/main" id="{921D7499-CB32-4184-95ED-6ACB40E8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9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1" name="Oval 5566">
                <a:extLst>
                  <a:ext uri="{FF2B5EF4-FFF2-40B4-BE49-F238E27FC236}">
                    <a16:creationId xmlns:a16="http://schemas.microsoft.com/office/drawing/2014/main" id="{2F16B79F-F235-43A4-9C65-5EAE2E15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9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2" name="Oval 5567">
                <a:extLst>
                  <a:ext uri="{FF2B5EF4-FFF2-40B4-BE49-F238E27FC236}">
                    <a16:creationId xmlns:a16="http://schemas.microsoft.com/office/drawing/2014/main" id="{18BDB364-A338-40F1-AE3E-FC71EE7B0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9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3" name="Oval 5568">
                <a:extLst>
                  <a:ext uri="{FF2B5EF4-FFF2-40B4-BE49-F238E27FC236}">
                    <a16:creationId xmlns:a16="http://schemas.microsoft.com/office/drawing/2014/main" id="{E2D76F5B-E02C-4832-9BB5-C267EA24F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9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4" name="Freeform 5569">
                <a:extLst>
                  <a:ext uri="{FF2B5EF4-FFF2-40B4-BE49-F238E27FC236}">
                    <a16:creationId xmlns:a16="http://schemas.microsoft.com/office/drawing/2014/main" id="{D424FCC8-5C2B-4DD2-8623-9A4687E16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9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5" name="Oval 5570">
                <a:extLst>
                  <a:ext uri="{FF2B5EF4-FFF2-40B4-BE49-F238E27FC236}">
                    <a16:creationId xmlns:a16="http://schemas.microsoft.com/office/drawing/2014/main" id="{14A0BC1A-86C3-4D6D-A991-2198DC12F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93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6" name="Oval 5571">
                <a:extLst>
                  <a:ext uri="{FF2B5EF4-FFF2-40B4-BE49-F238E27FC236}">
                    <a16:creationId xmlns:a16="http://schemas.microsoft.com/office/drawing/2014/main" id="{1FD1202A-5771-4446-969F-0DD42C02E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94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7" name="Oval 5572">
                <a:extLst>
                  <a:ext uri="{FF2B5EF4-FFF2-40B4-BE49-F238E27FC236}">
                    <a16:creationId xmlns:a16="http://schemas.microsoft.com/office/drawing/2014/main" id="{9E6E4A36-125E-4018-B1C2-7C10B4C9B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94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8" name="Freeform 5573">
                <a:extLst>
                  <a:ext uri="{FF2B5EF4-FFF2-40B4-BE49-F238E27FC236}">
                    <a16:creationId xmlns:a16="http://schemas.microsoft.com/office/drawing/2014/main" id="{F02FE472-0246-4BB9-B390-094320F5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94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9" name="Oval 5574">
                <a:extLst>
                  <a:ext uri="{FF2B5EF4-FFF2-40B4-BE49-F238E27FC236}">
                    <a16:creationId xmlns:a16="http://schemas.microsoft.com/office/drawing/2014/main" id="{40C33DA5-CA08-4E25-90E8-1D2022F67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91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0" name="Oval 5575">
                <a:extLst>
                  <a:ext uri="{FF2B5EF4-FFF2-40B4-BE49-F238E27FC236}">
                    <a16:creationId xmlns:a16="http://schemas.microsoft.com/office/drawing/2014/main" id="{6BAEF33E-C89D-41D1-B547-D29C217D6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9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1" name="Oval 5576">
                <a:extLst>
                  <a:ext uri="{FF2B5EF4-FFF2-40B4-BE49-F238E27FC236}">
                    <a16:creationId xmlns:a16="http://schemas.microsoft.com/office/drawing/2014/main" id="{5766C958-A03D-423F-B91D-891A643FE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2" name="Freeform 5577">
                <a:extLst>
                  <a:ext uri="{FF2B5EF4-FFF2-40B4-BE49-F238E27FC236}">
                    <a16:creationId xmlns:a16="http://schemas.microsoft.com/office/drawing/2014/main" id="{FB6990F6-AE64-445E-AE9E-05640926C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9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3" name="Oval 5578">
                <a:extLst>
                  <a:ext uri="{FF2B5EF4-FFF2-40B4-BE49-F238E27FC236}">
                    <a16:creationId xmlns:a16="http://schemas.microsoft.com/office/drawing/2014/main" id="{358335F9-E62F-4C5E-8F7D-6BBE72F21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88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4" name="Oval 5579">
                <a:extLst>
                  <a:ext uri="{FF2B5EF4-FFF2-40B4-BE49-F238E27FC236}">
                    <a16:creationId xmlns:a16="http://schemas.microsoft.com/office/drawing/2014/main" id="{1577A2F1-6193-45AD-8DB9-410BCD790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89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5" name="Oval 5580">
                <a:extLst>
                  <a:ext uri="{FF2B5EF4-FFF2-40B4-BE49-F238E27FC236}">
                    <a16:creationId xmlns:a16="http://schemas.microsoft.com/office/drawing/2014/main" id="{FEF44508-0CF9-46AD-88DF-954826606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8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6" name="Freeform 5581">
                <a:extLst>
                  <a:ext uri="{FF2B5EF4-FFF2-40B4-BE49-F238E27FC236}">
                    <a16:creationId xmlns:a16="http://schemas.microsoft.com/office/drawing/2014/main" id="{87989390-5236-4C3E-AB4D-A6452C58C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89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7" name="Oval 5582">
                <a:extLst>
                  <a:ext uri="{FF2B5EF4-FFF2-40B4-BE49-F238E27FC236}">
                    <a16:creationId xmlns:a16="http://schemas.microsoft.com/office/drawing/2014/main" id="{2BF6EE9A-120D-44B1-B3BA-B2CAE0152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856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8" name="Oval 5583">
                <a:extLst>
                  <a:ext uri="{FF2B5EF4-FFF2-40B4-BE49-F238E27FC236}">
                    <a16:creationId xmlns:a16="http://schemas.microsoft.com/office/drawing/2014/main" id="{81423C8F-47F7-4D1C-821D-FECC7F285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8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9" name="Oval 5584">
                <a:extLst>
                  <a:ext uri="{FF2B5EF4-FFF2-40B4-BE49-F238E27FC236}">
                    <a16:creationId xmlns:a16="http://schemas.microsoft.com/office/drawing/2014/main" id="{A64D06FD-AA99-47E6-827E-FE627FCD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8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0" name="Freeform 5585">
                <a:extLst>
                  <a:ext uri="{FF2B5EF4-FFF2-40B4-BE49-F238E27FC236}">
                    <a16:creationId xmlns:a16="http://schemas.microsoft.com/office/drawing/2014/main" id="{E60C4216-F21B-4138-9019-EBBAB3AD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1" name="Oval 5586">
                <a:extLst>
                  <a:ext uri="{FF2B5EF4-FFF2-40B4-BE49-F238E27FC236}">
                    <a16:creationId xmlns:a16="http://schemas.microsoft.com/office/drawing/2014/main" id="{2AE37909-0591-4557-84F1-E6A728E74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8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2" name="Oval 5587">
                <a:extLst>
                  <a:ext uri="{FF2B5EF4-FFF2-40B4-BE49-F238E27FC236}">
                    <a16:creationId xmlns:a16="http://schemas.microsoft.com/office/drawing/2014/main" id="{415D2122-007D-4778-BBAA-91B1C3B6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8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3" name="Oval 5588">
                <a:extLst>
                  <a:ext uri="{FF2B5EF4-FFF2-40B4-BE49-F238E27FC236}">
                    <a16:creationId xmlns:a16="http://schemas.microsoft.com/office/drawing/2014/main" id="{04B32178-A73D-4862-9F92-846810AE0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8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4" name="Freeform 5589">
                <a:extLst>
                  <a:ext uri="{FF2B5EF4-FFF2-40B4-BE49-F238E27FC236}">
                    <a16:creationId xmlns:a16="http://schemas.microsoft.com/office/drawing/2014/main" id="{D2F6D123-EEC5-474E-AA38-11CE5DCF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83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5" name="Oval 5590">
                <a:extLst>
                  <a:ext uri="{FF2B5EF4-FFF2-40B4-BE49-F238E27FC236}">
                    <a16:creationId xmlns:a16="http://schemas.microsoft.com/office/drawing/2014/main" id="{5C00025E-7440-4EAC-864F-AC286E87F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7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6" name="Oval 5591">
                <a:extLst>
                  <a:ext uri="{FF2B5EF4-FFF2-40B4-BE49-F238E27FC236}">
                    <a16:creationId xmlns:a16="http://schemas.microsoft.com/office/drawing/2014/main" id="{EAF3A812-868C-4FCB-974C-D33C0E7A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79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7" name="Oval 5592">
                <a:extLst>
                  <a:ext uri="{FF2B5EF4-FFF2-40B4-BE49-F238E27FC236}">
                    <a16:creationId xmlns:a16="http://schemas.microsoft.com/office/drawing/2014/main" id="{0AFDC1A8-15AA-45A8-8EEC-70F3EE404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8" name="Freeform 5593">
                <a:extLst>
                  <a:ext uri="{FF2B5EF4-FFF2-40B4-BE49-F238E27FC236}">
                    <a16:creationId xmlns:a16="http://schemas.microsoft.com/office/drawing/2014/main" id="{CC54BF3D-BF76-4C66-B575-D3A91AF2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79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9" name="Oval 5594">
                <a:extLst>
                  <a:ext uri="{FF2B5EF4-FFF2-40B4-BE49-F238E27FC236}">
                    <a16:creationId xmlns:a16="http://schemas.microsoft.com/office/drawing/2014/main" id="{7E5729B9-A780-4F9F-8599-765561F2E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75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0" name="Oval 5595">
                <a:extLst>
                  <a:ext uri="{FF2B5EF4-FFF2-40B4-BE49-F238E27FC236}">
                    <a16:creationId xmlns:a16="http://schemas.microsoft.com/office/drawing/2014/main" id="{EAC20971-049C-4B20-A3FC-503BA1072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75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1" name="Oval 5596">
                <a:extLst>
                  <a:ext uri="{FF2B5EF4-FFF2-40B4-BE49-F238E27FC236}">
                    <a16:creationId xmlns:a16="http://schemas.microsoft.com/office/drawing/2014/main" id="{106D0662-60E5-4AFF-BC72-7E9184E8A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76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2" name="Freeform 5597">
                <a:extLst>
                  <a:ext uri="{FF2B5EF4-FFF2-40B4-BE49-F238E27FC236}">
                    <a16:creationId xmlns:a16="http://schemas.microsoft.com/office/drawing/2014/main" id="{D7340127-AFCB-43F1-A9F5-C8ED416C5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6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3" name="Oval 5598">
                <a:extLst>
                  <a:ext uri="{FF2B5EF4-FFF2-40B4-BE49-F238E27FC236}">
                    <a16:creationId xmlns:a16="http://schemas.microsoft.com/office/drawing/2014/main" id="{B2665878-BD56-4ED5-A3D6-36CD8B8A4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71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4" name="Oval 5599">
                <a:extLst>
                  <a:ext uri="{FF2B5EF4-FFF2-40B4-BE49-F238E27FC236}">
                    <a16:creationId xmlns:a16="http://schemas.microsoft.com/office/drawing/2014/main" id="{30C2DD19-3A1A-4ED2-AAFF-F1B515BC8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71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5" name="Oval 5600">
                <a:extLst>
                  <a:ext uri="{FF2B5EF4-FFF2-40B4-BE49-F238E27FC236}">
                    <a16:creationId xmlns:a16="http://schemas.microsoft.com/office/drawing/2014/main" id="{5535C355-2435-4B1C-8DD7-B758AC0D7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2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6" name="Freeform 5601">
                <a:extLst>
                  <a:ext uri="{FF2B5EF4-FFF2-40B4-BE49-F238E27FC236}">
                    <a16:creationId xmlns:a16="http://schemas.microsoft.com/office/drawing/2014/main" id="{C6F4C6CF-2F96-4D45-9F3A-83198981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72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7" name="Oval 5602">
                <a:extLst>
                  <a:ext uri="{FF2B5EF4-FFF2-40B4-BE49-F238E27FC236}">
                    <a16:creationId xmlns:a16="http://schemas.microsoft.com/office/drawing/2014/main" id="{42CA7C6D-1B49-48B1-87BB-A844175EC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66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8" name="Oval 5603">
                <a:extLst>
                  <a:ext uri="{FF2B5EF4-FFF2-40B4-BE49-F238E27FC236}">
                    <a16:creationId xmlns:a16="http://schemas.microsoft.com/office/drawing/2014/main" id="{50F0C6D2-A7C5-4DDF-9BB2-EA49D768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9" name="Oval 5604">
                <a:extLst>
                  <a:ext uri="{FF2B5EF4-FFF2-40B4-BE49-F238E27FC236}">
                    <a16:creationId xmlns:a16="http://schemas.microsoft.com/office/drawing/2014/main" id="{F7D59E7B-935E-4EBC-92D5-4BEDD5137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0" name="Freeform 5605">
                <a:extLst>
                  <a:ext uri="{FF2B5EF4-FFF2-40B4-BE49-F238E27FC236}">
                    <a16:creationId xmlns:a16="http://schemas.microsoft.com/office/drawing/2014/main" id="{79C6FFF6-B7CA-4EFA-9F30-B8DF6F65A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67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1" name="Oval 5606">
                <a:extLst>
                  <a:ext uri="{FF2B5EF4-FFF2-40B4-BE49-F238E27FC236}">
                    <a16:creationId xmlns:a16="http://schemas.microsoft.com/office/drawing/2014/main" id="{636BF79E-4FD3-45FF-8B5C-64C2A8EA0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6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2" name="Oval 5607">
                <a:extLst>
                  <a:ext uri="{FF2B5EF4-FFF2-40B4-BE49-F238E27FC236}">
                    <a16:creationId xmlns:a16="http://schemas.microsoft.com/office/drawing/2014/main" id="{C5DAFA1B-9E2C-44E3-8CD0-25BA95F7F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3" name="Oval 5608">
                <a:extLst>
                  <a:ext uri="{FF2B5EF4-FFF2-40B4-BE49-F238E27FC236}">
                    <a16:creationId xmlns:a16="http://schemas.microsoft.com/office/drawing/2014/main" id="{717C6FBA-3489-4A83-8FF3-1A6C6BBF1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6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4" name="Freeform 5609">
                <a:extLst>
                  <a:ext uri="{FF2B5EF4-FFF2-40B4-BE49-F238E27FC236}">
                    <a16:creationId xmlns:a16="http://schemas.microsoft.com/office/drawing/2014/main" id="{B9DE0383-654A-4F41-813B-200A456CF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63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5" name="Oval 5610">
                <a:extLst>
                  <a:ext uri="{FF2B5EF4-FFF2-40B4-BE49-F238E27FC236}">
                    <a16:creationId xmlns:a16="http://schemas.microsoft.com/office/drawing/2014/main" id="{AD5A694E-B9E6-44D8-88B5-52C4CBC77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58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6" name="Oval 5611">
                <a:extLst>
                  <a:ext uri="{FF2B5EF4-FFF2-40B4-BE49-F238E27FC236}">
                    <a16:creationId xmlns:a16="http://schemas.microsoft.com/office/drawing/2014/main" id="{AEBA111D-5F94-466E-B5A4-32049780A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59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7" name="Oval 5612">
                <a:extLst>
                  <a:ext uri="{FF2B5EF4-FFF2-40B4-BE49-F238E27FC236}">
                    <a16:creationId xmlns:a16="http://schemas.microsoft.com/office/drawing/2014/main" id="{8A2AE388-2DF0-42C6-BED9-CDB5017F5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60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8" name="Freeform 5613">
                <a:extLst>
                  <a:ext uri="{FF2B5EF4-FFF2-40B4-BE49-F238E27FC236}">
                    <a16:creationId xmlns:a16="http://schemas.microsoft.com/office/drawing/2014/main" id="{8C09ABAC-62CF-491D-B7E1-A8B41585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59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9" name="Oval 5614">
                <a:extLst>
                  <a:ext uri="{FF2B5EF4-FFF2-40B4-BE49-F238E27FC236}">
                    <a16:creationId xmlns:a16="http://schemas.microsoft.com/office/drawing/2014/main" id="{4D435A17-22C4-4A46-9EFF-B35FE8FFF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54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0" name="Oval 5615">
                <a:extLst>
                  <a:ext uri="{FF2B5EF4-FFF2-40B4-BE49-F238E27FC236}">
                    <a16:creationId xmlns:a16="http://schemas.microsoft.com/office/drawing/2014/main" id="{C352AD06-09E6-461F-B5DB-C9A97ABC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5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1" name="Oval 5616">
                <a:extLst>
                  <a:ext uri="{FF2B5EF4-FFF2-40B4-BE49-F238E27FC236}">
                    <a16:creationId xmlns:a16="http://schemas.microsoft.com/office/drawing/2014/main" id="{9A3DF296-7B17-4508-9C88-2E83BF65E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5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2" name="Freeform 5617">
                <a:extLst>
                  <a:ext uri="{FF2B5EF4-FFF2-40B4-BE49-F238E27FC236}">
                    <a16:creationId xmlns:a16="http://schemas.microsoft.com/office/drawing/2014/main" id="{F7743597-CF7B-4FA3-9E85-C2D77750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55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3" name="Oval 5618">
                <a:extLst>
                  <a:ext uri="{FF2B5EF4-FFF2-40B4-BE49-F238E27FC236}">
                    <a16:creationId xmlns:a16="http://schemas.microsoft.com/office/drawing/2014/main" id="{09C3D491-EBEA-48BD-B4A6-64C325CB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4" name="Oval 5619">
                <a:extLst>
                  <a:ext uri="{FF2B5EF4-FFF2-40B4-BE49-F238E27FC236}">
                    <a16:creationId xmlns:a16="http://schemas.microsoft.com/office/drawing/2014/main" id="{563983F4-FE62-461F-9AC4-C084BCFE2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5" name="Oval 5620">
                <a:extLst>
                  <a:ext uri="{FF2B5EF4-FFF2-40B4-BE49-F238E27FC236}">
                    <a16:creationId xmlns:a16="http://schemas.microsoft.com/office/drawing/2014/main" id="{615FE424-D53B-43FD-BE84-D393B9426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5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6" name="Freeform 5621">
                <a:extLst>
                  <a:ext uri="{FF2B5EF4-FFF2-40B4-BE49-F238E27FC236}">
                    <a16:creationId xmlns:a16="http://schemas.microsoft.com/office/drawing/2014/main" id="{C803018D-1153-4515-96D2-C6F3B9A4A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5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7" name="Oval 5622">
                <a:extLst>
                  <a:ext uri="{FF2B5EF4-FFF2-40B4-BE49-F238E27FC236}">
                    <a16:creationId xmlns:a16="http://schemas.microsoft.com/office/drawing/2014/main" id="{1AEC1EAC-699A-4081-B7C9-0F4E8C12D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48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8" name="Oval 5623">
                <a:extLst>
                  <a:ext uri="{FF2B5EF4-FFF2-40B4-BE49-F238E27FC236}">
                    <a16:creationId xmlns:a16="http://schemas.microsoft.com/office/drawing/2014/main" id="{956FC9D7-8E10-4C3D-95BF-55E975DF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9" name="Oval 5624">
                <a:extLst>
                  <a:ext uri="{FF2B5EF4-FFF2-40B4-BE49-F238E27FC236}">
                    <a16:creationId xmlns:a16="http://schemas.microsoft.com/office/drawing/2014/main" id="{21AC07AA-8166-4224-8E53-89683AFF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4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0" name="Freeform 5625">
                <a:extLst>
                  <a:ext uri="{FF2B5EF4-FFF2-40B4-BE49-F238E27FC236}">
                    <a16:creationId xmlns:a16="http://schemas.microsoft.com/office/drawing/2014/main" id="{61394C40-B053-4EE5-9D32-80CB2C6B9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48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1" name="Oval 5626">
                <a:extLst>
                  <a:ext uri="{FF2B5EF4-FFF2-40B4-BE49-F238E27FC236}">
                    <a16:creationId xmlns:a16="http://schemas.microsoft.com/office/drawing/2014/main" id="{41872544-C64E-4B67-BE35-C40695006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44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2" name="Oval 5627">
                <a:extLst>
                  <a:ext uri="{FF2B5EF4-FFF2-40B4-BE49-F238E27FC236}">
                    <a16:creationId xmlns:a16="http://schemas.microsoft.com/office/drawing/2014/main" id="{E9853E4E-370F-436A-A2DC-37D6ACC98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4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3" name="Oval 5628">
                <a:extLst>
                  <a:ext uri="{FF2B5EF4-FFF2-40B4-BE49-F238E27FC236}">
                    <a16:creationId xmlns:a16="http://schemas.microsoft.com/office/drawing/2014/main" id="{141DD991-3302-4C60-B84B-03A869631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4" name="Freeform 5629">
                <a:extLst>
                  <a:ext uri="{FF2B5EF4-FFF2-40B4-BE49-F238E27FC236}">
                    <a16:creationId xmlns:a16="http://schemas.microsoft.com/office/drawing/2014/main" id="{6D4840F9-9BC2-4658-9B1A-8ECD422B6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4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5" name="Oval 5630">
                <a:extLst>
                  <a:ext uri="{FF2B5EF4-FFF2-40B4-BE49-F238E27FC236}">
                    <a16:creationId xmlns:a16="http://schemas.microsoft.com/office/drawing/2014/main" id="{C87193D1-E538-4235-B0DD-5F85EA0A1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42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6" name="Oval 5631">
                <a:extLst>
                  <a:ext uri="{FF2B5EF4-FFF2-40B4-BE49-F238E27FC236}">
                    <a16:creationId xmlns:a16="http://schemas.microsoft.com/office/drawing/2014/main" id="{1FC27B29-B4C3-4196-B211-677F3C120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4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7" name="Oval 5632">
                <a:extLst>
                  <a:ext uri="{FF2B5EF4-FFF2-40B4-BE49-F238E27FC236}">
                    <a16:creationId xmlns:a16="http://schemas.microsoft.com/office/drawing/2014/main" id="{16EEE2D6-0F76-4C93-B2AC-8E76F7C0B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8" name="Freeform 5633">
                <a:extLst>
                  <a:ext uri="{FF2B5EF4-FFF2-40B4-BE49-F238E27FC236}">
                    <a16:creationId xmlns:a16="http://schemas.microsoft.com/office/drawing/2014/main" id="{50274D88-AFCD-4E06-9A3D-3822570F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9" name="Oval 5634">
                <a:extLst>
                  <a:ext uri="{FF2B5EF4-FFF2-40B4-BE49-F238E27FC236}">
                    <a16:creationId xmlns:a16="http://schemas.microsoft.com/office/drawing/2014/main" id="{BBF7CF65-8402-44EA-A110-BFD7805A6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23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0" name="Oval 5635">
                <a:extLst>
                  <a:ext uri="{FF2B5EF4-FFF2-40B4-BE49-F238E27FC236}">
                    <a16:creationId xmlns:a16="http://schemas.microsoft.com/office/drawing/2014/main" id="{C91D185E-80C3-4776-8381-0BE996103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1" name="Oval 5636">
                <a:extLst>
                  <a:ext uri="{FF2B5EF4-FFF2-40B4-BE49-F238E27FC236}">
                    <a16:creationId xmlns:a16="http://schemas.microsoft.com/office/drawing/2014/main" id="{2CBF9DD5-4558-4A7C-86B6-2471B5EA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24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2" name="Freeform 5637">
                <a:extLst>
                  <a:ext uri="{FF2B5EF4-FFF2-40B4-BE49-F238E27FC236}">
                    <a16:creationId xmlns:a16="http://schemas.microsoft.com/office/drawing/2014/main" id="{FB94A461-C006-4456-8385-8E023A62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40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3" name="Oval 5638">
                <a:extLst>
                  <a:ext uri="{FF2B5EF4-FFF2-40B4-BE49-F238E27FC236}">
                    <a16:creationId xmlns:a16="http://schemas.microsoft.com/office/drawing/2014/main" id="{B086ABD6-6D21-40C7-9374-AE39AEB8F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3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4" name="Oval 5639">
                <a:extLst>
                  <a:ext uri="{FF2B5EF4-FFF2-40B4-BE49-F238E27FC236}">
                    <a16:creationId xmlns:a16="http://schemas.microsoft.com/office/drawing/2014/main" id="{1216BAD0-E3BB-49E0-A414-ACCE54CEF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3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5" name="Oval 5640">
                <a:extLst>
                  <a:ext uri="{FF2B5EF4-FFF2-40B4-BE49-F238E27FC236}">
                    <a16:creationId xmlns:a16="http://schemas.microsoft.com/office/drawing/2014/main" id="{DACC2B63-F090-402B-82C2-87E32C440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3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6" name="Freeform 5641">
                <a:extLst>
                  <a:ext uri="{FF2B5EF4-FFF2-40B4-BE49-F238E27FC236}">
                    <a16:creationId xmlns:a16="http://schemas.microsoft.com/office/drawing/2014/main" id="{7132A410-9410-4848-B574-767D4250F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3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7" name="Oval 5642">
                <a:extLst>
                  <a:ext uri="{FF2B5EF4-FFF2-40B4-BE49-F238E27FC236}">
                    <a16:creationId xmlns:a16="http://schemas.microsoft.com/office/drawing/2014/main" id="{10E9EC71-6BCB-449D-954F-1F8373B8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39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8" name="Oval 5643">
                <a:extLst>
                  <a:ext uri="{FF2B5EF4-FFF2-40B4-BE49-F238E27FC236}">
                    <a16:creationId xmlns:a16="http://schemas.microsoft.com/office/drawing/2014/main" id="{A25748C3-8F50-4DA3-9AA1-633E022D5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40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9" name="Oval 5644">
                <a:extLst>
                  <a:ext uri="{FF2B5EF4-FFF2-40B4-BE49-F238E27FC236}">
                    <a16:creationId xmlns:a16="http://schemas.microsoft.com/office/drawing/2014/main" id="{5EA2FC61-EF64-43E0-8623-A94BA1089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40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0" name="Freeform 5645">
                <a:extLst>
                  <a:ext uri="{FF2B5EF4-FFF2-40B4-BE49-F238E27FC236}">
                    <a16:creationId xmlns:a16="http://schemas.microsoft.com/office/drawing/2014/main" id="{2E7E40D6-BDBB-4F9A-9144-93DBF8D37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405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1" name="Oval 5646">
                <a:extLst>
                  <a:ext uri="{FF2B5EF4-FFF2-40B4-BE49-F238E27FC236}">
                    <a16:creationId xmlns:a16="http://schemas.microsoft.com/office/drawing/2014/main" id="{664A50B8-7CD7-48F9-B196-454453D42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37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2" name="Oval 5647">
                <a:extLst>
                  <a:ext uri="{FF2B5EF4-FFF2-40B4-BE49-F238E27FC236}">
                    <a16:creationId xmlns:a16="http://schemas.microsoft.com/office/drawing/2014/main" id="{81222613-67AB-4F85-BB15-BF6D3D7E3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38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3" name="Oval 5648">
                <a:extLst>
                  <a:ext uri="{FF2B5EF4-FFF2-40B4-BE49-F238E27FC236}">
                    <a16:creationId xmlns:a16="http://schemas.microsoft.com/office/drawing/2014/main" id="{42990735-3372-4F9F-94E9-881277BCA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4" name="Freeform 5649">
                <a:extLst>
                  <a:ext uri="{FF2B5EF4-FFF2-40B4-BE49-F238E27FC236}">
                    <a16:creationId xmlns:a16="http://schemas.microsoft.com/office/drawing/2014/main" id="{C357C160-EF01-4154-AD71-0B7971B54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38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5" name="Oval 5650">
                <a:extLst>
                  <a:ext uri="{FF2B5EF4-FFF2-40B4-BE49-F238E27FC236}">
                    <a16:creationId xmlns:a16="http://schemas.microsoft.com/office/drawing/2014/main" id="{13A46BC3-F07E-40FB-8AA7-58A7F32B1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6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6" name="Oval 5651">
                <a:extLst>
                  <a:ext uri="{FF2B5EF4-FFF2-40B4-BE49-F238E27FC236}">
                    <a16:creationId xmlns:a16="http://schemas.microsoft.com/office/drawing/2014/main" id="{A44E1FD4-52F0-4AF1-9D16-5BC0F0528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7" name="Oval 5652">
                <a:extLst>
                  <a:ext uri="{FF2B5EF4-FFF2-40B4-BE49-F238E27FC236}">
                    <a16:creationId xmlns:a16="http://schemas.microsoft.com/office/drawing/2014/main" id="{2434012F-A1BB-493F-836A-DA5958CB0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2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8" name="Freeform 5653">
                <a:extLst>
                  <a:ext uri="{FF2B5EF4-FFF2-40B4-BE49-F238E27FC236}">
                    <a16:creationId xmlns:a16="http://schemas.microsoft.com/office/drawing/2014/main" id="{7CFCD025-E8D1-43D3-AB41-C7C005803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37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9" name="Oval 5654">
                <a:extLst>
                  <a:ext uri="{FF2B5EF4-FFF2-40B4-BE49-F238E27FC236}">
                    <a16:creationId xmlns:a16="http://schemas.microsoft.com/office/drawing/2014/main" id="{ADBD0CE5-BB9C-47D2-986D-60F764F94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35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0" name="Oval 5655">
                <a:extLst>
                  <a:ext uri="{FF2B5EF4-FFF2-40B4-BE49-F238E27FC236}">
                    <a16:creationId xmlns:a16="http://schemas.microsoft.com/office/drawing/2014/main" id="{DDFFCEBB-BB58-4D02-84D8-484D7737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36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1" name="Oval 5656">
                <a:extLst>
                  <a:ext uri="{FF2B5EF4-FFF2-40B4-BE49-F238E27FC236}">
                    <a16:creationId xmlns:a16="http://schemas.microsoft.com/office/drawing/2014/main" id="{04BFA623-9F08-4212-B8F7-6E07FD3BC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36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2" name="Freeform 5657">
                <a:extLst>
                  <a:ext uri="{FF2B5EF4-FFF2-40B4-BE49-F238E27FC236}">
                    <a16:creationId xmlns:a16="http://schemas.microsoft.com/office/drawing/2014/main" id="{33E52021-1757-4189-BE7E-EF90A821E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365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3" name="Oval 5658">
                <a:extLst>
                  <a:ext uri="{FF2B5EF4-FFF2-40B4-BE49-F238E27FC236}">
                    <a16:creationId xmlns:a16="http://schemas.microsoft.com/office/drawing/2014/main" id="{FB383AB5-C4C7-4FC0-B065-1BE3B0EA7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35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4" name="Oval 5659">
                <a:extLst>
                  <a:ext uri="{FF2B5EF4-FFF2-40B4-BE49-F238E27FC236}">
                    <a16:creationId xmlns:a16="http://schemas.microsoft.com/office/drawing/2014/main" id="{00D8B23D-ABE2-4916-89EE-5B02B06D6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" y="236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5" name="Oval 5660">
                <a:extLst>
                  <a:ext uri="{FF2B5EF4-FFF2-40B4-BE49-F238E27FC236}">
                    <a16:creationId xmlns:a16="http://schemas.microsoft.com/office/drawing/2014/main" id="{C982014D-27C3-448A-91BE-7A173041D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6" name="Freeform 5661">
                <a:extLst>
                  <a:ext uri="{FF2B5EF4-FFF2-40B4-BE49-F238E27FC236}">
                    <a16:creationId xmlns:a16="http://schemas.microsoft.com/office/drawing/2014/main" id="{BF6F6EF3-AE8C-4E79-814F-B1CDF5B19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6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7" name="Oval 5662">
                <a:extLst>
                  <a:ext uri="{FF2B5EF4-FFF2-40B4-BE49-F238E27FC236}">
                    <a16:creationId xmlns:a16="http://schemas.microsoft.com/office/drawing/2014/main" id="{2604E690-D384-40D5-8E71-B40F9CADC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35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8" name="Oval 5663">
                <a:extLst>
                  <a:ext uri="{FF2B5EF4-FFF2-40B4-BE49-F238E27FC236}">
                    <a16:creationId xmlns:a16="http://schemas.microsoft.com/office/drawing/2014/main" id="{33F550B6-6526-4D1C-A67E-0446B116D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6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9" name="Oval 5664">
                <a:extLst>
                  <a:ext uri="{FF2B5EF4-FFF2-40B4-BE49-F238E27FC236}">
                    <a16:creationId xmlns:a16="http://schemas.microsoft.com/office/drawing/2014/main" id="{1447F72F-9034-4A2B-9990-AC0A4C9F2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236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0" name="Freeform 5665">
                <a:extLst>
                  <a:ext uri="{FF2B5EF4-FFF2-40B4-BE49-F238E27FC236}">
                    <a16:creationId xmlns:a16="http://schemas.microsoft.com/office/drawing/2014/main" id="{32B308D1-13D0-4051-A9E2-48880A3E1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360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1" name="Oval 5666">
                <a:extLst>
                  <a:ext uri="{FF2B5EF4-FFF2-40B4-BE49-F238E27FC236}">
                    <a16:creationId xmlns:a16="http://schemas.microsoft.com/office/drawing/2014/main" id="{4D88421B-2492-44B5-9EEE-25518049E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3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2" name="Oval 5667">
                <a:extLst>
                  <a:ext uri="{FF2B5EF4-FFF2-40B4-BE49-F238E27FC236}">
                    <a16:creationId xmlns:a16="http://schemas.microsoft.com/office/drawing/2014/main" id="{3D62B91B-B53A-4086-A293-94B9F6F02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36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3" name="Oval 5668">
                <a:extLst>
                  <a:ext uri="{FF2B5EF4-FFF2-40B4-BE49-F238E27FC236}">
                    <a16:creationId xmlns:a16="http://schemas.microsoft.com/office/drawing/2014/main" id="{7D130F24-E659-47FA-B8C6-B5A712DDF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3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4" name="Freeform 5669">
                <a:extLst>
                  <a:ext uri="{FF2B5EF4-FFF2-40B4-BE49-F238E27FC236}">
                    <a16:creationId xmlns:a16="http://schemas.microsoft.com/office/drawing/2014/main" id="{E494B0A6-82C5-4200-A02A-F6020CF61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6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5" name="Oval 5670">
                <a:extLst>
                  <a:ext uri="{FF2B5EF4-FFF2-40B4-BE49-F238E27FC236}">
                    <a16:creationId xmlns:a16="http://schemas.microsoft.com/office/drawing/2014/main" id="{4C546D5E-75C2-410E-AA46-B3C0F701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36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6" name="Oval 5671">
                <a:extLst>
                  <a:ext uri="{FF2B5EF4-FFF2-40B4-BE49-F238E27FC236}">
                    <a16:creationId xmlns:a16="http://schemas.microsoft.com/office/drawing/2014/main" id="{4B62227C-583C-4B73-940E-A90BFD68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3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7" name="Oval 5672">
                <a:extLst>
                  <a:ext uri="{FF2B5EF4-FFF2-40B4-BE49-F238E27FC236}">
                    <a16:creationId xmlns:a16="http://schemas.microsoft.com/office/drawing/2014/main" id="{ACB1D14E-E800-4C37-BEA5-97000731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3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8" name="Freeform 5673">
                <a:extLst>
                  <a:ext uri="{FF2B5EF4-FFF2-40B4-BE49-F238E27FC236}">
                    <a16:creationId xmlns:a16="http://schemas.microsoft.com/office/drawing/2014/main" id="{F2F1A6E8-2C8F-4E83-A226-3392D779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373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9" name="Oval 5674">
                <a:extLst>
                  <a:ext uri="{FF2B5EF4-FFF2-40B4-BE49-F238E27FC236}">
                    <a16:creationId xmlns:a16="http://schemas.microsoft.com/office/drawing/2014/main" id="{AA217493-B4FD-4CB8-A91A-454C575E0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2389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0" name="Oval 5675">
                <a:extLst>
                  <a:ext uri="{FF2B5EF4-FFF2-40B4-BE49-F238E27FC236}">
                    <a16:creationId xmlns:a16="http://schemas.microsoft.com/office/drawing/2014/main" id="{BCA96B3C-AB9D-4A10-BA1F-A8DA31CE0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2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1" name="Oval 5676">
                <a:extLst>
                  <a:ext uri="{FF2B5EF4-FFF2-40B4-BE49-F238E27FC236}">
                    <a16:creationId xmlns:a16="http://schemas.microsoft.com/office/drawing/2014/main" id="{992CD602-43EA-4C8C-B110-FE91B12D8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4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2" name="Freeform 5677">
                <a:extLst>
                  <a:ext uri="{FF2B5EF4-FFF2-40B4-BE49-F238E27FC236}">
                    <a16:creationId xmlns:a16="http://schemas.microsoft.com/office/drawing/2014/main" id="{A5BF4C41-1E79-4377-8830-A7DE6A90C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39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3" name="Oval 5678">
                <a:extLst>
                  <a:ext uri="{FF2B5EF4-FFF2-40B4-BE49-F238E27FC236}">
                    <a16:creationId xmlns:a16="http://schemas.microsoft.com/office/drawing/2014/main" id="{79192FF6-630C-4156-BD7B-C0246E052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38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4" name="Oval 5679">
                <a:extLst>
                  <a:ext uri="{FF2B5EF4-FFF2-40B4-BE49-F238E27FC236}">
                    <a16:creationId xmlns:a16="http://schemas.microsoft.com/office/drawing/2014/main" id="{3452109F-E8CD-41FE-987B-8DED96688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39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5" name="Oval 5680">
                <a:extLst>
                  <a:ext uri="{FF2B5EF4-FFF2-40B4-BE49-F238E27FC236}">
                    <a16:creationId xmlns:a16="http://schemas.microsoft.com/office/drawing/2014/main" id="{0F000030-5FAC-4875-86BB-84F9AE9D4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39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6" name="Freeform 5681">
                <a:extLst>
                  <a:ext uri="{FF2B5EF4-FFF2-40B4-BE49-F238E27FC236}">
                    <a16:creationId xmlns:a16="http://schemas.microsoft.com/office/drawing/2014/main" id="{8FB738A7-ADB6-4381-8924-0A383C530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39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58 w 12"/>
                  <a:gd name="T5" fmla="*/ 77 h 12"/>
                  <a:gd name="T6" fmla="*/ 145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4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7" name="Oval 5682">
                <a:extLst>
                  <a:ext uri="{FF2B5EF4-FFF2-40B4-BE49-F238E27FC236}">
                    <a16:creationId xmlns:a16="http://schemas.microsoft.com/office/drawing/2014/main" id="{48B60D02-9361-44C7-BD22-66880C7FA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389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8" name="Oval 5683">
                <a:extLst>
                  <a:ext uri="{FF2B5EF4-FFF2-40B4-BE49-F238E27FC236}">
                    <a16:creationId xmlns:a16="http://schemas.microsoft.com/office/drawing/2014/main" id="{A07EFE74-FFE7-41F1-B4DD-12318E96F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2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9" name="Oval 5684">
                <a:extLst>
                  <a:ext uri="{FF2B5EF4-FFF2-40B4-BE49-F238E27FC236}">
                    <a16:creationId xmlns:a16="http://schemas.microsoft.com/office/drawing/2014/main" id="{3486A0C2-C9BC-4FFE-BC20-7371251B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4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0" name="Freeform 5685">
                <a:extLst>
                  <a:ext uri="{FF2B5EF4-FFF2-40B4-BE49-F238E27FC236}">
                    <a16:creationId xmlns:a16="http://schemas.microsoft.com/office/drawing/2014/main" id="{9010CAEC-A465-4230-870C-FD3233E5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397"/>
                <a:ext cx="32" cy="30"/>
              </a:xfrm>
              <a:custGeom>
                <a:avLst/>
                <a:gdLst>
                  <a:gd name="T0" fmla="*/ 0 w 13"/>
                  <a:gd name="T1" fmla="*/ 164 h 11"/>
                  <a:gd name="T2" fmla="*/ 74 w 13"/>
                  <a:gd name="T3" fmla="*/ 202 h 11"/>
                  <a:gd name="T4" fmla="*/ 162 w 13"/>
                  <a:gd name="T5" fmla="*/ 60 h 11"/>
                  <a:gd name="T6" fmla="*/ 153 w 13"/>
                  <a:gd name="T7" fmla="*/ 0 h 11"/>
                  <a:gd name="T8" fmla="*/ 194 w 13"/>
                  <a:gd name="T9" fmla="*/ 104 h 11"/>
                  <a:gd name="T10" fmla="*/ 91 w 13"/>
                  <a:gd name="T11" fmla="*/ 224 h 11"/>
                  <a:gd name="T12" fmla="*/ 0 w 13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1" name="Oval 5686">
                <a:extLst>
                  <a:ext uri="{FF2B5EF4-FFF2-40B4-BE49-F238E27FC236}">
                    <a16:creationId xmlns:a16="http://schemas.microsoft.com/office/drawing/2014/main" id="{3E6C2FCD-6D9F-4BD0-9D4C-62603E4B9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23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2" name="Oval 5687">
                <a:extLst>
                  <a:ext uri="{FF2B5EF4-FFF2-40B4-BE49-F238E27FC236}">
                    <a16:creationId xmlns:a16="http://schemas.microsoft.com/office/drawing/2014/main" id="{F0CE13D8-0410-487B-8976-7175A6353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3" name="Oval 5688">
                <a:extLst>
                  <a:ext uri="{FF2B5EF4-FFF2-40B4-BE49-F238E27FC236}">
                    <a16:creationId xmlns:a16="http://schemas.microsoft.com/office/drawing/2014/main" id="{61FA8940-660E-4BB9-9340-9CAD0657B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24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4" name="Freeform 5689">
                <a:extLst>
                  <a:ext uri="{FF2B5EF4-FFF2-40B4-BE49-F238E27FC236}">
                    <a16:creationId xmlns:a16="http://schemas.microsoft.com/office/drawing/2014/main" id="{7FEB8E08-B10F-4798-AF6A-6CF0C23B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40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5" name="Oval 5690">
                <a:extLst>
                  <a:ext uri="{FF2B5EF4-FFF2-40B4-BE49-F238E27FC236}">
                    <a16:creationId xmlns:a16="http://schemas.microsoft.com/office/drawing/2014/main" id="{1DF92FCF-7F4C-4A4A-8575-B3F366B1D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41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6" name="Oval 5691">
                <a:extLst>
                  <a:ext uri="{FF2B5EF4-FFF2-40B4-BE49-F238E27FC236}">
                    <a16:creationId xmlns:a16="http://schemas.microsoft.com/office/drawing/2014/main" id="{7BA9E4FB-AB37-4223-80AF-DD3798BA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2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7" name="Oval 5692">
                <a:extLst>
                  <a:ext uri="{FF2B5EF4-FFF2-40B4-BE49-F238E27FC236}">
                    <a16:creationId xmlns:a16="http://schemas.microsoft.com/office/drawing/2014/main" id="{02DD462D-180B-481F-A097-2D3CB9D06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2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8" name="Freeform 5693">
                <a:extLst>
                  <a:ext uri="{FF2B5EF4-FFF2-40B4-BE49-F238E27FC236}">
                    <a16:creationId xmlns:a16="http://schemas.microsoft.com/office/drawing/2014/main" id="{78494840-13B0-4EAE-86E2-AB4E09624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4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9" name="Oval 5694">
                <a:extLst>
                  <a:ext uri="{FF2B5EF4-FFF2-40B4-BE49-F238E27FC236}">
                    <a16:creationId xmlns:a16="http://schemas.microsoft.com/office/drawing/2014/main" id="{75981CB2-8B0F-4CE3-92F4-BFE2D90AD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432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0" name="Oval 5695">
                <a:extLst>
                  <a:ext uri="{FF2B5EF4-FFF2-40B4-BE49-F238E27FC236}">
                    <a16:creationId xmlns:a16="http://schemas.microsoft.com/office/drawing/2014/main" id="{0601DD41-DD33-48F4-ABB6-F05D06AE1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4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1" name="Oval 5696">
                <a:extLst>
                  <a:ext uri="{FF2B5EF4-FFF2-40B4-BE49-F238E27FC236}">
                    <a16:creationId xmlns:a16="http://schemas.microsoft.com/office/drawing/2014/main" id="{655B343E-9419-4E8C-92CE-B38DAAA8C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44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2" name="Freeform 5697">
                <a:extLst>
                  <a:ext uri="{FF2B5EF4-FFF2-40B4-BE49-F238E27FC236}">
                    <a16:creationId xmlns:a16="http://schemas.microsoft.com/office/drawing/2014/main" id="{ED951FD9-F4DC-40F9-AD9E-FC115CB8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40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3" name="Oval 5698">
                <a:extLst>
                  <a:ext uri="{FF2B5EF4-FFF2-40B4-BE49-F238E27FC236}">
                    <a16:creationId xmlns:a16="http://schemas.microsoft.com/office/drawing/2014/main" id="{EEEE8A8D-10F1-47D6-95E9-9722FF3F8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459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4" name="Oval 5699">
                <a:extLst>
                  <a:ext uri="{FF2B5EF4-FFF2-40B4-BE49-F238E27FC236}">
                    <a16:creationId xmlns:a16="http://schemas.microsoft.com/office/drawing/2014/main" id="{25E6D710-05E8-4E8E-844A-599A29E2D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4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5" name="Oval 5700">
                <a:extLst>
                  <a:ext uri="{FF2B5EF4-FFF2-40B4-BE49-F238E27FC236}">
                    <a16:creationId xmlns:a16="http://schemas.microsoft.com/office/drawing/2014/main" id="{7DDBC803-A48F-4299-9742-E60AE9C1A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4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6" name="Freeform 5701">
                <a:extLst>
                  <a:ext uri="{FF2B5EF4-FFF2-40B4-BE49-F238E27FC236}">
                    <a16:creationId xmlns:a16="http://schemas.microsoft.com/office/drawing/2014/main" id="{0D311F23-C450-40B4-93EB-33AE35D7D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46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7" name="Oval 5702">
                <a:extLst>
                  <a:ext uri="{FF2B5EF4-FFF2-40B4-BE49-F238E27FC236}">
                    <a16:creationId xmlns:a16="http://schemas.microsoft.com/office/drawing/2014/main" id="{D88828C2-9AE5-4E3A-B5C9-3AF72F294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49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8" name="Oval 5703">
                <a:extLst>
                  <a:ext uri="{FF2B5EF4-FFF2-40B4-BE49-F238E27FC236}">
                    <a16:creationId xmlns:a16="http://schemas.microsoft.com/office/drawing/2014/main" id="{347964B4-AC9E-46E6-ABDF-363BB83FC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4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9" name="Oval 5704">
                <a:extLst>
                  <a:ext uri="{FF2B5EF4-FFF2-40B4-BE49-F238E27FC236}">
                    <a16:creationId xmlns:a16="http://schemas.microsoft.com/office/drawing/2014/main" id="{26C613B6-CA8F-410C-B180-03748C6A8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5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0" name="Freeform 5705">
                <a:extLst>
                  <a:ext uri="{FF2B5EF4-FFF2-40B4-BE49-F238E27FC236}">
                    <a16:creationId xmlns:a16="http://schemas.microsoft.com/office/drawing/2014/main" id="{39B422B3-3A36-41A7-AC92-45DD87884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501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1" name="Oval 5706">
                <a:extLst>
                  <a:ext uri="{FF2B5EF4-FFF2-40B4-BE49-F238E27FC236}">
                    <a16:creationId xmlns:a16="http://schemas.microsoft.com/office/drawing/2014/main" id="{763B6871-8C3C-49AD-B9EB-3201A45A4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528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2" name="Oval 5707">
                <a:extLst>
                  <a:ext uri="{FF2B5EF4-FFF2-40B4-BE49-F238E27FC236}">
                    <a16:creationId xmlns:a16="http://schemas.microsoft.com/office/drawing/2014/main" id="{19841098-D028-483F-9EA0-B9754CE3F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5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3" name="Oval 5708">
                <a:extLst>
                  <a:ext uri="{FF2B5EF4-FFF2-40B4-BE49-F238E27FC236}">
                    <a16:creationId xmlns:a16="http://schemas.microsoft.com/office/drawing/2014/main" id="{4DE09525-FCBD-461E-B4E7-0C0B01B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4" name="Freeform 5709">
                <a:extLst>
                  <a:ext uri="{FF2B5EF4-FFF2-40B4-BE49-F238E27FC236}">
                    <a16:creationId xmlns:a16="http://schemas.microsoft.com/office/drawing/2014/main" id="{85B486B8-2F32-4662-ACEC-3D965FF7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5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5" name="Oval 5710">
                <a:extLst>
                  <a:ext uri="{FF2B5EF4-FFF2-40B4-BE49-F238E27FC236}">
                    <a16:creationId xmlns:a16="http://schemas.microsoft.com/office/drawing/2014/main" id="{2F2F008B-CF86-48CF-9B84-3104B89AB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256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6" name="Oval 5711">
                <a:extLst>
                  <a:ext uri="{FF2B5EF4-FFF2-40B4-BE49-F238E27FC236}">
                    <a16:creationId xmlns:a16="http://schemas.microsoft.com/office/drawing/2014/main" id="{B0F8333C-C693-4E1A-8CF2-A29F23A4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25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7" name="Oval 5712">
                <a:extLst>
                  <a:ext uri="{FF2B5EF4-FFF2-40B4-BE49-F238E27FC236}">
                    <a16:creationId xmlns:a16="http://schemas.microsoft.com/office/drawing/2014/main" id="{1CCC7D87-B209-4C63-AE5C-62D21F37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5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8" name="Freeform 5713">
                <a:extLst>
                  <a:ext uri="{FF2B5EF4-FFF2-40B4-BE49-F238E27FC236}">
                    <a16:creationId xmlns:a16="http://schemas.microsoft.com/office/drawing/2014/main" id="{953A3C36-F7FF-44DF-AD66-15A19DA6E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9" name="Oval 5714">
                <a:extLst>
                  <a:ext uri="{FF2B5EF4-FFF2-40B4-BE49-F238E27FC236}">
                    <a16:creationId xmlns:a16="http://schemas.microsoft.com/office/drawing/2014/main" id="{EAE6DFE3-16E9-4B1D-AA1E-49202551C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0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0" name="Oval 5715">
                <a:extLst>
                  <a:ext uri="{FF2B5EF4-FFF2-40B4-BE49-F238E27FC236}">
                    <a16:creationId xmlns:a16="http://schemas.microsoft.com/office/drawing/2014/main" id="{FF53203F-1011-482E-A16E-86381871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1" name="Oval 5716">
                <a:extLst>
                  <a:ext uri="{FF2B5EF4-FFF2-40B4-BE49-F238E27FC236}">
                    <a16:creationId xmlns:a16="http://schemas.microsoft.com/office/drawing/2014/main" id="{51897C17-22CE-4EEB-B2BA-ED63ADE0D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6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2" name="Freeform 5717">
                <a:extLst>
                  <a:ext uri="{FF2B5EF4-FFF2-40B4-BE49-F238E27FC236}">
                    <a16:creationId xmlns:a16="http://schemas.microsoft.com/office/drawing/2014/main" id="{AB52E1F8-EB5C-4EFE-8A03-C9C0BB6AB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613"/>
                <a:ext cx="31" cy="30"/>
              </a:xfrm>
              <a:custGeom>
                <a:avLst/>
                <a:gdLst>
                  <a:gd name="T0" fmla="*/ 0 w 12"/>
                  <a:gd name="T1" fmla="*/ 164 h 11"/>
                  <a:gd name="T2" fmla="*/ 88 w 12"/>
                  <a:gd name="T3" fmla="*/ 202 h 11"/>
                  <a:gd name="T4" fmla="*/ 186 w 12"/>
                  <a:gd name="T5" fmla="*/ 60 h 11"/>
                  <a:gd name="T6" fmla="*/ 173 w 12"/>
                  <a:gd name="T7" fmla="*/ 0 h 11"/>
                  <a:gd name="T8" fmla="*/ 207 w 12"/>
                  <a:gd name="T9" fmla="*/ 104 h 11"/>
                  <a:gd name="T10" fmla="*/ 106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3" name="Oval 5718">
                <a:extLst>
                  <a:ext uri="{FF2B5EF4-FFF2-40B4-BE49-F238E27FC236}">
                    <a16:creationId xmlns:a16="http://schemas.microsoft.com/office/drawing/2014/main" id="{42F85F78-E781-4C64-94A8-022F65C1A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645"/>
                <a:ext cx="41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4" name="Oval 5719">
                <a:extLst>
                  <a:ext uri="{FF2B5EF4-FFF2-40B4-BE49-F238E27FC236}">
                    <a16:creationId xmlns:a16="http://schemas.microsoft.com/office/drawing/2014/main" id="{C307BE59-E13E-4D35-B530-EB182B6EF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5" name="Oval 5720">
                <a:extLst>
                  <a:ext uri="{FF2B5EF4-FFF2-40B4-BE49-F238E27FC236}">
                    <a16:creationId xmlns:a16="http://schemas.microsoft.com/office/drawing/2014/main" id="{1F169817-AF0E-441E-822F-9B46CB44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6" name="Freeform 5721">
                <a:extLst>
                  <a:ext uri="{FF2B5EF4-FFF2-40B4-BE49-F238E27FC236}">
                    <a16:creationId xmlns:a16="http://schemas.microsoft.com/office/drawing/2014/main" id="{EE38CCED-56AF-492D-8F86-9390F974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653"/>
                <a:ext cx="31" cy="30"/>
              </a:xfrm>
              <a:custGeom>
                <a:avLst/>
                <a:gdLst>
                  <a:gd name="T0" fmla="*/ 0 w 12"/>
                  <a:gd name="T1" fmla="*/ 164 h 11"/>
                  <a:gd name="T2" fmla="*/ 88 w 12"/>
                  <a:gd name="T3" fmla="*/ 202 h 11"/>
                  <a:gd name="T4" fmla="*/ 186 w 12"/>
                  <a:gd name="T5" fmla="*/ 60 h 11"/>
                  <a:gd name="T6" fmla="*/ 173 w 12"/>
                  <a:gd name="T7" fmla="*/ 0 h 11"/>
                  <a:gd name="T8" fmla="*/ 207 w 12"/>
                  <a:gd name="T9" fmla="*/ 104 h 11"/>
                  <a:gd name="T10" fmla="*/ 106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7" name="Oval 5722">
                <a:extLst>
                  <a:ext uri="{FF2B5EF4-FFF2-40B4-BE49-F238E27FC236}">
                    <a16:creationId xmlns:a16="http://schemas.microsoft.com/office/drawing/2014/main" id="{29985E95-D35A-4925-BE4D-651731570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685"/>
                <a:ext cx="41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8" name="Oval 5723">
                <a:extLst>
                  <a:ext uri="{FF2B5EF4-FFF2-40B4-BE49-F238E27FC236}">
                    <a16:creationId xmlns:a16="http://schemas.microsoft.com/office/drawing/2014/main" id="{D1DA7831-9262-4505-9505-7C48C4141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9" name="Oval 5724">
                <a:extLst>
                  <a:ext uri="{FF2B5EF4-FFF2-40B4-BE49-F238E27FC236}">
                    <a16:creationId xmlns:a16="http://schemas.microsoft.com/office/drawing/2014/main" id="{C434F41C-96ED-47BB-966B-1AA6329EB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0" name="Freeform 5725">
                <a:extLst>
                  <a:ext uri="{FF2B5EF4-FFF2-40B4-BE49-F238E27FC236}">
                    <a16:creationId xmlns:a16="http://schemas.microsoft.com/office/drawing/2014/main" id="{1D035C37-F110-490E-8897-25DD2FCF8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693"/>
                <a:ext cx="31" cy="32"/>
              </a:xfrm>
              <a:custGeom>
                <a:avLst/>
                <a:gdLst>
                  <a:gd name="T0" fmla="*/ 0 w 12"/>
                  <a:gd name="T1" fmla="*/ 149 h 12"/>
                  <a:gd name="T2" fmla="*/ 88 w 12"/>
                  <a:gd name="T3" fmla="*/ 192 h 12"/>
                  <a:gd name="T4" fmla="*/ 186 w 12"/>
                  <a:gd name="T5" fmla="*/ 77 h 12"/>
                  <a:gd name="T6" fmla="*/ 173 w 12"/>
                  <a:gd name="T7" fmla="*/ 0 h 12"/>
                  <a:gd name="T8" fmla="*/ 207 w 12"/>
                  <a:gd name="T9" fmla="*/ 93 h 12"/>
                  <a:gd name="T10" fmla="*/ 106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1" name="Oval 5726">
                <a:extLst>
                  <a:ext uri="{FF2B5EF4-FFF2-40B4-BE49-F238E27FC236}">
                    <a16:creationId xmlns:a16="http://schemas.microsoft.com/office/drawing/2014/main" id="{7903727B-9566-439F-BF2E-B3FFDCB29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728"/>
                <a:ext cx="41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2" name="Oval 5727">
                <a:extLst>
                  <a:ext uri="{FF2B5EF4-FFF2-40B4-BE49-F238E27FC236}">
                    <a16:creationId xmlns:a16="http://schemas.microsoft.com/office/drawing/2014/main" id="{E1540138-125E-4A32-BE74-A5F141906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733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3" name="Oval 5728">
                <a:extLst>
                  <a:ext uri="{FF2B5EF4-FFF2-40B4-BE49-F238E27FC236}">
                    <a16:creationId xmlns:a16="http://schemas.microsoft.com/office/drawing/2014/main" id="{30E339B5-6E35-41A9-AB86-C1E6D3E8D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7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4" name="Freeform 5729">
                <a:extLst>
                  <a:ext uri="{FF2B5EF4-FFF2-40B4-BE49-F238E27FC236}">
                    <a16:creationId xmlns:a16="http://schemas.microsoft.com/office/drawing/2014/main" id="{309DE502-75E0-46C0-B1B1-E13C15935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73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5" name="Oval 5730">
                <a:extLst>
                  <a:ext uri="{FF2B5EF4-FFF2-40B4-BE49-F238E27FC236}">
                    <a16:creationId xmlns:a16="http://schemas.microsoft.com/office/drawing/2014/main" id="{F5698AD6-FE71-49D1-8E8C-C1D06B3D7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765"/>
                <a:ext cx="41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6" name="Oval 5731">
                <a:extLst>
                  <a:ext uri="{FF2B5EF4-FFF2-40B4-BE49-F238E27FC236}">
                    <a16:creationId xmlns:a16="http://schemas.microsoft.com/office/drawing/2014/main" id="{EB33C1BD-C6E1-4E66-8F60-9731CC3E2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7" name="Oval 5732">
                <a:extLst>
                  <a:ext uri="{FF2B5EF4-FFF2-40B4-BE49-F238E27FC236}">
                    <a16:creationId xmlns:a16="http://schemas.microsoft.com/office/drawing/2014/main" id="{2ACCABAD-9CCA-43E9-ADD2-BC37454D6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7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8" name="Freeform 5733">
                <a:extLst>
                  <a:ext uri="{FF2B5EF4-FFF2-40B4-BE49-F238E27FC236}">
                    <a16:creationId xmlns:a16="http://schemas.microsoft.com/office/drawing/2014/main" id="{2BB9EC7E-A9F0-40D1-ACB6-34FC7E65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773"/>
                <a:ext cx="33" cy="30"/>
              </a:xfrm>
              <a:custGeom>
                <a:avLst/>
                <a:gdLst>
                  <a:gd name="T0" fmla="*/ 0 w 13"/>
                  <a:gd name="T1" fmla="*/ 142 h 11"/>
                  <a:gd name="T2" fmla="*/ 84 w 13"/>
                  <a:gd name="T3" fmla="*/ 185 h 11"/>
                  <a:gd name="T4" fmla="*/ 180 w 13"/>
                  <a:gd name="T5" fmla="*/ 60 h 11"/>
                  <a:gd name="T6" fmla="*/ 160 w 13"/>
                  <a:gd name="T7" fmla="*/ 0 h 11"/>
                  <a:gd name="T8" fmla="*/ 213 w 13"/>
                  <a:gd name="T9" fmla="*/ 104 h 11"/>
                  <a:gd name="T10" fmla="*/ 96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9" name="Oval 5734">
                <a:extLst>
                  <a:ext uri="{FF2B5EF4-FFF2-40B4-BE49-F238E27FC236}">
                    <a16:creationId xmlns:a16="http://schemas.microsoft.com/office/drawing/2014/main" id="{71B09ABF-D843-4B8B-B1B5-E1F8643AB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800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0" name="Oval 5735">
                <a:extLst>
                  <a:ext uri="{FF2B5EF4-FFF2-40B4-BE49-F238E27FC236}">
                    <a16:creationId xmlns:a16="http://schemas.microsoft.com/office/drawing/2014/main" id="{A35D924E-0386-43BE-B762-8CD4B20AA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8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1" name="Oval 5736">
                <a:extLst>
                  <a:ext uri="{FF2B5EF4-FFF2-40B4-BE49-F238E27FC236}">
                    <a16:creationId xmlns:a16="http://schemas.microsoft.com/office/drawing/2014/main" id="{945608BE-F376-4E96-83C2-82B6E8783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2" name="Freeform 5737">
                <a:extLst>
                  <a:ext uri="{FF2B5EF4-FFF2-40B4-BE49-F238E27FC236}">
                    <a16:creationId xmlns:a16="http://schemas.microsoft.com/office/drawing/2014/main" id="{6DE67FD9-9E1E-41CF-9B26-9221E573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81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3" name="Oval 5738">
                <a:extLst>
                  <a:ext uri="{FF2B5EF4-FFF2-40B4-BE49-F238E27FC236}">
                    <a16:creationId xmlns:a16="http://schemas.microsoft.com/office/drawing/2014/main" id="{224B4DA5-6144-4997-9F9B-7D81BC220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8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4" name="Oval 5739">
                <a:extLst>
                  <a:ext uri="{FF2B5EF4-FFF2-40B4-BE49-F238E27FC236}">
                    <a16:creationId xmlns:a16="http://schemas.microsoft.com/office/drawing/2014/main" id="{FFE9D844-ACFA-4D26-96C2-4E71E974A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8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5" name="Oval 5740">
                <a:extLst>
                  <a:ext uri="{FF2B5EF4-FFF2-40B4-BE49-F238E27FC236}">
                    <a16:creationId xmlns:a16="http://schemas.microsoft.com/office/drawing/2014/main" id="{E93A2133-81A7-4DA2-A43C-EA003839A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6" name="Freeform 5741">
                <a:extLst>
                  <a:ext uri="{FF2B5EF4-FFF2-40B4-BE49-F238E27FC236}">
                    <a16:creationId xmlns:a16="http://schemas.microsoft.com/office/drawing/2014/main" id="{B5A3412E-2BDF-477A-B1F0-0CA6D47B8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84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7" name="Oval 5742">
                <a:extLst>
                  <a:ext uri="{FF2B5EF4-FFF2-40B4-BE49-F238E27FC236}">
                    <a16:creationId xmlns:a16="http://schemas.microsoft.com/office/drawing/2014/main" id="{B7ECBD60-87DD-4363-A4DF-8FCAA5293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86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8" name="Oval 5743">
                <a:extLst>
                  <a:ext uri="{FF2B5EF4-FFF2-40B4-BE49-F238E27FC236}">
                    <a16:creationId xmlns:a16="http://schemas.microsoft.com/office/drawing/2014/main" id="{286BEDB1-6DF4-43A5-AC2C-E281E4ABA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8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9" name="Oval 5744">
                <a:extLst>
                  <a:ext uri="{FF2B5EF4-FFF2-40B4-BE49-F238E27FC236}">
                    <a16:creationId xmlns:a16="http://schemas.microsoft.com/office/drawing/2014/main" id="{82E738BB-FF5B-472C-9477-CB1BA114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8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0" name="Freeform 5745">
                <a:extLst>
                  <a:ext uri="{FF2B5EF4-FFF2-40B4-BE49-F238E27FC236}">
                    <a16:creationId xmlns:a16="http://schemas.microsoft.com/office/drawing/2014/main" id="{B160DB1E-A01F-476E-82FB-5200D6CAF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7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1" name="Oval 5746">
                <a:extLst>
                  <a:ext uri="{FF2B5EF4-FFF2-40B4-BE49-F238E27FC236}">
                    <a16:creationId xmlns:a16="http://schemas.microsoft.com/office/drawing/2014/main" id="{4BD00686-A277-4AE2-9B27-DB55AE8DC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88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2" name="Oval 5747">
                <a:extLst>
                  <a:ext uri="{FF2B5EF4-FFF2-40B4-BE49-F238E27FC236}">
                    <a16:creationId xmlns:a16="http://schemas.microsoft.com/office/drawing/2014/main" id="{43F81640-2259-454B-A8D2-2F55ADEC7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3" name="Oval 5748">
                <a:extLst>
                  <a:ext uri="{FF2B5EF4-FFF2-40B4-BE49-F238E27FC236}">
                    <a16:creationId xmlns:a16="http://schemas.microsoft.com/office/drawing/2014/main" id="{C6DD680F-3755-44BA-8D8F-80BDCA1C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4" name="Freeform 5749">
                <a:extLst>
                  <a:ext uri="{FF2B5EF4-FFF2-40B4-BE49-F238E27FC236}">
                    <a16:creationId xmlns:a16="http://schemas.microsoft.com/office/drawing/2014/main" id="{C6663CBA-9046-4C4E-A68C-568153A85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893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5" name="Oval 5750">
                <a:extLst>
                  <a:ext uri="{FF2B5EF4-FFF2-40B4-BE49-F238E27FC236}">
                    <a16:creationId xmlns:a16="http://schemas.microsoft.com/office/drawing/2014/main" id="{F6431073-41C0-430F-A70A-FD73AEE40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90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6" name="Oval 5751">
                <a:extLst>
                  <a:ext uri="{FF2B5EF4-FFF2-40B4-BE49-F238E27FC236}">
                    <a16:creationId xmlns:a16="http://schemas.microsoft.com/office/drawing/2014/main" id="{2DADB5B1-09DC-45B7-8B30-A685FD7B0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29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7" name="Oval 5752">
                <a:extLst>
                  <a:ext uri="{FF2B5EF4-FFF2-40B4-BE49-F238E27FC236}">
                    <a16:creationId xmlns:a16="http://schemas.microsoft.com/office/drawing/2014/main" id="{5AA403EB-A111-4423-8136-CCA0E1A9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9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2" name="Group 5753">
              <a:extLst>
                <a:ext uri="{FF2B5EF4-FFF2-40B4-BE49-F238E27FC236}">
                  <a16:creationId xmlns:a16="http://schemas.microsoft.com/office/drawing/2014/main" id="{102CE832-7DC6-4E6B-B9DC-763062D2E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00" y="2405"/>
              <a:ext cx="510" cy="566"/>
              <a:chOff x="2000" y="2405"/>
              <a:chExt cx="510" cy="566"/>
            </a:xfrm>
          </p:grpSpPr>
          <p:sp>
            <p:nvSpPr>
              <p:cNvPr id="48398" name="Freeform 5754">
                <a:extLst>
                  <a:ext uri="{FF2B5EF4-FFF2-40B4-BE49-F238E27FC236}">
                    <a16:creationId xmlns:a16="http://schemas.microsoft.com/office/drawing/2014/main" id="{A531D52F-6023-4EED-AA98-9F9C920C8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91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9" name="Oval 5755">
                <a:extLst>
                  <a:ext uri="{FF2B5EF4-FFF2-40B4-BE49-F238E27FC236}">
                    <a16:creationId xmlns:a16="http://schemas.microsoft.com/office/drawing/2014/main" id="{64766D1E-29E7-4B25-BA35-CCB736359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920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0" name="Oval 5756">
                <a:extLst>
                  <a:ext uri="{FF2B5EF4-FFF2-40B4-BE49-F238E27FC236}">
                    <a16:creationId xmlns:a16="http://schemas.microsoft.com/office/drawing/2014/main" id="{0A675B46-5E99-4A5E-A10A-405DD7F8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9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1" name="Oval 5757">
                <a:extLst>
                  <a:ext uri="{FF2B5EF4-FFF2-40B4-BE49-F238E27FC236}">
                    <a16:creationId xmlns:a16="http://schemas.microsoft.com/office/drawing/2014/main" id="{916738E8-56FD-499F-ABF1-1C2A4DF53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93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2" name="Freeform 5758">
                <a:extLst>
                  <a:ext uri="{FF2B5EF4-FFF2-40B4-BE49-F238E27FC236}">
                    <a16:creationId xmlns:a16="http://schemas.microsoft.com/office/drawing/2014/main" id="{3BEBAEB8-10A2-457A-9BA8-A299CD1AB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92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3" name="Oval 5759">
                <a:extLst>
                  <a:ext uri="{FF2B5EF4-FFF2-40B4-BE49-F238E27FC236}">
                    <a16:creationId xmlns:a16="http://schemas.microsoft.com/office/drawing/2014/main" id="{EC45EBD3-D671-4D57-90FB-26232499F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928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4" name="Oval 5760">
                <a:extLst>
                  <a:ext uri="{FF2B5EF4-FFF2-40B4-BE49-F238E27FC236}">
                    <a16:creationId xmlns:a16="http://schemas.microsoft.com/office/drawing/2014/main" id="{54CC408D-376B-438C-B0D2-C53234AD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9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5" name="Oval 5761">
                <a:extLst>
                  <a:ext uri="{FF2B5EF4-FFF2-40B4-BE49-F238E27FC236}">
                    <a16:creationId xmlns:a16="http://schemas.microsoft.com/office/drawing/2014/main" id="{4899B1D1-E55F-42E3-A70D-C8C41FBBF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9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6" name="Freeform 5762">
                <a:extLst>
                  <a:ext uri="{FF2B5EF4-FFF2-40B4-BE49-F238E27FC236}">
                    <a16:creationId xmlns:a16="http://schemas.microsoft.com/office/drawing/2014/main" id="{F45B6AAD-A76C-4AD0-BD82-69FF6F64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9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7" name="Oval 5763">
                <a:extLst>
                  <a:ext uri="{FF2B5EF4-FFF2-40B4-BE49-F238E27FC236}">
                    <a16:creationId xmlns:a16="http://schemas.microsoft.com/office/drawing/2014/main" id="{85F3B974-C428-4EC2-8EF5-41E68B62A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92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8" name="Oval 5764">
                <a:extLst>
                  <a:ext uri="{FF2B5EF4-FFF2-40B4-BE49-F238E27FC236}">
                    <a16:creationId xmlns:a16="http://schemas.microsoft.com/office/drawing/2014/main" id="{AC1CB8E2-9A60-41A3-ADB2-0F7521C4B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9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9" name="Oval 5765">
                <a:extLst>
                  <a:ext uri="{FF2B5EF4-FFF2-40B4-BE49-F238E27FC236}">
                    <a16:creationId xmlns:a16="http://schemas.microsoft.com/office/drawing/2014/main" id="{D5D6CAA2-295C-408A-9691-338BBED7F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9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0" name="Freeform 5766">
                <a:extLst>
                  <a:ext uri="{FF2B5EF4-FFF2-40B4-BE49-F238E27FC236}">
                    <a16:creationId xmlns:a16="http://schemas.microsoft.com/office/drawing/2014/main" id="{2C23D39E-AE05-4A42-9698-67BA593BF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9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1" name="Oval 5767">
                <a:extLst>
                  <a:ext uri="{FF2B5EF4-FFF2-40B4-BE49-F238E27FC236}">
                    <a16:creationId xmlns:a16="http://schemas.microsoft.com/office/drawing/2014/main" id="{3BB8C272-6DFE-46F0-8A4E-1907681C7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920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2" name="Oval 5768">
                <a:extLst>
                  <a:ext uri="{FF2B5EF4-FFF2-40B4-BE49-F238E27FC236}">
                    <a16:creationId xmlns:a16="http://schemas.microsoft.com/office/drawing/2014/main" id="{422FA56A-9940-4EA0-AA93-C21AD2D07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3" name="Oval 5769">
                <a:extLst>
                  <a:ext uri="{FF2B5EF4-FFF2-40B4-BE49-F238E27FC236}">
                    <a16:creationId xmlns:a16="http://schemas.microsoft.com/office/drawing/2014/main" id="{E6280624-0FD4-4664-B546-F5CD28CB3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9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4" name="Freeform 5770">
                <a:extLst>
                  <a:ext uri="{FF2B5EF4-FFF2-40B4-BE49-F238E27FC236}">
                    <a16:creationId xmlns:a16="http://schemas.microsoft.com/office/drawing/2014/main" id="{1005FDED-E166-4E66-832E-69265B26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92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5" name="Oval 5771">
                <a:extLst>
                  <a:ext uri="{FF2B5EF4-FFF2-40B4-BE49-F238E27FC236}">
                    <a16:creationId xmlns:a16="http://schemas.microsoft.com/office/drawing/2014/main" id="{03406FFB-6B8F-4AEE-9A0E-B5581EBBD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90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6" name="Oval 5772">
                <a:extLst>
                  <a:ext uri="{FF2B5EF4-FFF2-40B4-BE49-F238E27FC236}">
                    <a16:creationId xmlns:a16="http://schemas.microsoft.com/office/drawing/2014/main" id="{B85660F8-468A-47A1-923D-25C905FCE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29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7" name="Oval 5773">
                <a:extLst>
                  <a:ext uri="{FF2B5EF4-FFF2-40B4-BE49-F238E27FC236}">
                    <a16:creationId xmlns:a16="http://schemas.microsoft.com/office/drawing/2014/main" id="{A5FB432B-3F62-443F-8433-D69CF50A3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91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8" name="Freeform 5774">
                <a:extLst>
                  <a:ext uri="{FF2B5EF4-FFF2-40B4-BE49-F238E27FC236}">
                    <a16:creationId xmlns:a16="http://schemas.microsoft.com/office/drawing/2014/main" id="{1B04A68E-F8E8-4D5D-9A78-F780F6701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91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9" name="Oval 5775">
                <a:extLst>
                  <a:ext uri="{FF2B5EF4-FFF2-40B4-BE49-F238E27FC236}">
                    <a16:creationId xmlns:a16="http://schemas.microsoft.com/office/drawing/2014/main" id="{F754C57A-B718-42F4-9C0B-C3285AC31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888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0" name="Oval 5776">
                <a:extLst>
                  <a:ext uri="{FF2B5EF4-FFF2-40B4-BE49-F238E27FC236}">
                    <a16:creationId xmlns:a16="http://schemas.microsoft.com/office/drawing/2014/main" id="{9D759982-A6E9-4AC9-885F-9C1EF034D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8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1" name="Oval 5777">
                <a:extLst>
                  <a:ext uri="{FF2B5EF4-FFF2-40B4-BE49-F238E27FC236}">
                    <a16:creationId xmlns:a16="http://schemas.microsoft.com/office/drawing/2014/main" id="{3E77C237-91BF-40C3-A9F2-9D2177364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8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2" name="Freeform 5778">
                <a:extLst>
                  <a:ext uri="{FF2B5EF4-FFF2-40B4-BE49-F238E27FC236}">
                    <a16:creationId xmlns:a16="http://schemas.microsoft.com/office/drawing/2014/main" id="{58749A23-E545-44E1-944B-71674C05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89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3" name="Oval 5779">
                <a:extLst>
                  <a:ext uri="{FF2B5EF4-FFF2-40B4-BE49-F238E27FC236}">
                    <a16:creationId xmlns:a16="http://schemas.microsoft.com/office/drawing/2014/main" id="{86BB3E89-16BC-4602-A29F-98FBB6A0E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8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4" name="Oval 5780">
                <a:extLst>
                  <a:ext uri="{FF2B5EF4-FFF2-40B4-BE49-F238E27FC236}">
                    <a16:creationId xmlns:a16="http://schemas.microsoft.com/office/drawing/2014/main" id="{4A5D472F-E5C3-4540-82D4-BE77FDFE8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8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5" name="Oval 5781">
                <a:extLst>
                  <a:ext uri="{FF2B5EF4-FFF2-40B4-BE49-F238E27FC236}">
                    <a16:creationId xmlns:a16="http://schemas.microsoft.com/office/drawing/2014/main" id="{EEE12A47-5378-40F9-8673-56FF43D4E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8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6" name="Freeform 5782">
                <a:extLst>
                  <a:ext uri="{FF2B5EF4-FFF2-40B4-BE49-F238E27FC236}">
                    <a16:creationId xmlns:a16="http://schemas.microsoft.com/office/drawing/2014/main" id="{571B273D-3C84-4B47-A0CC-76254114F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87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7" name="Oval 5783">
                <a:extLst>
                  <a:ext uri="{FF2B5EF4-FFF2-40B4-BE49-F238E27FC236}">
                    <a16:creationId xmlns:a16="http://schemas.microsoft.com/office/drawing/2014/main" id="{8058A58F-0205-48B8-9D15-A5F73544C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8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8" name="Oval 5784">
                <a:extLst>
                  <a:ext uri="{FF2B5EF4-FFF2-40B4-BE49-F238E27FC236}">
                    <a16:creationId xmlns:a16="http://schemas.microsoft.com/office/drawing/2014/main" id="{BFF705B9-EC86-4A4D-B256-8E4EE3D19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8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9" name="Oval 5785">
                <a:extLst>
                  <a:ext uri="{FF2B5EF4-FFF2-40B4-BE49-F238E27FC236}">
                    <a16:creationId xmlns:a16="http://schemas.microsoft.com/office/drawing/2014/main" id="{9A0F1BD4-DAF7-48FF-96C8-82264AB6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8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0" name="Freeform 5786">
                <a:extLst>
                  <a:ext uri="{FF2B5EF4-FFF2-40B4-BE49-F238E27FC236}">
                    <a16:creationId xmlns:a16="http://schemas.microsoft.com/office/drawing/2014/main" id="{18EE473D-025A-47B6-9DEE-16FDE0D9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8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1" name="Oval 5787">
                <a:extLst>
                  <a:ext uri="{FF2B5EF4-FFF2-40B4-BE49-F238E27FC236}">
                    <a16:creationId xmlns:a16="http://schemas.microsoft.com/office/drawing/2014/main" id="{E4208D28-B6FE-409D-82DF-F7BBC75B7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79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2" name="Oval 5788">
                <a:extLst>
                  <a:ext uri="{FF2B5EF4-FFF2-40B4-BE49-F238E27FC236}">
                    <a16:creationId xmlns:a16="http://schemas.microsoft.com/office/drawing/2014/main" id="{7BD7196D-286A-4D35-A3FB-B5C0C6D59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8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3" name="Oval 5789">
                <a:extLst>
                  <a:ext uri="{FF2B5EF4-FFF2-40B4-BE49-F238E27FC236}">
                    <a16:creationId xmlns:a16="http://schemas.microsoft.com/office/drawing/2014/main" id="{2CDF4969-C7B4-4DB5-9F6C-7E6D2721D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8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4" name="Freeform 5790">
                <a:extLst>
                  <a:ext uri="{FF2B5EF4-FFF2-40B4-BE49-F238E27FC236}">
                    <a16:creationId xmlns:a16="http://schemas.microsoft.com/office/drawing/2014/main" id="{4019CBA7-E6CF-4B84-8D5F-4EA4B01F6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80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5" name="Oval 5791">
                <a:extLst>
                  <a:ext uri="{FF2B5EF4-FFF2-40B4-BE49-F238E27FC236}">
                    <a16:creationId xmlns:a16="http://schemas.microsoft.com/office/drawing/2014/main" id="{5D998FBA-600E-4BED-B7CD-6A996637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757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6" name="Oval 5792">
                <a:extLst>
                  <a:ext uri="{FF2B5EF4-FFF2-40B4-BE49-F238E27FC236}">
                    <a16:creationId xmlns:a16="http://schemas.microsoft.com/office/drawing/2014/main" id="{D6EF13C4-B5C8-4409-8E7E-9BD9AA2ED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7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7" name="Oval 5793">
                <a:extLst>
                  <a:ext uri="{FF2B5EF4-FFF2-40B4-BE49-F238E27FC236}">
                    <a16:creationId xmlns:a16="http://schemas.microsoft.com/office/drawing/2014/main" id="{A5817AD0-CE3E-4455-849E-FE5DE7681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7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8" name="Freeform 5794">
                <a:extLst>
                  <a:ext uri="{FF2B5EF4-FFF2-40B4-BE49-F238E27FC236}">
                    <a16:creationId xmlns:a16="http://schemas.microsoft.com/office/drawing/2014/main" id="{BAC01096-A44A-4C35-9E5A-FBBF75D6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9" name="Oval 5795">
                <a:extLst>
                  <a:ext uri="{FF2B5EF4-FFF2-40B4-BE49-F238E27FC236}">
                    <a16:creationId xmlns:a16="http://schemas.microsoft.com/office/drawing/2014/main" id="{BF2FE872-343B-432E-808A-43022077E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71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0" name="Oval 5796">
                <a:extLst>
                  <a:ext uri="{FF2B5EF4-FFF2-40B4-BE49-F238E27FC236}">
                    <a16:creationId xmlns:a16="http://schemas.microsoft.com/office/drawing/2014/main" id="{4130CFC9-E5E9-4727-A2D2-3B7905859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1" name="Oval 5797">
                <a:extLst>
                  <a:ext uri="{FF2B5EF4-FFF2-40B4-BE49-F238E27FC236}">
                    <a16:creationId xmlns:a16="http://schemas.microsoft.com/office/drawing/2014/main" id="{A68C015D-3FF3-4531-A2BC-836465AA0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7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2" name="Freeform 5798">
                <a:extLst>
                  <a:ext uri="{FF2B5EF4-FFF2-40B4-BE49-F238E27FC236}">
                    <a16:creationId xmlns:a16="http://schemas.microsoft.com/office/drawing/2014/main" id="{DDA85BF4-85AC-4B26-8072-0CDC1802A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72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3" name="Oval 5799">
                <a:extLst>
                  <a:ext uri="{FF2B5EF4-FFF2-40B4-BE49-F238E27FC236}">
                    <a16:creationId xmlns:a16="http://schemas.microsoft.com/office/drawing/2014/main" id="{9D9AF320-09A9-4E55-836E-2A1127B0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67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4" name="Oval 5800">
                <a:extLst>
                  <a:ext uri="{FF2B5EF4-FFF2-40B4-BE49-F238E27FC236}">
                    <a16:creationId xmlns:a16="http://schemas.microsoft.com/office/drawing/2014/main" id="{69126C38-3C2B-4BBD-9252-02EA107D9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5" name="Oval 5801">
                <a:extLst>
                  <a:ext uri="{FF2B5EF4-FFF2-40B4-BE49-F238E27FC236}">
                    <a16:creationId xmlns:a16="http://schemas.microsoft.com/office/drawing/2014/main" id="{60266555-895E-4511-BD0B-D67FEA8EC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6" name="Freeform 5802">
                <a:extLst>
                  <a:ext uri="{FF2B5EF4-FFF2-40B4-BE49-F238E27FC236}">
                    <a16:creationId xmlns:a16="http://schemas.microsoft.com/office/drawing/2014/main" id="{AA4D4168-D52B-4061-AB3F-C95584905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68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7" name="Oval 5803">
                <a:extLst>
                  <a:ext uri="{FF2B5EF4-FFF2-40B4-BE49-F238E27FC236}">
                    <a16:creationId xmlns:a16="http://schemas.microsoft.com/office/drawing/2014/main" id="{A03565A9-D3C1-4BF4-B607-ED5297049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63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8" name="Oval 5804">
                <a:extLst>
                  <a:ext uri="{FF2B5EF4-FFF2-40B4-BE49-F238E27FC236}">
                    <a16:creationId xmlns:a16="http://schemas.microsoft.com/office/drawing/2014/main" id="{7DB7CF86-485D-414E-8E5F-A97540E38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9" name="Oval 5805">
                <a:extLst>
                  <a:ext uri="{FF2B5EF4-FFF2-40B4-BE49-F238E27FC236}">
                    <a16:creationId xmlns:a16="http://schemas.microsoft.com/office/drawing/2014/main" id="{B5A2AAAE-6BEF-458F-B787-2B9F91196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6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0" name="Freeform 5806">
                <a:extLst>
                  <a:ext uri="{FF2B5EF4-FFF2-40B4-BE49-F238E27FC236}">
                    <a16:creationId xmlns:a16="http://schemas.microsoft.com/office/drawing/2014/main" id="{F5917AD0-5EAB-449F-A580-1F89E31A6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6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1" name="Oval 5807">
                <a:extLst>
                  <a:ext uri="{FF2B5EF4-FFF2-40B4-BE49-F238E27FC236}">
                    <a16:creationId xmlns:a16="http://schemas.microsoft.com/office/drawing/2014/main" id="{13C36759-98B9-405D-8896-C5FD725B8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59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2" name="Oval 5808">
                <a:extLst>
                  <a:ext uri="{FF2B5EF4-FFF2-40B4-BE49-F238E27FC236}">
                    <a16:creationId xmlns:a16="http://schemas.microsoft.com/office/drawing/2014/main" id="{84D58283-D5DA-4CD6-8577-23EC81B14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6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3" name="Oval 5809">
                <a:extLst>
                  <a:ext uri="{FF2B5EF4-FFF2-40B4-BE49-F238E27FC236}">
                    <a16:creationId xmlns:a16="http://schemas.microsoft.com/office/drawing/2014/main" id="{FD24D6CF-3120-4DA9-9EE5-D9A929613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4" name="Freeform 5810">
                <a:extLst>
                  <a:ext uri="{FF2B5EF4-FFF2-40B4-BE49-F238E27FC236}">
                    <a16:creationId xmlns:a16="http://schemas.microsoft.com/office/drawing/2014/main" id="{76DEE134-47DE-4D3D-A858-530063D69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60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5" name="Oval 5811">
                <a:extLst>
                  <a:ext uri="{FF2B5EF4-FFF2-40B4-BE49-F238E27FC236}">
                    <a16:creationId xmlns:a16="http://schemas.microsoft.com/office/drawing/2014/main" id="{83BD55B5-040E-433C-BAB6-F14B114C2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54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6" name="Oval 5812">
                <a:extLst>
                  <a:ext uri="{FF2B5EF4-FFF2-40B4-BE49-F238E27FC236}">
                    <a16:creationId xmlns:a16="http://schemas.microsoft.com/office/drawing/2014/main" id="{D3D3C75C-DAAC-40B5-A0D7-A5BE649EC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5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7" name="Oval 5813">
                <a:extLst>
                  <a:ext uri="{FF2B5EF4-FFF2-40B4-BE49-F238E27FC236}">
                    <a16:creationId xmlns:a16="http://schemas.microsoft.com/office/drawing/2014/main" id="{1FEC8856-7E3C-4F86-B1F4-1B93A1739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8" name="Freeform 5814">
                <a:extLst>
                  <a:ext uri="{FF2B5EF4-FFF2-40B4-BE49-F238E27FC236}">
                    <a16:creationId xmlns:a16="http://schemas.microsoft.com/office/drawing/2014/main" id="{97739380-B1B4-4D1E-9E9F-0F477654C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55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9" name="Oval 5815">
                <a:extLst>
                  <a:ext uri="{FF2B5EF4-FFF2-40B4-BE49-F238E27FC236}">
                    <a16:creationId xmlns:a16="http://schemas.microsoft.com/office/drawing/2014/main" id="{57FA4336-17D0-4AC0-B774-1972E82FC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51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0" name="Oval 5816">
                <a:extLst>
                  <a:ext uri="{FF2B5EF4-FFF2-40B4-BE49-F238E27FC236}">
                    <a16:creationId xmlns:a16="http://schemas.microsoft.com/office/drawing/2014/main" id="{37DF5A34-4BF9-4D36-9CC5-2F572A9D2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1" name="Oval 5817">
                <a:extLst>
                  <a:ext uri="{FF2B5EF4-FFF2-40B4-BE49-F238E27FC236}">
                    <a16:creationId xmlns:a16="http://schemas.microsoft.com/office/drawing/2014/main" id="{1FD12C66-36F5-4ECF-BF1F-F3248CE73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5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2" name="Freeform 5818">
                <a:extLst>
                  <a:ext uri="{FF2B5EF4-FFF2-40B4-BE49-F238E27FC236}">
                    <a16:creationId xmlns:a16="http://schemas.microsoft.com/office/drawing/2014/main" id="{6B770284-203C-4FB1-912C-A53F5C709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5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3" name="Oval 5819">
                <a:extLst>
                  <a:ext uri="{FF2B5EF4-FFF2-40B4-BE49-F238E27FC236}">
                    <a16:creationId xmlns:a16="http://schemas.microsoft.com/office/drawing/2014/main" id="{BAF4F08D-BB1F-4CD3-B973-48CF407C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475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4" name="Oval 5820">
                <a:extLst>
                  <a:ext uri="{FF2B5EF4-FFF2-40B4-BE49-F238E27FC236}">
                    <a16:creationId xmlns:a16="http://schemas.microsoft.com/office/drawing/2014/main" id="{2424BED8-99DF-43C9-B1C6-B74A1E3C2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4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5" name="Oval 5821">
                <a:extLst>
                  <a:ext uri="{FF2B5EF4-FFF2-40B4-BE49-F238E27FC236}">
                    <a16:creationId xmlns:a16="http://schemas.microsoft.com/office/drawing/2014/main" id="{3D0BC9A0-9F87-40F3-BAD0-B8F5A3A31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4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6" name="Freeform 5822">
                <a:extLst>
                  <a:ext uri="{FF2B5EF4-FFF2-40B4-BE49-F238E27FC236}">
                    <a16:creationId xmlns:a16="http://schemas.microsoft.com/office/drawing/2014/main" id="{34B905E9-8078-4337-9131-487BF485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48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7" name="Oval 5823">
                <a:extLst>
                  <a:ext uri="{FF2B5EF4-FFF2-40B4-BE49-F238E27FC236}">
                    <a16:creationId xmlns:a16="http://schemas.microsoft.com/office/drawing/2014/main" id="{730DE7ED-275C-4115-B1B1-7E9C55DD2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44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8" name="Oval 5824">
                <a:extLst>
                  <a:ext uri="{FF2B5EF4-FFF2-40B4-BE49-F238E27FC236}">
                    <a16:creationId xmlns:a16="http://schemas.microsoft.com/office/drawing/2014/main" id="{DE873ADC-6961-4D54-A415-F1DE314BD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4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9" name="Oval 5825">
                <a:extLst>
                  <a:ext uri="{FF2B5EF4-FFF2-40B4-BE49-F238E27FC236}">
                    <a16:creationId xmlns:a16="http://schemas.microsoft.com/office/drawing/2014/main" id="{50D1D676-D4F9-4E82-9E99-70F757499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0" name="Freeform 5826">
                <a:extLst>
                  <a:ext uri="{FF2B5EF4-FFF2-40B4-BE49-F238E27FC236}">
                    <a16:creationId xmlns:a16="http://schemas.microsoft.com/office/drawing/2014/main" id="{B14C5B94-EB3D-4E27-BDF2-62B264694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4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Oval 5827">
                <a:extLst>
                  <a:ext uri="{FF2B5EF4-FFF2-40B4-BE49-F238E27FC236}">
                    <a16:creationId xmlns:a16="http://schemas.microsoft.com/office/drawing/2014/main" id="{C2DD329E-E7A9-4D69-A6FE-1FC946525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4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2" name="Oval 5828">
                <a:extLst>
                  <a:ext uri="{FF2B5EF4-FFF2-40B4-BE49-F238E27FC236}">
                    <a16:creationId xmlns:a16="http://schemas.microsoft.com/office/drawing/2014/main" id="{4084C5A2-5CDE-48B7-A529-501D1F42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43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3" name="Oval 5829">
                <a:extLst>
                  <a:ext uri="{FF2B5EF4-FFF2-40B4-BE49-F238E27FC236}">
                    <a16:creationId xmlns:a16="http://schemas.microsoft.com/office/drawing/2014/main" id="{CB9A29F1-CFEA-4E77-8ED1-15DEE701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4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4" name="Freeform 5830">
                <a:extLst>
                  <a:ext uri="{FF2B5EF4-FFF2-40B4-BE49-F238E27FC236}">
                    <a16:creationId xmlns:a16="http://schemas.microsoft.com/office/drawing/2014/main" id="{8EF21F64-8920-47C1-8531-C4A5DB2F1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43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5" name="Oval 5831">
                <a:extLst>
                  <a:ext uri="{FF2B5EF4-FFF2-40B4-BE49-F238E27FC236}">
                    <a16:creationId xmlns:a16="http://schemas.microsoft.com/office/drawing/2014/main" id="{8708BBA9-DA58-41E7-B035-A39976B1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40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6" name="Oval 5832">
                <a:extLst>
                  <a:ext uri="{FF2B5EF4-FFF2-40B4-BE49-F238E27FC236}">
                    <a16:creationId xmlns:a16="http://schemas.microsoft.com/office/drawing/2014/main" id="{4D4236ED-9018-4078-8298-5262A2C5A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4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7" name="Oval 5833">
                <a:extLst>
                  <a:ext uri="{FF2B5EF4-FFF2-40B4-BE49-F238E27FC236}">
                    <a16:creationId xmlns:a16="http://schemas.microsoft.com/office/drawing/2014/main" id="{A44A81F0-AB6A-4BD5-96E1-468D364EA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4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8" name="Freeform 5834">
                <a:extLst>
                  <a:ext uri="{FF2B5EF4-FFF2-40B4-BE49-F238E27FC236}">
                    <a16:creationId xmlns:a16="http://schemas.microsoft.com/office/drawing/2014/main" id="{6AF05E9D-1E57-4D1F-BECA-B44207C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1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9" name="Oval 5835">
                <a:extLst>
                  <a:ext uri="{FF2B5EF4-FFF2-40B4-BE49-F238E27FC236}">
                    <a16:creationId xmlns:a16="http://schemas.microsoft.com/office/drawing/2014/main" id="{454DB483-BF9A-4F05-AEB4-C9678E7D7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4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0" name="Oval 5836">
                <a:extLst>
                  <a:ext uri="{FF2B5EF4-FFF2-40B4-BE49-F238E27FC236}">
                    <a16:creationId xmlns:a16="http://schemas.microsoft.com/office/drawing/2014/main" id="{7466E316-C035-4047-B53C-C2A9D72A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24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1" name="Oval 5837">
                <a:extLst>
                  <a:ext uri="{FF2B5EF4-FFF2-40B4-BE49-F238E27FC236}">
                    <a16:creationId xmlns:a16="http://schemas.microsoft.com/office/drawing/2014/main" id="{B9573A88-3C24-4A5B-82BD-954D897A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2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2" name="Freeform 5838">
                <a:extLst>
                  <a:ext uri="{FF2B5EF4-FFF2-40B4-BE49-F238E27FC236}">
                    <a16:creationId xmlns:a16="http://schemas.microsoft.com/office/drawing/2014/main" id="{35343E65-7812-4EBC-A76B-9C0EA798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44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3" name="Oval 5839">
                <a:extLst>
                  <a:ext uri="{FF2B5EF4-FFF2-40B4-BE49-F238E27FC236}">
                    <a16:creationId xmlns:a16="http://schemas.microsoft.com/office/drawing/2014/main" id="{7B861C88-A184-43A3-8555-AB1A7518B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45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4" name="Oval 5840">
                <a:extLst>
                  <a:ext uri="{FF2B5EF4-FFF2-40B4-BE49-F238E27FC236}">
                    <a16:creationId xmlns:a16="http://schemas.microsoft.com/office/drawing/2014/main" id="{4AEC628F-D032-45A1-9A66-C7BA0F4A6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45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5" name="Oval 5841">
                <a:extLst>
                  <a:ext uri="{FF2B5EF4-FFF2-40B4-BE49-F238E27FC236}">
                    <a16:creationId xmlns:a16="http://schemas.microsoft.com/office/drawing/2014/main" id="{C858BE54-BFC3-417C-863E-A77FB6B38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4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6" name="Freeform 5842">
                <a:extLst>
                  <a:ext uri="{FF2B5EF4-FFF2-40B4-BE49-F238E27FC236}">
                    <a16:creationId xmlns:a16="http://schemas.microsoft.com/office/drawing/2014/main" id="{E309ED06-E87D-483A-9EED-6D2E6801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45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7" name="Oval 5843">
                <a:extLst>
                  <a:ext uri="{FF2B5EF4-FFF2-40B4-BE49-F238E27FC236}">
                    <a16:creationId xmlns:a16="http://schemas.microsoft.com/office/drawing/2014/main" id="{88BA1183-B315-4A5B-9E0D-2EA54BB43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4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8" name="Oval 5844">
                <a:extLst>
                  <a:ext uri="{FF2B5EF4-FFF2-40B4-BE49-F238E27FC236}">
                    <a16:creationId xmlns:a16="http://schemas.microsoft.com/office/drawing/2014/main" id="{780893B5-EE3A-4C20-A126-A4C293302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9" name="Oval 5845">
                <a:extLst>
                  <a:ext uri="{FF2B5EF4-FFF2-40B4-BE49-F238E27FC236}">
                    <a16:creationId xmlns:a16="http://schemas.microsoft.com/office/drawing/2014/main" id="{3991EBE2-0E02-4867-8EC5-DCAC7D892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4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0" name="Freeform 5846">
                <a:extLst>
                  <a:ext uri="{FF2B5EF4-FFF2-40B4-BE49-F238E27FC236}">
                    <a16:creationId xmlns:a16="http://schemas.microsoft.com/office/drawing/2014/main" id="{B7ACAE59-2607-4EE5-8C89-30335CC26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48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1" name="Oval 5847">
                <a:extLst>
                  <a:ext uri="{FF2B5EF4-FFF2-40B4-BE49-F238E27FC236}">
                    <a16:creationId xmlns:a16="http://schemas.microsoft.com/office/drawing/2014/main" id="{7B3A66BA-206A-4E94-8433-4D7C3045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51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2" name="Oval 5848">
                <a:extLst>
                  <a:ext uri="{FF2B5EF4-FFF2-40B4-BE49-F238E27FC236}">
                    <a16:creationId xmlns:a16="http://schemas.microsoft.com/office/drawing/2014/main" id="{03A4B39E-E65B-44DE-A058-A8BF075E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52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3" name="Oval 5849">
                <a:extLst>
                  <a:ext uri="{FF2B5EF4-FFF2-40B4-BE49-F238E27FC236}">
                    <a16:creationId xmlns:a16="http://schemas.microsoft.com/office/drawing/2014/main" id="{75C972E4-1FEA-45E2-98CE-C6211234C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5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4" name="Freeform 5850">
                <a:extLst>
                  <a:ext uri="{FF2B5EF4-FFF2-40B4-BE49-F238E27FC236}">
                    <a16:creationId xmlns:a16="http://schemas.microsoft.com/office/drawing/2014/main" id="{DEC75AD5-4C5E-4A8E-B6C0-136B73F3D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52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5" name="Oval 5851">
                <a:extLst>
                  <a:ext uri="{FF2B5EF4-FFF2-40B4-BE49-F238E27FC236}">
                    <a16:creationId xmlns:a16="http://schemas.microsoft.com/office/drawing/2014/main" id="{1D086AFC-B89A-46DC-A661-4EE9D2B01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255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6" name="Oval 5852">
                <a:extLst>
                  <a:ext uri="{FF2B5EF4-FFF2-40B4-BE49-F238E27FC236}">
                    <a16:creationId xmlns:a16="http://schemas.microsoft.com/office/drawing/2014/main" id="{6FE9DBB8-396A-4DD8-AAE8-FB9B78A91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56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7" name="Oval 5853">
                <a:extLst>
                  <a:ext uri="{FF2B5EF4-FFF2-40B4-BE49-F238E27FC236}">
                    <a16:creationId xmlns:a16="http://schemas.microsoft.com/office/drawing/2014/main" id="{39EB57F3-17E7-4C81-9165-C31CF9F83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5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8" name="Freeform 5854">
                <a:extLst>
                  <a:ext uri="{FF2B5EF4-FFF2-40B4-BE49-F238E27FC236}">
                    <a16:creationId xmlns:a16="http://schemas.microsoft.com/office/drawing/2014/main" id="{F71CD472-C337-4873-A1C4-9C5F49CA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56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9" name="Oval 5855">
                <a:extLst>
                  <a:ext uri="{FF2B5EF4-FFF2-40B4-BE49-F238E27FC236}">
                    <a16:creationId xmlns:a16="http://schemas.microsoft.com/office/drawing/2014/main" id="{E23C1A95-D6EE-4105-A146-25868F5D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59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0" name="Oval 5856">
                <a:extLst>
                  <a:ext uri="{FF2B5EF4-FFF2-40B4-BE49-F238E27FC236}">
                    <a16:creationId xmlns:a16="http://schemas.microsoft.com/office/drawing/2014/main" id="{38E2D242-AB40-4890-8A70-661F2775E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60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1" name="Oval 5857">
                <a:extLst>
                  <a:ext uri="{FF2B5EF4-FFF2-40B4-BE49-F238E27FC236}">
                    <a16:creationId xmlns:a16="http://schemas.microsoft.com/office/drawing/2014/main" id="{300F96ED-7C0B-4E10-A355-E5F57F6E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60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2" name="Freeform 5858">
                <a:extLst>
                  <a:ext uri="{FF2B5EF4-FFF2-40B4-BE49-F238E27FC236}">
                    <a16:creationId xmlns:a16="http://schemas.microsoft.com/office/drawing/2014/main" id="{9D751128-CDA3-4763-85A9-7F2B079DC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0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3" name="Oval 5859">
                <a:extLst>
                  <a:ext uri="{FF2B5EF4-FFF2-40B4-BE49-F238E27FC236}">
                    <a16:creationId xmlns:a16="http://schemas.microsoft.com/office/drawing/2014/main" id="{689D1BBF-1A4A-4C27-B1F4-96D91FCD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64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4" name="Oval 5860">
                <a:extLst>
                  <a:ext uri="{FF2B5EF4-FFF2-40B4-BE49-F238E27FC236}">
                    <a16:creationId xmlns:a16="http://schemas.microsoft.com/office/drawing/2014/main" id="{018F82C1-4A18-4331-98F7-AAFA639B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6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5" name="Oval 5861">
                <a:extLst>
                  <a:ext uri="{FF2B5EF4-FFF2-40B4-BE49-F238E27FC236}">
                    <a16:creationId xmlns:a16="http://schemas.microsoft.com/office/drawing/2014/main" id="{961A016A-8718-4C55-A8A5-EE3554A27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6" name="Freeform 5862">
                <a:extLst>
                  <a:ext uri="{FF2B5EF4-FFF2-40B4-BE49-F238E27FC236}">
                    <a16:creationId xmlns:a16="http://schemas.microsoft.com/office/drawing/2014/main" id="{A4FC2D0F-099A-4219-B8CF-4C9218B4B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6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7" name="Oval 5863">
                <a:extLst>
                  <a:ext uri="{FF2B5EF4-FFF2-40B4-BE49-F238E27FC236}">
                    <a16:creationId xmlns:a16="http://schemas.microsoft.com/office/drawing/2014/main" id="{73D264B7-01D4-4390-AECF-2CBDE629A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69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8" name="Oval 5864">
                <a:extLst>
                  <a:ext uri="{FF2B5EF4-FFF2-40B4-BE49-F238E27FC236}">
                    <a16:creationId xmlns:a16="http://schemas.microsoft.com/office/drawing/2014/main" id="{92A37BA1-2868-48B0-AE2E-3FF75595F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69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9" name="Oval 5865">
                <a:extLst>
                  <a:ext uri="{FF2B5EF4-FFF2-40B4-BE49-F238E27FC236}">
                    <a16:creationId xmlns:a16="http://schemas.microsoft.com/office/drawing/2014/main" id="{898C5AAF-B9B3-41A9-AE56-0D29409C8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7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0" name="Freeform 5866">
                <a:extLst>
                  <a:ext uri="{FF2B5EF4-FFF2-40B4-BE49-F238E27FC236}">
                    <a16:creationId xmlns:a16="http://schemas.microsoft.com/office/drawing/2014/main" id="{33F5AC51-412C-4796-8A94-780BD7866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70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1" name="Oval 5867">
                <a:extLst>
                  <a:ext uri="{FF2B5EF4-FFF2-40B4-BE49-F238E27FC236}">
                    <a16:creationId xmlns:a16="http://schemas.microsoft.com/office/drawing/2014/main" id="{A6B51D31-5DBC-4D05-95FB-167E85438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73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2" name="Oval 5868">
                <a:extLst>
                  <a:ext uri="{FF2B5EF4-FFF2-40B4-BE49-F238E27FC236}">
                    <a16:creationId xmlns:a16="http://schemas.microsoft.com/office/drawing/2014/main" id="{EB9709F2-C73B-486E-A182-61A61270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7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3" name="Oval 5869">
                <a:extLst>
                  <a:ext uri="{FF2B5EF4-FFF2-40B4-BE49-F238E27FC236}">
                    <a16:creationId xmlns:a16="http://schemas.microsoft.com/office/drawing/2014/main" id="{139E51B9-AF14-4FCF-81BF-ECFCC0E83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4" name="Freeform 5870">
                <a:extLst>
                  <a:ext uri="{FF2B5EF4-FFF2-40B4-BE49-F238E27FC236}">
                    <a16:creationId xmlns:a16="http://schemas.microsoft.com/office/drawing/2014/main" id="{8D4756D2-3C93-4F77-B867-7EFFCDEA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44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5" name="Oval 5871">
                <a:extLst>
                  <a:ext uri="{FF2B5EF4-FFF2-40B4-BE49-F238E27FC236}">
                    <a16:creationId xmlns:a16="http://schemas.microsoft.com/office/drawing/2014/main" id="{B76BFE73-AD9C-4263-AF37-28EE9F293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77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6" name="Oval 5872">
                <a:extLst>
                  <a:ext uri="{FF2B5EF4-FFF2-40B4-BE49-F238E27FC236}">
                    <a16:creationId xmlns:a16="http://schemas.microsoft.com/office/drawing/2014/main" id="{F3D24AF3-ACE2-4E64-A5F3-5010A98FD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78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7" name="Oval 5873">
                <a:extLst>
                  <a:ext uri="{FF2B5EF4-FFF2-40B4-BE49-F238E27FC236}">
                    <a16:creationId xmlns:a16="http://schemas.microsoft.com/office/drawing/2014/main" id="{807B4E81-0298-4FAC-B732-ED55FE1B7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78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8" name="Freeform 5874">
                <a:extLst>
                  <a:ext uri="{FF2B5EF4-FFF2-40B4-BE49-F238E27FC236}">
                    <a16:creationId xmlns:a16="http://schemas.microsoft.com/office/drawing/2014/main" id="{353164CE-C6E4-4DB6-9686-B3832126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78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9" name="Oval 5875">
                <a:extLst>
                  <a:ext uri="{FF2B5EF4-FFF2-40B4-BE49-F238E27FC236}">
                    <a16:creationId xmlns:a16="http://schemas.microsoft.com/office/drawing/2014/main" id="{339A2191-DB82-4218-97F5-5884A0DF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8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0" name="Oval 5876">
                <a:extLst>
                  <a:ext uri="{FF2B5EF4-FFF2-40B4-BE49-F238E27FC236}">
                    <a16:creationId xmlns:a16="http://schemas.microsoft.com/office/drawing/2014/main" id="{2C3289E3-D902-4C3C-AFA7-41D37C080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821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1" name="Oval 5877">
                <a:extLst>
                  <a:ext uri="{FF2B5EF4-FFF2-40B4-BE49-F238E27FC236}">
                    <a16:creationId xmlns:a16="http://schemas.microsoft.com/office/drawing/2014/main" id="{3A250790-4994-4B7B-99CB-3DB62F8E7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82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2" name="Freeform 5878">
                <a:extLst>
                  <a:ext uri="{FF2B5EF4-FFF2-40B4-BE49-F238E27FC236}">
                    <a16:creationId xmlns:a16="http://schemas.microsoft.com/office/drawing/2014/main" id="{15BD573D-D1C1-4529-8022-C6EC9CBB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24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3" name="Oval 5879">
                <a:extLst>
                  <a:ext uri="{FF2B5EF4-FFF2-40B4-BE49-F238E27FC236}">
                    <a16:creationId xmlns:a16="http://schemas.microsoft.com/office/drawing/2014/main" id="{A0905C45-1004-4036-B8F6-DA9E85F0C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84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4" name="Oval 5880">
                <a:extLst>
                  <a:ext uri="{FF2B5EF4-FFF2-40B4-BE49-F238E27FC236}">
                    <a16:creationId xmlns:a16="http://schemas.microsoft.com/office/drawing/2014/main" id="{3D9DF4CF-6761-485D-AA4C-AF6CC767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5" name="Oval 5881">
                <a:extLst>
                  <a:ext uri="{FF2B5EF4-FFF2-40B4-BE49-F238E27FC236}">
                    <a16:creationId xmlns:a16="http://schemas.microsoft.com/office/drawing/2014/main" id="{08A1FBF4-70F3-4999-98D9-BDB8DB26C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8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6" name="Freeform 5882">
                <a:extLst>
                  <a:ext uri="{FF2B5EF4-FFF2-40B4-BE49-F238E27FC236}">
                    <a16:creationId xmlns:a16="http://schemas.microsoft.com/office/drawing/2014/main" id="{722F31DB-0FE1-4754-AF01-148769EE7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8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7" name="Oval 5883">
                <a:extLst>
                  <a:ext uri="{FF2B5EF4-FFF2-40B4-BE49-F238E27FC236}">
                    <a16:creationId xmlns:a16="http://schemas.microsoft.com/office/drawing/2014/main" id="{B542C5FD-D82E-476D-9335-DB6DA12D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86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8" name="Oval 5884">
                <a:extLst>
                  <a:ext uri="{FF2B5EF4-FFF2-40B4-BE49-F238E27FC236}">
                    <a16:creationId xmlns:a16="http://schemas.microsoft.com/office/drawing/2014/main" id="{EA8323FC-1F84-424D-80B3-C8F1044A7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8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9" name="Oval 5885">
                <a:extLst>
                  <a:ext uri="{FF2B5EF4-FFF2-40B4-BE49-F238E27FC236}">
                    <a16:creationId xmlns:a16="http://schemas.microsoft.com/office/drawing/2014/main" id="{E63C7D31-7C5E-4DC0-8860-4E992F7B0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8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0" name="Freeform 5886">
                <a:extLst>
                  <a:ext uri="{FF2B5EF4-FFF2-40B4-BE49-F238E27FC236}">
                    <a16:creationId xmlns:a16="http://schemas.microsoft.com/office/drawing/2014/main" id="{0807E2C6-2237-4932-BE3C-2634959B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875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1" name="Oval 5887">
                <a:extLst>
                  <a:ext uri="{FF2B5EF4-FFF2-40B4-BE49-F238E27FC236}">
                    <a16:creationId xmlns:a16="http://schemas.microsoft.com/office/drawing/2014/main" id="{7FC5BBE7-31D4-4E30-BC81-BF91343AA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288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2" name="Oval 5888">
                <a:extLst>
                  <a:ext uri="{FF2B5EF4-FFF2-40B4-BE49-F238E27FC236}">
                    <a16:creationId xmlns:a16="http://schemas.microsoft.com/office/drawing/2014/main" id="{42BACC3E-3D5A-48B5-A4D4-31C6A501D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888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3" name="Oval 5889">
                <a:extLst>
                  <a:ext uri="{FF2B5EF4-FFF2-40B4-BE49-F238E27FC236}">
                    <a16:creationId xmlns:a16="http://schemas.microsoft.com/office/drawing/2014/main" id="{EB645A33-7128-46E3-940C-F5E803AA1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289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4" name="Freeform 5890">
                <a:extLst>
                  <a:ext uri="{FF2B5EF4-FFF2-40B4-BE49-F238E27FC236}">
                    <a16:creationId xmlns:a16="http://schemas.microsoft.com/office/drawing/2014/main" id="{D1F85B47-0E17-427D-8E19-D74BC090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9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5" name="Oval 5891">
                <a:extLst>
                  <a:ext uri="{FF2B5EF4-FFF2-40B4-BE49-F238E27FC236}">
                    <a16:creationId xmlns:a16="http://schemas.microsoft.com/office/drawing/2014/main" id="{FA0EC862-FBB1-4CB1-9401-9BCC1E501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8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6" name="Oval 5892">
                <a:extLst>
                  <a:ext uri="{FF2B5EF4-FFF2-40B4-BE49-F238E27FC236}">
                    <a16:creationId xmlns:a16="http://schemas.microsoft.com/office/drawing/2014/main" id="{E565E0F5-B34D-4CE0-A1B7-942043EF2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89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7" name="Oval 5893">
                <a:extLst>
                  <a:ext uri="{FF2B5EF4-FFF2-40B4-BE49-F238E27FC236}">
                    <a16:creationId xmlns:a16="http://schemas.microsoft.com/office/drawing/2014/main" id="{F51F19B7-6F74-4544-85A5-805F2DFD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9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8" name="Freeform 5894">
                <a:extLst>
                  <a:ext uri="{FF2B5EF4-FFF2-40B4-BE49-F238E27FC236}">
                    <a16:creationId xmlns:a16="http://schemas.microsoft.com/office/drawing/2014/main" id="{911D25EB-4D06-4E18-9ECB-824C1AA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89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9" name="Oval 5895">
                <a:extLst>
                  <a:ext uri="{FF2B5EF4-FFF2-40B4-BE49-F238E27FC236}">
                    <a16:creationId xmlns:a16="http://schemas.microsoft.com/office/drawing/2014/main" id="{FC7D7073-28B8-4959-B751-809E2978A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88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0" name="Oval 5896">
                <a:extLst>
                  <a:ext uri="{FF2B5EF4-FFF2-40B4-BE49-F238E27FC236}">
                    <a16:creationId xmlns:a16="http://schemas.microsoft.com/office/drawing/2014/main" id="{D012EBB8-5A51-4405-A63B-B2B84825D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2893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1" name="Oval 5897">
                <a:extLst>
                  <a:ext uri="{FF2B5EF4-FFF2-40B4-BE49-F238E27FC236}">
                    <a16:creationId xmlns:a16="http://schemas.microsoft.com/office/drawing/2014/main" id="{D9692280-CCF9-4E8B-AD57-57F3FFACF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8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2" name="Freeform 5898">
                <a:extLst>
                  <a:ext uri="{FF2B5EF4-FFF2-40B4-BE49-F238E27FC236}">
                    <a16:creationId xmlns:a16="http://schemas.microsoft.com/office/drawing/2014/main" id="{70B48ED4-49FB-41E5-A088-4E3B6C9FF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96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3" name="Oval 5899">
                <a:extLst>
                  <a:ext uri="{FF2B5EF4-FFF2-40B4-BE49-F238E27FC236}">
                    <a16:creationId xmlns:a16="http://schemas.microsoft.com/office/drawing/2014/main" id="{32D4F793-DA64-4D86-BA46-8AE6A6FBC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8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4" name="Oval 5900">
                <a:extLst>
                  <a:ext uri="{FF2B5EF4-FFF2-40B4-BE49-F238E27FC236}">
                    <a16:creationId xmlns:a16="http://schemas.microsoft.com/office/drawing/2014/main" id="{23CACF2D-9597-4619-98E8-96B5F0D88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88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5" name="Oval 5901">
                <a:extLst>
                  <a:ext uri="{FF2B5EF4-FFF2-40B4-BE49-F238E27FC236}">
                    <a16:creationId xmlns:a16="http://schemas.microsoft.com/office/drawing/2014/main" id="{8D12B0C5-9DC6-437F-AA91-1E80F3F97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6" name="Freeform 5902">
                <a:extLst>
                  <a:ext uri="{FF2B5EF4-FFF2-40B4-BE49-F238E27FC236}">
                    <a16:creationId xmlns:a16="http://schemas.microsoft.com/office/drawing/2014/main" id="{AA2D6E9A-13DD-4F67-8674-9A344D5DD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88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" name="Oval 5903">
                <a:extLst>
                  <a:ext uri="{FF2B5EF4-FFF2-40B4-BE49-F238E27FC236}">
                    <a16:creationId xmlns:a16="http://schemas.microsoft.com/office/drawing/2014/main" id="{CA5B09A8-DE1E-43D5-8C7D-1BC43EF21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85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8" name="Oval 5904">
                <a:extLst>
                  <a:ext uri="{FF2B5EF4-FFF2-40B4-BE49-F238E27FC236}">
                    <a16:creationId xmlns:a16="http://schemas.microsoft.com/office/drawing/2014/main" id="{C3AC46A5-06D1-4B06-B5AA-88961E85E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867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9" name="Oval 5905">
                <a:extLst>
                  <a:ext uri="{FF2B5EF4-FFF2-40B4-BE49-F238E27FC236}">
                    <a16:creationId xmlns:a16="http://schemas.microsoft.com/office/drawing/2014/main" id="{BEF629CD-7CDD-4F16-A2FB-6FF853515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869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0" name="Freeform 5906">
                <a:extLst>
                  <a:ext uri="{FF2B5EF4-FFF2-40B4-BE49-F238E27FC236}">
                    <a16:creationId xmlns:a16="http://schemas.microsoft.com/office/drawing/2014/main" id="{CB5CB04F-7E4C-4A69-8794-B156F311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867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1" name="Oval 5907">
                <a:extLst>
                  <a:ext uri="{FF2B5EF4-FFF2-40B4-BE49-F238E27FC236}">
                    <a16:creationId xmlns:a16="http://schemas.microsoft.com/office/drawing/2014/main" id="{2C0087FE-31D6-4430-9218-E86D40B9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8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2" name="Oval 5908">
                <a:extLst>
                  <a:ext uri="{FF2B5EF4-FFF2-40B4-BE49-F238E27FC236}">
                    <a16:creationId xmlns:a16="http://schemas.microsoft.com/office/drawing/2014/main" id="{662F1AA9-E5EB-4E8D-B8A1-0FD79A64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84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3" name="Oval 5909">
                <a:extLst>
                  <a:ext uri="{FF2B5EF4-FFF2-40B4-BE49-F238E27FC236}">
                    <a16:creationId xmlns:a16="http://schemas.microsoft.com/office/drawing/2014/main" id="{C127B433-9A07-456E-9E83-C69B0A215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84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4" name="Freeform 5910">
                <a:extLst>
                  <a:ext uri="{FF2B5EF4-FFF2-40B4-BE49-F238E27FC236}">
                    <a16:creationId xmlns:a16="http://schemas.microsoft.com/office/drawing/2014/main" id="{790C6053-DB2A-477E-B786-B6FDF895B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840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5" name="Oval 5911">
                <a:extLst>
                  <a:ext uri="{FF2B5EF4-FFF2-40B4-BE49-F238E27FC236}">
                    <a16:creationId xmlns:a16="http://schemas.microsoft.com/office/drawing/2014/main" id="{4ED14220-E5C5-4705-B45C-732153C27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79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6" name="Oval 5912">
                <a:extLst>
                  <a:ext uri="{FF2B5EF4-FFF2-40B4-BE49-F238E27FC236}">
                    <a16:creationId xmlns:a16="http://schemas.microsoft.com/office/drawing/2014/main" id="{44E06154-9109-48BF-9651-13823779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80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7" name="Oval 5913">
                <a:extLst>
                  <a:ext uri="{FF2B5EF4-FFF2-40B4-BE49-F238E27FC236}">
                    <a16:creationId xmlns:a16="http://schemas.microsoft.com/office/drawing/2014/main" id="{F3F8CCD9-9A00-4216-8509-4BD696CF0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8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8" name="Freeform 5914">
                <a:extLst>
                  <a:ext uri="{FF2B5EF4-FFF2-40B4-BE49-F238E27FC236}">
                    <a16:creationId xmlns:a16="http://schemas.microsoft.com/office/drawing/2014/main" id="{CD9E98E4-D963-4BE5-BA32-3B50D0A60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80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9" name="Oval 5915">
                <a:extLst>
                  <a:ext uri="{FF2B5EF4-FFF2-40B4-BE49-F238E27FC236}">
                    <a16:creationId xmlns:a16="http://schemas.microsoft.com/office/drawing/2014/main" id="{AE97EAE0-E3B8-4E13-8DD0-98ED3E930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75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0" name="Oval 5916">
                <a:extLst>
                  <a:ext uri="{FF2B5EF4-FFF2-40B4-BE49-F238E27FC236}">
                    <a16:creationId xmlns:a16="http://schemas.microsoft.com/office/drawing/2014/main" id="{003C2F6F-AE8A-435C-8574-BA1F70C8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76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1" name="Oval 5917">
                <a:extLst>
                  <a:ext uri="{FF2B5EF4-FFF2-40B4-BE49-F238E27FC236}">
                    <a16:creationId xmlns:a16="http://schemas.microsoft.com/office/drawing/2014/main" id="{77247D29-0BD9-475A-98E0-0ABCB311A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76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2" name="Freeform 5918">
                <a:extLst>
                  <a:ext uri="{FF2B5EF4-FFF2-40B4-BE49-F238E27FC236}">
                    <a16:creationId xmlns:a16="http://schemas.microsoft.com/office/drawing/2014/main" id="{A6F83553-04AF-49B6-9C4B-A6DAF459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765"/>
                <a:ext cx="32" cy="32"/>
              </a:xfrm>
              <a:custGeom>
                <a:avLst/>
                <a:gdLst>
                  <a:gd name="T0" fmla="*/ 0 w 13"/>
                  <a:gd name="T1" fmla="*/ 171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3" name="Oval 5919">
                <a:extLst>
                  <a:ext uri="{FF2B5EF4-FFF2-40B4-BE49-F238E27FC236}">
                    <a16:creationId xmlns:a16="http://schemas.microsoft.com/office/drawing/2014/main" id="{7E4169A2-A66B-4CBF-A29F-DC430AC0E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4" name="Oval 5920">
                <a:extLst>
                  <a:ext uri="{FF2B5EF4-FFF2-40B4-BE49-F238E27FC236}">
                    <a16:creationId xmlns:a16="http://schemas.microsoft.com/office/drawing/2014/main" id="{9595D21E-5D57-4AAD-BCD4-8245459E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72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5" name="Oval 5921">
                <a:extLst>
                  <a:ext uri="{FF2B5EF4-FFF2-40B4-BE49-F238E27FC236}">
                    <a16:creationId xmlns:a16="http://schemas.microsoft.com/office/drawing/2014/main" id="{E717588B-3684-4A9B-BB82-A5D9568F7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7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6" name="Freeform 5922">
                <a:extLst>
                  <a:ext uri="{FF2B5EF4-FFF2-40B4-BE49-F238E27FC236}">
                    <a16:creationId xmlns:a16="http://schemas.microsoft.com/office/drawing/2014/main" id="{F11DD636-BCD9-40E0-8F91-6EE5E4A9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72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7" name="Oval 5923">
                <a:extLst>
                  <a:ext uri="{FF2B5EF4-FFF2-40B4-BE49-F238E27FC236}">
                    <a16:creationId xmlns:a16="http://schemas.microsoft.com/office/drawing/2014/main" id="{765220B7-9A15-40D1-915D-2538D46BD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66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8" name="Oval 5924">
                <a:extLst>
                  <a:ext uri="{FF2B5EF4-FFF2-40B4-BE49-F238E27FC236}">
                    <a16:creationId xmlns:a16="http://schemas.microsoft.com/office/drawing/2014/main" id="{E6EC39AA-0585-405B-927A-C7EC1299B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67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9" name="Oval 5925">
                <a:extLst>
                  <a:ext uri="{FF2B5EF4-FFF2-40B4-BE49-F238E27FC236}">
                    <a16:creationId xmlns:a16="http://schemas.microsoft.com/office/drawing/2014/main" id="{363A6E67-F118-47BA-8A83-7FA4F6063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6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0" name="Freeform 5926">
                <a:extLst>
                  <a:ext uri="{FF2B5EF4-FFF2-40B4-BE49-F238E27FC236}">
                    <a16:creationId xmlns:a16="http://schemas.microsoft.com/office/drawing/2014/main" id="{E0E033FF-C416-4DE7-9777-75A608DFF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67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1" name="Oval 5927">
                <a:extLst>
                  <a:ext uri="{FF2B5EF4-FFF2-40B4-BE49-F238E27FC236}">
                    <a16:creationId xmlns:a16="http://schemas.microsoft.com/office/drawing/2014/main" id="{AC4E21E3-EC86-4D77-AD1A-5210D2843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61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2" name="Oval 5928">
                <a:extLst>
                  <a:ext uri="{FF2B5EF4-FFF2-40B4-BE49-F238E27FC236}">
                    <a16:creationId xmlns:a16="http://schemas.microsoft.com/office/drawing/2014/main" id="{F2BA9729-1DE3-4894-B049-6EFDD6E77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6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3" name="Oval 5929">
                <a:extLst>
                  <a:ext uri="{FF2B5EF4-FFF2-40B4-BE49-F238E27FC236}">
                    <a16:creationId xmlns:a16="http://schemas.microsoft.com/office/drawing/2014/main" id="{0B14603A-44CC-4813-8E6A-6C19896D5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6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4" name="Freeform 5930">
                <a:extLst>
                  <a:ext uri="{FF2B5EF4-FFF2-40B4-BE49-F238E27FC236}">
                    <a16:creationId xmlns:a16="http://schemas.microsoft.com/office/drawing/2014/main" id="{AD0E94B3-676D-40D1-91DD-1B250C9B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62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5" name="Oval 5931">
                <a:extLst>
                  <a:ext uri="{FF2B5EF4-FFF2-40B4-BE49-F238E27FC236}">
                    <a16:creationId xmlns:a16="http://schemas.microsoft.com/office/drawing/2014/main" id="{078DB43D-941D-4894-B892-59CC9540D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568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6" name="Oval 5932">
                <a:extLst>
                  <a:ext uri="{FF2B5EF4-FFF2-40B4-BE49-F238E27FC236}">
                    <a16:creationId xmlns:a16="http://schemas.microsoft.com/office/drawing/2014/main" id="{FA341810-87C4-4D0E-86D5-A4E5F2494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7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7" name="Oval 5933">
                <a:extLst>
                  <a:ext uri="{FF2B5EF4-FFF2-40B4-BE49-F238E27FC236}">
                    <a16:creationId xmlns:a16="http://schemas.microsoft.com/office/drawing/2014/main" id="{4AA3686B-69AA-4122-A149-E1A33740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5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8" name="Freeform 5934">
                <a:extLst>
                  <a:ext uri="{FF2B5EF4-FFF2-40B4-BE49-F238E27FC236}">
                    <a16:creationId xmlns:a16="http://schemas.microsoft.com/office/drawing/2014/main" id="{BCFF11FE-61D7-417A-BB26-CCFDB9741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579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9" name="Oval 5935">
                <a:extLst>
                  <a:ext uri="{FF2B5EF4-FFF2-40B4-BE49-F238E27FC236}">
                    <a16:creationId xmlns:a16="http://schemas.microsoft.com/office/drawing/2014/main" id="{1E27BE5E-8BA3-4722-9C80-6F007FE8D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252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0" name="Oval 5936">
                <a:extLst>
                  <a:ext uri="{FF2B5EF4-FFF2-40B4-BE49-F238E27FC236}">
                    <a16:creationId xmlns:a16="http://schemas.microsoft.com/office/drawing/2014/main" id="{B003CAD8-8B62-4EE9-89BE-61665046F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5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1" name="Oval 5937">
                <a:extLst>
                  <a:ext uri="{FF2B5EF4-FFF2-40B4-BE49-F238E27FC236}">
                    <a16:creationId xmlns:a16="http://schemas.microsoft.com/office/drawing/2014/main" id="{475ECB8D-7B55-4509-B957-0E72BAC7A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5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2" name="Freeform 5938">
                <a:extLst>
                  <a:ext uri="{FF2B5EF4-FFF2-40B4-BE49-F238E27FC236}">
                    <a16:creationId xmlns:a16="http://schemas.microsoft.com/office/drawing/2014/main" id="{61239669-8BBE-46C0-9DA2-05428114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533"/>
                <a:ext cx="35" cy="32"/>
              </a:xfrm>
              <a:custGeom>
                <a:avLst/>
                <a:gdLst>
                  <a:gd name="T0" fmla="*/ 0 w 14"/>
                  <a:gd name="T1" fmla="*/ 171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3" name="Oval 5939">
                <a:extLst>
                  <a:ext uri="{FF2B5EF4-FFF2-40B4-BE49-F238E27FC236}">
                    <a16:creationId xmlns:a16="http://schemas.microsoft.com/office/drawing/2014/main" id="{8EBBEAAB-B237-443C-8BDE-A3768A009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4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4" name="Oval 5940">
                <a:extLst>
                  <a:ext uri="{FF2B5EF4-FFF2-40B4-BE49-F238E27FC236}">
                    <a16:creationId xmlns:a16="http://schemas.microsoft.com/office/drawing/2014/main" id="{04E0A164-258C-4EEF-AC12-7AD28214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49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5" name="Oval 5941">
                <a:extLst>
                  <a:ext uri="{FF2B5EF4-FFF2-40B4-BE49-F238E27FC236}">
                    <a16:creationId xmlns:a16="http://schemas.microsoft.com/office/drawing/2014/main" id="{08513453-0E0C-4FAA-BB3C-B437D39D1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5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6" name="Freeform 5942">
                <a:extLst>
                  <a:ext uri="{FF2B5EF4-FFF2-40B4-BE49-F238E27FC236}">
                    <a16:creationId xmlns:a16="http://schemas.microsoft.com/office/drawing/2014/main" id="{F2B29575-B5C9-4AAA-BD48-434D9557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496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7" name="Oval 5943">
                <a:extLst>
                  <a:ext uri="{FF2B5EF4-FFF2-40B4-BE49-F238E27FC236}">
                    <a16:creationId xmlns:a16="http://schemas.microsoft.com/office/drawing/2014/main" id="{465C2C2D-35EE-46B2-B04B-1486CF914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45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8" name="Oval 5944">
                <a:extLst>
                  <a:ext uri="{FF2B5EF4-FFF2-40B4-BE49-F238E27FC236}">
                    <a16:creationId xmlns:a16="http://schemas.microsoft.com/office/drawing/2014/main" id="{6ADF0B97-0857-49EA-840D-DE199110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46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9" name="Oval 5945">
                <a:extLst>
                  <a:ext uri="{FF2B5EF4-FFF2-40B4-BE49-F238E27FC236}">
                    <a16:creationId xmlns:a16="http://schemas.microsoft.com/office/drawing/2014/main" id="{9D5C46F1-E1A9-4872-913C-4889AB23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0" name="Freeform 5946">
                <a:extLst>
                  <a:ext uri="{FF2B5EF4-FFF2-40B4-BE49-F238E27FC236}">
                    <a16:creationId xmlns:a16="http://schemas.microsoft.com/office/drawing/2014/main" id="{287EF028-673D-42CE-B7AE-D2019FB1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46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1" name="Oval 5947">
                <a:extLst>
                  <a:ext uri="{FF2B5EF4-FFF2-40B4-BE49-F238E27FC236}">
                    <a16:creationId xmlns:a16="http://schemas.microsoft.com/office/drawing/2014/main" id="{386D369A-1195-4E12-9D6E-76104E72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43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2" name="Oval 5948">
                <a:extLst>
                  <a:ext uri="{FF2B5EF4-FFF2-40B4-BE49-F238E27FC236}">
                    <a16:creationId xmlns:a16="http://schemas.microsoft.com/office/drawing/2014/main" id="{C7AB3F8C-C8C5-4AA5-BFBB-347260DC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2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3" name="Oval 5949">
                <a:extLst>
                  <a:ext uri="{FF2B5EF4-FFF2-40B4-BE49-F238E27FC236}">
                    <a16:creationId xmlns:a16="http://schemas.microsoft.com/office/drawing/2014/main" id="{335240A2-63A2-435A-9728-72263641D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44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4" name="Freeform 5950">
                <a:extLst>
                  <a:ext uri="{FF2B5EF4-FFF2-40B4-BE49-F238E27FC236}">
                    <a16:creationId xmlns:a16="http://schemas.microsoft.com/office/drawing/2014/main" id="{0A1F31E8-9128-4B89-8D9B-A9C1BAC70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44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5" name="Oval 5951">
                <a:extLst>
                  <a:ext uri="{FF2B5EF4-FFF2-40B4-BE49-F238E27FC236}">
                    <a16:creationId xmlns:a16="http://schemas.microsoft.com/office/drawing/2014/main" id="{33600ED0-8110-49FD-BDE1-3535A5DE6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4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6" name="Oval 5952">
                <a:extLst>
                  <a:ext uri="{FF2B5EF4-FFF2-40B4-BE49-F238E27FC236}">
                    <a16:creationId xmlns:a16="http://schemas.microsoft.com/office/drawing/2014/main" id="{77D67625-CF25-43DB-AD13-9B548807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4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7" name="Oval 5953">
                <a:extLst>
                  <a:ext uri="{FF2B5EF4-FFF2-40B4-BE49-F238E27FC236}">
                    <a16:creationId xmlns:a16="http://schemas.microsoft.com/office/drawing/2014/main" id="{18B59BC7-3DB2-4537-822F-79292683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3" name="Group 5954">
              <a:extLst>
                <a:ext uri="{FF2B5EF4-FFF2-40B4-BE49-F238E27FC236}">
                  <a16:creationId xmlns:a16="http://schemas.microsoft.com/office/drawing/2014/main" id="{0F13D9BF-412E-43BB-B891-4648FC4DC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5" y="2421"/>
              <a:ext cx="410" cy="475"/>
              <a:chOff x="2035" y="2421"/>
              <a:chExt cx="410" cy="475"/>
            </a:xfrm>
          </p:grpSpPr>
          <p:sp>
            <p:nvSpPr>
              <p:cNvPr id="48198" name="Freeform 5955">
                <a:extLst>
                  <a:ext uri="{FF2B5EF4-FFF2-40B4-BE49-F238E27FC236}">
                    <a16:creationId xmlns:a16="http://schemas.microsoft.com/office/drawing/2014/main" id="{F263A8F5-6783-49D1-937E-8CA213E86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43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9" name="Oval 5956">
                <a:extLst>
                  <a:ext uri="{FF2B5EF4-FFF2-40B4-BE49-F238E27FC236}">
                    <a16:creationId xmlns:a16="http://schemas.microsoft.com/office/drawing/2014/main" id="{C45ED4AE-FC8D-4601-9CB1-C520487AF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21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0" name="Oval 5957">
                <a:extLst>
                  <a:ext uri="{FF2B5EF4-FFF2-40B4-BE49-F238E27FC236}">
                    <a16:creationId xmlns:a16="http://schemas.microsoft.com/office/drawing/2014/main" id="{9DFC50C7-8FF4-43AE-8C1D-B5B0377D7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4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1" name="Oval 5958">
                <a:extLst>
                  <a:ext uri="{FF2B5EF4-FFF2-40B4-BE49-F238E27FC236}">
                    <a16:creationId xmlns:a16="http://schemas.microsoft.com/office/drawing/2014/main" id="{9C3B15DA-67ED-4331-BE21-BDA78F44D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4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2" name="Freeform 5959">
                <a:extLst>
                  <a:ext uri="{FF2B5EF4-FFF2-40B4-BE49-F238E27FC236}">
                    <a16:creationId xmlns:a16="http://schemas.microsoft.com/office/drawing/2014/main" id="{07B78012-7DD1-4D45-B136-E5CB0CA7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432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3" name="Oval 5960">
                <a:extLst>
                  <a:ext uri="{FF2B5EF4-FFF2-40B4-BE49-F238E27FC236}">
                    <a16:creationId xmlns:a16="http://schemas.microsoft.com/office/drawing/2014/main" id="{058FEFB0-5181-49AC-ACA6-C3B28EC42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0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4" name="Oval 5961">
                <a:extLst>
                  <a:ext uri="{FF2B5EF4-FFF2-40B4-BE49-F238E27FC236}">
                    <a16:creationId xmlns:a16="http://schemas.microsoft.com/office/drawing/2014/main" id="{AD9D6F83-862B-46FE-AE82-A3FFD270C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251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5" name="Oval 5962">
                <a:extLst>
                  <a:ext uri="{FF2B5EF4-FFF2-40B4-BE49-F238E27FC236}">
                    <a16:creationId xmlns:a16="http://schemas.microsoft.com/office/drawing/2014/main" id="{A4CBC69F-48D4-452B-894E-68EE9B3E6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5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6" name="Freeform 5963">
                <a:extLst>
                  <a:ext uri="{FF2B5EF4-FFF2-40B4-BE49-F238E27FC236}">
                    <a16:creationId xmlns:a16="http://schemas.microsoft.com/office/drawing/2014/main" id="{30A0BD11-D8D6-42E6-8551-A08C99514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5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7" name="Oval 5964">
                <a:extLst>
                  <a:ext uri="{FF2B5EF4-FFF2-40B4-BE49-F238E27FC236}">
                    <a16:creationId xmlns:a16="http://schemas.microsoft.com/office/drawing/2014/main" id="{6D3EEA63-03F7-4AA8-B58B-60A7FE984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480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8" name="Oval 5965">
                <a:extLst>
                  <a:ext uri="{FF2B5EF4-FFF2-40B4-BE49-F238E27FC236}">
                    <a16:creationId xmlns:a16="http://schemas.microsoft.com/office/drawing/2014/main" id="{89B98B1A-84AF-468D-91C5-268CBB5FD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48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9" name="Oval 5966">
                <a:extLst>
                  <a:ext uri="{FF2B5EF4-FFF2-40B4-BE49-F238E27FC236}">
                    <a16:creationId xmlns:a16="http://schemas.microsoft.com/office/drawing/2014/main" id="{AC2D29C2-02CA-4284-8D87-44033835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4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0" name="Freeform 5967">
                <a:extLst>
                  <a:ext uri="{FF2B5EF4-FFF2-40B4-BE49-F238E27FC236}">
                    <a16:creationId xmlns:a16="http://schemas.microsoft.com/office/drawing/2014/main" id="{11A5BA40-BFB1-41E5-8475-C0FA192E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91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1" name="Oval 5968">
                <a:extLst>
                  <a:ext uri="{FF2B5EF4-FFF2-40B4-BE49-F238E27FC236}">
                    <a16:creationId xmlns:a16="http://schemas.microsoft.com/office/drawing/2014/main" id="{5B1CC2DB-736E-4885-8A98-96731C007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464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2" name="Oval 5969">
                <a:extLst>
                  <a:ext uri="{FF2B5EF4-FFF2-40B4-BE49-F238E27FC236}">
                    <a16:creationId xmlns:a16="http://schemas.microsoft.com/office/drawing/2014/main" id="{D0A57233-DDCC-4025-A080-66C048E4F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47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3" name="Oval 5970">
                <a:extLst>
                  <a:ext uri="{FF2B5EF4-FFF2-40B4-BE49-F238E27FC236}">
                    <a16:creationId xmlns:a16="http://schemas.microsoft.com/office/drawing/2014/main" id="{2006EB46-E6D2-4429-8411-40C067E55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24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4" name="Freeform 5971">
                <a:extLst>
                  <a:ext uri="{FF2B5EF4-FFF2-40B4-BE49-F238E27FC236}">
                    <a16:creationId xmlns:a16="http://schemas.microsoft.com/office/drawing/2014/main" id="{2C1C2132-4976-43B2-881E-0E0D3F2CF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475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5" name="Oval 5972">
                <a:extLst>
                  <a:ext uri="{FF2B5EF4-FFF2-40B4-BE49-F238E27FC236}">
                    <a16:creationId xmlns:a16="http://schemas.microsoft.com/office/drawing/2014/main" id="{96A91BE2-803D-4603-9F44-6B3EC5D4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246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6" name="Oval 5973">
                <a:extLst>
                  <a:ext uri="{FF2B5EF4-FFF2-40B4-BE49-F238E27FC236}">
                    <a16:creationId xmlns:a16="http://schemas.microsoft.com/office/drawing/2014/main" id="{99D438FC-CF65-4B58-9860-213903DE1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47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7" name="Oval 5974">
                <a:extLst>
                  <a:ext uri="{FF2B5EF4-FFF2-40B4-BE49-F238E27FC236}">
                    <a16:creationId xmlns:a16="http://schemas.microsoft.com/office/drawing/2014/main" id="{CFE4EDB1-0F3D-48E4-996D-77C61ECE7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4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8" name="Freeform 5975">
                <a:extLst>
                  <a:ext uri="{FF2B5EF4-FFF2-40B4-BE49-F238E27FC236}">
                    <a16:creationId xmlns:a16="http://schemas.microsoft.com/office/drawing/2014/main" id="{46B6337F-AFFE-4300-B12E-63102D4F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7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32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9" name="Oval 5976">
                <a:extLst>
                  <a:ext uri="{FF2B5EF4-FFF2-40B4-BE49-F238E27FC236}">
                    <a16:creationId xmlns:a16="http://schemas.microsoft.com/office/drawing/2014/main" id="{34E274C9-57C4-4234-977C-0EA53B065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6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0" name="Oval 5977">
                <a:extLst>
                  <a:ext uri="{FF2B5EF4-FFF2-40B4-BE49-F238E27FC236}">
                    <a16:creationId xmlns:a16="http://schemas.microsoft.com/office/drawing/2014/main" id="{A9D97E2B-788E-4221-8AEB-0E70E0760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47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1" name="Oval 5978">
                <a:extLst>
                  <a:ext uri="{FF2B5EF4-FFF2-40B4-BE49-F238E27FC236}">
                    <a16:creationId xmlns:a16="http://schemas.microsoft.com/office/drawing/2014/main" id="{5594E119-EFBB-4AE1-8334-E2B79C54F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4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2" name="Freeform 5979">
                <a:extLst>
                  <a:ext uri="{FF2B5EF4-FFF2-40B4-BE49-F238E27FC236}">
                    <a16:creationId xmlns:a16="http://schemas.microsoft.com/office/drawing/2014/main" id="{ED75F803-E0DB-4292-9EC1-1B8EAFBCF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4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3" name="Oval 5980">
                <a:extLst>
                  <a:ext uri="{FF2B5EF4-FFF2-40B4-BE49-F238E27FC236}">
                    <a16:creationId xmlns:a16="http://schemas.microsoft.com/office/drawing/2014/main" id="{95E9F7F8-C0A9-4E91-B16B-026AB0C6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491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4" name="Oval 5981">
                <a:extLst>
                  <a:ext uri="{FF2B5EF4-FFF2-40B4-BE49-F238E27FC236}">
                    <a16:creationId xmlns:a16="http://schemas.microsoft.com/office/drawing/2014/main" id="{223662A9-B514-4D2F-876C-3F7C1B23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49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5" name="Oval 5982">
                <a:extLst>
                  <a:ext uri="{FF2B5EF4-FFF2-40B4-BE49-F238E27FC236}">
                    <a16:creationId xmlns:a16="http://schemas.microsoft.com/office/drawing/2014/main" id="{19FD6D5E-E92A-4379-8550-4DC2D708A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5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6" name="Freeform 5983">
                <a:extLst>
                  <a:ext uri="{FF2B5EF4-FFF2-40B4-BE49-F238E27FC236}">
                    <a16:creationId xmlns:a16="http://schemas.microsoft.com/office/drawing/2014/main" id="{643EB58B-A7F8-47CE-9947-248232742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501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7" name="Oval 5984">
                <a:extLst>
                  <a:ext uri="{FF2B5EF4-FFF2-40B4-BE49-F238E27FC236}">
                    <a16:creationId xmlns:a16="http://schemas.microsoft.com/office/drawing/2014/main" id="{98848593-D21B-4285-8C63-67FA0B293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523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8" name="Oval 5985">
                <a:extLst>
                  <a:ext uri="{FF2B5EF4-FFF2-40B4-BE49-F238E27FC236}">
                    <a16:creationId xmlns:a16="http://schemas.microsoft.com/office/drawing/2014/main" id="{5B7279B0-2D23-4C7C-BE6D-EE7FC5C1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5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9" name="Oval 5986">
                <a:extLst>
                  <a:ext uri="{FF2B5EF4-FFF2-40B4-BE49-F238E27FC236}">
                    <a16:creationId xmlns:a16="http://schemas.microsoft.com/office/drawing/2014/main" id="{719A761E-13A8-4827-B0FA-E00409F42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25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0" name="Freeform 5987">
                <a:extLst>
                  <a:ext uri="{FF2B5EF4-FFF2-40B4-BE49-F238E27FC236}">
                    <a16:creationId xmlns:a16="http://schemas.microsoft.com/office/drawing/2014/main" id="{517E8826-9468-48A4-8B38-4ADED975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53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1" name="Oval 5988">
                <a:extLst>
                  <a:ext uri="{FF2B5EF4-FFF2-40B4-BE49-F238E27FC236}">
                    <a16:creationId xmlns:a16="http://schemas.microsoft.com/office/drawing/2014/main" id="{E1A19AEA-B246-4E35-98AF-278C36247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563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2" name="Oval 5989">
                <a:extLst>
                  <a:ext uri="{FF2B5EF4-FFF2-40B4-BE49-F238E27FC236}">
                    <a16:creationId xmlns:a16="http://schemas.microsoft.com/office/drawing/2014/main" id="{FD422E6B-B3F7-4BAE-800C-B095A5067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57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3" name="Oval 5990">
                <a:extLst>
                  <a:ext uri="{FF2B5EF4-FFF2-40B4-BE49-F238E27FC236}">
                    <a16:creationId xmlns:a16="http://schemas.microsoft.com/office/drawing/2014/main" id="{3679E363-FBBB-407F-81B5-0189FC0AC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57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4" name="Freeform 5991">
                <a:extLst>
                  <a:ext uri="{FF2B5EF4-FFF2-40B4-BE49-F238E27FC236}">
                    <a16:creationId xmlns:a16="http://schemas.microsoft.com/office/drawing/2014/main" id="{C0F69F2D-0201-4165-978F-EA34722FA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57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5" name="Oval 5992">
                <a:extLst>
                  <a:ext uri="{FF2B5EF4-FFF2-40B4-BE49-F238E27FC236}">
                    <a16:creationId xmlns:a16="http://schemas.microsoft.com/office/drawing/2014/main" id="{C9CB02B0-41D1-4D16-85B7-BEA966F56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60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6" name="Oval 5993">
                <a:extLst>
                  <a:ext uri="{FF2B5EF4-FFF2-40B4-BE49-F238E27FC236}">
                    <a16:creationId xmlns:a16="http://schemas.microsoft.com/office/drawing/2014/main" id="{682EFF81-3C64-44E3-AFA2-6A729F01B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61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7" name="Oval 5994">
                <a:extLst>
                  <a:ext uri="{FF2B5EF4-FFF2-40B4-BE49-F238E27FC236}">
                    <a16:creationId xmlns:a16="http://schemas.microsoft.com/office/drawing/2014/main" id="{22004644-215C-46EF-85EB-ABC54C05C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62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8" name="Freeform 5995">
                <a:extLst>
                  <a:ext uri="{FF2B5EF4-FFF2-40B4-BE49-F238E27FC236}">
                    <a16:creationId xmlns:a16="http://schemas.microsoft.com/office/drawing/2014/main" id="{BCC7306D-ED02-4D22-AE2F-CAF9210B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616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95 w 14"/>
                  <a:gd name="T3" fmla="*/ 225 h 14"/>
                  <a:gd name="T4" fmla="*/ 208 w 14"/>
                  <a:gd name="T5" fmla="*/ 77 h 14"/>
                  <a:gd name="T6" fmla="*/ 188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9" name="Oval 5996">
                <a:extLst>
                  <a:ext uri="{FF2B5EF4-FFF2-40B4-BE49-F238E27FC236}">
                    <a16:creationId xmlns:a16="http://schemas.microsoft.com/office/drawing/2014/main" id="{A4878AB3-F4C8-4A0D-B68E-3D456022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656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0" name="Oval 5997">
                <a:extLst>
                  <a:ext uri="{FF2B5EF4-FFF2-40B4-BE49-F238E27FC236}">
                    <a16:creationId xmlns:a16="http://schemas.microsoft.com/office/drawing/2014/main" id="{6397C8FD-7385-4201-92A4-5D51BED5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66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1" name="Oval 5998">
                <a:extLst>
                  <a:ext uri="{FF2B5EF4-FFF2-40B4-BE49-F238E27FC236}">
                    <a16:creationId xmlns:a16="http://schemas.microsoft.com/office/drawing/2014/main" id="{7E452691-460A-4185-B5E0-CCEDE35A8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669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2" name="Freeform 5999">
                <a:extLst>
                  <a:ext uri="{FF2B5EF4-FFF2-40B4-BE49-F238E27FC236}">
                    <a16:creationId xmlns:a16="http://schemas.microsoft.com/office/drawing/2014/main" id="{73BFBFC1-67C6-40AF-ABD8-F2187DF73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66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3" name="Oval 6000">
                <a:extLst>
                  <a:ext uri="{FF2B5EF4-FFF2-40B4-BE49-F238E27FC236}">
                    <a16:creationId xmlns:a16="http://schemas.microsoft.com/office/drawing/2014/main" id="{B52993BD-45FA-4DDC-AD93-4AD982BEA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704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4" name="Oval 6001">
                <a:extLst>
                  <a:ext uri="{FF2B5EF4-FFF2-40B4-BE49-F238E27FC236}">
                    <a16:creationId xmlns:a16="http://schemas.microsoft.com/office/drawing/2014/main" id="{A7BB64DB-9EA2-474B-98DE-78D75D1FF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7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5" name="Oval 6002">
                <a:extLst>
                  <a:ext uri="{FF2B5EF4-FFF2-40B4-BE49-F238E27FC236}">
                    <a16:creationId xmlns:a16="http://schemas.microsoft.com/office/drawing/2014/main" id="{5415F2F0-AD1B-4944-8CEF-462FEE0A7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2717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6" name="Freeform 6003">
                <a:extLst>
                  <a:ext uri="{FF2B5EF4-FFF2-40B4-BE49-F238E27FC236}">
                    <a16:creationId xmlns:a16="http://schemas.microsoft.com/office/drawing/2014/main" id="{83F8F7A9-7396-4786-90A0-B229597B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715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7" name="Oval 6004">
                <a:extLst>
                  <a:ext uri="{FF2B5EF4-FFF2-40B4-BE49-F238E27FC236}">
                    <a16:creationId xmlns:a16="http://schemas.microsoft.com/office/drawing/2014/main" id="{EFB13B5C-95C0-4522-BF65-DE163F707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752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8" name="Oval 6005">
                <a:extLst>
                  <a:ext uri="{FF2B5EF4-FFF2-40B4-BE49-F238E27FC236}">
                    <a16:creationId xmlns:a16="http://schemas.microsoft.com/office/drawing/2014/main" id="{9254EF41-3CDE-47E8-9B75-67F2A90A9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76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9" name="Oval 6006">
                <a:extLst>
                  <a:ext uri="{FF2B5EF4-FFF2-40B4-BE49-F238E27FC236}">
                    <a16:creationId xmlns:a16="http://schemas.microsoft.com/office/drawing/2014/main" id="{4207030B-ECE1-462B-8D18-AF99107C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7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0" name="Freeform 6007">
                <a:extLst>
                  <a:ext uri="{FF2B5EF4-FFF2-40B4-BE49-F238E27FC236}">
                    <a16:creationId xmlns:a16="http://schemas.microsoft.com/office/drawing/2014/main" id="{6D4DF628-8749-401B-B3B7-CBCF4B5E3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760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32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1" name="Oval 6008">
                <a:extLst>
                  <a:ext uri="{FF2B5EF4-FFF2-40B4-BE49-F238E27FC236}">
                    <a16:creationId xmlns:a16="http://schemas.microsoft.com/office/drawing/2014/main" id="{1750DB41-E985-4B97-A8BC-02FF23872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78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2" name="Oval 6009">
                <a:extLst>
                  <a:ext uri="{FF2B5EF4-FFF2-40B4-BE49-F238E27FC236}">
                    <a16:creationId xmlns:a16="http://schemas.microsoft.com/office/drawing/2014/main" id="{7E1C32CB-EFBB-44D7-A377-8CE67734F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7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3" name="Oval 6010">
                <a:extLst>
                  <a:ext uri="{FF2B5EF4-FFF2-40B4-BE49-F238E27FC236}">
                    <a16:creationId xmlns:a16="http://schemas.microsoft.com/office/drawing/2014/main" id="{44A17CF9-DE9C-4C1B-90ED-A8E4E4622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4" name="Freeform 6011">
                <a:extLst>
                  <a:ext uri="{FF2B5EF4-FFF2-40B4-BE49-F238E27FC236}">
                    <a16:creationId xmlns:a16="http://schemas.microsoft.com/office/drawing/2014/main" id="{EB704D5E-5439-4C8B-8692-489C3E1C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79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5" name="Oval 6012">
                <a:extLst>
                  <a:ext uri="{FF2B5EF4-FFF2-40B4-BE49-F238E27FC236}">
                    <a16:creationId xmlns:a16="http://schemas.microsoft.com/office/drawing/2014/main" id="{B41EFFCE-1FDF-4537-90E2-A6FA18911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819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6" name="Oval 6013">
                <a:extLst>
                  <a:ext uri="{FF2B5EF4-FFF2-40B4-BE49-F238E27FC236}">
                    <a16:creationId xmlns:a16="http://schemas.microsoft.com/office/drawing/2014/main" id="{39A79876-75CF-4883-8D97-486F4E04F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282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7" name="Oval 6014">
                <a:extLst>
                  <a:ext uri="{FF2B5EF4-FFF2-40B4-BE49-F238E27FC236}">
                    <a16:creationId xmlns:a16="http://schemas.microsoft.com/office/drawing/2014/main" id="{F102BD62-2E9C-49A1-80D9-5907665D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8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8" name="Freeform 6015">
                <a:extLst>
                  <a:ext uri="{FF2B5EF4-FFF2-40B4-BE49-F238E27FC236}">
                    <a16:creationId xmlns:a16="http://schemas.microsoft.com/office/drawing/2014/main" id="{A2845399-ECB3-4535-9634-DEE3D0C2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829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9" name="Oval 6016">
                <a:extLst>
                  <a:ext uri="{FF2B5EF4-FFF2-40B4-BE49-F238E27FC236}">
                    <a16:creationId xmlns:a16="http://schemas.microsoft.com/office/drawing/2014/main" id="{C8ABC164-64A2-4468-B35B-4FD69C83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840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0" name="Oval 6017">
                <a:extLst>
                  <a:ext uri="{FF2B5EF4-FFF2-40B4-BE49-F238E27FC236}">
                    <a16:creationId xmlns:a16="http://schemas.microsoft.com/office/drawing/2014/main" id="{C9045437-EF58-486C-9C50-D55D12F28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8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1" name="Oval 6018">
                <a:extLst>
                  <a:ext uri="{FF2B5EF4-FFF2-40B4-BE49-F238E27FC236}">
                    <a16:creationId xmlns:a16="http://schemas.microsoft.com/office/drawing/2014/main" id="{5173D17A-5E69-4BE9-B14B-32DF7C85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8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2" name="Freeform 6019">
                <a:extLst>
                  <a:ext uri="{FF2B5EF4-FFF2-40B4-BE49-F238E27FC236}">
                    <a16:creationId xmlns:a16="http://schemas.microsoft.com/office/drawing/2014/main" id="{45605630-D9CB-4CFA-8955-7C1C7F16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848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3" name="Oval 6020">
                <a:extLst>
                  <a:ext uri="{FF2B5EF4-FFF2-40B4-BE49-F238E27FC236}">
                    <a16:creationId xmlns:a16="http://schemas.microsoft.com/office/drawing/2014/main" id="{AE5D4488-C009-4A1B-BF7D-5F691C5FB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84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4" name="Oval 6021">
                <a:extLst>
                  <a:ext uri="{FF2B5EF4-FFF2-40B4-BE49-F238E27FC236}">
                    <a16:creationId xmlns:a16="http://schemas.microsoft.com/office/drawing/2014/main" id="{BB752339-4CEB-4676-9E18-E3ACCBAE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85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5" name="Oval 6022">
                <a:extLst>
                  <a:ext uri="{FF2B5EF4-FFF2-40B4-BE49-F238E27FC236}">
                    <a16:creationId xmlns:a16="http://schemas.microsoft.com/office/drawing/2014/main" id="{3B845845-3AE8-4011-85ED-C5C3F486F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86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6" name="Freeform 6023">
                <a:extLst>
                  <a:ext uri="{FF2B5EF4-FFF2-40B4-BE49-F238E27FC236}">
                    <a16:creationId xmlns:a16="http://schemas.microsoft.com/office/drawing/2014/main" id="{21621658-E64F-45A5-A3CF-CEE1FDF8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856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95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6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7" name="Oval 6024">
                <a:extLst>
                  <a:ext uri="{FF2B5EF4-FFF2-40B4-BE49-F238E27FC236}">
                    <a16:creationId xmlns:a16="http://schemas.microsoft.com/office/drawing/2014/main" id="{CD2F1324-BD2C-4A9C-A3DC-B04D1A388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284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8" name="Oval 6025">
                <a:extLst>
                  <a:ext uri="{FF2B5EF4-FFF2-40B4-BE49-F238E27FC236}">
                    <a16:creationId xmlns:a16="http://schemas.microsoft.com/office/drawing/2014/main" id="{A7B81A80-E44B-4B28-8C8D-F4E6CD082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2853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9" name="Oval 6026">
                <a:extLst>
                  <a:ext uri="{FF2B5EF4-FFF2-40B4-BE49-F238E27FC236}">
                    <a16:creationId xmlns:a16="http://schemas.microsoft.com/office/drawing/2014/main" id="{129B6626-2A24-47A9-AF8A-52517E9A9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8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0" name="Freeform 6027">
                <a:extLst>
                  <a:ext uri="{FF2B5EF4-FFF2-40B4-BE49-F238E27FC236}">
                    <a16:creationId xmlns:a16="http://schemas.microsoft.com/office/drawing/2014/main" id="{94374342-37EF-48AC-87C1-C3BE1F506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856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1" name="Oval 6028">
                <a:extLst>
                  <a:ext uri="{FF2B5EF4-FFF2-40B4-BE49-F238E27FC236}">
                    <a16:creationId xmlns:a16="http://schemas.microsoft.com/office/drawing/2014/main" id="{9CEBBA24-F3C0-42C5-99DB-F6F9590F5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832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2" name="Oval 6029">
                <a:extLst>
                  <a:ext uri="{FF2B5EF4-FFF2-40B4-BE49-F238E27FC236}">
                    <a16:creationId xmlns:a16="http://schemas.microsoft.com/office/drawing/2014/main" id="{BD3FBD10-DA46-4A79-9CEA-D59D52F2B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840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3" name="Oval 6030">
                <a:extLst>
                  <a:ext uri="{FF2B5EF4-FFF2-40B4-BE49-F238E27FC236}">
                    <a16:creationId xmlns:a16="http://schemas.microsoft.com/office/drawing/2014/main" id="{CFC21EDC-9C28-4AD5-8ECC-4D26B9407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8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4" name="Freeform 6031">
                <a:extLst>
                  <a:ext uri="{FF2B5EF4-FFF2-40B4-BE49-F238E27FC236}">
                    <a16:creationId xmlns:a16="http://schemas.microsoft.com/office/drawing/2014/main" id="{9A400228-DF8D-4974-BAF9-58BD4BE2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840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32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5" name="Oval 6032">
                <a:extLst>
                  <a:ext uri="{FF2B5EF4-FFF2-40B4-BE49-F238E27FC236}">
                    <a16:creationId xmlns:a16="http://schemas.microsoft.com/office/drawing/2014/main" id="{19753BCE-980F-4F3A-B7BC-B057832EC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80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6" name="Oval 6033">
                <a:extLst>
                  <a:ext uri="{FF2B5EF4-FFF2-40B4-BE49-F238E27FC236}">
                    <a16:creationId xmlns:a16="http://schemas.microsoft.com/office/drawing/2014/main" id="{9CC74D06-1081-4F41-B7B3-3D9094CB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813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7" name="Oval 6034">
                <a:extLst>
                  <a:ext uri="{FF2B5EF4-FFF2-40B4-BE49-F238E27FC236}">
                    <a16:creationId xmlns:a16="http://schemas.microsoft.com/office/drawing/2014/main" id="{3FD337CF-9501-4576-804E-EC7F1DE0D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8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8" name="Freeform 6035">
                <a:extLst>
                  <a:ext uri="{FF2B5EF4-FFF2-40B4-BE49-F238E27FC236}">
                    <a16:creationId xmlns:a16="http://schemas.microsoft.com/office/drawing/2014/main" id="{13E725F5-3D04-4894-9A94-75E54023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1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9" name="Oval 6036">
                <a:extLst>
                  <a:ext uri="{FF2B5EF4-FFF2-40B4-BE49-F238E27FC236}">
                    <a16:creationId xmlns:a16="http://schemas.microsoft.com/office/drawing/2014/main" id="{3D751AFE-7390-42D8-B7AF-6F6C52102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77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0" name="Oval 6037">
                <a:extLst>
                  <a:ext uri="{FF2B5EF4-FFF2-40B4-BE49-F238E27FC236}">
                    <a16:creationId xmlns:a16="http://schemas.microsoft.com/office/drawing/2014/main" id="{10E7A2EA-5CC7-436F-8BD6-F97D68D0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779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1" name="Oval 6038">
                <a:extLst>
                  <a:ext uri="{FF2B5EF4-FFF2-40B4-BE49-F238E27FC236}">
                    <a16:creationId xmlns:a16="http://schemas.microsoft.com/office/drawing/2014/main" id="{B09B92EE-68F8-4CFB-A20B-9C4D0BE7A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78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2" name="Freeform 6039">
                <a:extLst>
                  <a:ext uri="{FF2B5EF4-FFF2-40B4-BE49-F238E27FC236}">
                    <a16:creationId xmlns:a16="http://schemas.microsoft.com/office/drawing/2014/main" id="{E66BBF08-16F6-456C-AF90-9A4510B6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78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3" name="Oval 6040">
                <a:extLst>
                  <a:ext uri="{FF2B5EF4-FFF2-40B4-BE49-F238E27FC236}">
                    <a16:creationId xmlns:a16="http://schemas.microsoft.com/office/drawing/2014/main" id="{B4719938-31F8-4DF1-A13A-513CE2044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72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4" name="Oval 6041">
                <a:extLst>
                  <a:ext uri="{FF2B5EF4-FFF2-40B4-BE49-F238E27FC236}">
                    <a16:creationId xmlns:a16="http://schemas.microsoft.com/office/drawing/2014/main" id="{8189EA26-4E83-448E-A8C8-568EA14A2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3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5" name="Oval 6042">
                <a:extLst>
                  <a:ext uri="{FF2B5EF4-FFF2-40B4-BE49-F238E27FC236}">
                    <a16:creationId xmlns:a16="http://schemas.microsoft.com/office/drawing/2014/main" id="{515F738F-DD95-42D4-A401-ABE47FBAE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741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6" name="Freeform 6043">
                <a:extLst>
                  <a:ext uri="{FF2B5EF4-FFF2-40B4-BE49-F238E27FC236}">
                    <a16:creationId xmlns:a16="http://schemas.microsoft.com/office/drawing/2014/main" id="{9A9C807F-285E-4B6F-86D2-EED20C205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739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55 h 13"/>
                  <a:gd name="T6" fmla="*/ 193 w 15"/>
                  <a:gd name="T7" fmla="*/ 0 h 13"/>
                  <a:gd name="T8" fmla="*/ 243 w 15"/>
                  <a:gd name="T9" fmla="*/ 89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7" name="Oval 6044">
                <a:extLst>
                  <a:ext uri="{FF2B5EF4-FFF2-40B4-BE49-F238E27FC236}">
                    <a16:creationId xmlns:a16="http://schemas.microsoft.com/office/drawing/2014/main" id="{AC7EB23D-3026-409F-922E-AE1273B1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0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8" name="Oval 6045">
                <a:extLst>
                  <a:ext uri="{FF2B5EF4-FFF2-40B4-BE49-F238E27FC236}">
                    <a16:creationId xmlns:a16="http://schemas.microsoft.com/office/drawing/2014/main" id="{CCB287FA-F384-447B-B693-D5A3C763D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6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9" name="Oval 6046">
                <a:extLst>
                  <a:ext uri="{FF2B5EF4-FFF2-40B4-BE49-F238E27FC236}">
                    <a16:creationId xmlns:a16="http://schemas.microsoft.com/office/drawing/2014/main" id="{9920BD40-2C2C-4C84-BF44-F9FC20B5E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6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0" name="Freeform 6047">
                <a:extLst>
                  <a:ext uri="{FF2B5EF4-FFF2-40B4-BE49-F238E27FC236}">
                    <a16:creationId xmlns:a16="http://schemas.microsoft.com/office/drawing/2014/main" id="{266743B1-9A4C-4139-BD9C-65211CAF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688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1" name="Oval 6048">
                <a:extLst>
                  <a:ext uri="{FF2B5EF4-FFF2-40B4-BE49-F238E27FC236}">
                    <a16:creationId xmlns:a16="http://schemas.microsoft.com/office/drawing/2014/main" id="{BFC83724-5C6A-4844-AA2A-62D709DCC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629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2" name="Oval 6049">
                <a:extLst>
                  <a:ext uri="{FF2B5EF4-FFF2-40B4-BE49-F238E27FC236}">
                    <a16:creationId xmlns:a16="http://schemas.microsoft.com/office/drawing/2014/main" id="{E64A6A43-7E80-421F-967F-AFFA9946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640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3" name="Oval 6050">
                <a:extLst>
                  <a:ext uri="{FF2B5EF4-FFF2-40B4-BE49-F238E27FC236}">
                    <a16:creationId xmlns:a16="http://schemas.microsoft.com/office/drawing/2014/main" id="{3C102829-CDCF-444D-8BAC-045B95B66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6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4" name="Freeform 6051">
                <a:extLst>
                  <a:ext uri="{FF2B5EF4-FFF2-40B4-BE49-F238E27FC236}">
                    <a16:creationId xmlns:a16="http://schemas.microsoft.com/office/drawing/2014/main" id="{79239788-DB29-47A8-9ED8-C8204E6F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64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5" name="Oval 6052">
                <a:extLst>
                  <a:ext uri="{FF2B5EF4-FFF2-40B4-BE49-F238E27FC236}">
                    <a16:creationId xmlns:a16="http://schemas.microsoft.com/office/drawing/2014/main" id="{F4C1A95F-F278-4318-8DDB-3A2040541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58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6" name="Oval 6053">
                <a:extLst>
                  <a:ext uri="{FF2B5EF4-FFF2-40B4-BE49-F238E27FC236}">
                    <a16:creationId xmlns:a16="http://schemas.microsoft.com/office/drawing/2014/main" id="{5DD236C9-2A85-480E-AE90-F0A3ACA45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5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7" name="Oval 6054">
                <a:extLst>
                  <a:ext uri="{FF2B5EF4-FFF2-40B4-BE49-F238E27FC236}">
                    <a16:creationId xmlns:a16="http://schemas.microsoft.com/office/drawing/2014/main" id="{9E59FF3C-89FF-4024-9E26-F37CF1E4D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8" name="Freeform 6055">
                <a:extLst>
                  <a:ext uri="{FF2B5EF4-FFF2-40B4-BE49-F238E27FC236}">
                    <a16:creationId xmlns:a16="http://schemas.microsoft.com/office/drawing/2014/main" id="{AB37C118-7F8C-4650-AC5F-F18B29D3D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595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55 h 13"/>
                  <a:gd name="T6" fmla="*/ 183 w 15"/>
                  <a:gd name="T7" fmla="*/ 0 h 13"/>
                  <a:gd name="T8" fmla="*/ 224 w 15"/>
                  <a:gd name="T9" fmla="*/ 89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9" name="Oval 6056">
                <a:extLst>
                  <a:ext uri="{FF2B5EF4-FFF2-40B4-BE49-F238E27FC236}">
                    <a16:creationId xmlns:a16="http://schemas.microsoft.com/office/drawing/2014/main" id="{898D6B29-6E72-4C6F-9991-3CC17827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541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0" name="Oval 6057">
                <a:extLst>
                  <a:ext uri="{FF2B5EF4-FFF2-40B4-BE49-F238E27FC236}">
                    <a16:creationId xmlns:a16="http://schemas.microsoft.com/office/drawing/2014/main" id="{499CE2D9-E428-47B1-BFAA-27245D975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54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1" name="Oval 6058">
                <a:extLst>
                  <a:ext uri="{FF2B5EF4-FFF2-40B4-BE49-F238E27FC236}">
                    <a16:creationId xmlns:a16="http://schemas.microsoft.com/office/drawing/2014/main" id="{8C79D800-4FCD-41E4-BC2C-18F7A61D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55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2" name="Freeform 6059">
                <a:extLst>
                  <a:ext uri="{FF2B5EF4-FFF2-40B4-BE49-F238E27FC236}">
                    <a16:creationId xmlns:a16="http://schemas.microsoft.com/office/drawing/2014/main" id="{9B3A7899-B95F-42AB-9C02-FAB67D98E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5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4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3" name="Oval 6060">
                <a:extLst>
                  <a:ext uri="{FF2B5EF4-FFF2-40B4-BE49-F238E27FC236}">
                    <a16:creationId xmlns:a16="http://schemas.microsoft.com/office/drawing/2014/main" id="{D5332ECE-CDBB-4248-970D-31ED0CCB3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507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4" name="Oval 6061">
                <a:extLst>
                  <a:ext uri="{FF2B5EF4-FFF2-40B4-BE49-F238E27FC236}">
                    <a16:creationId xmlns:a16="http://schemas.microsoft.com/office/drawing/2014/main" id="{37F247BB-E191-4828-8709-DDFE829C7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51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5" name="Oval 6062">
                <a:extLst>
                  <a:ext uri="{FF2B5EF4-FFF2-40B4-BE49-F238E27FC236}">
                    <a16:creationId xmlns:a16="http://schemas.microsoft.com/office/drawing/2014/main" id="{325237DD-80AB-4EEB-A5ED-C1E152987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52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6" name="Freeform 6063">
                <a:extLst>
                  <a:ext uri="{FF2B5EF4-FFF2-40B4-BE49-F238E27FC236}">
                    <a16:creationId xmlns:a16="http://schemas.microsoft.com/office/drawing/2014/main" id="{CB4E9F90-1162-4B79-9691-72A789411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517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7" name="Oval 6064">
                <a:extLst>
                  <a:ext uri="{FF2B5EF4-FFF2-40B4-BE49-F238E27FC236}">
                    <a16:creationId xmlns:a16="http://schemas.microsoft.com/office/drawing/2014/main" id="{C7344C01-96B0-4F1E-95B7-E3E9249F2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250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8" name="Oval 6065">
                <a:extLst>
                  <a:ext uri="{FF2B5EF4-FFF2-40B4-BE49-F238E27FC236}">
                    <a16:creationId xmlns:a16="http://schemas.microsoft.com/office/drawing/2014/main" id="{1856B48C-D144-4370-94C0-242AA67A1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51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9" name="Oval 6066">
                <a:extLst>
                  <a:ext uri="{FF2B5EF4-FFF2-40B4-BE49-F238E27FC236}">
                    <a16:creationId xmlns:a16="http://schemas.microsoft.com/office/drawing/2014/main" id="{976895D9-F329-4222-84FD-A90FAB203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5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0" name="Freeform 6067">
                <a:extLst>
                  <a:ext uri="{FF2B5EF4-FFF2-40B4-BE49-F238E27FC236}">
                    <a16:creationId xmlns:a16="http://schemas.microsoft.com/office/drawing/2014/main" id="{7FB9D5B6-0969-4F64-B541-20A7BD9F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52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1" name="Oval 6068">
                <a:extLst>
                  <a:ext uri="{FF2B5EF4-FFF2-40B4-BE49-F238E27FC236}">
                    <a16:creationId xmlns:a16="http://schemas.microsoft.com/office/drawing/2014/main" id="{ECB27AF1-8F88-4AE6-95FA-4B6576F01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525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2" name="Oval 6069">
                <a:extLst>
                  <a:ext uri="{FF2B5EF4-FFF2-40B4-BE49-F238E27FC236}">
                    <a16:creationId xmlns:a16="http://schemas.microsoft.com/office/drawing/2014/main" id="{DD6C997A-0A4B-4E01-94CD-568A32C4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253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3" name="Oval 6070">
                <a:extLst>
                  <a:ext uri="{FF2B5EF4-FFF2-40B4-BE49-F238E27FC236}">
                    <a16:creationId xmlns:a16="http://schemas.microsoft.com/office/drawing/2014/main" id="{FCBAE4D0-1CD5-43A5-92C1-6AB08E705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54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4" name="Freeform 6071">
                <a:extLst>
                  <a:ext uri="{FF2B5EF4-FFF2-40B4-BE49-F238E27FC236}">
                    <a16:creationId xmlns:a16="http://schemas.microsoft.com/office/drawing/2014/main" id="{AD099867-7780-4AD6-A634-89ED02D3A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53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5" name="Oval 6072">
                <a:extLst>
                  <a:ext uri="{FF2B5EF4-FFF2-40B4-BE49-F238E27FC236}">
                    <a16:creationId xmlns:a16="http://schemas.microsoft.com/office/drawing/2014/main" id="{1D8B5168-D790-462F-BD24-D83A8D805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563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6" name="Oval 6073">
                <a:extLst>
                  <a:ext uri="{FF2B5EF4-FFF2-40B4-BE49-F238E27FC236}">
                    <a16:creationId xmlns:a16="http://schemas.microsoft.com/office/drawing/2014/main" id="{2898271D-3882-4DB9-8803-E21749CB6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57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7" name="Oval 6074">
                <a:extLst>
                  <a:ext uri="{FF2B5EF4-FFF2-40B4-BE49-F238E27FC236}">
                    <a16:creationId xmlns:a16="http://schemas.microsoft.com/office/drawing/2014/main" id="{05FC3E0E-28D9-4FF0-906D-3D1E017F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7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8" name="Freeform 6075">
                <a:extLst>
                  <a:ext uri="{FF2B5EF4-FFF2-40B4-BE49-F238E27FC236}">
                    <a16:creationId xmlns:a16="http://schemas.microsoft.com/office/drawing/2014/main" id="{4C09AD95-069F-46E8-918E-B6CA12A0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573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9" name="Oval 6076">
                <a:extLst>
                  <a:ext uri="{FF2B5EF4-FFF2-40B4-BE49-F238E27FC236}">
                    <a16:creationId xmlns:a16="http://schemas.microsoft.com/office/drawing/2014/main" id="{1B7F046F-7660-452C-9189-3EA54AFAE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60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0" name="Oval 6077">
                <a:extLst>
                  <a:ext uri="{FF2B5EF4-FFF2-40B4-BE49-F238E27FC236}">
                    <a16:creationId xmlns:a16="http://schemas.microsoft.com/office/drawing/2014/main" id="{D4A4FD3B-45B6-493E-97A2-A5BE88CE6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619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1" name="Oval 6078">
                <a:extLst>
                  <a:ext uri="{FF2B5EF4-FFF2-40B4-BE49-F238E27FC236}">
                    <a16:creationId xmlns:a16="http://schemas.microsoft.com/office/drawing/2014/main" id="{4041B10A-FB93-4B8A-A1F0-DB9F2AF6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6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2" name="Freeform 6079">
                <a:extLst>
                  <a:ext uri="{FF2B5EF4-FFF2-40B4-BE49-F238E27FC236}">
                    <a16:creationId xmlns:a16="http://schemas.microsoft.com/office/drawing/2014/main" id="{E82A7D30-95FD-42E7-B9C3-5CA9B844F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619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3" name="Oval 6080">
                <a:extLst>
                  <a:ext uri="{FF2B5EF4-FFF2-40B4-BE49-F238E27FC236}">
                    <a16:creationId xmlns:a16="http://schemas.microsoft.com/office/drawing/2014/main" id="{9E598F82-FDBA-4A44-891D-3D262A92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66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4" name="Oval 6081">
                <a:extLst>
                  <a:ext uri="{FF2B5EF4-FFF2-40B4-BE49-F238E27FC236}">
                    <a16:creationId xmlns:a16="http://schemas.microsoft.com/office/drawing/2014/main" id="{478FC889-3B61-4FB6-B012-606C40C8A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669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5" name="Oval 6082">
                <a:extLst>
                  <a:ext uri="{FF2B5EF4-FFF2-40B4-BE49-F238E27FC236}">
                    <a16:creationId xmlns:a16="http://schemas.microsoft.com/office/drawing/2014/main" id="{100BA605-EFB6-4C6D-A276-2A8907A28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67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6" name="Freeform 6083">
                <a:extLst>
                  <a:ext uri="{FF2B5EF4-FFF2-40B4-BE49-F238E27FC236}">
                    <a16:creationId xmlns:a16="http://schemas.microsoft.com/office/drawing/2014/main" id="{8CAC3392-9160-48D7-BF66-E0F81B8D1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672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7" name="Oval 6084">
                <a:extLst>
                  <a:ext uri="{FF2B5EF4-FFF2-40B4-BE49-F238E27FC236}">
                    <a16:creationId xmlns:a16="http://schemas.microsoft.com/office/drawing/2014/main" id="{2CC567A2-98D8-44F4-A962-1AACE62E7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71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8" name="Oval 6085">
                <a:extLst>
                  <a:ext uri="{FF2B5EF4-FFF2-40B4-BE49-F238E27FC236}">
                    <a16:creationId xmlns:a16="http://schemas.microsoft.com/office/drawing/2014/main" id="{8971DF39-B5AD-4E81-A3BF-C215D14F7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7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9" name="Oval 6086">
                <a:extLst>
                  <a:ext uri="{FF2B5EF4-FFF2-40B4-BE49-F238E27FC236}">
                    <a16:creationId xmlns:a16="http://schemas.microsoft.com/office/drawing/2014/main" id="{7F441C63-5BB3-4269-9BA4-4B05E6A85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7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0" name="Freeform 6087">
                <a:extLst>
                  <a:ext uri="{FF2B5EF4-FFF2-40B4-BE49-F238E27FC236}">
                    <a16:creationId xmlns:a16="http://schemas.microsoft.com/office/drawing/2014/main" id="{E900BFA6-15FA-4F27-AF6F-70664A9F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72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1" name="Oval 6088">
                <a:extLst>
                  <a:ext uri="{FF2B5EF4-FFF2-40B4-BE49-F238E27FC236}">
                    <a16:creationId xmlns:a16="http://schemas.microsoft.com/office/drawing/2014/main" id="{DC88D97C-EC7F-428C-8AE4-3567614A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75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2" name="Oval 6089">
                <a:extLst>
                  <a:ext uri="{FF2B5EF4-FFF2-40B4-BE49-F238E27FC236}">
                    <a16:creationId xmlns:a16="http://schemas.microsoft.com/office/drawing/2014/main" id="{41EFB574-FABD-40AC-A4F9-4BDDA1C3A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7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3" name="Oval 6090">
                <a:extLst>
                  <a:ext uri="{FF2B5EF4-FFF2-40B4-BE49-F238E27FC236}">
                    <a16:creationId xmlns:a16="http://schemas.microsoft.com/office/drawing/2014/main" id="{4A9FF0F1-BCCB-4ABA-881F-8831CAD89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7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4" name="Freeform 6091">
                <a:extLst>
                  <a:ext uri="{FF2B5EF4-FFF2-40B4-BE49-F238E27FC236}">
                    <a16:creationId xmlns:a16="http://schemas.microsoft.com/office/drawing/2014/main" id="{06B9639E-C926-47BD-B332-F0FB8A8C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6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5" name="Oval 6092">
                <a:extLst>
                  <a:ext uri="{FF2B5EF4-FFF2-40B4-BE49-F238E27FC236}">
                    <a16:creationId xmlns:a16="http://schemas.microsoft.com/office/drawing/2014/main" id="{689D2ABD-4F45-4170-ABCB-9B2AAB8A9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278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6" name="Oval 6093">
                <a:extLst>
                  <a:ext uri="{FF2B5EF4-FFF2-40B4-BE49-F238E27FC236}">
                    <a16:creationId xmlns:a16="http://schemas.microsoft.com/office/drawing/2014/main" id="{08EE1636-F084-4247-ADA8-71F5569D1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79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7" name="Oval 6094">
                <a:extLst>
                  <a:ext uri="{FF2B5EF4-FFF2-40B4-BE49-F238E27FC236}">
                    <a16:creationId xmlns:a16="http://schemas.microsoft.com/office/drawing/2014/main" id="{9E73D4B3-6533-404F-9680-97C589037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8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8" name="Freeform 6095">
                <a:extLst>
                  <a:ext uri="{FF2B5EF4-FFF2-40B4-BE49-F238E27FC236}">
                    <a16:creationId xmlns:a16="http://schemas.microsoft.com/office/drawing/2014/main" id="{4C53AF2D-F99E-4A3C-A81A-56F2DCED9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80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9" name="Oval 6096">
                <a:extLst>
                  <a:ext uri="{FF2B5EF4-FFF2-40B4-BE49-F238E27FC236}">
                    <a16:creationId xmlns:a16="http://schemas.microsoft.com/office/drawing/2014/main" id="{2185BE1F-0B5A-45DB-90C1-6FBB3848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80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0" name="Oval 6097">
                <a:extLst>
                  <a:ext uri="{FF2B5EF4-FFF2-40B4-BE49-F238E27FC236}">
                    <a16:creationId xmlns:a16="http://schemas.microsoft.com/office/drawing/2014/main" id="{B9ED6E62-8980-41D4-9D8F-448940840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80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1" name="Oval 6098">
                <a:extLst>
                  <a:ext uri="{FF2B5EF4-FFF2-40B4-BE49-F238E27FC236}">
                    <a16:creationId xmlns:a16="http://schemas.microsoft.com/office/drawing/2014/main" id="{5F892797-76B7-438C-A444-8AF894BA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28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2" name="Freeform 6099">
                <a:extLst>
                  <a:ext uri="{FF2B5EF4-FFF2-40B4-BE49-F238E27FC236}">
                    <a16:creationId xmlns:a16="http://schemas.microsoft.com/office/drawing/2014/main" id="{5FB4FCAC-2B02-46CD-9454-BE3464DA7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811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3" name="Oval 6100">
                <a:extLst>
                  <a:ext uri="{FF2B5EF4-FFF2-40B4-BE49-F238E27FC236}">
                    <a16:creationId xmlns:a16="http://schemas.microsoft.com/office/drawing/2014/main" id="{019A3ADD-F513-412B-AA32-BBD4CE479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79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4" name="Oval 6101">
                <a:extLst>
                  <a:ext uri="{FF2B5EF4-FFF2-40B4-BE49-F238E27FC236}">
                    <a16:creationId xmlns:a16="http://schemas.microsoft.com/office/drawing/2014/main" id="{752086C5-261B-4CFB-9E64-3F4284F45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80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5" name="Oval 6102">
                <a:extLst>
                  <a:ext uri="{FF2B5EF4-FFF2-40B4-BE49-F238E27FC236}">
                    <a16:creationId xmlns:a16="http://schemas.microsoft.com/office/drawing/2014/main" id="{C7E6504B-DBB6-4419-A2C2-56CBD6B3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80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6" name="Freeform 6103">
                <a:extLst>
                  <a:ext uri="{FF2B5EF4-FFF2-40B4-BE49-F238E27FC236}">
                    <a16:creationId xmlns:a16="http://schemas.microsoft.com/office/drawing/2014/main" id="{02A68D94-BB94-40C1-965F-AE78EBA0F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80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7" name="Oval 6104">
                <a:extLst>
                  <a:ext uri="{FF2B5EF4-FFF2-40B4-BE49-F238E27FC236}">
                    <a16:creationId xmlns:a16="http://schemas.microsoft.com/office/drawing/2014/main" id="{AF2CF1D7-CB9D-48ED-8197-2B10E998B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771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8" name="Oval 6105">
                <a:extLst>
                  <a:ext uri="{FF2B5EF4-FFF2-40B4-BE49-F238E27FC236}">
                    <a16:creationId xmlns:a16="http://schemas.microsoft.com/office/drawing/2014/main" id="{D30BE3C6-5F7E-48E1-B6F9-77EE98F45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9" name="Oval 6106">
                <a:extLst>
                  <a:ext uri="{FF2B5EF4-FFF2-40B4-BE49-F238E27FC236}">
                    <a16:creationId xmlns:a16="http://schemas.microsoft.com/office/drawing/2014/main" id="{79FFE8EE-B33C-4A08-A7D9-C643E770E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0" name="Freeform 6107">
                <a:extLst>
                  <a:ext uri="{FF2B5EF4-FFF2-40B4-BE49-F238E27FC236}">
                    <a16:creationId xmlns:a16="http://schemas.microsoft.com/office/drawing/2014/main" id="{BF271E92-789F-40D5-8565-E977D2F5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78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1" name="Oval 6108">
                <a:extLst>
                  <a:ext uri="{FF2B5EF4-FFF2-40B4-BE49-F238E27FC236}">
                    <a16:creationId xmlns:a16="http://schemas.microsoft.com/office/drawing/2014/main" id="{911AFCC1-417B-45BE-8029-A64B1D29F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73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2" name="Oval 6109">
                <a:extLst>
                  <a:ext uri="{FF2B5EF4-FFF2-40B4-BE49-F238E27FC236}">
                    <a16:creationId xmlns:a16="http://schemas.microsoft.com/office/drawing/2014/main" id="{622067E3-978D-4B75-ABB5-667A6F3EF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74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3" name="Oval 6110">
                <a:extLst>
                  <a:ext uri="{FF2B5EF4-FFF2-40B4-BE49-F238E27FC236}">
                    <a16:creationId xmlns:a16="http://schemas.microsoft.com/office/drawing/2014/main" id="{F82C37E5-2104-4D91-A744-3E27107DC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74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4" name="Freeform 6111">
                <a:extLst>
                  <a:ext uri="{FF2B5EF4-FFF2-40B4-BE49-F238E27FC236}">
                    <a16:creationId xmlns:a16="http://schemas.microsoft.com/office/drawing/2014/main" id="{DB7D22FA-D8E6-43F2-B1DB-F8423BFF5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74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5" name="Oval 6112">
                <a:extLst>
                  <a:ext uri="{FF2B5EF4-FFF2-40B4-BE49-F238E27FC236}">
                    <a16:creationId xmlns:a16="http://schemas.microsoft.com/office/drawing/2014/main" id="{CBECC0E5-EDAC-40C9-B7B2-58DFD0633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680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6" name="Oval 6113">
                <a:extLst>
                  <a:ext uri="{FF2B5EF4-FFF2-40B4-BE49-F238E27FC236}">
                    <a16:creationId xmlns:a16="http://schemas.microsoft.com/office/drawing/2014/main" id="{2FF916A6-51E6-4878-AFFB-FC380BA3C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69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7" name="Oval 6114">
                <a:extLst>
                  <a:ext uri="{FF2B5EF4-FFF2-40B4-BE49-F238E27FC236}">
                    <a16:creationId xmlns:a16="http://schemas.microsoft.com/office/drawing/2014/main" id="{B27C9AE9-9CF1-4850-989C-2DA4D9E41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8" name="Freeform 6115">
                <a:extLst>
                  <a:ext uri="{FF2B5EF4-FFF2-40B4-BE49-F238E27FC236}">
                    <a16:creationId xmlns:a16="http://schemas.microsoft.com/office/drawing/2014/main" id="{2D8933B2-7FD2-49C8-AB23-7192205BE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691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9" name="Oval 6116">
                <a:extLst>
                  <a:ext uri="{FF2B5EF4-FFF2-40B4-BE49-F238E27FC236}">
                    <a16:creationId xmlns:a16="http://schemas.microsoft.com/office/drawing/2014/main" id="{77DF0980-DD2F-4BC3-AEE6-F9ED4A549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621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0" name="Oval 6117">
                <a:extLst>
                  <a:ext uri="{FF2B5EF4-FFF2-40B4-BE49-F238E27FC236}">
                    <a16:creationId xmlns:a16="http://schemas.microsoft.com/office/drawing/2014/main" id="{D1B00709-B9EC-47C4-BE43-627C45630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62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1" name="Oval 6118">
                <a:extLst>
                  <a:ext uri="{FF2B5EF4-FFF2-40B4-BE49-F238E27FC236}">
                    <a16:creationId xmlns:a16="http://schemas.microsoft.com/office/drawing/2014/main" id="{5009CBFB-3B3F-4206-BAB5-007DF608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2" name="Freeform 6119">
                <a:extLst>
                  <a:ext uri="{FF2B5EF4-FFF2-40B4-BE49-F238E27FC236}">
                    <a16:creationId xmlns:a16="http://schemas.microsoft.com/office/drawing/2014/main" id="{87A58BCC-47F7-4D47-B3EB-EE5C792C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629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3" name="Oval 6120">
                <a:extLst>
                  <a:ext uri="{FF2B5EF4-FFF2-40B4-BE49-F238E27FC236}">
                    <a16:creationId xmlns:a16="http://schemas.microsoft.com/office/drawing/2014/main" id="{8268E853-9CEC-4650-A1DF-5C5ED52B8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56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4" name="Oval 6121">
                <a:extLst>
                  <a:ext uri="{FF2B5EF4-FFF2-40B4-BE49-F238E27FC236}">
                    <a16:creationId xmlns:a16="http://schemas.microsoft.com/office/drawing/2014/main" id="{EE8E2589-9D1E-4C3C-8249-914A4642F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579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5" name="Oval 6122">
                <a:extLst>
                  <a:ext uri="{FF2B5EF4-FFF2-40B4-BE49-F238E27FC236}">
                    <a16:creationId xmlns:a16="http://schemas.microsoft.com/office/drawing/2014/main" id="{22A0E17A-8FDD-43A3-9074-5A4E3F206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8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6" name="Freeform 6123">
                <a:extLst>
                  <a:ext uri="{FF2B5EF4-FFF2-40B4-BE49-F238E27FC236}">
                    <a16:creationId xmlns:a16="http://schemas.microsoft.com/office/drawing/2014/main" id="{789E8FFE-2DFB-42EC-ACAA-C5AC4C1F6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57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7" name="Oval 6124">
                <a:extLst>
                  <a:ext uri="{FF2B5EF4-FFF2-40B4-BE49-F238E27FC236}">
                    <a16:creationId xmlns:a16="http://schemas.microsoft.com/office/drawing/2014/main" id="{D2059DB6-487C-4FCE-81BA-3158A1CC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52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8" name="Oval 6125">
                <a:extLst>
                  <a:ext uri="{FF2B5EF4-FFF2-40B4-BE49-F238E27FC236}">
                    <a16:creationId xmlns:a16="http://schemas.microsoft.com/office/drawing/2014/main" id="{7C9EE02A-44FB-4E94-A4C4-309791E0D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53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9" name="Oval 6126">
                <a:extLst>
                  <a:ext uri="{FF2B5EF4-FFF2-40B4-BE49-F238E27FC236}">
                    <a16:creationId xmlns:a16="http://schemas.microsoft.com/office/drawing/2014/main" id="{94864086-B5E1-41FF-A4F3-0D4F76EFE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0" name="Freeform 6127">
                <a:extLst>
                  <a:ext uri="{FF2B5EF4-FFF2-40B4-BE49-F238E27FC236}">
                    <a16:creationId xmlns:a16="http://schemas.microsoft.com/office/drawing/2014/main" id="{36E609B4-BAF7-40B9-BC74-940287E6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39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1" name="Oval 6128">
                <a:extLst>
                  <a:ext uri="{FF2B5EF4-FFF2-40B4-BE49-F238E27FC236}">
                    <a16:creationId xmlns:a16="http://schemas.microsoft.com/office/drawing/2014/main" id="{33DA26F7-91AF-4F72-A795-0BD76A989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549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2" name="Oval 6129">
                <a:extLst>
                  <a:ext uri="{FF2B5EF4-FFF2-40B4-BE49-F238E27FC236}">
                    <a16:creationId xmlns:a16="http://schemas.microsoft.com/office/drawing/2014/main" id="{6EF7370C-C7D8-4690-AD3D-C8B3B3C0C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55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3" name="Oval 6130">
                <a:extLst>
                  <a:ext uri="{FF2B5EF4-FFF2-40B4-BE49-F238E27FC236}">
                    <a16:creationId xmlns:a16="http://schemas.microsoft.com/office/drawing/2014/main" id="{4E869A31-D6EA-4678-81C4-B6D57B521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5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4" name="Freeform 6131">
                <a:extLst>
                  <a:ext uri="{FF2B5EF4-FFF2-40B4-BE49-F238E27FC236}">
                    <a16:creationId xmlns:a16="http://schemas.microsoft.com/office/drawing/2014/main" id="{CD50FA0F-A883-4BB6-A46E-0D4628A8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56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5" name="Oval 6132">
                <a:extLst>
                  <a:ext uri="{FF2B5EF4-FFF2-40B4-BE49-F238E27FC236}">
                    <a16:creationId xmlns:a16="http://schemas.microsoft.com/office/drawing/2014/main" id="{E42ACFE6-AD67-4F66-8364-5E6E89880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55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6" name="Oval 6133">
                <a:extLst>
                  <a:ext uri="{FF2B5EF4-FFF2-40B4-BE49-F238E27FC236}">
                    <a16:creationId xmlns:a16="http://schemas.microsoft.com/office/drawing/2014/main" id="{5B45F346-61A4-4F63-82F4-A42C8573D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5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7" name="Oval 6134">
                <a:extLst>
                  <a:ext uri="{FF2B5EF4-FFF2-40B4-BE49-F238E27FC236}">
                    <a16:creationId xmlns:a16="http://schemas.microsoft.com/office/drawing/2014/main" id="{9C399CAC-977F-4364-BD19-34DD48B5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5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8" name="Freeform 6135">
                <a:extLst>
                  <a:ext uri="{FF2B5EF4-FFF2-40B4-BE49-F238E27FC236}">
                    <a16:creationId xmlns:a16="http://schemas.microsoft.com/office/drawing/2014/main" id="{22F5DA6A-A55A-4334-BB2D-82ABA6513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5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9" name="Oval 6136">
                <a:extLst>
                  <a:ext uri="{FF2B5EF4-FFF2-40B4-BE49-F238E27FC236}">
                    <a16:creationId xmlns:a16="http://schemas.microsoft.com/office/drawing/2014/main" id="{B3C2B328-8D05-4170-BCFE-5D98E014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59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0" name="Oval 6137">
                <a:extLst>
                  <a:ext uri="{FF2B5EF4-FFF2-40B4-BE49-F238E27FC236}">
                    <a16:creationId xmlns:a16="http://schemas.microsoft.com/office/drawing/2014/main" id="{5F5C36F6-D683-46A5-8BA9-A26261CE6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6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1" name="Oval 6138">
                <a:extLst>
                  <a:ext uri="{FF2B5EF4-FFF2-40B4-BE49-F238E27FC236}">
                    <a16:creationId xmlns:a16="http://schemas.microsoft.com/office/drawing/2014/main" id="{0856182A-7F03-4874-8370-2321099C7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6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2" name="Freeform 6139">
                <a:extLst>
                  <a:ext uri="{FF2B5EF4-FFF2-40B4-BE49-F238E27FC236}">
                    <a16:creationId xmlns:a16="http://schemas.microsoft.com/office/drawing/2014/main" id="{0FB22135-1B71-4242-8654-98E22431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60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3" name="Oval 6140">
                <a:extLst>
                  <a:ext uri="{FF2B5EF4-FFF2-40B4-BE49-F238E27FC236}">
                    <a16:creationId xmlns:a16="http://schemas.microsoft.com/office/drawing/2014/main" id="{5CA53270-0025-4D81-827B-FB2319E6F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648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4" name="Oval 6141">
                <a:extLst>
                  <a:ext uri="{FF2B5EF4-FFF2-40B4-BE49-F238E27FC236}">
                    <a16:creationId xmlns:a16="http://schemas.microsoft.com/office/drawing/2014/main" id="{F6A07AEE-EDA1-4E65-AB51-D936AF573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265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5" name="Oval 6142">
                <a:extLst>
                  <a:ext uri="{FF2B5EF4-FFF2-40B4-BE49-F238E27FC236}">
                    <a16:creationId xmlns:a16="http://schemas.microsoft.com/office/drawing/2014/main" id="{FB7B1900-E157-4EF3-9135-BD0DD5E50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6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6" name="Freeform 6143">
                <a:extLst>
                  <a:ext uri="{FF2B5EF4-FFF2-40B4-BE49-F238E27FC236}">
                    <a16:creationId xmlns:a16="http://schemas.microsoft.com/office/drawing/2014/main" id="{B4D7C951-82E2-4E82-8BA9-4CF6CC157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65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7" name="Oval 6144">
                <a:extLst>
                  <a:ext uri="{FF2B5EF4-FFF2-40B4-BE49-F238E27FC236}">
                    <a16:creationId xmlns:a16="http://schemas.microsoft.com/office/drawing/2014/main" id="{FA2B0485-A69B-4C4C-9072-FC192420B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70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8" name="Oval 6145">
                <a:extLst>
                  <a:ext uri="{FF2B5EF4-FFF2-40B4-BE49-F238E27FC236}">
                    <a16:creationId xmlns:a16="http://schemas.microsoft.com/office/drawing/2014/main" id="{F6EEC8B9-CF9C-4E52-A54C-782C7F217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7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9" name="Oval 6146">
                <a:extLst>
                  <a:ext uri="{FF2B5EF4-FFF2-40B4-BE49-F238E27FC236}">
                    <a16:creationId xmlns:a16="http://schemas.microsoft.com/office/drawing/2014/main" id="{BD6A38D7-38D3-4C80-9F6F-AC93132E3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71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0" name="Freeform 6147">
                <a:extLst>
                  <a:ext uri="{FF2B5EF4-FFF2-40B4-BE49-F238E27FC236}">
                    <a16:creationId xmlns:a16="http://schemas.microsoft.com/office/drawing/2014/main" id="{51741409-9E5D-4D92-8275-9369AB8E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71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1" name="Oval 6148">
                <a:extLst>
                  <a:ext uri="{FF2B5EF4-FFF2-40B4-BE49-F238E27FC236}">
                    <a16:creationId xmlns:a16="http://schemas.microsoft.com/office/drawing/2014/main" id="{EAB5A474-B7D0-48C8-9F04-AEF5B86B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74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2" name="Oval 6149">
                <a:extLst>
                  <a:ext uri="{FF2B5EF4-FFF2-40B4-BE49-F238E27FC236}">
                    <a16:creationId xmlns:a16="http://schemas.microsoft.com/office/drawing/2014/main" id="{E6CEC39B-12CB-44DA-B091-9A603F3CA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75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3" name="Oval 6150">
                <a:extLst>
                  <a:ext uri="{FF2B5EF4-FFF2-40B4-BE49-F238E27FC236}">
                    <a16:creationId xmlns:a16="http://schemas.microsoft.com/office/drawing/2014/main" id="{BD5B95CE-14BB-42B9-814A-BBEE6EF77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75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4" name="Freeform 6151">
                <a:extLst>
                  <a:ext uri="{FF2B5EF4-FFF2-40B4-BE49-F238E27FC236}">
                    <a16:creationId xmlns:a16="http://schemas.microsoft.com/office/drawing/2014/main" id="{9677460F-2528-4B17-9515-38FD23627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75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5" name="Oval 6152">
                <a:extLst>
                  <a:ext uri="{FF2B5EF4-FFF2-40B4-BE49-F238E27FC236}">
                    <a16:creationId xmlns:a16="http://schemas.microsoft.com/office/drawing/2014/main" id="{F3BF3F71-4DC0-42FE-8824-873DCD8C5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75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6" name="Oval 6153">
                <a:extLst>
                  <a:ext uri="{FF2B5EF4-FFF2-40B4-BE49-F238E27FC236}">
                    <a16:creationId xmlns:a16="http://schemas.microsoft.com/office/drawing/2014/main" id="{79489464-DAE6-4D71-9A01-2E7EAB545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76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7" name="Oval 6154">
                <a:extLst>
                  <a:ext uri="{FF2B5EF4-FFF2-40B4-BE49-F238E27FC236}">
                    <a16:creationId xmlns:a16="http://schemas.microsoft.com/office/drawing/2014/main" id="{5CF9AC11-46D4-4543-8DC6-E855D48A9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77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8124" name="Freeform 6155">
              <a:extLst>
                <a:ext uri="{FF2B5EF4-FFF2-40B4-BE49-F238E27FC236}">
                  <a16:creationId xmlns:a16="http://schemas.microsoft.com/office/drawing/2014/main" id="{77D99053-0E70-4F62-89EA-E0F36EDE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768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3" y="15"/>
                    <a:pt x="8" y="15"/>
                  </a:cubicBezTo>
                  <a:cubicBezTo>
                    <a:pt x="5" y="15"/>
                    <a:pt x="2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Oval 6156">
              <a:extLst>
                <a:ext uri="{FF2B5EF4-FFF2-40B4-BE49-F238E27FC236}">
                  <a16:creationId xmlns:a16="http://schemas.microsoft.com/office/drawing/2014/main" id="{B72F2C00-8142-4091-929E-1D08135A2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749"/>
              <a:ext cx="53" cy="5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6" name="Oval 6157">
              <a:extLst>
                <a:ext uri="{FF2B5EF4-FFF2-40B4-BE49-F238E27FC236}">
                  <a16:creationId xmlns:a16="http://schemas.microsoft.com/office/drawing/2014/main" id="{5B3D0682-01C2-41F6-B15E-CDFA00DB0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276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7" name="Oval 6158">
              <a:extLst>
                <a:ext uri="{FF2B5EF4-FFF2-40B4-BE49-F238E27FC236}">
                  <a16:creationId xmlns:a16="http://schemas.microsoft.com/office/drawing/2014/main" id="{159757B6-F3CB-430A-B8F4-674328691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76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8" name="Freeform 6159">
              <a:extLst>
                <a:ext uri="{FF2B5EF4-FFF2-40B4-BE49-F238E27FC236}">
                  <a16:creationId xmlns:a16="http://schemas.microsoft.com/office/drawing/2014/main" id="{98C930A2-0683-4842-B857-80B09B0A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760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93 h 15"/>
                <a:gd name="T6" fmla="*/ 208 w 16"/>
                <a:gd name="T7" fmla="*/ 0 h 15"/>
                <a:gd name="T8" fmla="*/ 250 w 16"/>
                <a:gd name="T9" fmla="*/ 136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4" y="9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9" name="Oval 6160">
              <a:extLst>
                <a:ext uri="{FF2B5EF4-FFF2-40B4-BE49-F238E27FC236}">
                  <a16:creationId xmlns:a16="http://schemas.microsoft.com/office/drawing/2014/main" id="{8D2448D6-EAD3-4612-9137-12FEB142C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709"/>
              <a:ext cx="53" cy="5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0" name="Oval 6161">
              <a:extLst>
                <a:ext uri="{FF2B5EF4-FFF2-40B4-BE49-F238E27FC236}">
                  <a16:creationId xmlns:a16="http://schemas.microsoft.com/office/drawing/2014/main" id="{EC22A29D-A1AA-416B-9A93-5BBBAC01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272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1" name="Oval 6162">
              <a:extLst>
                <a:ext uri="{FF2B5EF4-FFF2-40B4-BE49-F238E27FC236}">
                  <a16:creationId xmlns:a16="http://schemas.microsoft.com/office/drawing/2014/main" id="{FE3A3E6E-398B-4981-B0B2-998FDA58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72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2" name="Freeform 6163">
              <a:extLst>
                <a:ext uri="{FF2B5EF4-FFF2-40B4-BE49-F238E27FC236}">
                  <a16:creationId xmlns:a16="http://schemas.microsoft.com/office/drawing/2014/main" id="{FC1B5DF0-3104-461F-BC2A-50DA6EE4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720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Oval 6164">
              <a:extLst>
                <a:ext uri="{FF2B5EF4-FFF2-40B4-BE49-F238E27FC236}">
                  <a16:creationId xmlns:a16="http://schemas.microsoft.com/office/drawing/2014/main" id="{A29F5DAE-C614-4338-AE13-C70964891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661"/>
              <a:ext cx="52" cy="5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4" name="Oval 6165">
              <a:extLst>
                <a:ext uri="{FF2B5EF4-FFF2-40B4-BE49-F238E27FC236}">
                  <a16:creationId xmlns:a16="http://schemas.microsoft.com/office/drawing/2014/main" id="{62F4C2CF-DE92-43B7-9FC5-A3AD5BF7E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6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5" name="Oval 6166">
              <a:extLst>
                <a:ext uri="{FF2B5EF4-FFF2-40B4-BE49-F238E27FC236}">
                  <a16:creationId xmlns:a16="http://schemas.microsoft.com/office/drawing/2014/main" id="{7C864385-DA7B-4D6D-A3B8-7B6F9E6D2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26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6" name="Freeform 6167">
              <a:extLst>
                <a:ext uri="{FF2B5EF4-FFF2-40B4-BE49-F238E27FC236}">
                  <a16:creationId xmlns:a16="http://schemas.microsoft.com/office/drawing/2014/main" id="{02A66BFA-03A2-4095-87C0-542C9387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672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4"/>
                    <a:pt x="8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Oval 6168">
              <a:extLst>
                <a:ext uri="{FF2B5EF4-FFF2-40B4-BE49-F238E27FC236}">
                  <a16:creationId xmlns:a16="http://schemas.microsoft.com/office/drawing/2014/main" id="{2F831F96-7DCB-4B29-8690-7B9B1FF9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2608"/>
              <a:ext cx="50" cy="5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8" name="Oval 6169">
              <a:extLst>
                <a:ext uri="{FF2B5EF4-FFF2-40B4-BE49-F238E27FC236}">
                  <a16:creationId xmlns:a16="http://schemas.microsoft.com/office/drawing/2014/main" id="{95A490F9-1DD0-42A4-9713-A542BD52D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2616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9" name="Oval 6170">
              <a:extLst>
                <a:ext uri="{FF2B5EF4-FFF2-40B4-BE49-F238E27FC236}">
                  <a16:creationId xmlns:a16="http://schemas.microsoft.com/office/drawing/2014/main" id="{836D6A64-CEE7-4956-BA11-AE7A188F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26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0" name="Freeform 6171">
              <a:extLst>
                <a:ext uri="{FF2B5EF4-FFF2-40B4-BE49-F238E27FC236}">
                  <a16:creationId xmlns:a16="http://schemas.microsoft.com/office/drawing/2014/main" id="{A61662F1-DB7E-4131-840F-5AC3D754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619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20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13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2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11"/>
                    <a:pt x="12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Oval 6172">
              <a:extLst>
                <a:ext uri="{FF2B5EF4-FFF2-40B4-BE49-F238E27FC236}">
                  <a16:creationId xmlns:a16="http://schemas.microsoft.com/office/drawing/2014/main" id="{45AC1E5D-E9DA-47E7-A16D-F2C6A5965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2563"/>
              <a:ext cx="50" cy="5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2" name="Oval 6173">
              <a:extLst>
                <a:ext uri="{FF2B5EF4-FFF2-40B4-BE49-F238E27FC236}">
                  <a16:creationId xmlns:a16="http://schemas.microsoft.com/office/drawing/2014/main" id="{DA4B53C9-B1B5-4FF2-BBA5-6CE5B725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571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3" name="Oval 6174">
              <a:extLst>
                <a:ext uri="{FF2B5EF4-FFF2-40B4-BE49-F238E27FC236}">
                  <a16:creationId xmlns:a16="http://schemas.microsoft.com/office/drawing/2014/main" id="{33A65F60-D134-41AF-ADC9-0D0EBF4EE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57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4" name="Freeform 6175">
              <a:extLst>
                <a:ext uri="{FF2B5EF4-FFF2-40B4-BE49-F238E27FC236}">
                  <a16:creationId xmlns:a16="http://schemas.microsoft.com/office/drawing/2014/main" id="{33FD15E5-6A24-4480-8534-09D493DD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573"/>
              <a:ext cx="40" cy="38"/>
            </a:xfrm>
            <a:custGeom>
              <a:avLst/>
              <a:gdLst>
                <a:gd name="T0" fmla="*/ 0 w 16"/>
                <a:gd name="T1" fmla="*/ 198 h 14"/>
                <a:gd name="T2" fmla="*/ 95 w 16"/>
                <a:gd name="T3" fmla="*/ 244 h 14"/>
                <a:gd name="T4" fmla="*/ 238 w 16"/>
                <a:gd name="T5" fmla="*/ 81 h 14"/>
                <a:gd name="T6" fmla="*/ 208 w 16"/>
                <a:gd name="T7" fmla="*/ 0 h 14"/>
                <a:gd name="T8" fmla="*/ 250 w 16"/>
                <a:gd name="T9" fmla="*/ 117 h 14"/>
                <a:gd name="T10" fmla="*/ 125 w 16"/>
                <a:gd name="T11" fmla="*/ 280 h 14"/>
                <a:gd name="T12" fmla="*/ 0 w 16"/>
                <a:gd name="T13" fmla="*/ 19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3" y="14"/>
                    <a:pt x="8" y="14"/>
                  </a:cubicBezTo>
                  <a:cubicBezTo>
                    <a:pt x="5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Oval 6176">
              <a:extLst>
                <a:ext uri="{FF2B5EF4-FFF2-40B4-BE49-F238E27FC236}">
                  <a16:creationId xmlns:a16="http://schemas.microsoft.com/office/drawing/2014/main" id="{597A78FA-71CF-4D2B-B487-E7AC5FCD9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97"/>
              <a:ext cx="58" cy="6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6" name="Oval 6177">
              <a:extLst>
                <a:ext uri="{FF2B5EF4-FFF2-40B4-BE49-F238E27FC236}">
                  <a16:creationId xmlns:a16="http://schemas.microsoft.com/office/drawing/2014/main" id="{823F534D-E02B-4E8A-9A9F-3B043804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608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7" name="Oval 6178">
              <a:extLst>
                <a:ext uri="{FF2B5EF4-FFF2-40B4-BE49-F238E27FC236}">
                  <a16:creationId xmlns:a16="http://schemas.microsoft.com/office/drawing/2014/main" id="{4FF25300-8C0A-4D30-AAF4-796A2F778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2613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8" name="Freeform 6179">
              <a:extLst>
                <a:ext uri="{FF2B5EF4-FFF2-40B4-BE49-F238E27FC236}">
                  <a16:creationId xmlns:a16="http://schemas.microsoft.com/office/drawing/2014/main" id="{23BFD800-AA46-4ADE-8EC1-F0F07C4B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611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Oval 6180">
              <a:extLst>
                <a:ext uri="{FF2B5EF4-FFF2-40B4-BE49-F238E27FC236}">
                  <a16:creationId xmlns:a16="http://schemas.microsoft.com/office/drawing/2014/main" id="{7FDFCF8A-28C4-4389-A79A-484A2015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653"/>
              <a:ext cx="55" cy="5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0" name="Oval 6181">
              <a:extLst>
                <a:ext uri="{FF2B5EF4-FFF2-40B4-BE49-F238E27FC236}">
                  <a16:creationId xmlns:a16="http://schemas.microsoft.com/office/drawing/2014/main" id="{0F3E8476-E1F9-45E5-9E51-4AC1CAA24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661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1" name="Oval 6182">
              <a:extLst>
                <a:ext uri="{FF2B5EF4-FFF2-40B4-BE49-F238E27FC236}">
                  <a16:creationId xmlns:a16="http://schemas.microsoft.com/office/drawing/2014/main" id="{BD054F56-6B5A-4619-88E1-C7413EE10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6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2" name="Freeform 6183">
              <a:extLst>
                <a:ext uri="{FF2B5EF4-FFF2-40B4-BE49-F238E27FC236}">
                  <a16:creationId xmlns:a16="http://schemas.microsoft.com/office/drawing/2014/main" id="{274BEBCD-4B51-4EAB-B0A7-8F826693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664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94 h 16"/>
                <a:gd name="T6" fmla="*/ 220 w 18"/>
                <a:gd name="T7" fmla="*/ 0 h 16"/>
                <a:gd name="T8" fmla="*/ 283 w 18"/>
                <a:gd name="T9" fmla="*/ 137 h 16"/>
                <a:gd name="T10" fmla="*/ 12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8" y="4"/>
                    <a:pt x="18" y="7"/>
                  </a:cubicBezTo>
                  <a:cubicBezTo>
                    <a:pt x="18" y="12"/>
                    <a:pt x="13" y="16"/>
                    <a:pt x="8" y="16"/>
                  </a:cubicBezTo>
                  <a:cubicBezTo>
                    <a:pt x="5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Oval 6184">
              <a:extLst>
                <a:ext uri="{FF2B5EF4-FFF2-40B4-BE49-F238E27FC236}">
                  <a16:creationId xmlns:a16="http://schemas.microsoft.com/office/drawing/2014/main" id="{7EB73B66-1CB9-46F2-9F03-54833B82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2704"/>
              <a:ext cx="55" cy="5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4" name="Oval 6185">
              <a:extLst>
                <a:ext uri="{FF2B5EF4-FFF2-40B4-BE49-F238E27FC236}">
                  <a16:creationId xmlns:a16="http://schemas.microsoft.com/office/drawing/2014/main" id="{68F0E7B8-75F3-4B5C-8F2A-0807CEDA1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2715"/>
              <a:ext cx="22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5" name="Oval 6186">
              <a:extLst>
                <a:ext uri="{FF2B5EF4-FFF2-40B4-BE49-F238E27FC236}">
                  <a16:creationId xmlns:a16="http://schemas.microsoft.com/office/drawing/2014/main" id="{551F7269-860D-4809-AAA5-2A55FBBF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272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6" name="Freeform 6187">
              <a:extLst>
                <a:ext uri="{FF2B5EF4-FFF2-40B4-BE49-F238E27FC236}">
                  <a16:creationId xmlns:a16="http://schemas.microsoft.com/office/drawing/2014/main" id="{EDE8E28C-BAF0-4210-9CC4-6F32CF2D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71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Oval 6188">
              <a:extLst>
                <a:ext uri="{FF2B5EF4-FFF2-40B4-BE49-F238E27FC236}">
                  <a16:creationId xmlns:a16="http://schemas.microsoft.com/office/drawing/2014/main" id="{6FC99488-8C41-4A49-8189-1A7A866A4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699"/>
              <a:ext cx="55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8" name="Oval 6189">
              <a:extLst>
                <a:ext uri="{FF2B5EF4-FFF2-40B4-BE49-F238E27FC236}">
                  <a16:creationId xmlns:a16="http://schemas.microsoft.com/office/drawing/2014/main" id="{8A5772E4-E6B1-489B-A604-3F0A509BB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709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9" name="Oval 6190">
              <a:extLst>
                <a:ext uri="{FF2B5EF4-FFF2-40B4-BE49-F238E27FC236}">
                  <a16:creationId xmlns:a16="http://schemas.microsoft.com/office/drawing/2014/main" id="{D790B028-3734-4469-BFAE-9697F7354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715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0" name="Freeform 6191">
              <a:extLst>
                <a:ext uri="{FF2B5EF4-FFF2-40B4-BE49-F238E27FC236}">
                  <a16:creationId xmlns:a16="http://schemas.microsoft.com/office/drawing/2014/main" id="{A0079328-0C43-442F-8B85-3948F0F3E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712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55 w 17"/>
                <a:gd name="T5" fmla="*/ 81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3" y="13"/>
                    <a:pt x="16" y="9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1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Oval 6192">
              <a:extLst>
                <a:ext uri="{FF2B5EF4-FFF2-40B4-BE49-F238E27FC236}">
                  <a16:creationId xmlns:a16="http://schemas.microsoft.com/office/drawing/2014/main" id="{9C03509B-B3AD-4772-A3BB-656EA0D44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643"/>
              <a:ext cx="58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2" name="Oval 6193">
              <a:extLst>
                <a:ext uri="{FF2B5EF4-FFF2-40B4-BE49-F238E27FC236}">
                  <a16:creationId xmlns:a16="http://schemas.microsoft.com/office/drawing/2014/main" id="{033DEE0C-8986-48A4-BD34-C3C76DE62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653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3" name="Oval 6194">
              <a:extLst>
                <a:ext uri="{FF2B5EF4-FFF2-40B4-BE49-F238E27FC236}">
                  <a16:creationId xmlns:a16="http://schemas.microsoft.com/office/drawing/2014/main" id="{0925B7BD-F1A9-4E1B-A4E9-4CEB8A34B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" y="2659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4" name="Freeform 6195">
              <a:extLst>
                <a:ext uri="{FF2B5EF4-FFF2-40B4-BE49-F238E27FC236}">
                  <a16:creationId xmlns:a16="http://schemas.microsoft.com/office/drawing/2014/main" id="{7CA9FC2D-6D5B-4007-A0BD-993134817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656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6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Oval 6196">
              <a:extLst>
                <a:ext uri="{FF2B5EF4-FFF2-40B4-BE49-F238E27FC236}">
                  <a16:creationId xmlns:a16="http://schemas.microsoft.com/office/drawing/2014/main" id="{44C34D91-D8DA-4AAB-8950-E32EB6B8D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595"/>
              <a:ext cx="58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6" name="Oval 6197">
              <a:extLst>
                <a:ext uri="{FF2B5EF4-FFF2-40B4-BE49-F238E27FC236}">
                  <a16:creationId xmlns:a16="http://schemas.microsoft.com/office/drawing/2014/main" id="{02204057-8BF2-43B4-958E-F815CA1EC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2605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7" name="Oval 6198">
              <a:extLst>
                <a:ext uri="{FF2B5EF4-FFF2-40B4-BE49-F238E27FC236}">
                  <a16:creationId xmlns:a16="http://schemas.microsoft.com/office/drawing/2014/main" id="{4E7B5EE4-0722-478F-8FCB-BDC3C307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261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8" name="Freeform 6199">
              <a:extLst>
                <a:ext uri="{FF2B5EF4-FFF2-40B4-BE49-F238E27FC236}">
                  <a16:creationId xmlns:a16="http://schemas.microsoft.com/office/drawing/2014/main" id="{BEE9135D-496F-4C4D-8803-CD4813CB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608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Oval 6200">
              <a:extLst>
                <a:ext uri="{FF2B5EF4-FFF2-40B4-BE49-F238E27FC236}">
                  <a16:creationId xmlns:a16="http://schemas.microsoft.com/office/drawing/2014/main" id="{7483DF90-7502-4E20-BE76-5A81D6720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2648"/>
              <a:ext cx="60" cy="6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0" name="Oval 6201">
              <a:extLst>
                <a:ext uri="{FF2B5EF4-FFF2-40B4-BE49-F238E27FC236}">
                  <a16:creationId xmlns:a16="http://schemas.microsoft.com/office/drawing/2014/main" id="{9A80425B-93CD-4FCD-AB86-731CC8B82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659"/>
              <a:ext cx="25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1" name="Oval 6202">
              <a:extLst>
                <a:ext uri="{FF2B5EF4-FFF2-40B4-BE49-F238E27FC236}">
                  <a16:creationId xmlns:a16="http://schemas.microsoft.com/office/drawing/2014/main" id="{9DF0E5D6-464B-4AC3-BBAE-C1D8A05E3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664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2" name="Freeform 6203">
              <a:extLst>
                <a:ext uri="{FF2B5EF4-FFF2-40B4-BE49-F238E27FC236}">
                  <a16:creationId xmlns:a16="http://schemas.microsoft.com/office/drawing/2014/main" id="{49C53040-51CC-4938-B16D-34CEBEDA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659"/>
              <a:ext cx="48" cy="48"/>
            </a:xfrm>
            <a:custGeom>
              <a:avLst/>
              <a:gdLst>
                <a:gd name="T0" fmla="*/ 0 w 19"/>
                <a:gd name="T1" fmla="*/ 227 h 18"/>
                <a:gd name="T2" fmla="*/ 114 w 19"/>
                <a:gd name="T3" fmla="*/ 285 h 18"/>
                <a:gd name="T4" fmla="*/ 275 w 19"/>
                <a:gd name="T5" fmla="*/ 93 h 18"/>
                <a:gd name="T6" fmla="*/ 243 w 19"/>
                <a:gd name="T7" fmla="*/ 0 h 18"/>
                <a:gd name="T8" fmla="*/ 306 w 19"/>
                <a:gd name="T9" fmla="*/ 149 h 18"/>
                <a:gd name="T10" fmla="*/ 147 w 19"/>
                <a:gd name="T11" fmla="*/ 341 h 18"/>
                <a:gd name="T12" fmla="*/ 0 w 19"/>
                <a:gd name="T13" fmla="*/ 22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3" y="15"/>
                    <a:pt x="5" y="15"/>
                    <a:pt x="7" y="15"/>
                  </a:cubicBezTo>
                  <a:cubicBezTo>
                    <a:pt x="14" y="15"/>
                    <a:pt x="17" y="11"/>
                    <a:pt x="17" y="5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9" y="13"/>
                    <a:pt x="14" y="18"/>
                    <a:pt x="9" y="18"/>
                  </a:cubicBezTo>
                  <a:cubicBezTo>
                    <a:pt x="5" y="18"/>
                    <a:pt x="2" y="15"/>
                    <a:pt x="0" y="1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6204">
              <a:extLst>
                <a:ext uri="{FF2B5EF4-FFF2-40B4-BE49-F238E27FC236}">
                  <a16:creationId xmlns:a16="http://schemas.microsoft.com/office/drawing/2014/main" id="{CC272ACA-1076-4D65-B50E-2B2F09661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" y="2405"/>
              <a:ext cx="728" cy="632"/>
            </a:xfrm>
            <a:custGeom>
              <a:avLst/>
              <a:gdLst>
                <a:gd name="T0" fmla="*/ 2817 w 291"/>
                <a:gd name="T1" fmla="*/ 832 h 237"/>
                <a:gd name="T2" fmla="*/ 2804 w 291"/>
                <a:gd name="T3" fmla="*/ 2253 h 237"/>
                <a:gd name="T4" fmla="*/ 2960 w 291"/>
                <a:gd name="T5" fmla="*/ 3661 h 237"/>
                <a:gd name="T6" fmla="*/ 1751 w 291"/>
                <a:gd name="T7" fmla="*/ 3755 h 237"/>
                <a:gd name="T8" fmla="*/ 938 w 291"/>
                <a:gd name="T9" fmla="*/ 2696 h 237"/>
                <a:gd name="T10" fmla="*/ 2209 w 291"/>
                <a:gd name="T11" fmla="*/ 2424 h 237"/>
                <a:gd name="T12" fmla="*/ 1929 w 291"/>
                <a:gd name="T13" fmla="*/ 1059 h 237"/>
                <a:gd name="T14" fmla="*/ 1438 w 291"/>
                <a:gd name="T15" fmla="*/ 341 h 237"/>
                <a:gd name="T16" fmla="*/ 1051 w 291"/>
                <a:gd name="T17" fmla="*/ 1459 h 237"/>
                <a:gd name="T18" fmla="*/ 425 w 291"/>
                <a:gd name="T19" fmla="*/ 1101 h 237"/>
                <a:gd name="T20" fmla="*/ 158 w 291"/>
                <a:gd name="T21" fmla="*/ 2027 h 237"/>
                <a:gd name="T22" fmla="*/ 313 w 291"/>
                <a:gd name="T23" fmla="*/ 2483 h 237"/>
                <a:gd name="T24" fmla="*/ 1113 w 291"/>
                <a:gd name="T25" fmla="*/ 2083 h 237"/>
                <a:gd name="T26" fmla="*/ 2179 w 291"/>
                <a:gd name="T27" fmla="*/ 1800 h 237"/>
                <a:gd name="T28" fmla="*/ 1176 w 291"/>
                <a:gd name="T29" fmla="*/ 2125 h 237"/>
                <a:gd name="T30" fmla="*/ 783 w 291"/>
                <a:gd name="T31" fmla="*/ 3320 h 237"/>
                <a:gd name="T32" fmla="*/ 1596 w 291"/>
                <a:gd name="T33" fmla="*/ 4344 h 237"/>
                <a:gd name="T34" fmla="*/ 2772 w 291"/>
                <a:gd name="T35" fmla="*/ 4232 h 237"/>
                <a:gd name="T36" fmla="*/ 3380 w 291"/>
                <a:gd name="T37" fmla="*/ 3051 h 237"/>
                <a:gd name="T38" fmla="*/ 3535 w 291"/>
                <a:gd name="T39" fmla="*/ 1651 h 237"/>
                <a:gd name="T40" fmla="*/ 3460 w 291"/>
                <a:gd name="T41" fmla="*/ 683 h 237"/>
                <a:gd name="T42" fmla="*/ 3713 w 291"/>
                <a:gd name="T43" fmla="*/ 1741 h 237"/>
                <a:gd name="T44" fmla="*/ 4556 w 291"/>
                <a:gd name="T45" fmla="*/ 1613 h 237"/>
                <a:gd name="T46" fmla="*/ 4118 w 291"/>
                <a:gd name="T47" fmla="*/ 1400 h 237"/>
                <a:gd name="T48" fmla="*/ 4100 w 291"/>
                <a:gd name="T49" fmla="*/ 989 h 237"/>
                <a:gd name="T50" fmla="*/ 645 w 291"/>
                <a:gd name="T51" fmla="*/ 1003 h 237"/>
                <a:gd name="T52" fmla="*/ 1283 w 291"/>
                <a:gd name="T53" fmla="*/ 1741 h 237"/>
                <a:gd name="T54" fmla="*/ 926 w 291"/>
                <a:gd name="T55" fmla="*/ 1400 h 237"/>
                <a:gd name="T56" fmla="*/ 876 w 291"/>
                <a:gd name="T57" fmla="*/ 1933 h 237"/>
                <a:gd name="T58" fmla="*/ 63 w 291"/>
                <a:gd name="T59" fmla="*/ 2125 h 237"/>
                <a:gd name="T60" fmla="*/ 488 w 291"/>
                <a:gd name="T61" fmla="*/ 1592 h 237"/>
                <a:gd name="T62" fmla="*/ 846 w 291"/>
                <a:gd name="T63" fmla="*/ 1400 h 237"/>
                <a:gd name="T64" fmla="*/ 1408 w 291"/>
                <a:gd name="T65" fmla="*/ 1629 h 237"/>
                <a:gd name="T66" fmla="*/ 3367 w 291"/>
                <a:gd name="T67" fmla="*/ 149 h 237"/>
                <a:gd name="T68" fmla="*/ 4038 w 291"/>
                <a:gd name="T69" fmla="*/ 1216 h 237"/>
                <a:gd name="T70" fmla="*/ 4288 w 291"/>
                <a:gd name="T71" fmla="*/ 1216 h 237"/>
                <a:gd name="T72" fmla="*/ 4476 w 291"/>
                <a:gd name="T73" fmla="*/ 1821 h 237"/>
                <a:gd name="T74" fmla="*/ 3693 w 291"/>
                <a:gd name="T75" fmla="*/ 1501 h 237"/>
                <a:gd name="T76" fmla="*/ 3380 w 291"/>
                <a:gd name="T77" fmla="*/ 717 h 237"/>
                <a:gd name="T78" fmla="*/ 3317 w 291"/>
                <a:gd name="T79" fmla="*/ 1843 h 237"/>
                <a:gd name="T80" fmla="*/ 3160 w 291"/>
                <a:gd name="T81" fmla="*/ 3243 h 237"/>
                <a:gd name="T82" fmla="*/ 2617 w 291"/>
                <a:gd name="T83" fmla="*/ 4344 h 237"/>
                <a:gd name="T84" fmla="*/ 1459 w 291"/>
                <a:gd name="T85" fmla="*/ 4189 h 237"/>
                <a:gd name="T86" fmla="*/ 771 w 291"/>
                <a:gd name="T87" fmla="*/ 3128 h 237"/>
                <a:gd name="T88" fmla="*/ 1346 w 291"/>
                <a:gd name="T89" fmla="*/ 2253 h 237"/>
                <a:gd name="T90" fmla="*/ 1991 w 291"/>
                <a:gd name="T91" fmla="*/ 1443 h 237"/>
                <a:gd name="T92" fmla="*/ 1301 w 291"/>
                <a:gd name="T93" fmla="*/ 1400 h 237"/>
                <a:gd name="T94" fmla="*/ 1251 w 291"/>
                <a:gd name="T95" fmla="*/ 1272 h 237"/>
                <a:gd name="T96" fmla="*/ 1408 w 291"/>
                <a:gd name="T97" fmla="*/ 435 h 237"/>
                <a:gd name="T98" fmla="*/ 1909 w 291"/>
                <a:gd name="T99" fmla="*/ 1160 h 237"/>
                <a:gd name="T100" fmla="*/ 2179 w 291"/>
                <a:gd name="T101" fmla="*/ 2368 h 237"/>
                <a:gd name="T102" fmla="*/ 876 w 291"/>
                <a:gd name="T103" fmla="*/ 2637 h 237"/>
                <a:gd name="T104" fmla="*/ 1739 w 291"/>
                <a:gd name="T105" fmla="*/ 3832 h 237"/>
                <a:gd name="T106" fmla="*/ 3005 w 291"/>
                <a:gd name="T107" fmla="*/ 3720 h 237"/>
                <a:gd name="T108" fmla="*/ 2847 w 291"/>
                <a:gd name="T109" fmla="*/ 2296 h 237"/>
                <a:gd name="T110" fmla="*/ 2879 w 291"/>
                <a:gd name="T111" fmla="*/ 832 h 2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1" h="237">
                  <a:moveTo>
                    <a:pt x="226" y="0"/>
                  </a:moveTo>
                  <a:cubicBezTo>
                    <a:pt x="214" y="4"/>
                    <a:pt x="214" y="4"/>
                    <a:pt x="214" y="4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194" y="11"/>
                    <a:pt x="194" y="11"/>
                    <a:pt x="194" y="11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0" y="44"/>
                    <a:pt x="180" y="44"/>
                    <a:pt x="180" y="44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6"/>
                    <a:pt x="198" y="76"/>
                    <a:pt x="198" y="76"/>
                  </a:cubicBezTo>
                  <a:cubicBezTo>
                    <a:pt x="199" y="77"/>
                    <a:pt x="203" y="86"/>
                    <a:pt x="204" y="87"/>
                  </a:cubicBezTo>
                  <a:cubicBezTo>
                    <a:pt x="204" y="88"/>
                    <a:pt x="203" y="99"/>
                    <a:pt x="203" y="101"/>
                  </a:cubicBezTo>
                  <a:cubicBezTo>
                    <a:pt x="200" y="102"/>
                    <a:pt x="186" y="104"/>
                    <a:pt x="186" y="104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4" y="129"/>
                    <a:pt x="174" y="129"/>
                    <a:pt x="174" y="129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3" y="154"/>
                    <a:pt x="191" y="160"/>
                    <a:pt x="192" y="161"/>
                  </a:cubicBezTo>
                  <a:cubicBezTo>
                    <a:pt x="192" y="162"/>
                    <a:pt x="194" y="171"/>
                    <a:pt x="194" y="172"/>
                  </a:cubicBezTo>
                  <a:cubicBezTo>
                    <a:pt x="194" y="173"/>
                    <a:pt x="191" y="181"/>
                    <a:pt x="191" y="181"/>
                  </a:cubicBezTo>
                  <a:cubicBezTo>
                    <a:pt x="191" y="181"/>
                    <a:pt x="189" y="191"/>
                    <a:pt x="189" y="193"/>
                  </a:cubicBezTo>
                  <a:cubicBezTo>
                    <a:pt x="187" y="193"/>
                    <a:pt x="176" y="191"/>
                    <a:pt x="176" y="191"/>
                  </a:cubicBezTo>
                  <a:cubicBezTo>
                    <a:pt x="176" y="191"/>
                    <a:pt x="170" y="193"/>
                    <a:pt x="169" y="194"/>
                  </a:cubicBezTo>
                  <a:cubicBezTo>
                    <a:pt x="168" y="194"/>
                    <a:pt x="162" y="201"/>
                    <a:pt x="161" y="202"/>
                  </a:cubicBezTo>
                  <a:cubicBezTo>
                    <a:pt x="160" y="201"/>
                    <a:pt x="147" y="203"/>
                    <a:pt x="147" y="203"/>
                  </a:cubicBezTo>
                  <a:cubicBezTo>
                    <a:pt x="147" y="203"/>
                    <a:pt x="136" y="202"/>
                    <a:pt x="135" y="203"/>
                  </a:cubicBezTo>
                  <a:cubicBezTo>
                    <a:pt x="134" y="202"/>
                    <a:pt x="124" y="199"/>
                    <a:pt x="124" y="199"/>
                  </a:cubicBezTo>
                  <a:cubicBezTo>
                    <a:pt x="124" y="199"/>
                    <a:pt x="113" y="198"/>
                    <a:pt x="112" y="198"/>
                  </a:cubicBezTo>
                  <a:cubicBezTo>
                    <a:pt x="111" y="197"/>
                    <a:pt x="102" y="195"/>
                    <a:pt x="102" y="195"/>
                  </a:cubicBezTo>
                  <a:cubicBezTo>
                    <a:pt x="102" y="195"/>
                    <a:pt x="88" y="183"/>
                    <a:pt x="88" y="183"/>
                  </a:cubicBezTo>
                  <a:cubicBezTo>
                    <a:pt x="87" y="183"/>
                    <a:pt x="79" y="178"/>
                    <a:pt x="78" y="178"/>
                  </a:cubicBezTo>
                  <a:cubicBezTo>
                    <a:pt x="77" y="176"/>
                    <a:pt x="69" y="170"/>
                    <a:pt x="69" y="170"/>
                  </a:cubicBezTo>
                  <a:cubicBezTo>
                    <a:pt x="69" y="170"/>
                    <a:pt x="58" y="165"/>
                    <a:pt x="57" y="164"/>
                  </a:cubicBezTo>
                  <a:cubicBezTo>
                    <a:pt x="56" y="162"/>
                    <a:pt x="54" y="153"/>
                    <a:pt x="54" y="152"/>
                  </a:cubicBezTo>
                  <a:cubicBezTo>
                    <a:pt x="55" y="151"/>
                    <a:pt x="59" y="142"/>
                    <a:pt x="60" y="142"/>
                  </a:cubicBezTo>
                  <a:cubicBezTo>
                    <a:pt x="60" y="141"/>
                    <a:pt x="69" y="135"/>
                    <a:pt x="69" y="135"/>
                  </a:cubicBezTo>
                  <a:cubicBezTo>
                    <a:pt x="70" y="135"/>
                    <a:pt x="82" y="134"/>
                    <a:pt x="82" y="134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5"/>
                    <a:pt x="106" y="131"/>
                    <a:pt x="107" y="130"/>
                  </a:cubicBezTo>
                  <a:cubicBezTo>
                    <a:pt x="108" y="131"/>
                    <a:pt x="117" y="133"/>
                    <a:pt x="117" y="133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41" y="128"/>
                    <a:pt x="141" y="128"/>
                    <a:pt x="141" y="128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4" y="107"/>
                    <a:pt x="157" y="96"/>
                    <a:pt x="156" y="94"/>
                  </a:cubicBezTo>
                  <a:cubicBezTo>
                    <a:pt x="157" y="93"/>
                    <a:pt x="155" y="83"/>
                    <a:pt x="155" y="83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3" y="70"/>
                    <a:pt x="102" y="72"/>
                  </a:cubicBezTo>
                  <a:cubicBezTo>
                    <a:pt x="101" y="72"/>
                    <a:pt x="100" y="72"/>
                    <a:pt x="99" y="72"/>
                  </a:cubicBezTo>
                  <a:cubicBezTo>
                    <a:pt x="100" y="69"/>
                    <a:pt x="103" y="63"/>
                    <a:pt x="103" y="6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65" y="50"/>
                    <a:pt x="65" y="50"/>
                  </a:cubicBezTo>
                  <a:cubicBezTo>
                    <a:pt x="65" y="51"/>
                    <a:pt x="68" y="64"/>
                    <a:pt x="68" y="64"/>
                  </a:cubicBezTo>
                  <a:cubicBezTo>
                    <a:pt x="68" y="64"/>
                    <a:pt x="70" y="72"/>
                    <a:pt x="70" y="75"/>
                  </a:cubicBezTo>
                  <a:cubicBezTo>
                    <a:pt x="70" y="75"/>
                    <a:pt x="67" y="77"/>
                    <a:pt x="67" y="77"/>
                  </a:cubicBezTo>
                  <a:cubicBezTo>
                    <a:pt x="67" y="77"/>
                    <a:pt x="69" y="80"/>
                    <a:pt x="70" y="81"/>
                  </a:cubicBezTo>
                  <a:cubicBezTo>
                    <a:pt x="69" y="83"/>
                    <a:pt x="69" y="83"/>
                    <a:pt x="69" y="86"/>
                  </a:cubicBezTo>
                  <a:cubicBezTo>
                    <a:pt x="67" y="81"/>
                    <a:pt x="64" y="75"/>
                    <a:pt x="64" y="74"/>
                  </a:cubicBezTo>
                  <a:cubicBezTo>
                    <a:pt x="64" y="73"/>
                    <a:pt x="67" y="61"/>
                    <a:pt x="67" y="61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32" y="93"/>
                    <a:pt x="33" y="94"/>
                  </a:cubicBezTo>
                  <a:cubicBezTo>
                    <a:pt x="33" y="95"/>
                    <a:pt x="26" y="99"/>
                    <a:pt x="26" y="101"/>
                  </a:cubicBezTo>
                  <a:cubicBezTo>
                    <a:pt x="25" y="102"/>
                    <a:pt x="22" y="104"/>
                    <a:pt x="21" y="105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4" y="102"/>
                    <a:pt x="11" y="108"/>
                    <a:pt x="10" y="107"/>
                  </a:cubicBezTo>
                  <a:cubicBezTo>
                    <a:pt x="10" y="106"/>
                    <a:pt x="10" y="99"/>
                    <a:pt x="10" y="99"/>
                  </a:cubicBezTo>
                  <a:cubicBezTo>
                    <a:pt x="10" y="98"/>
                    <a:pt x="10" y="94"/>
                    <a:pt x="10" y="94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6"/>
                    <a:pt x="42" y="125"/>
                    <a:pt x="42" y="125"/>
                  </a:cubicBezTo>
                  <a:cubicBezTo>
                    <a:pt x="43" y="124"/>
                    <a:pt x="53" y="118"/>
                    <a:pt x="53" y="118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1" y="103"/>
                    <a:pt x="60" y="101"/>
                  </a:cubicBezTo>
                  <a:cubicBezTo>
                    <a:pt x="61" y="101"/>
                    <a:pt x="62" y="101"/>
                    <a:pt x="62" y="100"/>
                  </a:cubicBezTo>
                  <a:cubicBezTo>
                    <a:pt x="64" y="102"/>
                    <a:pt x="71" y="110"/>
                    <a:pt x="71" y="110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6"/>
                    <a:pt x="85" y="95"/>
                    <a:pt x="86" y="94"/>
                  </a:cubicBezTo>
                  <a:cubicBezTo>
                    <a:pt x="87" y="95"/>
                    <a:pt x="89" y="95"/>
                    <a:pt x="89" y="95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8" y="84"/>
                    <a:pt x="129" y="84"/>
                  </a:cubicBezTo>
                  <a:cubicBezTo>
                    <a:pt x="131" y="87"/>
                    <a:pt x="137" y="94"/>
                    <a:pt x="139" y="95"/>
                  </a:cubicBezTo>
                  <a:cubicBezTo>
                    <a:pt x="138" y="97"/>
                    <a:pt x="132" y="99"/>
                    <a:pt x="132" y="99"/>
                  </a:cubicBezTo>
                  <a:cubicBezTo>
                    <a:pt x="132" y="99"/>
                    <a:pt x="129" y="104"/>
                    <a:pt x="128" y="106"/>
                  </a:cubicBezTo>
                  <a:cubicBezTo>
                    <a:pt x="126" y="106"/>
                    <a:pt x="122" y="109"/>
                    <a:pt x="121" y="109"/>
                  </a:cubicBezTo>
                  <a:cubicBezTo>
                    <a:pt x="120" y="109"/>
                    <a:pt x="109" y="113"/>
                    <a:pt x="109" y="113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98" y="108"/>
                    <a:pt x="87" y="114"/>
                    <a:pt x="85" y="115"/>
                  </a:cubicBezTo>
                  <a:cubicBezTo>
                    <a:pt x="84" y="115"/>
                    <a:pt x="75" y="112"/>
                    <a:pt x="75" y="112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55" y="123"/>
                    <a:pt x="54" y="123"/>
                  </a:cubicBezTo>
                  <a:cubicBezTo>
                    <a:pt x="54" y="124"/>
                    <a:pt x="43" y="129"/>
                    <a:pt x="43" y="129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5" y="167"/>
                    <a:pt x="49" y="174"/>
                    <a:pt x="50" y="175"/>
                  </a:cubicBezTo>
                  <a:cubicBezTo>
                    <a:pt x="50" y="176"/>
                    <a:pt x="51" y="187"/>
                    <a:pt x="51" y="187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66" y="204"/>
                    <a:pt x="66" y="204"/>
                    <a:pt x="66" y="204"/>
                  </a:cubicBezTo>
                  <a:cubicBezTo>
                    <a:pt x="66" y="204"/>
                    <a:pt x="74" y="209"/>
                    <a:pt x="75" y="210"/>
                  </a:cubicBezTo>
                  <a:cubicBezTo>
                    <a:pt x="75" y="210"/>
                    <a:pt x="81" y="220"/>
                    <a:pt x="81" y="220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102" y="229"/>
                    <a:pt x="102" y="229"/>
                    <a:pt x="102" y="229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4" y="230"/>
                    <a:pt x="122" y="230"/>
                    <a:pt x="123" y="230"/>
                  </a:cubicBezTo>
                  <a:cubicBezTo>
                    <a:pt x="124" y="231"/>
                    <a:pt x="134" y="237"/>
                    <a:pt x="134" y="237"/>
                  </a:cubicBezTo>
                  <a:cubicBezTo>
                    <a:pt x="134" y="237"/>
                    <a:pt x="146" y="232"/>
                    <a:pt x="146" y="232"/>
                  </a:cubicBezTo>
                  <a:cubicBezTo>
                    <a:pt x="147" y="232"/>
                    <a:pt x="156" y="231"/>
                    <a:pt x="156" y="231"/>
                  </a:cubicBezTo>
                  <a:cubicBezTo>
                    <a:pt x="169" y="233"/>
                    <a:pt x="169" y="233"/>
                    <a:pt x="169" y="233"/>
                  </a:cubicBezTo>
                  <a:cubicBezTo>
                    <a:pt x="169" y="233"/>
                    <a:pt x="176" y="224"/>
                    <a:pt x="177" y="223"/>
                  </a:cubicBezTo>
                  <a:cubicBezTo>
                    <a:pt x="179" y="223"/>
                    <a:pt x="190" y="223"/>
                    <a:pt x="190" y="223"/>
                  </a:cubicBezTo>
                  <a:cubicBezTo>
                    <a:pt x="196" y="211"/>
                    <a:pt x="196" y="211"/>
                    <a:pt x="196" y="211"/>
                  </a:cubicBezTo>
                  <a:cubicBezTo>
                    <a:pt x="202" y="202"/>
                    <a:pt x="202" y="202"/>
                    <a:pt x="202" y="202"/>
                  </a:cubicBezTo>
                  <a:cubicBezTo>
                    <a:pt x="208" y="194"/>
                    <a:pt x="208" y="194"/>
                    <a:pt x="208" y="194"/>
                  </a:cubicBezTo>
                  <a:cubicBezTo>
                    <a:pt x="208" y="182"/>
                    <a:pt x="208" y="182"/>
                    <a:pt x="208" y="182"/>
                  </a:cubicBezTo>
                  <a:cubicBezTo>
                    <a:pt x="208" y="182"/>
                    <a:pt x="206" y="174"/>
                    <a:pt x="206" y="172"/>
                  </a:cubicBezTo>
                  <a:cubicBezTo>
                    <a:pt x="207" y="171"/>
                    <a:pt x="216" y="161"/>
                    <a:pt x="216" y="161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37"/>
                    <a:pt x="200" y="133"/>
                    <a:pt x="198" y="131"/>
                  </a:cubicBezTo>
                  <a:cubicBezTo>
                    <a:pt x="200" y="129"/>
                    <a:pt x="206" y="123"/>
                    <a:pt x="206" y="12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6" y="100"/>
                    <a:pt x="216" y="98"/>
                  </a:cubicBezTo>
                  <a:cubicBezTo>
                    <a:pt x="217" y="97"/>
                    <a:pt x="226" y="87"/>
                    <a:pt x="226" y="87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7" y="61"/>
                    <a:pt x="218" y="51"/>
                    <a:pt x="217" y="51"/>
                  </a:cubicBezTo>
                  <a:cubicBezTo>
                    <a:pt x="217" y="50"/>
                    <a:pt x="213" y="49"/>
                    <a:pt x="211" y="47"/>
                  </a:cubicBezTo>
                  <a:cubicBezTo>
                    <a:pt x="212" y="46"/>
                    <a:pt x="213" y="44"/>
                    <a:pt x="214" y="43"/>
                  </a:cubicBezTo>
                  <a:cubicBezTo>
                    <a:pt x="214" y="43"/>
                    <a:pt x="219" y="41"/>
                    <a:pt x="219" y="41"/>
                  </a:cubicBezTo>
                  <a:cubicBezTo>
                    <a:pt x="219" y="41"/>
                    <a:pt x="220" y="38"/>
                    <a:pt x="221" y="36"/>
                  </a:cubicBezTo>
                  <a:cubicBezTo>
                    <a:pt x="224" y="36"/>
                    <a:pt x="224" y="34"/>
                    <a:pt x="225" y="35"/>
                  </a:cubicBezTo>
                  <a:cubicBezTo>
                    <a:pt x="225" y="36"/>
                    <a:pt x="228" y="39"/>
                    <a:pt x="228" y="40"/>
                  </a:cubicBezTo>
                  <a:cubicBezTo>
                    <a:pt x="228" y="40"/>
                    <a:pt x="235" y="44"/>
                    <a:pt x="235" y="44"/>
                  </a:cubicBezTo>
                  <a:cubicBezTo>
                    <a:pt x="235" y="44"/>
                    <a:pt x="240" y="54"/>
                    <a:pt x="240" y="56"/>
                  </a:cubicBezTo>
                  <a:cubicBezTo>
                    <a:pt x="240" y="57"/>
                    <a:pt x="236" y="66"/>
                    <a:pt x="236" y="66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2"/>
                    <a:pt x="246" y="100"/>
                    <a:pt x="247" y="101"/>
                  </a:cubicBezTo>
                  <a:cubicBezTo>
                    <a:pt x="247" y="103"/>
                    <a:pt x="245" y="118"/>
                    <a:pt x="245" y="118"/>
                  </a:cubicBezTo>
                  <a:cubicBezTo>
                    <a:pt x="264" y="117"/>
                    <a:pt x="264" y="117"/>
                    <a:pt x="264" y="117"/>
                  </a:cubicBezTo>
                  <a:cubicBezTo>
                    <a:pt x="278" y="117"/>
                    <a:pt x="278" y="117"/>
                    <a:pt x="278" y="117"/>
                  </a:cubicBezTo>
                  <a:cubicBezTo>
                    <a:pt x="278" y="117"/>
                    <a:pt x="282" y="107"/>
                    <a:pt x="282" y="107"/>
                  </a:cubicBezTo>
                  <a:cubicBezTo>
                    <a:pt x="282" y="107"/>
                    <a:pt x="290" y="98"/>
                    <a:pt x="290" y="98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91" y="85"/>
                    <a:pt x="283" y="77"/>
                    <a:pt x="282" y="75"/>
                  </a:cubicBezTo>
                  <a:cubicBezTo>
                    <a:pt x="283" y="73"/>
                    <a:pt x="286" y="62"/>
                    <a:pt x="286" y="62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4" y="35"/>
                    <a:pt x="269" y="47"/>
                    <a:pt x="269" y="48"/>
                  </a:cubicBezTo>
                  <a:cubicBezTo>
                    <a:pt x="269" y="48"/>
                    <a:pt x="270" y="62"/>
                    <a:pt x="270" y="63"/>
                  </a:cubicBezTo>
                  <a:cubicBezTo>
                    <a:pt x="269" y="64"/>
                    <a:pt x="263" y="74"/>
                    <a:pt x="263" y="74"/>
                  </a:cubicBezTo>
                  <a:cubicBezTo>
                    <a:pt x="265" y="87"/>
                    <a:pt x="265" y="87"/>
                    <a:pt x="265" y="87"/>
                  </a:cubicBezTo>
                  <a:cubicBezTo>
                    <a:pt x="265" y="87"/>
                    <a:pt x="265" y="97"/>
                    <a:pt x="265" y="101"/>
                  </a:cubicBezTo>
                  <a:cubicBezTo>
                    <a:pt x="263" y="100"/>
                    <a:pt x="260" y="98"/>
                    <a:pt x="259" y="97"/>
                  </a:cubicBezTo>
                  <a:cubicBezTo>
                    <a:pt x="260" y="95"/>
                    <a:pt x="265" y="86"/>
                    <a:pt x="265" y="86"/>
                  </a:cubicBezTo>
                  <a:cubicBezTo>
                    <a:pt x="265" y="86"/>
                    <a:pt x="261" y="76"/>
                    <a:pt x="261" y="75"/>
                  </a:cubicBezTo>
                  <a:cubicBezTo>
                    <a:pt x="261" y="74"/>
                    <a:pt x="262" y="64"/>
                    <a:pt x="262" y="64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2" y="52"/>
                    <a:pt x="252" y="41"/>
                    <a:pt x="252" y="41"/>
                  </a:cubicBezTo>
                  <a:cubicBezTo>
                    <a:pt x="252" y="40"/>
                    <a:pt x="247" y="29"/>
                    <a:pt x="247" y="29"/>
                  </a:cubicBezTo>
                  <a:cubicBezTo>
                    <a:pt x="242" y="21"/>
                    <a:pt x="242" y="21"/>
                    <a:pt x="242" y="21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27" y="0"/>
                    <a:pt x="227" y="0"/>
                    <a:pt x="227" y="0"/>
                  </a:cubicBezTo>
                  <a:lnTo>
                    <a:pt x="226" y="0"/>
                  </a:lnTo>
                  <a:close/>
                  <a:moveTo>
                    <a:pt x="41" y="53"/>
                  </a:moveTo>
                  <a:cubicBezTo>
                    <a:pt x="43" y="54"/>
                    <a:pt x="52" y="58"/>
                    <a:pt x="52" y="58"/>
                  </a:cubicBezTo>
                  <a:cubicBezTo>
                    <a:pt x="52" y="58"/>
                    <a:pt x="60" y="62"/>
                    <a:pt x="62" y="63"/>
                  </a:cubicBezTo>
                  <a:cubicBezTo>
                    <a:pt x="62" y="65"/>
                    <a:pt x="60" y="75"/>
                    <a:pt x="60" y="75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0"/>
                    <a:pt x="72" y="89"/>
                    <a:pt x="73" y="85"/>
                  </a:cubicBezTo>
                  <a:cubicBezTo>
                    <a:pt x="75" y="87"/>
                    <a:pt x="77" y="90"/>
                    <a:pt x="77" y="90"/>
                  </a:cubicBezTo>
                  <a:cubicBezTo>
                    <a:pt x="77" y="90"/>
                    <a:pt x="80" y="92"/>
                    <a:pt x="82" y="92"/>
                  </a:cubicBezTo>
                  <a:cubicBezTo>
                    <a:pt x="82" y="93"/>
                    <a:pt x="81" y="93"/>
                    <a:pt x="81" y="93"/>
                  </a:cubicBezTo>
                  <a:cubicBezTo>
                    <a:pt x="81" y="93"/>
                    <a:pt x="73" y="102"/>
                    <a:pt x="71" y="104"/>
                  </a:cubicBezTo>
                  <a:cubicBezTo>
                    <a:pt x="69" y="102"/>
                    <a:pt x="64" y="96"/>
                    <a:pt x="64" y="96"/>
                  </a:cubicBezTo>
                  <a:cubicBezTo>
                    <a:pt x="64" y="96"/>
                    <a:pt x="60" y="97"/>
                    <a:pt x="58" y="97"/>
                  </a:cubicBezTo>
                  <a:cubicBezTo>
                    <a:pt x="57" y="94"/>
                    <a:pt x="56" y="92"/>
                    <a:pt x="56" y="91"/>
                  </a:cubicBezTo>
                  <a:cubicBezTo>
                    <a:pt x="56" y="91"/>
                    <a:pt x="56" y="88"/>
                    <a:pt x="56" y="85"/>
                  </a:cubicBezTo>
                  <a:cubicBezTo>
                    <a:pt x="56" y="82"/>
                    <a:pt x="59" y="74"/>
                    <a:pt x="59" y="74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51" y="79"/>
                    <a:pt x="52" y="79"/>
                  </a:cubicBezTo>
                  <a:cubicBezTo>
                    <a:pt x="52" y="80"/>
                    <a:pt x="52" y="82"/>
                    <a:pt x="52" y="84"/>
                  </a:cubicBezTo>
                  <a:cubicBezTo>
                    <a:pt x="52" y="84"/>
                    <a:pt x="52" y="85"/>
                    <a:pt x="52" y="85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9" y="104"/>
                    <a:pt x="54" y="103"/>
                    <a:pt x="56" y="102"/>
                  </a:cubicBezTo>
                  <a:cubicBezTo>
                    <a:pt x="57" y="103"/>
                    <a:pt x="57" y="105"/>
                    <a:pt x="57" y="105"/>
                  </a:cubicBezTo>
                  <a:cubicBezTo>
                    <a:pt x="56" y="107"/>
                    <a:pt x="51" y="114"/>
                    <a:pt x="50" y="115"/>
                  </a:cubicBezTo>
                  <a:cubicBezTo>
                    <a:pt x="50" y="115"/>
                    <a:pt x="40" y="122"/>
                    <a:pt x="40" y="122"/>
                  </a:cubicBezTo>
                  <a:cubicBezTo>
                    <a:pt x="40" y="122"/>
                    <a:pt x="34" y="130"/>
                    <a:pt x="32" y="131"/>
                  </a:cubicBezTo>
                  <a:cubicBezTo>
                    <a:pt x="30" y="131"/>
                    <a:pt x="21" y="127"/>
                    <a:pt x="21" y="127"/>
                  </a:cubicBezTo>
                  <a:cubicBezTo>
                    <a:pt x="21" y="127"/>
                    <a:pt x="11" y="125"/>
                    <a:pt x="9" y="125"/>
                  </a:cubicBezTo>
                  <a:cubicBezTo>
                    <a:pt x="8" y="123"/>
                    <a:pt x="5" y="113"/>
                    <a:pt x="4" y="112"/>
                  </a:cubicBezTo>
                  <a:cubicBezTo>
                    <a:pt x="5" y="111"/>
                    <a:pt x="6" y="105"/>
                    <a:pt x="6" y="104"/>
                  </a:cubicBezTo>
                  <a:cubicBezTo>
                    <a:pt x="6" y="106"/>
                    <a:pt x="6" y="109"/>
                    <a:pt x="6" y="109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2" y="85"/>
                    <a:pt x="31" y="84"/>
                  </a:cubicBezTo>
                  <a:cubicBezTo>
                    <a:pt x="31" y="83"/>
                    <a:pt x="30" y="71"/>
                    <a:pt x="30" y="71"/>
                  </a:cubicBezTo>
                  <a:cubicBezTo>
                    <a:pt x="30" y="71"/>
                    <a:pt x="31" y="62"/>
                    <a:pt x="31" y="61"/>
                  </a:cubicBezTo>
                  <a:cubicBezTo>
                    <a:pt x="32" y="60"/>
                    <a:pt x="40" y="54"/>
                    <a:pt x="41" y="53"/>
                  </a:cubicBezTo>
                  <a:close/>
                  <a:moveTo>
                    <a:pt x="54" y="74"/>
                  </a:moveTo>
                  <a:cubicBezTo>
                    <a:pt x="54" y="75"/>
                    <a:pt x="54" y="75"/>
                    <a:pt x="55" y="75"/>
                  </a:cubicBezTo>
                  <a:cubicBezTo>
                    <a:pt x="55" y="75"/>
                    <a:pt x="54" y="76"/>
                    <a:pt x="54" y="76"/>
                  </a:cubicBezTo>
                  <a:cubicBezTo>
                    <a:pt x="54" y="75"/>
                    <a:pt x="54" y="75"/>
                    <a:pt x="54" y="74"/>
                  </a:cubicBezTo>
                  <a:close/>
                  <a:moveTo>
                    <a:pt x="54" y="97"/>
                  </a:moveTo>
                  <a:cubicBezTo>
                    <a:pt x="54" y="97"/>
                    <a:pt x="54" y="97"/>
                    <a:pt x="55" y="98"/>
                  </a:cubicBezTo>
                  <a:cubicBezTo>
                    <a:pt x="54" y="98"/>
                    <a:pt x="54" y="98"/>
                    <a:pt x="54" y="99"/>
                  </a:cubicBezTo>
                  <a:cubicBezTo>
                    <a:pt x="54" y="98"/>
                    <a:pt x="54" y="97"/>
                    <a:pt x="54" y="97"/>
                  </a:cubicBezTo>
                  <a:close/>
                  <a:moveTo>
                    <a:pt x="80" y="72"/>
                  </a:moveTo>
                  <a:cubicBezTo>
                    <a:pt x="80" y="73"/>
                    <a:pt x="79" y="75"/>
                    <a:pt x="79" y="75"/>
                  </a:cubicBezTo>
                  <a:cubicBezTo>
                    <a:pt x="79" y="75"/>
                    <a:pt x="88" y="83"/>
                    <a:pt x="90" y="86"/>
                  </a:cubicBezTo>
                  <a:cubicBezTo>
                    <a:pt x="89" y="87"/>
                    <a:pt x="88" y="88"/>
                    <a:pt x="85" y="90"/>
                  </a:cubicBezTo>
                  <a:cubicBezTo>
                    <a:pt x="83" y="88"/>
                    <a:pt x="80" y="87"/>
                    <a:pt x="80" y="87"/>
                  </a:cubicBezTo>
                  <a:cubicBezTo>
                    <a:pt x="80" y="87"/>
                    <a:pt x="77" y="83"/>
                    <a:pt x="74" y="80"/>
                  </a:cubicBezTo>
                  <a:cubicBezTo>
                    <a:pt x="74" y="79"/>
                    <a:pt x="75" y="77"/>
                    <a:pt x="75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7" y="75"/>
                    <a:pt x="78" y="74"/>
                    <a:pt x="80" y="72"/>
                  </a:cubicBezTo>
                  <a:close/>
                  <a:moveTo>
                    <a:pt x="215" y="8"/>
                  </a:moveTo>
                  <a:cubicBezTo>
                    <a:pt x="215" y="8"/>
                    <a:pt x="225" y="5"/>
                    <a:pt x="226" y="4"/>
                  </a:cubicBezTo>
                  <a:cubicBezTo>
                    <a:pt x="228" y="6"/>
                    <a:pt x="233" y="10"/>
                    <a:pt x="233" y="11"/>
                  </a:cubicBezTo>
                  <a:cubicBezTo>
                    <a:pt x="234" y="12"/>
                    <a:pt x="238" y="22"/>
                    <a:pt x="238" y="22"/>
                  </a:cubicBezTo>
                  <a:cubicBezTo>
                    <a:pt x="244" y="31"/>
                    <a:pt x="244" y="31"/>
                    <a:pt x="244" y="31"/>
                  </a:cubicBezTo>
                  <a:cubicBezTo>
                    <a:pt x="248" y="43"/>
                    <a:pt x="248" y="43"/>
                    <a:pt x="248" y="43"/>
                  </a:cubicBezTo>
                  <a:cubicBezTo>
                    <a:pt x="248" y="43"/>
                    <a:pt x="257" y="52"/>
                    <a:pt x="258" y="53"/>
                  </a:cubicBezTo>
                  <a:cubicBezTo>
                    <a:pt x="258" y="55"/>
                    <a:pt x="258" y="64"/>
                    <a:pt x="258" y="6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60" y="84"/>
                    <a:pt x="260" y="86"/>
                  </a:cubicBezTo>
                  <a:cubicBezTo>
                    <a:pt x="260" y="87"/>
                    <a:pt x="253" y="99"/>
                    <a:pt x="253" y="99"/>
                  </a:cubicBezTo>
                  <a:cubicBezTo>
                    <a:pt x="269" y="108"/>
                    <a:pt x="269" y="108"/>
                    <a:pt x="269" y="108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69" y="86"/>
                    <a:pt x="268" y="76"/>
                    <a:pt x="267" y="75"/>
                  </a:cubicBezTo>
                  <a:cubicBezTo>
                    <a:pt x="268" y="74"/>
                    <a:pt x="274" y="64"/>
                    <a:pt x="274" y="64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7"/>
                    <a:pt x="272" y="45"/>
                    <a:pt x="272" y="43"/>
                  </a:cubicBezTo>
                  <a:cubicBezTo>
                    <a:pt x="274" y="45"/>
                    <a:pt x="276" y="46"/>
                    <a:pt x="276" y="46"/>
                  </a:cubicBezTo>
                  <a:cubicBezTo>
                    <a:pt x="277" y="47"/>
                    <a:pt x="282" y="61"/>
                    <a:pt x="282" y="62"/>
                  </a:cubicBezTo>
                  <a:cubicBezTo>
                    <a:pt x="282" y="63"/>
                    <a:pt x="278" y="76"/>
                    <a:pt x="278" y="76"/>
                  </a:cubicBezTo>
                  <a:cubicBezTo>
                    <a:pt x="278" y="76"/>
                    <a:pt x="286" y="86"/>
                    <a:pt x="287" y="87"/>
                  </a:cubicBezTo>
                  <a:cubicBezTo>
                    <a:pt x="287" y="88"/>
                    <a:pt x="286" y="95"/>
                    <a:pt x="286" y="96"/>
                  </a:cubicBezTo>
                  <a:cubicBezTo>
                    <a:pt x="285" y="97"/>
                    <a:pt x="279" y="105"/>
                    <a:pt x="279" y="105"/>
                  </a:cubicBezTo>
                  <a:cubicBezTo>
                    <a:pt x="279" y="105"/>
                    <a:pt x="276" y="111"/>
                    <a:pt x="275" y="113"/>
                  </a:cubicBezTo>
                  <a:cubicBezTo>
                    <a:pt x="273" y="113"/>
                    <a:pt x="264" y="113"/>
                    <a:pt x="264" y="113"/>
                  </a:cubicBezTo>
                  <a:cubicBezTo>
                    <a:pt x="264" y="113"/>
                    <a:pt x="253" y="114"/>
                    <a:pt x="249" y="114"/>
                  </a:cubicBezTo>
                  <a:cubicBezTo>
                    <a:pt x="250" y="111"/>
                    <a:pt x="251" y="100"/>
                    <a:pt x="251" y="100"/>
                  </a:cubicBezTo>
                  <a:cubicBezTo>
                    <a:pt x="251" y="100"/>
                    <a:pt x="241" y="90"/>
                    <a:pt x="241" y="90"/>
                  </a:cubicBezTo>
                  <a:cubicBezTo>
                    <a:pt x="240" y="89"/>
                    <a:pt x="236" y="81"/>
                    <a:pt x="236" y="79"/>
                  </a:cubicBezTo>
                  <a:cubicBezTo>
                    <a:pt x="236" y="78"/>
                    <a:pt x="240" y="68"/>
                    <a:pt x="240" y="68"/>
                  </a:cubicBezTo>
                  <a:cubicBezTo>
                    <a:pt x="244" y="55"/>
                    <a:pt x="244" y="55"/>
                    <a:pt x="244" y="55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31"/>
                    <a:pt x="216" y="37"/>
                    <a:pt x="216" y="38"/>
                  </a:cubicBezTo>
                  <a:cubicBezTo>
                    <a:pt x="215" y="39"/>
                    <a:pt x="211" y="40"/>
                    <a:pt x="211" y="40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5" y="54"/>
                    <a:pt x="213" y="63"/>
                    <a:pt x="214" y="64"/>
                  </a:cubicBezTo>
                  <a:cubicBezTo>
                    <a:pt x="215" y="65"/>
                    <a:pt x="220" y="74"/>
                    <a:pt x="220" y="74"/>
                  </a:cubicBezTo>
                  <a:cubicBezTo>
                    <a:pt x="220" y="75"/>
                    <a:pt x="221" y="84"/>
                    <a:pt x="222" y="85"/>
                  </a:cubicBezTo>
                  <a:cubicBezTo>
                    <a:pt x="221" y="87"/>
                    <a:pt x="212" y="97"/>
                    <a:pt x="212" y="97"/>
                  </a:cubicBezTo>
                  <a:cubicBezTo>
                    <a:pt x="212" y="97"/>
                    <a:pt x="212" y="109"/>
                    <a:pt x="212" y="111"/>
                  </a:cubicBezTo>
                  <a:cubicBezTo>
                    <a:pt x="211" y="112"/>
                    <a:pt x="203" y="120"/>
                    <a:pt x="203" y="120"/>
                  </a:cubicBezTo>
                  <a:cubicBezTo>
                    <a:pt x="191" y="131"/>
                    <a:pt x="191" y="131"/>
                    <a:pt x="191" y="131"/>
                  </a:cubicBezTo>
                  <a:cubicBezTo>
                    <a:pt x="202" y="140"/>
                    <a:pt x="202" y="140"/>
                    <a:pt x="202" y="140"/>
                  </a:cubicBezTo>
                  <a:cubicBezTo>
                    <a:pt x="202" y="140"/>
                    <a:pt x="208" y="146"/>
                    <a:pt x="209" y="147"/>
                  </a:cubicBezTo>
                  <a:cubicBezTo>
                    <a:pt x="209" y="148"/>
                    <a:pt x="212" y="158"/>
                    <a:pt x="212" y="160"/>
                  </a:cubicBezTo>
                  <a:cubicBezTo>
                    <a:pt x="211" y="161"/>
                    <a:pt x="202" y="171"/>
                    <a:pt x="202" y="17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204" y="192"/>
                    <a:pt x="204" y="193"/>
                  </a:cubicBezTo>
                  <a:cubicBezTo>
                    <a:pt x="203" y="194"/>
                    <a:pt x="198" y="199"/>
                    <a:pt x="198" y="199"/>
                  </a:cubicBezTo>
                  <a:cubicBezTo>
                    <a:pt x="193" y="209"/>
                    <a:pt x="193" y="209"/>
                    <a:pt x="193" y="209"/>
                  </a:cubicBezTo>
                  <a:cubicBezTo>
                    <a:pt x="193" y="209"/>
                    <a:pt x="188" y="217"/>
                    <a:pt x="187" y="219"/>
                  </a:cubicBezTo>
                  <a:cubicBezTo>
                    <a:pt x="185" y="219"/>
                    <a:pt x="176" y="219"/>
                    <a:pt x="176" y="219"/>
                  </a:cubicBezTo>
                  <a:cubicBezTo>
                    <a:pt x="176" y="219"/>
                    <a:pt x="169" y="227"/>
                    <a:pt x="167" y="229"/>
                  </a:cubicBezTo>
                  <a:cubicBezTo>
                    <a:pt x="166" y="228"/>
                    <a:pt x="156" y="227"/>
                    <a:pt x="156" y="227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5" y="228"/>
                    <a:pt x="136" y="232"/>
                    <a:pt x="134" y="232"/>
                  </a:cubicBezTo>
                  <a:cubicBezTo>
                    <a:pt x="133" y="231"/>
                    <a:pt x="125" y="226"/>
                    <a:pt x="125" y="226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4" y="226"/>
                    <a:pt x="104" y="225"/>
                    <a:pt x="103" y="225"/>
                  </a:cubicBezTo>
                  <a:cubicBezTo>
                    <a:pt x="103" y="225"/>
                    <a:pt x="93" y="221"/>
                    <a:pt x="93" y="221"/>
                  </a:cubicBezTo>
                  <a:cubicBezTo>
                    <a:pt x="93" y="221"/>
                    <a:pt x="85" y="218"/>
                    <a:pt x="84" y="217"/>
                  </a:cubicBezTo>
                  <a:cubicBezTo>
                    <a:pt x="84" y="216"/>
                    <a:pt x="78" y="207"/>
                    <a:pt x="78" y="207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200"/>
                    <a:pt x="63" y="196"/>
                    <a:pt x="62" y="196"/>
                  </a:cubicBezTo>
                  <a:cubicBezTo>
                    <a:pt x="62" y="195"/>
                    <a:pt x="55" y="186"/>
                    <a:pt x="55" y="186"/>
                  </a:cubicBezTo>
                  <a:cubicBezTo>
                    <a:pt x="55" y="185"/>
                    <a:pt x="54" y="174"/>
                    <a:pt x="54" y="174"/>
                  </a:cubicBezTo>
                  <a:cubicBezTo>
                    <a:pt x="54" y="174"/>
                    <a:pt x="49" y="166"/>
                    <a:pt x="49" y="165"/>
                  </a:cubicBezTo>
                  <a:cubicBezTo>
                    <a:pt x="49" y="165"/>
                    <a:pt x="47" y="153"/>
                    <a:pt x="47" y="153"/>
                  </a:cubicBezTo>
                  <a:cubicBezTo>
                    <a:pt x="47" y="153"/>
                    <a:pt x="44" y="142"/>
                    <a:pt x="43" y="141"/>
                  </a:cubicBezTo>
                  <a:cubicBezTo>
                    <a:pt x="43" y="140"/>
                    <a:pt x="46" y="133"/>
                    <a:pt x="46" y="132"/>
                  </a:cubicBezTo>
                  <a:cubicBezTo>
                    <a:pt x="47" y="131"/>
                    <a:pt x="57" y="127"/>
                    <a:pt x="57" y="127"/>
                  </a:cubicBezTo>
                  <a:cubicBezTo>
                    <a:pt x="57" y="127"/>
                    <a:pt x="64" y="118"/>
                    <a:pt x="65" y="117"/>
                  </a:cubicBezTo>
                  <a:cubicBezTo>
                    <a:pt x="66" y="117"/>
                    <a:pt x="74" y="116"/>
                    <a:pt x="74" y="116"/>
                  </a:cubicBezTo>
                  <a:cubicBezTo>
                    <a:pt x="75" y="117"/>
                    <a:pt x="86" y="119"/>
                    <a:pt x="86" y="119"/>
                  </a:cubicBezTo>
                  <a:cubicBezTo>
                    <a:pt x="86" y="119"/>
                    <a:pt x="97" y="113"/>
                    <a:pt x="98" y="113"/>
                  </a:cubicBezTo>
                  <a:cubicBezTo>
                    <a:pt x="100" y="113"/>
                    <a:pt x="107" y="117"/>
                    <a:pt x="107" y="117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6"/>
                    <a:pt x="126" y="81"/>
                    <a:pt x="125" y="82"/>
                  </a:cubicBezTo>
                  <a:cubicBezTo>
                    <a:pt x="125" y="82"/>
                    <a:pt x="120" y="96"/>
                    <a:pt x="119" y="97"/>
                  </a:cubicBezTo>
                  <a:cubicBezTo>
                    <a:pt x="117" y="97"/>
                    <a:pt x="103" y="98"/>
                    <a:pt x="103" y="98"/>
                  </a:cubicBezTo>
                  <a:cubicBezTo>
                    <a:pt x="103" y="98"/>
                    <a:pt x="91" y="92"/>
                    <a:pt x="90" y="92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2" y="89"/>
                    <a:pt x="96" y="86"/>
                    <a:pt x="96" y="86"/>
                  </a:cubicBezTo>
                  <a:cubicBezTo>
                    <a:pt x="96" y="86"/>
                    <a:pt x="85" y="75"/>
                    <a:pt x="83" y="74"/>
                  </a:cubicBezTo>
                  <a:cubicBezTo>
                    <a:pt x="84" y="72"/>
                    <a:pt x="89" y="61"/>
                    <a:pt x="89" y="61"/>
                  </a:cubicBezTo>
                  <a:cubicBezTo>
                    <a:pt x="89" y="61"/>
                    <a:pt x="87" y="59"/>
                    <a:pt x="87" y="59"/>
                  </a:cubicBezTo>
                  <a:cubicBezTo>
                    <a:pt x="87" y="59"/>
                    <a:pt x="88" y="57"/>
                    <a:pt x="88" y="57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8"/>
                    <a:pt x="80" y="56"/>
                    <a:pt x="83" y="59"/>
                  </a:cubicBezTo>
                  <a:cubicBezTo>
                    <a:pt x="82" y="62"/>
                    <a:pt x="80" y="66"/>
                    <a:pt x="80" y="67"/>
                  </a:cubicBezTo>
                  <a:cubicBezTo>
                    <a:pt x="80" y="67"/>
                    <a:pt x="77" y="69"/>
                    <a:pt x="74" y="72"/>
                  </a:cubicBezTo>
                  <a:cubicBezTo>
                    <a:pt x="73" y="68"/>
                    <a:pt x="72" y="63"/>
                    <a:pt x="72" y="63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5" y="43"/>
                    <a:pt x="63" y="41"/>
                  </a:cubicBezTo>
                  <a:cubicBezTo>
                    <a:pt x="65" y="40"/>
                    <a:pt x="68" y="36"/>
                    <a:pt x="68" y="36"/>
                  </a:cubicBezTo>
                  <a:cubicBezTo>
                    <a:pt x="68" y="36"/>
                    <a:pt x="75" y="27"/>
                    <a:pt x="76" y="26"/>
                  </a:cubicBezTo>
                  <a:cubicBezTo>
                    <a:pt x="77" y="26"/>
                    <a:pt x="88" y="23"/>
                    <a:pt x="90" y="23"/>
                  </a:cubicBezTo>
                  <a:cubicBezTo>
                    <a:pt x="91" y="25"/>
                    <a:pt x="108" y="29"/>
                    <a:pt x="108" y="29"/>
                  </a:cubicBezTo>
                  <a:cubicBezTo>
                    <a:pt x="108" y="29"/>
                    <a:pt x="113" y="41"/>
                    <a:pt x="114" y="42"/>
                  </a:cubicBezTo>
                  <a:cubicBezTo>
                    <a:pt x="113" y="44"/>
                    <a:pt x="99" y="61"/>
                    <a:pt x="99" y="61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9" y="67"/>
                    <a:pt x="109" y="65"/>
                  </a:cubicBezTo>
                  <a:cubicBezTo>
                    <a:pt x="111" y="65"/>
                    <a:pt x="121" y="61"/>
                    <a:pt x="122" y="61"/>
                  </a:cubicBezTo>
                  <a:cubicBezTo>
                    <a:pt x="124" y="61"/>
                    <a:pt x="134" y="66"/>
                    <a:pt x="134" y="66"/>
                  </a:cubicBezTo>
                  <a:cubicBezTo>
                    <a:pt x="134" y="66"/>
                    <a:pt x="143" y="73"/>
                    <a:pt x="144" y="73"/>
                  </a:cubicBezTo>
                  <a:cubicBezTo>
                    <a:pt x="144" y="74"/>
                    <a:pt x="149" y="81"/>
                    <a:pt x="150" y="83"/>
                  </a:cubicBezTo>
                  <a:cubicBezTo>
                    <a:pt x="149" y="85"/>
                    <a:pt x="143" y="94"/>
                    <a:pt x="143" y="94"/>
                  </a:cubicBezTo>
                  <a:cubicBezTo>
                    <a:pt x="143" y="94"/>
                    <a:pt x="150" y="107"/>
                    <a:pt x="150" y="108"/>
                  </a:cubicBezTo>
                  <a:cubicBezTo>
                    <a:pt x="150" y="109"/>
                    <a:pt x="149" y="117"/>
                    <a:pt x="149" y="119"/>
                  </a:cubicBezTo>
                  <a:cubicBezTo>
                    <a:pt x="148" y="120"/>
                    <a:pt x="139" y="125"/>
                    <a:pt x="139" y="125"/>
                  </a:cubicBezTo>
                  <a:cubicBezTo>
                    <a:pt x="139" y="125"/>
                    <a:pt x="131" y="132"/>
                    <a:pt x="129" y="133"/>
                  </a:cubicBezTo>
                  <a:cubicBezTo>
                    <a:pt x="128" y="133"/>
                    <a:pt x="119" y="130"/>
                    <a:pt x="119" y="130"/>
                  </a:cubicBezTo>
                  <a:cubicBezTo>
                    <a:pt x="107" y="126"/>
                    <a:pt x="107" y="126"/>
                    <a:pt x="107" y="126"/>
                  </a:cubicBezTo>
                  <a:cubicBezTo>
                    <a:pt x="107" y="126"/>
                    <a:pt x="94" y="130"/>
                    <a:pt x="93" y="130"/>
                  </a:cubicBezTo>
                  <a:cubicBezTo>
                    <a:pt x="92" y="130"/>
                    <a:pt x="82" y="130"/>
                    <a:pt x="82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64" y="172"/>
                    <a:pt x="66" y="172"/>
                  </a:cubicBezTo>
                  <a:cubicBezTo>
                    <a:pt x="66" y="174"/>
                    <a:pt x="74" y="180"/>
                    <a:pt x="74" y="180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87" y="187"/>
                    <a:pt x="99" y="199"/>
                    <a:pt x="100" y="199"/>
                  </a:cubicBezTo>
                  <a:cubicBezTo>
                    <a:pt x="101" y="200"/>
                    <a:pt x="111" y="202"/>
                    <a:pt x="111" y="202"/>
                  </a:cubicBezTo>
                  <a:cubicBezTo>
                    <a:pt x="124" y="203"/>
                    <a:pt x="124" y="203"/>
                    <a:pt x="124" y="203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5" y="207"/>
                    <a:pt x="146" y="208"/>
                    <a:pt x="147" y="207"/>
                  </a:cubicBezTo>
                  <a:cubicBezTo>
                    <a:pt x="148" y="208"/>
                    <a:pt x="160" y="206"/>
                    <a:pt x="160" y="206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7" y="195"/>
                    <a:pt x="178" y="194"/>
                  </a:cubicBezTo>
                  <a:cubicBezTo>
                    <a:pt x="179" y="194"/>
                    <a:pt x="192" y="196"/>
                    <a:pt x="192" y="196"/>
                  </a:cubicBezTo>
                  <a:cubicBezTo>
                    <a:pt x="195" y="182"/>
                    <a:pt x="195" y="182"/>
                    <a:pt x="195" y="182"/>
                  </a:cubicBezTo>
                  <a:cubicBezTo>
                    <a:pt x="198" y="172"/>
                    <a:pt x="198" y="172"/>
                    <a:pt x="198" y="172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6" y="159"/>
                    <a:pt x="187" y="151"/>
                    <a:pt x="186" y="151"/>
                  </a:cubicBezTo>
                  <a:cubicBezTo>
                    <a:pt x="186" y="150"/>
                    <a:pt x="180" y="141"/>
                    <a:pt x="180" y="141"/>
                  </a:cubicBezTo>
                  <a:cubicBezTo>
                    <a:pt x="180" y="140"/>
                    <a:pt x="178" y="131"/>
                    <a:pt x="178" y="130"/>
                  </a:cubicBezTo>
                  <a:cubicBezTo>
                    <a:pt x="178" y="129"/>
                    <a:pt x="182" y="121"/>
                    <a:pt x="182" y="121"/>
                  </a:cubicBezTo>
                  <a:cubicBezTo>
                    <a:pt x="182" y="121"/>
                    <a:pt x="188" y="109"/>
                    <a:pt x="189" y="108"/>
                  </a:cubicBezTo>
                  <a:cubicBezTo>
                    <a:pt x="191" y="108"/>
                    <a:pt x="206" y="105"/>
                    <a:pt x="206" y="105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1" y="74"/>
                    <a:pt x="191" y="65"/>
                    <a:pt x="190" y="64"/>
                  </a:cubicBezTo>
                  <a:cubicBezTo>
                    <a:pt x="190" y="63"/>
                    <a:pt x="187" y="51"/>
                    <a:pt x="187" y="51"/>
                  </a:cubicBezTo>
                  <a:cubicBezTo>
                    <a:pt x="187" y="51"/>
                    <a:pt x="185" y="44"/>
                    <a:pt x="184" y="44"/>
                  </a:cubicBezTo>
                  <a:cubicBezTo>
                    <a:pt x="184" y="43"/>
                    <a:pt x="186" y="36"/>
                    <a:pt x="186" y="36"/>
                  </a:cubicBezTo>
                  <a:cubicBezTo>
                    <a:pt x="186" y="36"/>
                    <a:pt x="189" y="22"/>
                    <a:pt x="189" y="21"/>
                  </a:cubicBezTo>
                  <a:cubicBezTo>
                    <a:pt x="190" y="20"/>
                    <a:pt x="197" y="14"/>
                    <a:pt x="197" y="14"/>
                  </a:cubicBezTo>
                  <a:cubicBezTo>
                    <a:pt x="197" y="14"/>
                    <a:pt x="203" y="9"/>
                    <a:pt x="204" y="9"/>
                  </a:cubicBezTo>
                  <a:cubicBezTo>
                    <a:pt x="205" y="9"/>
                    <a:pt x="215" y="8"/>
                    <a:pt x="2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6205">
              <a:extLst>
                <a:ext uri="{FF2B5EF4-FFF2-40B4-BE49-F238E27FC236}">
                  <a16:creationId xmlns:a16="http://schemas.microsoft.com/office/drawing/2014/main" id="{AB74995A-4025-47D7-A80C-156703E1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411"/>
              <a:ext cx="718" cy="621"/>
            </a:xfrm>
            <a:custGeom>
              <a:avLst/>
              <a:gdLst>
                <a:gd name="T0" fmla="*/ 30 w 718"/>
                <a:gd name="T1" fmla="*/ 277 h 621"/>
                <a:gd name="T2" fmla="*/ 83 w 718"/>
                <a:gd name="T3" fmla="*/ 242 h 621"/>
                <a:gd name="T4" fmla="*/ 68 w 718"/>
                <a:gd name="T5" fmla="*/ 154 h 621"/>
                <a:gd name="T6" fmla="*/ 158 w 718"/>
                <a:gd name="T7" fmla="*/ 160 h 621"/>
                <a:gd name="T8" fmla="*/ 178 w 718"/>
                <a:gd name="T9" fmla="*/ 200 h 621"/>
                <a:gd name="T10" fmla="*/ 146 w 718"/>
                <a:gd name="T11" fmla="*/ 104 h 621"/>
                <a:gd name="T12" fmla="*/ 223 w 718"/>
                <a:gd name="T13" fmla="*/ 48 h 621"/>
                <a:gd name="T14" fmla="*/ 248 w 718"/>
                <a:gd name="T15" fmla="*/ 160 h 621"/>
                <a:gd name="T16" fmla="*/ 266 w 718"/>
                <a:gd name="T17" fmla="*/ 165 h 621"/>
                <a:gd name="T18" fmla="*/ 358 w 718"/>
                <a:gd name="T19" fmla="*/ 186 h 621"/>
                <a:gd name="T20" fmla="*/ 376 w 718"/>
                <a:gd name="T21" fmla="*/ 282 h 621"/>
                <a:gd name="T22" fmla="*/ 321 w 718"/>
                <a:gd name="T23" fmla="*/ 357 h 621"/>
                <a:gd name="T24" fmla="*/ 228 w 718"/>
                <a:gd name="T25" fmla="*/ 346 h 621"/>
                <a:gd name="T26" fmla="*/ 141 w 718"/>
                <a:gd name="T27" fmla="*/ 368 h 621"/>
                <a:gd name="T28" fmla="*/ 163 w 718"/>
                <a:gd name="T29" fmla="*/ 450 h 621"/>
                <a:gd name="T30" fmla="*/ 248 w 718"/>
                <a:gd name="T31" fmla="*/ 520 h 621"/>
                <a:gd name="T32" fmla="*/ 333 w 718"/>
                <a:gd name="T33" fmla="*/ 541 h 621"/>
                <a:gd name="T34" fmla="*/ 421 w 718"/>
                <a:gd name="T35" fmla="*/ 514 h 621"/>
                <a:gd name="T36" fmla="*/ 478 w 718"/>
                <a:gd name="T37" fmla="*/ 480 h 621"/>
                <a:gd name="T38" fmla="*/ 458 w 718"/>
                <a:gd name="T39" fmla="*/ 400 h 621"/>
                <a:gd name="T40" fmla="*/ 446 w 718"/>
                <a:gd name="T41" fmla="*/ 314 h 621"/>
                <a:gd name="T42" fmla="*/ 511 w 718"/>
                <a:gd name="T43" fmla="*/ 226 h 621"/>
                <a:gd name="T44" fmla="*/ 458 w 718"/>
                <a:gd name="T45" fmla="*/ 130 h 621"/>
                <a:gd name="T46" fmla="*/ 466 w 718"/>
                <a:gd name="T47" fmla="*/ 48 h 621"/>
                <a:gd name="T48" fmla="*/ 533 w 718"/>
                <a:gd name="T49" fmla="*/ 10 h 621"/>
                <a:gd name="T50" fmla="*/ 596 w 718"/>
                <a:gd name="T51" fmla="*/ 53 h 621"/>
                <a:gd name="T52" fmla="*/ 646 w 718"/>
                <a:gd name="T53" fmla="*/ 133 h 621"/>
                <a:gd name="T54" fmla="*/ 651 w 718"/>
                <a:gd name="T55" fmla="*/ 224 h 621"/>
                <a:gd name="T56" fmla="*/ 663 w 718"/>
                <a:gd name="T57" fmla="*/ 224 h 621"/>
                <a:gd name="T58" fmla="*/ 673 w 718"/>
                <a:gd name="T59" fmla="*/ 120 h 621"/>
                <a:gd name="T60" fmla="*/ 706 w 718"/>
                <a:gd name="T61" fmla="*/ 160 h 621"/>
                <a:gd name="T62" fmla="*/ 716 w 718"/>
                <a:gd name="T63" fmla="*/ 253 h 621"/>
                <a:gd name="T64" fmla="*/ 656 w 718"/>
                <a:gd name="T65" fmla="*/ 301 h 621"/>
                <a:gd name="T66" fmla="*/ 593 w 718"/>
                <a:gd name="T67" fmla="*/ 237 h 621"/>
                <a:gd name="T68" fmla="*/ 601 w 718"/>
                <a:gd name="T69" fmla="*/ 144 h 621"/>
                <a:gd name="T70" fmla="*/ 561 w 718"/>
                <a:gd name="T71" fmla="*/ 82 h 621"/>
                <a:gd name="T72" fmla="*/ 526 w 718"/>
                <a:gd name="T73" fmla="*/ 106 h 621"/>
                <a:gd name="T74" fmla="*/ 536 w 718"/>
                <a:gd name="T75" fmla="*/ 160 h 621"/>
                <a:gd name="T76" fmla="*/ 531 w 718"/>
                <a:gd name="T77" fmla="*/ 253 h 621"/>
                <a:gd name="T78" fmla="*/ 481 w 718"/>
                <a:gd name="T79" fmla="*/ 344 h 621"/>
                <a:gd name="T80" fmla="*/ 531 w 718"/>
                <a:gd name="T81" fmla="*/ 424 h 621"/>
                <a:gd name="T82" fmla="*/ 511 w 718"/>
                <a:gd name="T83" fmla="*/ 512 h 621"/>
                <a:gd name="T84" fmla="*/ 466 w 718"/>
                <a:gd name="T85" fmla="*/ 584 h 621"/>
                <a:gd name="T86" fmla="*/ 386 w 718"/>
                <a:gd name="T87" fmla="*/ 605 h 621"/>
                <a:gd name="T88" fmla="*/ 306 w 718"/>
                <a:gd name="T89" fmla="*/ 602 h 621"/>
                <a:gd name="T90" fmla="*/ 226 w 718"/>
                <a:gd name="T91" fmla="*/ 589 h 621"/>
                <a:gd name="T92" fmla="*/ 163 w 718"/>
                <a:gd name="T93" fmla="*/ 533 h 621"/>
                <a:gd name="T94" fmla="*/ 126 w 718"/>
                <a:gd name="T95" fmla="*/ 458 h 621"/>
                <a:gd name="T96" fmla="*/ 98 w 718"/>
                <a:gd name="T97" fmla="*/ 370 h 621"/>
                <a:gd name="T98" fmla="*/ 156 w 718"/>
                <a:gd name="T99" fmla="*/ 304 h 621"/>
                <a:gd name="T100" fmla="*/ 241 w 718"/>
                <a:gd name="T101" fmla="*/ 288 h 621"/>
                <a:gd name="T102" fmla="*/ 318 w 718"/>
                <a:gd name="T103" fmla="*/ 280 h 621"/>
                <a:gd name="T104" fmla="*/ 316 w 718"/>
                <a:gd name="T105" fmla="*/ 208 h 621"/>
                <a:gd name="T106" fmla="*/ 253 w 718"/>
                <a:gd name="T107" fmla="*/ 261 h 621"/>
                <a:gd name="T108" fmla="*/ 171 w 718"/>
                <a:gd name="T109" fmla="*/ 202 h 621"/>
                <a:gd name="T110" fmla="*/ 193 w 718"/>
                <a:gd name="T111" fmla="*/ 114 h 621"/>
                <a:gd name="T112" fmla="*/ 198 w 718"/>
                <a:gd name="T113" fmla="*/ 192 h 621"/>
                <a:gd name="T114" fmla="*/ 173 w 718"/>
                <a:gd name="T115" fmla="*/ 280 h 621"/>
                <a:gd name="T116" fmla="*/ 128 w 718"/>
                <a:gd name="T117" fmla="*/ 224 h 621"/>
                <a:gd name="T118" fmla="*/ 131 w 718"/>
                <a:gd name="T119" fmla="*/ 205 h 621"/>
                <a:gd name="T120" fmla="*/ 126 w 718"/>
                <a:gd name="T121" fmla="*/ 304 h 621"/>
                <a:gd name="T122" fmla="*/ 45 w 718"/>
                <a:gd name="T123" fmla="*/ 338 h 621"/>
                <a:gd name="T124" fmla="*/ 5 w 718"/>
                <a:gd name="T125" fmla="*/ 269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18" h="621">
                  <a:moveTo>
                    <a:pt x="15" y="256"/>
                  </a:moveTo>
                  <a:lnTo>
                    <a:pt x="15" y="282"/>
                  </a:lnTo>
                  <a:lnTo>
                    <a:pt x="30" y="277"/>
                  </a:lnTo>
                  <a:lnTo>
                    <a:pt x="50" y="280"/>
                  </a:lnTo>
                  <a:lnTo>
                    <a:pt x="65" y="264"/>
                  </a:lnTo>
                  <a:lnTo>
                    <a:pt x="83" y="242"/>
                  </a:lnTo>
                  <a:lnTo>
                    <a:pt x="68" y="221"/>
                  </a:lnTo>
                  <a:lnTo>
                    <a:pt x="65" y="184"/>
                  </a:lnTo>
                  <a:lnTo>
                    <a:pt x="68" y="154"/>
                  </a:lnTo>
                  <a:lnTo>
                    <a:pt x="98" y="130"/>
                  </a:lnTo>
                  <a:lnTo>
                    <a:pt x="128" y="144"/>
                  </a:lnTo>
                  <a:lnTo>
                    <a:pt x="158" y="160"/>
                  </a:lnTo>
                  <a:lnTo>
                    <a:pt x="151" y="194"/>
                  </a:lnTo>
                  <a:lnTo>
                    <a:pt x="171" y="242"/>
                  </a:lnTo>
                  <a:lnTo>
                    <a:pt x="178" y="200"/>
                  </a:lnTo>
                  <a:lnTo>
                    <a:pt x="171" y="162"/>
                  </a:lnTo>
                  <a:lnTo>
                    <a:pt x="163" y="128"/>
                  </a:lnTo>
                  <a:lnTo>
                    <a:pt x="146" y="104"/>
                  </a:lnTo>
                  <a:lnTo>
                    <a:pt x="163" y="88"/>
                  </a:lnTo>
                  <a:lnTo>
                    <a:pt x="183" y="58"/>
                  </a:lnTo>
                  <a:lnTo>
                    <a:pt x="223" y="48"/>
                  </a:lnTo>
                  <a:lnTo>
                    <a:pt x="271" y="69"/>
                  </a:lnTo>
                  <a:lnTo>
                    <a:pt x="286" y="106"/>
                  </a:lnTo>
                  <a:lnTo>
                    <a:pt x="248" y="160"/>
                  </a:lnTo>
                  <a:lnTo>
                    <a:pt x="236" y="192"/>
                  </a:lnTo>
                  <a:lnTo>
                    <a:pt x="253" y="192"/>
                  </a:lnTo>
                  <a:lnTo>
                    <a:pt x="266" y="165"/>
                  </a:lnTo>
                  <a:lnTo>
                    <a:pt x="303" y="152"/>
                  </a:lnTo>
                  <a:lnTo>
                    <a:pt x="333" y="168"/>
                  </a:lnTo>
                  <a:lnTo>
                    <a:pt x="358" y="186"/>
                  </a:lnTo>
                  <a:lnTo>
                    <a:pt x="378" y="216"/>
                  </a:lnTo>
                  <a:lnTo>
                    <a:pt x="381" y="245"/>
                  </a:lnTo>
                  <a:lnTo>
                    <a:pt x="376" y="282"/>
                  </a:lnTo>
                  <a:lnTo>
                    <a:pt x="373" y="314"/>
                  </a:lnTo>
                  <a:lnTo>
                    <a:pt x="346" y="333"/>
                  </a:lnTo>
                  <a:lnTo>
                    <a:pt x="321" y="357"/>
                  </a:lnTo>
                  <a:lnTo>
                    <a:pt x="291" y="344"/>
                  </a:lnTo>
                  <a:lnTo>
                    <a:pt x="263" y="336"/>
                  </a:lnTo>
                  <a:lnTo>
                    <a:pt x="228" y="346"/>
                  </a:lnTo>
                  <a:lnTo>
                    <a:pt x="201" y="346"/>
                  </a:lnTo>
                  <a:lnTo>
                    <a:pt x="168" y="349"/>
                  </a:lnTo>
                  <a:lnTo>
                    <a:pt x="141" y="368"/>
                  </a:lnTo>
                  <a:lnTo>
                    <a:pt x="126" y="400"/>
                  </a:lnTo>
                  <a:lnTo>
                    <a:pt x="133" y="434"/>
                  </a:lnTo>
                  <a:lnTo>
                    <a:pt x="163" y="450"/>
                  </a:lnTo>
                  <a:lnTo>
                    <a:pt x="186" y="472"/>
                  </a:lnTo>
                  <a:lnTo>
                    <a:pt x="213" y="488"/>
                  </a:lnTo>
                  <a:lnTo>
                    <a:pt x="248" y="520"/>
                  </a:lnTo>
                  <a:lnTo>
                    <a:pt x="273" y="528"/>
                  </a:lnTo>
                  <a:lnTo>
                    <a:pt x="306" y="530"/>
                  </a:lnTo>
                  <a:lnTo>
                    <a:pt x="333" y="541"/>
                  </a:lnTo>
                  <a:lnTo>
                    <a:pt x="363" y="541"/>
                  </a:lnTo>
                  <a:lnTo>
                    <a:pt x="398" y="538"/>
                  </a:lnTo>
                  <a:lnTo>
                    <a:pt x="421" y="514"/>
                  </a:lnTo>
                  <a:lnTo>
                    <a:pt x="438" y="506"/>
                  </a:lnTo>
                  <a:lnTo>
                    <a:pt x="473" y="512"/>
                  </a:lnTo>
                  <a:lnTo>
                    <a:pt x="478" y="480"/>
                  </a:lnTo>
                  <a:lnTo>
                    <a:pt x="486" y="453"/>
                  </a:lnTo>
                  <a:lnTo>
                    <a:pt x="481" y="421"/>
                  </a:lnTo>
                  <a:lnTo>
                    <a:pt x="458" y="400"/>
                  </a:lnTo>
                  <a:lnTo>
                    <a:pt x="441" y="370"/>
                  </a:lnTo>
                  <a:lnTo>
                    <a:pt x="436" y="338"/>
                  </a:lnTo>
                  <a:lnTo>
                    <a:pt x="446" y="314"/>
                  </a:lnTo>
                  <a:lnTo>
                    <a:pt x="463" y="277"/>
                  </a:lnTo>
                  <a:lnTo>
                    <a:pt x="506" y="269"/>
                  </a:lnTo>
                  <a:lnTo>
                    <a:pt x="511" y="226"/>
                  </a:lnTo>
                  <a:lnTo>
                    <a:pt x="496" y="194"/>
                  </a:lnTo>
                  <a:lnTo>
                    <a:pt x="466" y="168"/>
                  </a:lnTo>
                  <a:lnTo>
                    <a:pt x="458" y="130"/>
                  </a:lnTo>
                  <a:lnTo>
                    <a:pt x="451" y="112"/>
                  </a:lnTo>
                  <a:lnTo>
                    <a:pt x="456" y="90"/>
                  </a:lnTo>
                  <a:lnTo>
                    <a:pt x="466" y="48"/>
                  </a:lnTo>
                  <a:lnTo>
                    <a:pt x="486" y="29"/>
                  </a:lnTo>
                  <a:lnTo>
                    <a:pt x="503" y="13"/>
                  </a:lnTo>
                  <a:lnTo>
                    <a:pt x="533" y="10"/>
                  </a:lnTo>
                  <a:lnTo>
                    <a:pt x="563" y="0"/>
                  </a:lnTo>
                  <a:lnTo>
                    <a:pt x="583" y="21"/>
                  </a:lnTo>
                  <a:lnTo>
                    <a:pt x="596" y="53"/>
                  </a:lnTo>
                  <a:lnTo>
                    <a:pt x="608" y="74"/>
                  </a:lnTo>
                  <a:lnTo>
                    <a:pt x="621" y="106"/>
                  </a:lnTo>
                  <a:lnTo>
                    <a:pt x="646" y="133"/>
                  </a:lnTo>
                  <a:lnTo>
                    <a:pt x="646" y="165"/>
                  </a:lnTo>
                  <a:lnTo>
                    <a:pt x="643" y="194"/>
                  </a:lnTo>
                  <a:lnTo>
                    <a:pt x="651" y="224"/>
                  </a:lnTo>
                  <a:lnTo>
                    <a:pt x="636" y="256"/>
                  </a:lnTo>
                  <a:lnTo>
                    <a:pt x="663" y="274"/>
                  </a:lnTo>
                  <a:lnTo>
                    <a:pt x="663" y="224"/>
                  </a:lnTo>
                  <a:lnTo>
                    <a:pt x="658" y="194"/>
                  </a:lnTo>
                  <a:lnTo>
                    <a:pt x="676" y="165"/>
                  </a:lnTo>
                  <a:lnTo>
                    <a:pt x="673" y="120"/>
                  </a:lnTo>
                  <a:lnTo>
                    <a:pt x="666" y="98"/>
                  </a:lnTo>
                  <a:lnTo>
                    <a:pt x="691" y="112"/>
                  </a:lnTo>
                  <a:lnTo>
                    <a:pt x="706" y="160"/>
                  </a:lnTo>
                  <a:lnTo>
                    <a:pt x="696" y="197"/>
                  </a:lnTo>
                  <a:lnTo>
                    <a:pt x="718" y="224"/>
                  </a:lnTo>
                  <a:lnTo>
                    <a:pt x="716" y="253"/>
                  </a:lnTo>
                  <a:lnTo>
                    <a:pt x="696" y="277"/>
                  </a:lnTo>
                  <a:lnTo>
                    <a:pt x="686" y="301"/>
                  </a:lnTo>
                  <a:lnTo>
                    <a:pt x="656" y="301"/>
                  </a:lnTo>
                  <a:lnTo>
                    <a:pt x="613" y="304"/>
                  </a:lnTo>
                  <a:lnTo>
                    <a:pt x="618" y="264"/>
                  </a:lnTo>
                  <a:lnTo>
                    <a:pt x="593" y="237"/>
                  </a:lnTo>
                  <a:lnTo>
                    <a:pt x="581" y="205"/>
                  </a:lnTo>
                  <a:lnTo>
                    <a:pt x="591" y="173"/>
                  </a:lnTo>
                  <a:lnTo>
                    <a:pt x="601" y="144"/>
                  </a:lnTo>
                  <a:lnTo>
                    <a:pt x="588" y="112"/>
                  </a:lnTo>
                  <a:lnTo>
                    <a:pt x="571" y="98"/>
                  </a:lnTo>
                  <a:lnTo>
                    <a:pt x="561" y="82"/>
                  </a:lnTo>
                  <a:lnTo>
                    <a:pt x="546" y="82"/>
                  </a:lnTo>
                  <a:lnTo>
                    <a:pt x="541" y="98"/>
                  </a:lnTo>
                  <a:lnTo>
                    <a:pt x="526" y="106"/>
                  </a:lnTo>
                  <a:lnTo>
                    <a:pt x="518" y="120"/>
                  </a:lnTo>
                  <a:lnTo>
                    <a:pt x="536" y="136"/>
                  </a:lnTo>
                  <a:lnTo>
                    <a:pt x="536" y="160"/>
                  </a:lnTo>
                  <a:lnTo>
                    <a:pt x="551" y="192"/>
                  </a:lnTo>
                  <a:lnTo>
                    <a:pt x="556" y="224"/>
                  </a:lnTo>
                  <a:lnTo>
                    <a:pt x="531" y="253"/>
                  </a:lnTo>
                  <a:lnTo>
                    <a:pt x="533" y="290"/>
                  </a:lnTo>
                  <a:lnTo>
                    <a:pt x="508" y="320"/>
                  </a:lnTo>
                  <a:lnTo>
                    <a:pt x="481" y="344"/>
                  </a:lnTo>
                  <a:lnTo>
                    <a:pt x="503" y="362"/>
                  </a:lnTo>
                  <a:lnTo>
                    <a:pt x="523" y="384"/>
                  </a:lnTo>
                  <a:lnTo>
                    <a:pt x="531" y="424"/>
                  </a:lnTo>
                  <a:lnTo>
                    <a:pt x="506" y="450"/>
                  </a:lnTo>
                  <a:lnTo>
                    <a:pt x="511" y="480"/>
                  </a:lnTo>
                  <a:lnTo>
                    <a:pt x="511" y="512"/>
                  </a:lnTo>
                  <a:lnTo>
                    <a:pt x="496" y="530"/>
                  </a:lnTo>
                  <a:lnTo>
                    <a:pt x="483" y="554"/>
                  </a:lnTo>
                  <a:lnTo>
                    <a:pt x="466" y="584"/>
                  </a:lnTo>
                  <a:lnTo>
                    <a:pt x="436" y="584"/>
                  </a:lnTo>
                  <a:lnTo>
                    <a:pt x="416" y="610"/>
                  </a:lnTo>
                  <a:lnTo>
                    <a:pt x="386" y="605"/>
                  </a:lnTo>
                  <a:lnTo>
                    <a:pt x="361" y="608"/>
                  </a:lnTo>
                  <a:lnTo>
                    <a:pt x="331" y="621"/>
                  </a:lnTo>
                  <a:lnTo>
                    <a:pt x="306" y="602"/>
                  </a:lnTo>
                  <a:lnTo>
                    <a:pt x="281" y="602"/>
                  </a:lnTo>
                  <a:lnTo>
                    <a:pt x="253" y="600"/>
                  </a:lnTo>
                  <a:lnTo>
                    <a:pt x="226" y="589"/>
                  </a:lnTo>
                  <a:lnTo>
                    <a:pt x="203" y="578"/>
                  </a:lnTo>
                  <a:lnTo>
                    <a:pt x="186" y="549"/>
                  </a:lnTo>
                  <a:lnTo>
                    <a:pt x="163" y="533"/>
                  </a:lnTo>
                  <a:lnTo>
                    <a:pt x="148" y="520"/>
                  </a:lnTo>
                  <a:lnTo>
                    <a:pt x="128" y="490"/>
                  </a:lnTo>
                  <a:lnTo>
                    <a:pt x="126" y="458"/>
                  </a:lnTo>
                  <a:lnTo>
                    <a:pt x="113" y="437"/>
                  </a:lnTo>
                  <a:lnTo>
                    <a:pt x="108" y="402"/>
                  </a:lnTo>
                  <a:lnTo>
                    <a:pt x="98" y="370"/>
                  </a:lnTo>
                  <a:lnTo>
                    <a:pt x="105" y="341"/>
                  </a:lnTo>
                  <a:lnTo>
                    <a:pt x="136" y="328"/>
                  </a:lnTo>
                  <a:lnTo>
                    <a:pt x="156" y="304"/>
                  </a:lnTo>
                  <a:lnTo>
                    <a:pt x="183" y="298"/>
                  </a:lnTo>
                  <a:lnTo>
                    <a:pt x="211" y="306"/>
                  </a:lnTo>
                  <a:lnTo>
                    <a:pt x="241" y="288"/>
                  </a:lnTo>
                  <a:lnTo>
                    <a:pt x="266" y="301"/>
                  </a:lnTo>
                  <a:lnTo>
                    <a:pt x="298" y="290"/>
                  </a:lnTo>
                  <a:lnTo>
                    <a:pt x="318" y="280"/>
                  </a:lnTo>
                  <a:lnTo>
                    <a:pt x="331" y="261"/>
                  </a:lnTo>
                  <a:lnTo>
                    <a:pt x="348" y="248"/>
                  </a:lnTo>
                  <a:lnTo>
                    <a:pt x="316" y="208"/>
                  </a:lnTo>
                  <a:lnTo>
                    <a:pt x="313" y="216"/>
                  </a:lnTo>
                  <a:lnTo>
                    <a:pt x="296" y="258"/>
                  </a:lnTo>
                  <a:lnTo>
                    <a:pt x="253" y="261"/>
                  </a:lnTo>
                  <a:lnTo>
                    <a:pt x="221" y="242"/>
                  </a:lnTo>
                  <a:lnTo>
                    <a:pt x="193" y="232"/>
                  </a:lnTo>
                  <a:lnTo>
                    <a:pt x="171" y="202"/>
                  </a:lnTo>
                  <a:lnTo>
                    <a:pt x="201" y="176"/>
                  </a:lnTo>
                  <a:lnTo>
                    <a:pt x="211" y="146"/>
                  </a:lnTo>
                  <a:lnTo>
                    <a:pt x="193" y="114"/>
                  </a:lnTo>
                  <a:lnTo>
                    <a:pt x="186" y="122"/>
                  </a:lnTo>
                  <a:lnTo>
                    <a:pt x="213" y="157"/>
                  </a:lnTo>
                  <a:lnTo>
                    <a:pt x="198" y="192"/>
                  </a:lnTo>
                  <a:lnTo>
                    <a:pt x="228" y="224"/>
                  </a:lnTo>
                  <a:lnTo>
                    <a:pt x="203" y="248"/>
                  </a:lnTo>
                  <a:lnTo>
                    <a:pt x="173" y="280"/>
                  </a:lnTo>
                  <a:lnTo>
                    <a:pt x="153" y="256"/>
                  </a:lnTo>
                  <a:lnTo>
                    <a:pt x="123" y="264"/>
                  </a:lnTo>
                  <a:lnTo>
                    <a:pt x="128" y="224"/>
                  </a:lnTo>
                  <a:lnTo>
                    <a:pt x="138" y="192"/>
                  </a:lnTo>
                  <a:lnTo>
                    <a:pt x="115" y="176"/>
                  </a:lnTo>
                  <a:lnTo>
                    <a:pt x="131" y="205"/>
                  </a:lnTo>
                  <a:lnTo>
                    <a:pt x="131" y="240"/>
                  </a:lnTo>
                  <a:lnTo>
                    <a:pt x="146" y="274"/>
                  </a:lnTo>
                  <a:lnTo>
                    <a:pt x="126" y="304"/>
                  </a:lnTo>
                  <a:lnTo>
                    <a:pt x="98" y="322"/>
                  </a:lnTo>
                  <a:lnTo>
                    <a:pt x="78" y="352"/>
                  </a:lnTo>
                  <a:lnTo>
                    <a:pt x="45" y="338"/>
                  </a:lnTo>
                  <a:lnTo>
                    <a:pt x="13" y="330"/>
                  </a:lnTo>
                  <a:lnTo>
                    <a:pt x="0" y="293"/>
                  </a:lnTo>
                  <a:lnTo>
                    <a:pt x="5" y="269"/>
                  </a:lnTo>
                  <a:lnTo>
                    <a:pt x="15" y="245"/>
                  </a:lnTo>
                  <a:lnTo>
                    <a:pt x="15" y="256"/>
                  </a:ln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6206">
              <a:extLst>
                <a:ext uri="{FF2B5EF4-FFF2-40B4-BE49-F238E27FC236}">
                  <a16:creationId xmlns:a16="http://schemas.microsoft.com/office/drawing/2014/main" id="{0B8CD02E-56CB-4713-B3EA-CB686FC13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411"/>
              <a:ext cx="718" cy="621"/>
            </a:xfrm>
            <a:custGeom>
              <a:avLst/>
              <a:gdLst>
                <a:gd name="T0" fmla="*/ 30 w 718"/>
                <a:gd name="T1" fmla="*/ 277 h 621"/>
                <a:gd name="T2" fmla="*/ 83 w 718"/>
                <a:gd name="T3" fmla="*/ 242 h 621"/>
                <a:gd name="T4" fmla="*/ 68 w 718"/>
                <a:gd name="T5" fmla="*/ 154 h 621"/>
                <a:gd name="T6" fmla="*/ 158 w 718"/>
                <a:gd name="T7" fmla="*/ 160 h 621"/>
                <a:gd name="T8" fmla="*/ 178 w 718"/>
                <a:gd name="T9" fmla="*/ 200 h 621"/>
                <a:gd name="T10" fmla="*/ 146 w 718"/>
                <a:gd name="T11" fmla="*/ 104 h 621"/>
                <a:gd name="T12" fmla="*/ 223 w 718"/>
                <a:gd name="T13" fmla="*/ 48 h 621"/>
                <a:gd name="T14" fmla="*/ 248 w 718"/>
                <a:gd name="T15" fmla="*/ 160 h 621"/>
                <a:gd name="T16" fmla="*/ 266 w 718"/>
                <a:gd name="T17" fmla="*/ 165 h 621"/>
                <a:gd name="T18" fmla="*/ 358 w 718"/>
                <a:gd name="T19" fmla="*/ 186 h 621"/>
                <a:gd name="T20" fmla="*/ 376 w 718"/>
                <a:gd name="T21" fmla="*/ 282 h 621"/>
                <a:gd name="T22" fmla="*/ 321 w 718"/>
                <a:gd name="T23" fmla="*/ 357 h 621"/>
                <a:gd name="T24" fmla="*/ 228 w 718"/>
                <a:gd name="T25" fmla="*/ 346 h 621"/>
                <a:gd name="T26" fmla="*/ 141 w 718"/>
                <a:gd name="T27" fmla="*/ 368 h 621"/>
                <a:gd name="T28" fmla="*/ 163 w 718"/>
                <a:gd name="T29" fmla="*/ 450 h 621"/>
                <a:gd name="T30" fmla="*/ 248 w 718"/>
                <a:gd name="T31" fmla="*/ 520 h 621"/>
                <a:gd name="T32" fmla="*/ 333 w 718"/>
                <a:gd name="T33" fmla="*/ 541 h 621"/>
                <a:gd name="T34" fmla="*/ 421 w 718"/>
                <a:gd name="T35" fmla="*/ 514 h 621"/>
                <a:gd name="T36" fmla="*/ 478 w 718"/>
                <a:gd name="T37" fmla="*/ 480 h 621"/>
                <a:gd name="T38" fmla="*/ 458 w 718"/>
                <a:gd name="T39" fmla="*/ 400 h 621"/>
                <a:gd name="T40" fmla="*/ 446 w 718"/>
                <a:gd name="T41" fmla="*/ 314 h 621"/>
                <a:gd name="T42" fmla="*/ 511 w 718"/>
                <a:gd name="T43" fmla="*/ 226 h 621"/>
                <a:gd name="T44" fmla="*/ 458 w 718"/>
                <a:gd name="T45" fmla="*/ 130 h 621"/>
                <a:gd name="T46" fmla="*/ 466 w 718"/>
                <a:gd name="T47" fmla="*/ 48 h 621"/>
                <a:gd name="T48" fmla="*/ 533 w 718"/>
                <a:gd name="T49" fmla="*/ 10 h 621"/>
                <a:gd name="T50" fmla="*/ 596 w 718"/>
                <a:gd name="T51" fmla="*/ 53 h 621"/>
                <a:gd name="T52" fmla="*/ 646 w 718"/>
                <a:gd name="T53" fmla="*/ 133 h 621"/>
                <a:gd name="T54" fmla="*/ 651 w 718"/>
                <a:gd name="T55" fmla="*/ 224 h 621"/>
                <a:gd name="T56" fmla="*/ 663 w 718"/>
                <a:gd name="T57" fmla="*/ 224 h 621"/>
                <a:gd name="T58" fmla="*/ 673 w 718"/>
                <a:gd name="T59" fmla="*/ 120 h 621"/>
                <a:gd name="T60" fmla="*/ 706 w 718"/>
                <a:gd name="T61" fmla="*/ 160 h 621"/>
                <a:gd name="T62" fmla="*/ 716 w 718"/>
                <a:gd name="T63" fmla="*/ 253 h 621"/>
                <a:gd name="T64" fmla="*/ 656 w 718"/>
                <a:gd name="T65" fmla="*/ 301 h 621"/>
                <a:gd name="T66" fmla="*/ 593 w 718"/>
                <a:gd name="T67" fmla="*/ 237 h 621"/>
                <a:gd name="T68" fmla="*/ 601 w 718"/>
                <a:gd name="T69" fmla="*/ 144 h 621"/>
                <a:gd name="T70" fmla="*/ 561 w 718"/>
                <a:gd name="T71" fmla="*/ 82 h 621"/>
                <a:gd name="T72" fmla="*/ 526 w 718"/>
                <a:gd name="T73" fmla="*/ 106 h 621"/>
                <a:gd name="T74" fmla="*/ 536 w 718"/>
                <a:gd name="T75" fmla="*/ 160 h 621"/>
                <a:gd name="T76" fmla="*/ 531 w 718"/>
                <a:gd name="T77" fmla="*/ 253 h 621"/>
                <a:gd name="T78" fmla="*/ 481 w 718"/>
                <a:gd name="T79" fmla="*/ 344 h 621"/>
                <a:gd name="T80" fmla="*/ 531 w 718"/>
                <a:gd name="T81" fmla="*/ 424 h 621"/>
                <a:gd name="T82" fmla="*/ 511 w 718"/>
                <a:gd name="T83" fmla="*/ 512 h 621"/>
                <a:gd name="T84" fmla="*/ 466 w 718"/>
                <a:gd name="T85" fmla="*/ 584 h 621"/>
                <a:gd name="T86" fmla="*/ 386 w 718"/>
                <a:gd name="T87" fmla="*/ 605 h 621"/>
                <a:gd name="T88" fmla="*/ 306 w 718"/>
                <a:gd name="T89" fmla="*/ 602 h 621"/>
                <a:gd name="T90" fmla="*/ 226 w 718"/>
                <a:gd name="T91" fmla="*/ 589 h 621"/>
                <a:gd name="T92" fmla="*/ 163 w 718"/>
                <a:gd name="T93" fmla="*/ 533 h 621"/>
                <a:gd name="T94" fmla="*/ 126 w 718"/>
                <a:gd name="T95" fmla="*/ 458 h 621"/>
                <a:gd name="T96" fmla="*/ 98 w 718"/>
                <a:gd name="T97" fmla="*/ 370 h 621"/>
                <a:gd name="T98" fmla="*/ 156 w 718"/>
                <a:gd name="T99" fmla="*/ 304 h 621"/>
                <a:gd name="T100" fmla="*/ 241 w 718"/>
                <a:gd name="T101" fmla="*/ 288 h 621"/>
                <a:gd name="T102" fmla="*/ 318 w 718"/>
                <a:gd name="T103" fmla="*/ 280 h 621"/>
                <a:gd name="T104" fmla="*/ 316 w 718"/>
                <a:gd name="T105" fmla="*/ 208 h 621"/>
                <a:gd name="T106" fmla="*/ 253 w 718"/>
                <a:gd name="T107" fmla="*/ 261 h 621"/>
                <a:gd name="T108" fmla="*/ 171 w 718"/>
                <a:gd name="T109" fmla="*/ 202 h 621"/>
                <a:gd name="T110" fmla="*/ 193 w 718"/>
                <a:gd name="T111" fmla="*/ 114 h 621"/>
                <a:gd name="T112" fmla="*/ 198 w 718"/>
                <a:gd name="T113" fmla="*/ 192 h 621"/>
                <a:gd name="T114" fmla="*/ 173 w 718"/>
                <a:gd name="T115" fmla="*/ 280 h 621"/>
                <a:gd name="T116" fmla="*/ 128 w 718"/>
                <a:gd name="T117" fmla="*/ 224 h 621"/>
                <a:gd name="T118" fmla="*/ 131 w 718"/>
                <a:gd name="T119" fmla="*/ 205 h 621"/>
                <a:gd name="T120" fmla="*/ 126 w 718"/>
                <a:gd name="T121" fmla="*/ 304 h 621"/>
                <a:gd name="T122" fmla="*/ 45 w 718"/>
                <a:gd name="T123" fmla="*/ 338 h 621"/>
                <a:gd name="T124" fmla="*/ 5 w 718"/>
                <a:gd name="T125" fmla="*/ 269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18" h="621">
                  <a:moveTo>
                    <a:pt x="15" y="256"/>
                  </a:moveTo>
                  <a:lnTo>
                    <a:pt x="15" y="282"/>
                  </a:lnTo>
                  <a:lnTo>
                    <a:pt x="30" y="277"/>
                  </a:lnTo>
                  <a:lnTo>
                    <a:pt x="50" y="280"/>
                  </a:lnTo>
                  <a:lnTo>
                    <a:pt x="65" y="264"/>
                  </a:lnTo>
                  <a:lnTo>
                    <a:pt x="83" y="242"/>
                  </a:lnTo>
                  <a:lnTo>
                    <a:pt x="68" y="221"/>
                  </a:lnTo>
                  <a:lnTo>
                    <a:pt x="65" y="184"/>
                  </a:lnTo>
                  <a:lnTo>
                    <a:pt x="68" y="154"/>
                  </a:lnTo>
                  <a:lnTo>
                    <a:pt x="98" y="130"/>
                  </a:lnTo>
                  <a:lnTo>
                    <a:pt x="128" y="144"/>
                  </a:lnTo>
                  <a:lnTo>
                    <a:pt x="158" y="160"/>
                  </a:lnTo>
                  <a:lnTo>
                    <a:pt x="151" y="194"/>
                  </a:lnTo>
                  <a:lnTo>
                    <a:pt x="171" y="242"/>
                  </a:lnTo>
                  <a:lnTo>
                    <a:pt x="178" y="200"/>
                  </a:lnTo>
                  <a:lnTo>
                    <a:pt x="171" y="162"/>
                  </a:lnTo>
                  <a:lnTo>
                    <a:pt x="163" y="128"/>
                  </a:lnTo>
                  <a:lnTo>
                    <a:pt x="146" y="104"/>
                  </a:lnTo>
                  <a:lnTo>
                    <a:pt x="163" y="88"/>
                  </a:lnTo>
                  <a:lnTo>
                    <a:pt x="183" y="58"/>
                  </a:lnTo>
                  <a:lnTo>
                    <a:pt x="223" y="48"/>
                  </a:lnTo>
                  <a:lnTo>
                    <a:pt x="271" y="69"/>
                  </a:lnTo>
                  <a:lnTo>
                    <a:pt x="286" y="106"/>
                  </a:lnTo>
                  <a:lnTo>
                    <a:pt x="248" y="160"/>
                  </a:lnTo>
                  <a:lnTo>
                    <a:pt x="236" y="192"/>
                  </a:lnTo>
                  <a:lnTo>
                    <a:pt x="253" y="192"/>
                  </a:lnTo>
                  <a:lnTo>
                    <a:pt x="266" y="165"/>
                  </a:lnTo>
                  <a:lnTo>
                    <a:pt x="303" y="152"/>
                  </a:lnTo>
                  <a:lnTo>
                    <a:pt x="333" y="168"/>
                  </a:lnTo>
                  <a:lnTo>
                    <a:pt x="358" y="186"/>
                  </a:lnTo>
                  <a:lnTo>
                    <a:pt x="378" y="216"/>
                  </a:lnTo>
                  <a:lnTo>
                    <a:pt x="381" y="245"/>
                  </a:lnTo>
                  <a:lnTo>
                    <a:pt x="376" y="282"/>
                  </a:lnTo>
                  <a:lnTo>
                    <a:pt x="373" y="314"/>
                  </a:lnTo>
                  <a:lnTo>
                    <a:pt x="346" y="333"/>
                  </a:lnTo>
                  <a:lnTo>
                    <a:pt x="321" y="357"/>
                  </a:lnTo>
                  <a:lnTo>
                    <a:pt x="291" y="344"/>
                  </a:lnTo>
                  <a:lnTo>
                    <a:pt x="263" y="336"/>
                  </a:lnTo>
                  <a:lnTo>
                    <a:pt x="228" y="346"/>
                  </a:lnTo>
                  <a:lnTo>
                    <a:pt x="201" y="346"/>
                  </a:lnTo>
                  <a:lnTo>
                    <a:pt x="168" y="349"/>
                  </a:lnTo>
                  <a:lnTo>
                    <a:pt x="141" y="368"/>
                  </a:lnTo>
                  <a:lnTo>
                    <a:pt x="126" y="400"/>
                  </a:lnTo>
                  <a:lnTo>
                    <a:pt x="133" y="434"/>
                  </a:lnTo>
                  <a:lnTo>
                    <a:pt x="163" y="450"/>
                  </a:lnTo>
                  <a:lnTo>
                    <a:pt x="186" y="472"/>
                  </a:lnTo>
                  <a:lnTo>
                    <a:pt x="213" y="488"/>
                  </a:lnTo>
                  <a:lnTo>
                    <a:pt x="248" y="520"/>
                  </a:lnTo>
                  <a:lnTo>
                    <a:pt x="273" y="528"/>
                  </a:lnTo>
                  <a:lnTo>
                    <a:pt x="306" y="530"/>
                  </a:lnTo>
                  <a:lnTo>
                    <a:pt x="333" y="541"/>
                  </a:lnTo>
                  <a:lnTo>
                    <a:pt x="363" y="541"/>
                  </a:lnTo>
                  <a:lnTo>
                    <a:pt x="398" y="538"/>
                  </a:lnTo>
                  <a:lnTo>
                    <a:pt x="421" y="514"/>
                  </a:lnTo>
                  <a:lnTo>
                    <a:pt x="438" y="506"/>
                  </a:lnTo>
                  <a:lnTo>
                    <a:pt x="473" y="512"/>
                  </a:lnTo>
                  <a:lnTo>
                    <a:pt x="478" y="480"/>
                  </a:lnTo>
                  <a:lnTo>
                    <a:pt x="486" y="453"/>
                  </a:lnTo>
                  <a:lnTo>
                    <a:pt x="481" y="421"/>
                  </a:lnTo>
                  <a:lnTo>
                    <a:pt x="458" y="400"/>
                  </a:lnTo>
                  <a:lnTo>
                    <a:pt x="441" y="370"/>
                  </a:lnTo>
                  <a:lnTo>
                    <a:pt x="436" y="338"/>
                  </a:lnTo>
                  <a:lnTo>
                    <a:pt x="446" y="314"/>
                  </a:lnTo>
                  <a:lnTo>
                    <a:pt x="463" y="277"/>
                  </a:lnTo>
                  <a:lnTo>
                    <a:pt x="506" y="269"/>
                  </a:lnTo>
                  <a:lnTo>
                    <a:pt x="511" y="226"/>
                  </a:lnTo>
                  <a:lnTo>
                    <a:pt x="496" y="194"/>
                  </a:lnTo>
                  <a:lnTo>
                    <a:pt x="466" y="168"/>
                  </a:lnTo>
                  <a:lnTo>
                    <a:pt x="458" y="130"/>
                  </a:lnTo>
                  <a:lnTo>
                    <a:pt x="451" y="112"/>
                  </a:lnTo>
                  <a:lnTo>
                    <a:pt x="456" y="90"/>
                  </a:lnTo>
                  <a:lnTo>
                    <a:pt x="466" y="48"/>
                  </a:lnTo>
                  <a:lnTo>
                    <a:pt x="486" y="29"/>
                  </a:lnTo>
                  <a:lnTo>
                    <a:pt x="503" y="13"/>
                  </a:lnTo>
                  <a:lnTo>
                    <a:pt x="533" y="10"/>
                  </a:lnTo>
                  <a:lnTo>
                    <a:pt x="563" y="0"/>
                  </a:lnTo>
                  <a:lnTo>
                    <a:pt x="583" y="21"/>
                  </a:lnTo>
                  <a:lnTo>
                    <a:pt x="596" y="53"/>
                  </a:lnTo>
                  <a:lnTo>
                    <a:pt x="608" y="74"/>
                  </a:lnTo>
                  <a:lnTo>
                    <a:pt x="621" y="106"/>
                  </a:lnTo>
                  <a:lnTo>
                    <a:pt x="646" y="133"/>
                  </a:lnTo>
                  <a:lnTo>
                    <a:pt x="646" y="165"/>
                  </a:lnTo>
                  <a:lnTo>
                    <a:pt x="643" y="194"/>
                  </a:lnTo>
                  <a:lnTo>
                    <a:pt x="651" y="224"/>
                  </a:lnTo>
                  <a:lnTo>
                    <a:pt x="636" y="256"/>
                  </a:lnTo>
                  <a:lnTo>
                    <a:pt x="663" y="274"/>
                  </a:lnTo>
                  <a:lnTo>
                    <a:pt x="663" y="224"/>
                  </a:lnTo>
                  <a:lnTo>
                    <a:pt x="658" y="194"/>
                  </a:lnTo>
                  <a:lnTo>
                    <a:pt x="676" y="165"/>
                  </a:lnTo>
                  <a:lnTo>
                    <a:pt x="673" y="120"/>
                  </a:lnTo>
                  <a:lnTo>
                    <a:pt x="666" y="98"/>
                  </a:lnTo>
                  <a:lnTo>
                    <a:pt x="691" y="112"/>
                  </a:lnTo>
                  <a:lnTo>
                    <a:pt x="706" y="160"/>
                  </a:lnTo>
                  <a:lnTo>
                    <a:pt x="696" y="197"/>
                  </a:lnTo>
                  <a:lnTo>
                    <a:pt x="718" y="224"/>
                  </a:lnTo>
                  <a:lnTo>
                    <a:pt x="716" y="253"/>
                  </a:lnTo>
                  <a:lnTo>
                    <a:pt x="696" y="277"/>
                  </a:lnTo>
                  <a:lnTo>
                    <a:pt x="686" y="301"/>
                  </a:lnTo>
                  <a:lnTo>
                    <a:pt x="656" y="301"/>
                  </a:lnTo>
                  <a:lnTo>
                    <a:pt x="613" y="304"/>
                  </a:lnTo>
                  <a:lnTo>
                    <a:pt x="618" y="264"/>
                  </a:lnTo>
                  <a:lnTo>
                    <a:pt x="593" y="237"/>
                  </a:lnTo>
                  <a:lnTo>
                    <a:pt x="581" y="205"/>
                  </a:lnTo>
                  <a:lnTo>
                    <a:pt x="591" y="173"/>
                  </a:lnTo>
                  <a:lnTo>
                    <a:pt x="601" y="144"/>
                  </a:lnTo>
                  <a:lnTo>
                    <a:pt x="588" y="112"/>
                  </a:lnTo>
                  <a:lnTo>
                    <a:pt x="571" y="98"/>
                  </a:lnTo>
                  <a:lnTo>
                    <a:pt x="561" y="82"/>
                  </a:lnTo>
                  <a:lnTo>
                    <a:pt x="546" y="82"/>
                  </a:lnTo>
                  <a:lnTo>
                    <a:pt x="541" y="98"/>
                  </a:lnTo>
                  <a:lnTo>
                    <a:pt x="526" y="106"/>
                  </a:lnTo>
                  <a:lnTo>
                    <a:pt x="518" y="120"/>
                  </a:lnTo>
                  <a:lnTo>
                    <a:pt x="536" y="136"/>
                  </a:lnTo>
                  <a:lnTo>
                    <a:pt x="536" y="160"/>
                  </a:lnTo>
                  <a:lnTo>
                    <a:pt x="551" y="192"/>
                  </a:lnTo>
                  <a:lnTo>
                    <a:pt x="556" y="224"/>
                  </a:lnTo>
                  <a:lnTo>
                    <a:pt x="531" y="253"/>
                  </a:lnTo>
                  <a:lnTo>
                    <a:pt x="533" y="290"/>
                  </a:lnTo>
                  <a:lnTo>
                    <a:pt x="508" y="320"/>
                  </a:lnTo>
                  <a:lnTo>
                    <a:pt x="481" y="344"/>
                  </a:lnTo>
                  <a:lnTo>
                    <a:pt x="503" y="362"/>
                  </a:lnTo>
                  <a:lnTo>
                    <a:pt x="523" y="384"/>
                  </a:lnTo>
                  <a:lnTo>
                    <a:pt x="531" y="424"/>
                  </a:lnTo>
                  <a:lnTo>
                    <a:pt x="506" y="450"/>
                  </a:lnTo>
                  <a:lnTo>
                    <a:pt x="511" y="480"/>
                  </a:lnTo>
                  <a:lnTo>
                    <a:pt x="511" y="512"/>
                  </a:lnTo>
                  <a:lnTo>
                    <a:pt x="496" y="530"/>
                  </a:lnTo>
                  <a:lnTo>
                    <a:pt x="483" y="554"/>
                  </a:lnTo>
                  <a:lnTo>
                    <a:pt x="466" y="584"/>
                  </a:lnTo>
                  <a:lnTo>
                    <a:pt x="436" y="584"/>
                  </a:lnTo>
                  <a:lnTo>
                    <a:pt x="416" y="610"/>
                  </a:lnTo>
                  <a:lnTo>
                    <a:pt x="386" y="605"/>
                  </a:lnTo>
                  <a:lnTo>
                    <a:pt x="361" y="608"/>
                  </a:lnTo>
                  <a:lnTo>
                    <a:pt x="331" y="621"/>
                  </a:lnTo>
                  <a:lnTo>
                    <a:pt x="306" y="602"/>
                  </a:lnTo>
                  <a:lnTo>
                    <a:pt x="281" y="602"/>
                  </a:lnTo>
                  <a:lnTo>
                    <a:pt x="253" y="600"/>
                  </a:lnTo>
                  <a:lnTo>
                    <a:pt x="226" y="589"/>
                  </a:lnTo>
                  <a:lnTo>
                    <a:pt x="203" y="578"/>
                  </a:lnTo>
                  <a:lnTo>
                    <a:pt x="186" y="549"/>
                  </a:lnTo>
                  <a:lnTo>
                    <a:pt x="163" y="533"/>
                  </a:lnTo>
                  <a:lnTo>
                    <a:pt x="148" y="520"/>
                  </a:lnTo>
                  <a:lnTo>
                    <a:pt x="128" y="490"/>
                  </a:lnTo>
                  <a:lnTo>
                    <a:pt x="126" y="458"/>
                  </a:lnTo>
                  <a:lnTo>
                    <a:pt x="113" y="437"/>
                  </a:lnTo>
                  <a:lnTo>
                    <a:pt x="108" y="402"/>
                  </a:lnTo>
                  <a:lnTo>
                    <a:pt x="98" y="370"/>
                  </a:lnTo>
                  <a:lnTo>
                    <a:pt x="105" y="341"/>
                  </a:lnTo>
                  <a:lnTo>
                    <a:pt x="136" y="328"/>
                  </a:lnTo>
                  <a:lnTo>
                    <a:pt x="156" y="304"/>
                  </a:lnTo>
                  <a:lnTo>
                    <a:pt x="183" y="298"/>
                  </a:lnTo>
                  <a:lnTo>
                    <a:pt x="211" y="306"/>
                  </a:lnTo>
                  <a:lnTo>
                    <a:pt x="241" y="288"/>
                  </a:lnTo>
                  <a:lnTo>
                    <a:pt x="266" y="301"/>
                  </a:lnTo>
                  <a:lnTo>
                    <a:pt x="298" y="290"/>
                  </a:lnTo>
                  <a:lnTo>
                    <a:pt x="318" y="280"/>
                  </a:lnTo>
                  <a:lnTo>
                    <a:pt x="331" y="261"/>
                  </a:lnTo>
                  <a:lnTo>
                    <a:pt x="348" y="248"/>
                  </a:lnTo>
                  <a:lnTo>
                    <a:pt x="316" y="208"/>
                  </a:lnTo>
                  <a:lnTo>
                    <a:pt x="313" y="216"/>
                  </a:lnTo>
                  <a:lnTo>
                    <a:pt x="296" y="258"/>
                  </a:lnTo>
                  <a:lnTo>
                    <a:pt x="253" y="261"/>
                  </a:lnTo>
                  <a:lnTo>
                    <a:pt x="221" y="242"/>
                  </a:lnTo>
                  <a:lnTo>
                    <a:pt x="193" y="232"/>
                  </a:lnTo>
                  <a:lnTo>
                    <a:pt x="171" y="202"/>
                  </a:lnTo>
                  <a:lnTo>
                    <a:pt x="201" y="176"/>
                  </a:lnTo>
                  <a:lnTo>
                    <a:pt x="211" y="146"/>
                  </a:lnTo>
                  <a:lnTo>
                    <a:pt x="193" y="114"/>
                  </a:lnTo>
                  <a:lnTo>
                    <a:pt x="186" y="122"/>
                  </a:lnTo>
                  <a:lnTo>
                    <a:pt x="213" y="157"/>
                  </a:lnTo>
                  <a:lnTo>
                    <a:pt x="198" y="192"/>
                  </a:lnTo>
                  <a:lnTo>
                    <a:pt x="228" y="224"/>
                  </a:lnTo>
                  <a:lnTo>
                    <a:pt x="203" y="248"/>
                  </a:lnTo>
                  <a:lnTo>
                    <a:pt x="173" y="280"/>
                  </a:lnTo>
                  <a:lnTo>
                    <a:pt x="153" y="256"/>
                  </a:lnTo>
                  <a:lnTo>
                    <a:pt x="123" y="264"/>
                  </a:lnTo>
                  <a:lnTo>
                    <a:pt x="128" y="224"/>
                  </a:lnTo>
                  <a:lnTo>
                    <a:pt x="138" y="192"/>
                  </a:lnTo>
                  <a:lnTo>
                    <a:pt x="115" y="176"/>
                  </a:lnTo>
                  <a:lnTo>
                    <a:pt x="131" y="205"/>
                  </a:lnTo>
                  <a:lnTo>
                    <a:pt x="131" y="240"/>
                  </a:lnTo>
                  <a:lnTo>
                    <a:pt x="146" y="274"/>
                  </a:lnTo>
                  <a:lnTo>
                    <a:pt x="126" y="304"/>
                  </a:lnTo>
                  <a:lnTo>
                    <a:pt x="98" y="322"/>
                  </a:lnTo>
                  <a:lnTo>
                    <a:pt x="78" y="352"/>
                  </a:lnTo>
                  <a:lnTo>
                    <a:pt x="45" y="338"/>
                  </a:lnTo>
                  <a:lnTo>
                    <a:pt x="13" y="330"/>
                  </a:lnTo>
                  <a:lnTo>
                    <a:pt x="0" y="293"/>
                  </a:lnTo>
                  <a:lnTo>
                    <a:pt x="5" y="269"/>
                  </a:lnTo>
                  <a:lnTo>
                    <a:pt x="15" y="245"/>
                  </a:lnTo>
                  <a:lnTo>
                    <a:pt x="15" y="256"/>
                  </a:ln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6207">
              <a:extLst>
                <a:ext uri="{FF2B5EF4-FFF2-40B4-BE49-F238E27FC236}">
                  <a16:creationId xmlns:a16="http://schemas.microsoft.com/office/drawing/2014/main" id="{8B1B50A2-802A-482E-86CB-932FBC758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469"/>
              <a:ext cx="65" cy="80"/>
            </a:xfrm>
            <a:custGeom>
              <a:avLst/>
              <a:gdLst>
                <a:gd name="T0" fmla="*/ 83 w 26"/>
                <a:gd name="T1" fmla="*/ 568 h 30"/>
                <a:gd name="T2" fmla="*/ 20 w 26"/>
                <a:gd name="T3" fmla="*/ 376 h 30"/>
                <a:gd name="T4" fmla="*/ 63 w 26"/>
                <a:gd name="T5" fmla="*/ 192 h 30"/>
                <a:gd name="T6" fmla="*/ 250 w 26"/>
                <a:gd name="T7" fmla="*/ 35 h 30"/>
                <a:gd name="T8" fmla="*/ 408 w 26"/>
                <a:gd name="T9" fmla="*/ 192 h 30"/>
                <a:gd name="T10" fmla="*/ 208 w 26"/>
                <a:gd name="T11" fmla="*/ 192 h 30"/>
                <a:gd name="T12" fmla="*/ 63 w 26"/>
                <a:gd name="T13" fmla="*/ 3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5" y="30"/>
                  </a:moveTo>
                  <a:cubicBezTo>
                    <a:pt x="6" y="27"/>
                    <a:pt x="1" y="23"/>
                    <a:pt x="1" y="20"/>
                  </a:cubicBezTo>
                  <a:cubicBezTo>
                    <a:pt x="0" y="15"/>
                    <a:pt x="1" y="13"/>
                    <a:pt x="4" y="10"/>
                  </a:cubicBezTo>
                  <a:cubicBezTo>
                    <a:pt x="8" y="7"/>
                    <a:pt x="11" y="4"/>
                    <a:pt x="16" y="2"/>
                  </a:cubicBezTo>
                  <a:cubicBezTo>
                    <a:pt x="23" y="0"/>
                    <a:pt x="23" y="5"/>
                    <a:pt x="26" y="10"/>
                  </a:cubicBezTo>
                  <a:cubicBezTo>
                    <a:pt x="25" y="5"/>
                    <a:pt x="16" y="8"/>
                    <a:pt x="13" y="10"/>
                  </a:cubicBezTo>
                  <a:cubicBezTo>
                    <a:pt x="10" y="12"/>
                    <a:pt x="6" y="16"/>
                    <a:pt x="4" y="1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6208">
              <a:extLst>
                <a:ext uri="{FF2B5EF4-FFF2-40B4-BE49-F238E27FC236}">
                  <a16:creationId xmlns:a16="http://schemas.microsoft.com/office/drawing/2014/main" id="{B6076731-B62C-473C-A33C-0F79FE345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71"/>
              <a:ext cx="107" cy="58"/>
            </a:xfrm>
            <a:custGeom>
              <a:avLst/>
              <a:gdLst>
                <a:gd name="T0" fmla="*/ 0 w 43"/>
                <a:gd name="T1" fmla="*/ 277 h 22"/>
                <a:gd name="T2" fmla="*/ 279 w 43"/>
                <a:gd name="T3" fmla="*/ 34 h 22"/>
                <a:gd name="T4" fmla="*/ 478 w 43"/>
                <a:gd name="T5" fmla="*/ 34 h 22"/>
                <a:gd name="T6" fmla="*/ 662 w 43"/>
                <a:gd name="T7" fmla="*/ 277 h 22"/>
                <a:gd name="T8" fmla="*/ 353 w 43"/>
                <a:gd name="T9" fmla="*/ 166 h 22"/>
                <a:gd name="T10" fmla="*/ 261 w 43"/>
                <a:gd name="T11" fmla="*/ 277 h 22"/>
                <a:gd name="T12" fmla="*/ 154 w 43"/>
                <a:gd name="T13" fmla="*/ 31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2">
                  <a:moveTo>
                    <a:pt x="0" y="15"/>
                  </a:moveTo>
                  <a:cubicBezTo>
                    <a:pt x="11" y="22"/>
                    <a:pt x="12" y="5"/>
                    <a:pt x="18" y="2"/>
                  </a:cubicBezTo>
                  <a:cubicBezTo>
                    <a:pt x="22" y="0"/>
                    <a:pt x="27" y="1"/>
                    <a:pt x="31" y="2"/>
                  </a:cubicBezTo>
                  <a:cubicBezTo>
                    <a:pt x="38" y="3"/>
                    <a:pt x="40" y="9"/>
                    <a:pt x="43" y="15"/>
                  </a:cubicBezTo>
                  <a:cubicBezTo>
                    <a:pt x="40" y="9"/>
                    <a:pt x="29" y="4"/>
                    <a:pt x="23" y="9"/>
                  </a:cubicBezTo>
                  <a:cubicBezTo>
                    <a:pt x="21" y="11"/>
                    <a:pt x="21" y="14"/>
                    <a:pt x="17" y="15"/>
                  </a:cubicBezTo>
                  <a:cubicBezTo>
                    <a:pt x="15" y="16"/>
                    <a:pt x="12" y="16"/>
                    <a:pt x="10" y="1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6209">
              <a:extLst>
                <a:ext uri="{FF2B5EF4-FFF2-40B4-BE49-F238E27FC236}">
                  <a16:creationId xmlns:a16="http://schemas.microsoft.com/office/drawing/2014/main" id="{16FBA9D9-12B7-4A7F-B433-ABAA6165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424"/>
              <a:ext cx="110" cy="88"/>
            </a:xfrm>
            <a:custGeom>
              <a:avLst/>
              <a:gdLst>
                <a:gd name="T0" fmla="*/ 0 w 44"/>
                <a:gd name="T1" fmla="*/ 627 h 33"/>
                <a:gd name="T2" fmla="*/ 50 w 44"/>
                <a:gd name="T3" fmla="*/ 376 h 33"/>
                <a:gd name="T4" fmla="*/ 95 w 44"/>
                <a:gd name="T5" fmla="*/ 248 h 33"/>
                <a:gd name="T6" fmla="*/ 283 w 44"/>
                <a:gd name="T7" fmla="*/ 56 h 33"/>
                <a:gd name="T8" fmla="*/ 533 w 44"/>
                <a:gd name="T9" fmla="*/ 0 h 33"/>
                <a:gd name="T10" fmla="*/ 688 w 44"/>
                <a:gd name="T11" fmla="*/ 205 h 33"/>
                <a:gd name="T12" fmla="*/ 333 w 44"/>
                <a:gd name="T13" fmla="*/ 171 h 33"/>
                <a:gd name="T14" fmla="*/ 238 w 44"/>
                <a:gd name="T15" fmla="*/ 285 h 33"/>
                <a:gd name="T16" fmla="*/ 95 w 44"/>
                <a:gd name="T17" fmla="*/ 39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3">
                  <a:moveTo>
                    <a:pt x="0" y="33"/>
                  </a:moveTo>
                  <a:cubicBezTo>
                    <a:pt x="2" y="29"/>
                    <a:pt x="1" y="24"/>
                    <a:pt x="3" y="20"/>
                  </a:cubicBezTo>
                  <a:cubicBezTo>
                    <a:pt x="4" y="18"/>
                    <a:pt x="5" y="15"/>
                    <a:pt x="6" y="13"/>
                  </a:cubicBezTo>
                  <a:cubicBezTo>
                    <a:pt x="9" y="9"/>
                    <a:pt x="14" y="5"/>
                    <a:pt x="18" y="3"/>
                  </a:cubicBezTo>
                  <a:cubicBezTo>
                    <a:pt x="23" y="1"/>
                    <a:pt x="28" y="0"/>
                    <a:pt x="34" y="0"/>
                  </a:cubicBezTo>
                  <a:cubicBezTo>
                    <a:pt x="40" y="0"/>
                    <a:pt x="42" y="4"/>
                    <a:pt x="44" y="11"/>
                  </a:cubicBezTo>
                  <a:cubicBezTo>
                    <a:pt x="40" y="1"/>
                    <a:pt x="28" y="6"/>
                    <a:pt x="21" y="9"/>
                  </a:cubicBezTo>
                  <a:cubicBezTo>
                    <a:pt x="18" y="11"/>
                    <a:pt x="18" y="12"/>
                    <a:pt x="15" y="15"/>
                  </a:cubicBezTo>
                  <a:cubicBezTo>
                    <a:pt x="13" y="18"/>
                    <a:pt x="9" y="19"/>
                    <a:pt x="6" y="2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6210">
              <a:extLst>
                <a:ext uri="{FF2B5EF4-FFF2-40B4-BE49-F238E27FC236}">
                  <a16:creationId xmlns:a16="http://schemas.microsoft.com/office/drawing/2014/main" id="{A85EAB05-675C-463E-A3F2-2B0E5646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691"/>
              <a:ext cx="60" cy="66"/>
            </a:xfrm>
            <a:custGeom>
              <a:avLst/>
              <a:gdLst>
                <a:gd name="T0" fmla="*/ 300 w 24"/>
                <a:gd name="T1" fmla="*/ 34 h 25"/>
                <a:gd name="T2" fmla="*/ 125 w 24"/>
                <a:gd name="T3" fmla="*/ 145 h 25"/>
                <a:gd name="T4" fmla="*/ 0 w 24"/>
                <a:gd name="T5" fmla="*/ 459 h 25"/>
                <a:gd name="T6" fmla="*/ 238 w 24"/>
                <a:gd name="T7" fmla="*/ 182 h 25"/>
                <a:gd name="T8" fmla="*/ 363 w 24"/>
                <a:gd name="T9" fmla="*/ 90 h 25"/>
                <a:gd name="T10" fmla="*/ 375 w 24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19" y="2"/>
                  </a:moveTo>
                  <a:cubicBezTo>
                    <a:pt x="15" y="1"/>
                    <a:pt x="10" y="4"/>
                    <a:pt x="8" y="8"/>
                  </a:cubicBezTo>
                  <a:cubicBezTo>
                    <a:pt x="5" y="12"/>
                    <a:pt x="1" y="19"/>
                    <a:pt x="0" y="25"/>
                  </a:cubicBezTo>
                  <a:cubicBezTo>
                    <a:pt x="4" y="19"/>
                    <a:pt x="8" y="14"/>
                    <a:pt x="15" y="10"/>
                  </a:cubicBezTo>
                  <a:cubicBezTo>
                    <a:pt x="18" y="9"/>
                    <a:pt x="23" y="9"/>
                    <a:pt x="23" y="5"/>
                  </a:cubicBezTo>
                  <a:cubicBezTo>
                    <a:pt x="24" y="3"/>
                    <a:pt x="22" y="1"/>
                    <a:pt x="24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6211">
              <a:extLst>
                <a:ext uri="{FF2B5EF4-FFF2-40B4-BE49-F238E27FC236}">
                  <a16:creationId xmlns:a16="http://schemas.microsoft.com/office/drawing/2014/main" id="{70461506-FB3D-4469-9553-C7060E4CA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68"/>
              <a:ext cx="23" cy="69"/>
            </a:xfrm>
            <a:custGeom>
              <a:avLst/>
              <a:gdLst>
                <a:gd name="T0" fmla="*/ 118 w 9"/>
                <a:gd name="T1" fmla="*/ 0 h 26"/>
                <a:gd name="T2" fmla="*/ 20 w 9"/>
                <a:gd name="T3" fmla="*/ 281 h 26"/>
                <a:gd name="T4" fmla="*/ 151 w 9"/>
                <a:gd name="T5" fmla="*/ 486 h 26"/>
                <a:gd name="T6" fmla="*/ 130 w 9"/>
                <a:gd name="T7" fmla="*/ 260 h 26"/>
                <a:gd name="T8" fmla="*/ 130 w 9"/>
                <a:gd name="T9" fmla="*/ 3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7" y="0"/>
                  </a:moveTo>
                  <a:cubicBezTo>
                    <a:pt x="4" y="3"/>
                    <a:pt x="2" y="11"/>
                    <a:pt x="1" y="15"/>
                  </a:cubicBezTo>
                  <a:cubicBezTo>
                    <a:pt x="0" y="20"/>
                    <a:pt x="6" y="22"/>
                    <a:pt x="9" y="26"/>
                  </a:cubicBezTo>
                  <a:cubicBezTo>
                    <a:pt x="9" y="22"/>
                    <a:pt x="8" y="18"/>
                    <a:pt x="8" y="14"/>
                  </a:cubicBezTo>
                  <a:cubicBezTo>
                    <a:pt x="7" y="10"/>
                    <a:pt x="8" y="6"/>
                    <a:pt x="8" y="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6212">
              <a:extLst>
                <a:ext uri="{FF2B5EF4-FFF2-40B4-BE49-F238E27FC236}">
                  <a16:creationId xmlns:a16="http://schemas.microsoft.com/office/drawing/2014/main" id="{1E7ED79E-24AD-4FE9-88E0-4EA0D68C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893"/>
              <a:ext cx="182" cy="91"/>
            </a:xfrm>
            <a:custGeom>
              <a:avLst/>
              <a:gdLst>
                <a:gd name="T0" fmla="*/ 0 w 73"/>
                <a:gd name="T1" fmla="*/ 0 h 34"/>
                <a:gd name="T2" fmla="*/ 137 w 73"/>
                <a:gd name="T3" fmla="*/ 150 h 34"/>
                <a:gd name="T4" fmla="*/ 279 w 73"/>
                <a:gd name="T5" fmla="*/ 329 h 34"/>
                <a:gd name="T6" fmla="*/ 466 w 73"/>
                <a:gd name="T7" fmla="*/ 401 h 34"/>
                <a:gd name="T8" fmla="*/ 653 w 73"/>
                <a:gd name="T9" fmla="*/ 444 h 34"/>
                <a:gd name="T10" fmla="*/ 945 w 73"/>
                <a:gd name="T11" fmla="*/ 559 h 34"/>
                <a:gd name="T12" fmla="*/ 1132 w 73"/>
                <a:gd name="T13" fmla="*/ 479 h 34"/>
                <a:gd name="T14" fmla="*/ 975 w 73"/>
                <a:gd name="T15" fmla="*/ 632 h 34"/>
                <a:gd name="T16" fmla="*/ 778 w 73"/>
                <a:gd name="T17" fmla="*/ 653 h 34"/>
                <a:gd name="T18" fmla="*/ 466 w 73"/>
                <a:gd name="T19" fmla="*/ 500 h 34"/>
                <a:gd name="T20" fmla="*/ 12 w 73"/>
                <a:gd name="T21" fmla="*/ 7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34">
                  <a:moveTo>
                    <a:pt x="0" y="0"/>
                  </a:moveTo>
                  <a:cubicBezTo>
                    <a:pt x="4" y="2"/>
                    <a:pt x="6" y="6"/>
                    <a:pt x="9" y="8"/>
                  </a:cubicBezTo>
                  <a:cubicBezTo>
                    <a:pt x="13" y="10"/>
                    <a:pt x="14" y="14"/>
                    <a:pt x="18" y="17"/>
                  </a:cubicBezTo>
                  <a:cubicBezTo>
                    <a:pt x="24" y="20"/>
                    <a:pt x="23" y="20"/>
                    <a:pt x="30" y="21"/>
                  </a:cubicBezTo>
                  <a:cubicBezTo>
                    <a:pt x="34" y="22"/>
                    <a:pt x="36" y="22"/>
                    <a:pt x="42" y="23"/>
                  </a:cubicBezTo>
                  <a:cubicBezTo>
                    <a:pt x="45" y="24"/>
                    <a:pt x="58" y="27"/>
                    <a:pt x="61" y="29"/>
                  </a:cubicBezTo>
                  <a:cubicBezTo>
                    <a:pt x="65" y="30"/>
                    <a:pt x="69" y="25"/>
                    <a:pt x="73" y="25"/>
                  </a:cubicBezTo>
                  <a:cubicBezTo>
                    <a:pt x="70" y="27"/>
                    <a:pt x="66" y="33"/>
                    <a:pt x="63" y="33"/>
                  </a:cubicBezTo>
                  <a:cubicBezTo>
                    <a:pt x="59" y="33"/>
                    <a:pt x="54" y="34"/>
                    <a:pt x="50" y="34"/>
                  </a:cubicBezTo>
                  <a:cubicBezTo>
                    <a:pt x="41" y="34"/>
                    <a:pt x="37" y="31"/>
                    <a:pt x="30" y="26"/>
                  </a:cubicBezTo>
                  <a:cubicBezTo>
                    <a:pt x="19" y="20"/>
                    <a:pt x="6" y="18"/>
                    <a:pt x="1" y="4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6213">
              <a:extLst>
                <a:ext uri="{FF2B5EF4-FFF2-40B4-BE49-F238E27FC236}">
                  <a16:creationId xmlns:a16="http://schemas.microsoft.com/office/drawing/2014/main" id="{54897773-5357-47EF-9DA5-AB47AE29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712"/>
              <a:ext cx="132" cy="32"/>
            </a:xfrm>
            <a:custGeom>
              <a:avLst/>
              <a:gdLst>
                <a:gd name="T0" fmla="*/ 0 w 53"/>
                <a:gd name="T1" fmla="*/ 227 h 12"/>
                <a:gd name="T2" fmla="*/ 167 w 53"/>
                <a:gd name="T3" fmla="*/ 56 h 12"/>
                <a:gd name="T4" fmla="*/ 403 w 53"/>
                <a:gd name="T5" fmla="*/ 93 h 12"/>
                <a:gd name="T6" fmla="*/ 603 w 53"/>
                <a:gd name="T7" fmla="*/ 21 h 12"/>
                <a:gd name="T8" fmla="*/ 819 w 53"/>
                <a:gd name="T9" fmla="*/ 115 h 12"/>
                <a:gd name="T10" fmla="*/ 496 w 53"/>
                <a:gd name="T11" fmla="*/ 136 h 12"/>
                <a:gd name="T12" fmla="*/ 341 w 53"/>
                <a:gd name="T13" fmla="*/ 136 h 12"/>
                <a:gd name="T14" fmla="*/ 187 w 53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2">
                  <a:moveTo>
                    <a:pt x="0" y="12"/>
                  </a:moveTo>
                  <a:cubicBezTo>
                    <a:pt x="4" y="9"/>
                    <a:pt x="6" y="4"/>
                    <a:pt x="11" y="3"/>
                  </a:cubicBezTo>
                  <a:cubicBezTo>
                    <a:pt x="16" y="1"/>
                    <a:pt x="21" y="6"/>
                    <a:pt x="26" y="5"/>
                  </a:cubicBezTo>
                  <a:cubicBezTo>
                    <a:pt x="31" y="4"/>
                    <a:pt x="34" y="0"/>
                    <a:pt x="39" y="1"/>
                  </a:cubicBezTo>
                  <a:cubicBezTo>
                    <a:pt x="44" y="2"/>
                    <a:pt x="48" y="5"/>
                    <a:pt x="53" y="6"/>
                  </a:cubicBezTo>
                  <a:cubicBezTo>
                    <a:pt x="45" y="6"/>
                    <a:pt x="39" y="5"/>
                    <a:pt x="32" y="7"/>
                  </a:cubicBezTo>
                  <a:cubicBezTo>
                    <a:pt x="28" y="8"/>
                    <a:pt x="26" y="7"/>
                    <a:pt x="22" y="7"/>
                  </a:cubicBezTo>
                  <a:cubicBezTo>
                    <a:pt x="19" y="7"/>
                    <a:pt x="15" y="6"/>
                    <a:pt x="12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6214">
              <a:extLst>
                <a:ext uri="{FF2B5EF4-FFF2-40B4-BE49-F238E27FC236}">
                  <a16:creationId xmlns:a16="http://schemas.microsoft.com/office/drawing/2014/main" id="{D56436F4-DE4B-4600-806B-8F7A320D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549"/>
              <a:ext cx="63" cy="72"/>
            </a:xfrm>
            <a:custGeom>
              <a:avLst/>
              <a:gdLst>
                <a:gd name="T0" fmla="*/ 318 w 25"/>
                <a:gd name="T1" fmla="*/ 77 h 27"/>
                <a:gd name="T2" fmla="*/ 192 w 25"/>
                <a:gd name="T3" fmla="*/ 21 h 27"/>
                <a:gd name="T4" fmla="*/ 50 w 25"/>
                <a:gd name="T5" fmla="*/ 115 h 27"/>
                <a:gd name="T6" fmla="*/ 63 w 25"/>
                <a:gd name="T7" fmla="*/ 512 h 27"/>
                <a:gd name="T8" fmla="*/ 83 w 25"/>
                <a:gd name="T9" fmla="*/ 341 h 27"/>
                <a:gd name="T10" fmla="*/ 179 w 25"/>
                <a:gd name="T11" fmla="*/ 171 h 27"/>
                <a:gd name="T12" fmla="*/ 401 w 25"/>
                <a:gd name="T13" fmla="*/ 136 h 27"/>
                <a:gd name="T14" fmla="*/ 368 w 25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7">
                  <a:moveTo>
                    <a:pt x="20" y="4"/>
                  </a:moveTo>
                  <a:cubicBezTo>
                    <a:pt x="17" y="4"/>
                    <a:pt x="15" y="0"/>
                    <a:pt x="12" y="1"/>
                  </a:cubicBezTo>
                  <a:cubicBezTo>
                    <a:pt x="9" y="1"/>
                    <a:pt x="5" y="4"/>
                    <a:pt x="3" y="6"/>
                  </a:cubicBezTo>
                  <a:cubicBezTo>
                    <a:pt x="1" y="10"/>
                    <a:pt x="0" y="26"/>
                    <a:pt x="4" y="27"/>
                  </a:cubicBezTo>
                  <a:cubicBezTo>
                    <a:pt x="5" y="24"/>
                    <a:pt x="4" y="21"/>
                    <a:pt x="5" y="18"/>
                  </a:cubicBezTo>
                  <a:cubicBezTo>
                    <a:pt x="6" y="14"/>
                    <a:pt x="8" y="11"/>
                    <a:pt x="11" y="9"/>
                  </a:cubicBezTo>
                  <a:cubicBezTo>
                    <a:pt x="14" y="7"/>
                    <a:pt x="22" y="3"/>
                    <a:pt x="25" y="7"/>
                  </a:cubicBezTo>
                  <a:cubicBezTo>
                    <a:pt x="24" y="6"/>
                    <a:pt x="23" y="5"/>
                    <a:pt x="23" y="5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6215">
              <a:extLst>
                <a:ext uri="{FF2B5EF4-FFF2-40B4-BE49-F238E27FC236}">
                  <a16:creationId xmlns:a16="http://schemas.microsoft.com/office/drawing/2014/main" id="{4D12B3C0-2984-4A6E-B69C-EFF2590F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557"/>
              <a:ext cx="30" cy="32"/>
            </a:xfrm>
            <a:custGeom>
              <a:avLst/>
              <a:gdLst>
                <a:gd name="T0" fmla="*/ 125 w 12"/>
                <a:gd name="T1" fmla="*/ 0 h 12"/>
                <a:gd name="T2" fmla="*/ 33 w 12"/>
                <a:gd name="T3" fmla="*/ 227 h 12"/>
                <a:gd name="T4" fmla="*/ 95 w 12"/>
                <a:gd name="T5" fmla="*/ 93 h 12"/>
                <a:gd name="T6" fmla="*/ 188 w 12"/>
                <a:gd name="T7" fmla="*/ 56 h 12"/>
                <a:gd name="T8" fmla="*/ 175 w 12"/>
                <a:gd name="T9" fmla="*/ 3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0"/>
                  </a:moveTo>
                  <a:cubicBezTo>
                    <a:pt x="3" y="2"/>
                    <a:pt x="0" y="6"/>
                    <a:pt x="2" y="12"/>
                  </a:cubicBezTo>
                  <a:cubicBezTo>
                    <a:pt x="3" y="9"/>
                    <a:pt x="3" y="7"/>
                    <a:pt x="6" y="5"/>
                  </a:cubicBezTo>
                  <a:cubicBezTo>
                    <a:pt x="8" y="4"/>
                    <a:pt x="9" y="3"/>
                    <a:pt x="12" y="3"/>
                  </a:cubicBezTo>
                  <a:cubicBezTo>
                    <a:pt x="12" y="3"/>
                    <a:pt x="11" y="2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6216">
              <a:extLst>
                <a:ext uri="{FF2B5EF4-FFF2-40B4-BE49-F238E27FC236}">
                  <a16:creationId xmlns:a16="http://schemas.microsoft.com/office/drawing/2014/main" id="{9D062A8D-0849-4619-835A-BB44AA25A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485"/>
              <a:ext cx="35" cy="22"/>
            </a:xfrm>
            <a:custGeom>
              <a:avLst/>
              <a:gdLst>
                <a:gd name="T0" fmla="*/ 145 w 14"/>
                <a:gd name="T1" fmla="*/ 0 h 8"/>
                <a:gd name="T2" fmla="*/ 20 w 14"/>
                <a:gd name="T3" fmla="*/ 168 h 8"/>
                <a:gd name="T4" fmla="*/ 113 w 14"/>
                <a:gd name="T5" fmla="*/ 61 h 8"/>
                <a:gd name="T6" fmla="*/ 220 w 1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cubicBezTo>
                    <a:pt x="6" y="1"/>
                    <a:pt x="0" y="4"/>
                    <a:pt x="1" y="8"/>
                  </a:cubicBezTo>
                  <a:cubicBezTo>
                    <a:pt x="3" y="8"/>
                    <a:pt x="6" y="4"/>
                    <a:pt x="7" y="3"/>
                  </a:cubicBezTo>
                  <a:cubicBezTo>
                    <a:pt x="10" y="2"/>
                    <a:pt x="12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6217">
              <a:extLst>
                <a:ext uri="{FF2B5EF4-FFF2-40B4-BE49-F238E27FC236}">
                  <a16:creationId xmlns:a16="http://schemas.microsoft.com/office/drawing/2014/main" id="{3A1F82CF-5885-4398-B5F1-42F5BE14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581"/>
              <a:ext cx="30" cy="22"/>
            </a:xfrm>
            <a:custGeom>
              <a:avLst/>
              <a:gdLst>
                <a:gd name="T0" fmla="*/ 113 w 12"/>
                <a:gd name="T1" fmla="*/ 0 h 8"/>
                <a:gd name="T2" fmla="*/ 0 w 12"/>
                <a:gd name="T3" fmla="*/ 168 h 8"/>
                <a:gd name="T4" fmla="*/ 95 w 12"/>
                <a:gd name="T5" fmla="*/ 61 h 8"/>
                <a:gd name="T6" fmla="*/ 188 w 12"/>
                <a:gd name="T7" fmla="*/ 22 h 8"/>
                <a:gd name="T8" fmla="*/ 175 w 1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7" y="0"/>
                  </a:moveTo>
                  <a:cubicBezTo>
                    <a:pt x="4" y="0"/>
                    <a:pt x="0" y="5"/>
                    <a:pt x="0" y="8"/>
                  </a:cubicBezTo>
                  <a:cubicBezTo>
                    <a:pt x="2" y="7"/>
                    <a:pt x="4" y="5"/>
                    <a:pt x="6" y="3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6218">
              <a:extLst>
                <a:ext uri="{FF2B5EF4-FFF2-40B4-BE49-F238E27FC236}">
                  <a16:creationId xmlns:a16="http://schemas.microsoft.com/office/drawing/2014/main" id="{4D8C96A6-C517-4695-B6D5-119601E25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581"/>
              <a:ext cx="15" cy="8"/>
            </a:xfrm>
            <a:custGeom>
              <a:avLst/>
              <a:gdLst>
                <a:gd name="T0" fmla="*/ 33 w 6"/>
                <a:gd name="T1" fmla="*/ 0 h 3"/>
                <a:gd name="T2" fmla="*/ 95 w 6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0" y="2"/>
                    <a:pt x="5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6219">
              <a:extLst>
                <a:ext uri="{FF2B5EF4-FFF2-40B4-BE49-F238E27FC236}">
                  <a16:creationId xmlns:a16="http://schemas.microsoft.com/office/drawing/2014/main" id="{8811C341-9ED0-4A41-8A37-04893E690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723"/>
              <a:ext cx="30" cy="10"/>
            </a:xfrm>
            <a:custGeom>
              <a:avLst/>
              <a:gdLst>
                <a:gd name="T0" fmla="*/ 0 w 12"/>
                <a:gd name="T1" fmla="*/ 63 h 4"/>
                <a:gd name="T2" fmla="*/ 125 w 12"/>
                <a:gd name="T3" fmla="*/ 0 h 4"/>
                <a:gd name="T4" fmla="*/ 188 w 12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3" y="3"/>
                    <a:pt x="5" y="0"/>
                    <a:pt x="8" y="0"/>
                  </a:cubicBezTo>
                  <a:cubicBezTo>
                    <a:pt x="9" y="0"/>
                    <a:pt x="10" y="1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6220">
              <a:extLst>
                <a:ext uri="{FF2B5EF4-FFF2-40B4-BE49-F238E27FC236}">
                  <a16:creationId xmlns:a16="http://schemas.microsoft.com/office/drawing/2014/main" id="{B4B9E23A-884B-4FDD-A27F-561A6F23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717"/>
              <a:ext cx="18" cy="6"/>
            </a:xfrm>
            <a:custGeom>
              <a:avLst/>
              <a:gdLst>
                <a:gd name="T0" fmla="*/ 0 w 7"/>
                <a:gd name="T1" fmla="*/ 54 h 2"/>
                <a:gd name="T2" fmla="*/ 118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6221">
              <a:extLst>
                <a:ext uri="{FF2B5EF4-FFF2-40B4-BE49-F238E27FC236}">
                  <a16:creationId xmlns:a16="http://schemas.microsoft.com/office/drawing/2014/main" id="{CD8C3B9C-4BC0-462C-972F-E199CF75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701"/>
              <a:ext cx="37" cy="24"/>
            </a:xfrm>
            <a:custGeom>
              <a:avLst/>
              <a:gdLst>
                <a:gd name="T0" fmla="*/ 0 w 15"/>
                <a:gd name="T1" fmla="*/ 171 h 9"/>
                <a:gd name="T2" fmla="*/ 91 w 15"/>
                <a:gd name="T3" fmla="*/ 35 h 9"/>
                <a:gd name="T4" fmla="*/ 212 w 15"/>
                <a:gd name="T5" fmla="*/ 0 h 9"/>
                <a:gd name="T6" fmla="*/ 195 w 15"/>
                <a:gd name="T7" fmla="*/ 35 h 9"/>
                <a:gd name="T8" fmla="*/ 104 w 15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2" y="7"/>
                    <a:pt x="3" y="4"/>
                    <a:pt x="6" y="2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9" y="3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6222">
              <a:extLst>
                <a:ext uri="{FF2B5EF4-FFF2-40B4-BE49-F238E27FC236}">
                  <a16:creationId xmlns:a16="http://schemas.microsoft.com/office/drawing/2014/main" id="{B413A2EF-2F62-48E7-97ED-10C0D9C8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89"/>
              <a:ext cx="15" cy="27"/>
            </a:xfrm>
            <a:custGeom>
              <a:avLst/>
              <a:gdLst>
                <a:gd name="T0" fmla="*/ 83 w 6"/>
                <a:gd name="T1" fmla="*/ 0 h 10"/>
                <a:gd name="T2" fmla="*/ 63 w 6"/>
                <a:gd name="T3" fmla="*/ 176 h 10"/>
                <a:gd name="T4" fmla="*/ 95 w 6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4" y="1"/>
                    <a:pt x="0" y="10"/>
                    <a:pt x="4" y="9"/>
                  </a:cubicBezTo>
                  <a:cubicBezTo>
                    <a:pt x="4" y="7"/>
                    <a:pt x="5" y="5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6223">
              <a:extLst>
                <a:ext uri="{FF2B5EF4-FFF2-40B4-BE49-F238E27FC236}">
                  <a16:creationId xmlns:a16="http://schemas.microsoft.com/office/drawing/2014/main" id="{D6CE1821-A1C0-421B-841B-66CC15D3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427"/>
              <a:ext cx="53" cy="42"/>
            </a:xfrm>
            <a:custGeom>
              <a:avLst/>
              <a:gdLst>
                <a:gd name="T0" fmla="*/ 0 w 21"/>
                <a:gd name="T1" fmla="*/ 255 h 16"/>
                <a:gd name="T2" fmla="*/ 192 w 21"/>
                <a:gd name="T3" fmla="*/ 76 h 16"/>
                <a:gd name="T4" fmla="*/ 338 w 21"/>
                <a:gd name="T5" fmla="*/ 21 h 16"/>
                <a:gd name="T6" fmla="*/ 126 w 21"/>
                <a:gd name="T7" fmla="*/ 179 h 16"/>
                <a:gd name="T8" fmla="*/ 20 w 21"/>
                <a:gd name="T9" fmla="*/ 25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cubicBezTo>
                    <a:pt x="3" y="10"/>
                    <a:pt x="7" y="6"/>
                    <a:pt x="12" y="4"/>
                  </a:cubicBezTo>
                  <a:cubicBezTo>
                    <a:pt x="14" y="3"/>
                    <a:pt x="19" y="0"/>
                    <a:pt x="21" y="1"/>
                  </a:cubicBezTo>
                  <a:cubicBezTo>
                    <a:pt x="17" y="4"/>
                    <a:pt x="12" y="6"/>
                    <a:pt x="8" y="10"/>
                  </a:cubicBezTo>
                  <a:cubicBezTo>
                    <a:pt x="6" y="12"/>
                    <a:pt x="4" y="16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6224">
              <a:extLst>
                <a:ext uri="{FF2B5EF4-FFF2-40B4-BE49-F238E27FC236}">
                  <a16:creationId xmlns:a16="http://schemas.microsoft.com/office/drawing/2014/main" id="{55AC047F-9F32-49B1-A6CA-D5F5AEAC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71"/>
              <a:ext cx="33" cy="13"/>
            </a:xfrm>
            <a:custGeom>
              <a:avLst/>
              <a:gdLst>
                <a:gd name="T0" fmla="*/ 0 w 13"/>
                <a:gd name="T1" fmla="*/ 0 h 5"/>
                <a:gd name="T2" fmla="*/ 193 w 13"/>
                <a:gd name="T3" fmla="*/ 0 h 5"/>
                <a:gd name="T4" fmla="*/ 51 w 1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2"/>
                    <a:pt x="13" y="5"/>
                    <a:pt x="12" y="0"/>
                  </a:cubicBezTo>
                  <a:cubicBezTo>
                    <a:pt x="9" y="1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6225">
              <a:extLst>
                <a:ext uri="{FF2B5EF4-FFF2-40B4-BE49-F238E27FC236}">
                  <a16:creationId xmlns:a16="http://schemas.microsoft.com/office/drawing/2014/main" id="{7B949BD2-8979-4094-B0F5-D6D45E32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915"/>
              <a:ext cx="28" cy="24"/>
            </a:xfrm>
            <a:custGeom>
              <a:avLst/>
              <a:gdLst>
                <a:gd name="T0" fmla="*/ 0 w 11"/>
                <a:gd name="T1" fmla="*/ 0 h 9"/>
                <a:gd name="T2" fmla="*/ 130 w 11"/>
                <a:gd name="T3" fmla="*/ 56 h 9"/>
                <a:gd name="T4" fmla="*/ 181 w 11"/>
                <a:gd name="T5" fmla="*/ 171 h 9"/>
                <a:gd name="T6" fmla="*/ 64 w 11"/>
                <a:gd name="T7" fmla="*/ 7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10" y="4"/>
                    <a:pt x="10" y="7"/>
                    <a:pt x="11" y="9"/>
                  </a:cubicBezTo>
                  <a:cubicBezTo>
                    <a:pt x="9" y="8"/>
                    <a:pt x="6" y="6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226">
              <a:extLst>
                <a:ext uri="{FF2B5EF4-FFF2-40B4-BE49-F238E27FC236}">
                  <a16:creationId xmlns:a16="http://schemas.microsoft.com/office/drawing/2014/main" id="{BAD40966-E516-4E59-9079-47AEB23C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28"/>
              <a:ext cx="63" cy="184"/>
            </a:xfrm>
            <a:custGeom>
              <a:avLst/>
              <a:gdLst>
                <a:gd name="T0" fmla="*/ 209 w 25"/>
                <a:gd name="T1" fmla="*/ 0 h 69"/>
                <a:gd name="T2" fmla="*/ 209 w 25"/>
                <a:gd name="T3" fmla="*/ 341 h 69"/>
                <a:gd name="T4" fmla="*/ 126 w 25"/>
                <a:gd name="T5" fmla="*/ 589 h 69"/>
                <a:gd name="T6" fmla="*/ 146 w 25"/>
                <a:gd name="T7" fmla="*/ 1024 h 69"/>
                <a:gd name="T8" fmla="*/ 113 w 25"/>
                <a:gd name="T9" fmla="*/ 1173 h 69"/>
                <a:gd name="T10" fmla="*/ 0 w 25"/>
                <a:gd name="T11" fmla="*/ 1216 h 69"/>
                <a:gd name="T12" fmla="*/ 242 w 25"/>
                <a:gd name="T13" fmla="*/ 1173 h 69"/>
                <a:gd name="T14" fmla="*/ 318 w 25"/>
                <a:gd name="T15" fmla="*/ 1045 h 69"/>
                <a:gd name="T16" fmla="*/ 381 w 25"/>
                <a:gd name="T17" fmla="*/ 853 h 69"/>
                <a:gd name="T18" fmla="*/ 255 w 25"/>
                <a:gd name="T19" fmla="*/ 627 h 69"/>
                <a:gd name="T20" fmla="*/ 255 w 25"/>
                <a:gd name="T21" fmla="*/ 435 h 69"/>
                <a:gd name="T22" fmla="*/ 285 w 25"/>
                <a:gd name="T23" fmla="*/ 307 h 69"/>
                <a:gd name="T24" fmla="*/ 242 w 25"/>
                <a:gd name="T25" fmla="*/ 136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69">
                  <a:moveTo>
                    <a:pt x="13" y="0"/>
                  </a:moveTo>
                  <a:cubicBezTo>
                    <a:pt x="11" y="5"/>
                    <a:pt x="13" y="13"/>
                    <a:pt x="13" y="18"/>
                  </a:cubicBezTo>
                  <a:cubicBezTo>
                    <a:pt x="12" y="24"/>
                    <a:pt x="8" y="26"/>
                    <a:pt x="8" y="31"/>
                  </a:cubicBezTo>
                  <a:cubicBezTo>
                    <a:pt x="8" y="39"/>
                    <a:pt x="10" y="46"/>
                    <a:pt x="9" y="54"/>
                  </a:cubicBezTo>
                  <a:cubicBezTo>
                    <a:pt x="9" y="57"/>
                    <a:pt x="9" y="60"/>
                    <a:pt x="7" y="62"/>
                  </a:cubicBezTo>
                  <a:cubicBezTo>
                    <a:pt x="5" y="66"/>
                    <a:pt x="3" y="63"/>
                    <a:pt x="0" y="64"/>
                  </a:cubicBezTo>
                  <a:cubicBezTo>
                    <a:pt x="0" y="69"/>
                    <a:pt x="13" y="65"/>
                    <a:pt x="15" y="62"/>
                  </a:cubicBezTo>
                  <a:cubicBezTo>
                    <a:pt x="17" y="60"/>
                    <a:pt x="18" y="57"/>
                    <a:pt x="20" y="55"/>
                  </a:cubicBezTo>
                  <a:cubicBezTo>
                    <a:pt x="22" y="52"/>
                    <a:pt x="25" y="48"/>
                    <a:pt x="24" y="45"/>
                  </a:cubicBezTo>
                  <a:cubicBezTo>
                    <a:pt x="24" y="41"/>
                    <a:pt x="17" y="38"/>
                    <a:pt x="16" y="33"/>
                  </a:cubicBezTo>
                  <a:cubicBezTo>
                    <a:pt x="15" y="30"/>
                    <a:pt x="16" y="26"/>
                    <a:pt x="16" y="23"/>
                  </a:cubicBezTo>
                  <a:cubicBezTo>
                    <a:pt x="17" y="21"/>
                    <a:pt x="18" y="19"/>
                    <a:pt x="18" y="16"/>
                  </a:cubicBezTo>
                  <a:cubicBezTo>
                    <a:pt x="18" y="13"/>
                    <a:pt x="15" y="11"/>
                    <a:pt x="15" y="7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227">
              <a:extLst>
                <a:ext uri="{FF2B5EF4-FFF2-40B4-BE49-F238E27FC236}">
                  <a16:creationId xmlns:a16="http://schemas.microsoft.com/office/drawing/2014/main" id="{157084CB-24F0-479C-80B0-9B0FC07E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91"/>
              <a:ext cx="40" cy="50"/>
            </a:xfrm>
            <a:custGeom>
              <a:avLst/>
              <a:gdLst>
                <a:gd name="T0" fmla="*/ 0 w 16"/>
                <a:gd name="T1" fmla="*/ 0 h 19"/>
                <a:gd name="T2" fmla="*/ 63 w 16"/>
                <a:gd name="T3" fmla="*/ 292 h 19"/>
                <a:gd name="T4" fmla="*/ 250 w 16"/>
                <a:gd name="T5" fmla="*/ 347 h 19"/>
                <a:gd name="T6" fmla="*/ 33 w 16"/>
                <a:gd name="T7" fmla="*/ 7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2" y="4"/>
                    <a:pt x="0" y="12"/>
                    <a:pt x="4" y="16"/>
                  </a:cubicBezTo>
                  <a:cubicBezTo>
                    <a:pt x="7" y="18"/>
                    <a:pt x="13" y="18"/>
                    <a:pt x="16" y="19"/>
                  </a:cubicBezTo>
                  <a:cubicBezTo>
                    <a:pt x="10" y="16"/>
                    <a:pt x="3" y="12"/>
                    <a:pt x="2" y="4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6228">
              <a:extLst>
                <a:ext uri="{FF2B5EF4-FFF2-40B4-BE49-F238E27FC236}">
                  <a16:creationId xmlns:a16="http://schemas.microsoft.com/office/drawing/2014/main" id="{82296FD2-B288-41DC-8E99-4CBE4F93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925"/>
              <a:ext cx="300" cy="102"/>
            </a:xfrm>
            <a:custGeom>
              <a:avLst/>
              <a:gdLst>
                <a:gd name="T0" fmla="*/ 333 w 120"/>
                <a:gd name="T1" fmla="*/ 540 h 38"/>
                <a:gd name="T2" fmla="*/ 613 w 120"/>
                <a:gd name="T3" fmla="*/ 540 h 38"/>
                <a:gd name="T4" fmla="*/ 783 w 120"/>
                <a:gd name="T5" fmla="*/ 676 h 38"/>
                <a:gd name="T6" fmla="*/ 958 w 120"/>
                <a:gd name="T7" fmla="*/ 642 h 38"/>
                <a:gd name="T8" fmla="*/ 1238 w 120"/>
                <a:gd name="T9" fmla="*/ 561 h 38"/>
                <a:gd name="T10" fmla="*/ 1395 w 120"/>
                <a:gd name="T11" fmla="*/ 540 h 38"/>
                <a:gd name="T12" fmla="*/ 1533 w 120"/>
                <a:gd name="T13" fmla="*/ 424 h 38"/>
                <a:gd name="T14" fmla="*/ 1688 w 120"/>
                <a:gd name="T15" fmla="*/ 368 h 38"/>
                <a:gd name="T16" fmla="*/ 1783 w 120"/>
                <a:gd name="T17" fmla="*/ 193 h 38"/>
                <a:gd name="T18" fmla="*/ 1875 w 120"/>
                <a:gd name="T19" fmla="*/ 0 h 38"/>
                <a:gd name="T20" fmla="*/ 1658 w 120"/>
                <a:gd name="T21" fmla="*/ 287 h 38"/>
                <a:gd name="T22" fmla="*/ 1300 w 120"/>
                <a:gd name="T23" fmla="*/ 462 h 38"/>
                <a:gd name="T24" fmla="*/ 970 w 120"/>
                <a:gd name="T25" fmla="*/ 540 h 38"/>
                <a:gd name="T26" fmla="*/ 658 w 120"/>
                <a:gd name="T27" fmla="*/ 518 h 38"/>
                <a:gd name="T28" fmla="*/ 488 w 120"/>
                <a:gd name="T29" fmla="*/ 446 h 38"/>
                <a:gd name="T30" fmla="*/ 333 w 120"/>
                <a:gd name="T31" fmla="*/ 403 h 38"/>
                <a:gd name="T32" fmla="*/ 113 w 120"/>
                <a:gd name="T33" fmla="*/ 346 h 38"/>
                <a:gd name="T34" fmla="*/ 33 w 120"/>
                <a:gd name="T35" fmla="*/ 287 h 38"/>
                <a:gd name="T36" fmla="*/ 175 w 120"/>
                <a:gd name="T37" fmla="*/ 46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38">
                  <a:moveTo>
                    <a:pt x="21" y="28"/>
                  </a:moveTo>
                  <a:cubicBezTo>
                    <a:pt x="26" y="30"/>
                    <a:pt x="34" y="28"/>
                    <a:pt x="39" y="28"/>
                  </a:cubicBezTo>
                  <a:cubicBezTo>
                    <a:pt x="45" y="29"/>
                    <a:pt x="45" y="32"/>
                    <a:pt x="50" y="35"/>
                  </a:cubicBezTo>
                  <a:cubicBezTo>
                    <a:pt x="54" y="38"/>
                    <a:pt x="57" y="35"/>
                    <a:pt x="61" y="33"/>
                  </a:cubicBezTo>
                  <a:cubicBezTo>
                    <a:pt x="66" y="31"/>
                    <a:pt x="73" y="29"/>
                    <a:pt x="79" y="29"/>
                  </a:cubicBezTo>
                  <a:cubicBezTo>
                    <a:pt x="82" y="29"/>
                    <a:pt x="86" y="31"/>
                    <a:pt x="89" y="28"/>
                  </a:cubicBezTo>
                  <a:cubicBezTo>
                    <a:pt x="93" y="25"/>
                    <a:pt x="93" y="23"/>
                    <a:pt x="98" y="22"/>
                  </a:cubicBezTo>
                  <a:cubicBezTo>
                    <a:pt x="102" y="22"/>
                    <a:pt x="105" y="22"/>
                    <a:pt x="108" y="19"/>
                  </a:cubicBezTo>
                  <a:cubicBezTo>
                    <a:pt x="110" y="16"/>
                    <a:pt x="112" y="13"/>
                    <a:pt x="114" y="10"/>
                  </a:cubicBezTo>
                  <a:cubicBezTo>
                    <a:pt x="115" y="7"/>
                    <a:pt x="119" y="3"/>
                    <a:pt x="120" y="0"/>
                  </a:cubicBezTo>
                  <a:cubicBezTo>
                    <a:pt x="114" y="4"/>
                    <a:pt x="111" y="11"/>
                    <a:pt x="106" y="15"/>
                  </a:cubicBezTo>
                  <a:cubicBezTo>
                    <a:pt x="100" y="19"/>
                    <a:pt x="90" y="23"/>
                    <a:pt x="83" y="24"/>
                  </a:cubicBezTo>
                  <a:cubicBezTo>
                    <a:pt x="76" y="25"/>
                    <a:pt x="69" y="28"/>
                    <a:pt x="62" y="28"/>
                  </a:cubicBezTo>
                  <a:cubicBezTo>
                    <a:pt x="55" y="29"/>
                    <a:pt x="48" y="28"/>
                    <a:pt x="42" y="27"/>
                  </a:cubicBezTo>
                  <a:cubicBezTo>
                    <a:pt x="37" y="27"/>
                    <a:pt x="35" y="25"/>
                    <a:pt x="31" y="23"/>
                  </a:cubicBezTo>
                  <a:cubicBezTo>
                    <a:pt x="28" y="22"/>
                    <a:pt x="24" y="22"/>
                    <a:pt x="21" y="21"/>
                  </a:cubicBezTo>
                  <a:cubicBezTo>
                    <a:pt x="17" y="21"/>
                    <a:pt x="12" y="19"/>
                    <a:pt x="7" y="18"/>
                  </a:cubicBezTo>
                  <a:cubicBezTo>
                    <a:pt x="5" y="17"/>
                    <a:pt x="4" y="15"/>
                    <a:pt x="2" y="15"/>
                  </a:cubicBezTo>
                  <a:cubicBezTo>
                    <a:pt x="0" y="21"/>
                    <a:pt x="7" y="23"/>
                    <a:pt x="11" y="24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1" name="Text Box 6229">
            <a:extLst>
              <a:ext uri="{FF2B5EF4-FFF2-40B4-BE49-F238E27FC236}">
                <a16:creationId xmlns:a16="http://schemas.microsoft.com/office/drawing/2014/main" id="{4B542D93-202C-446D-A1F3-B82414303C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627688"/>
            <a:ext cx="5000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IDL</a:t>
            </a:r>
          </a:p>
        </p:txBody>
      </p:sp>
      <p:grpSp>
        <p:nvGrpSpPr>
          <p:cNvPr id="20491" name="Group 6230">
            <a:extLst>
              <a:ext uri="{FF2B5EF4-FFF2-40B4-BE49-F238E27FC236}">
                <a16:creationId xmlns:a16="http://schemas.microsoft.com/office/drawing/2014/main" id="{81AF5B8F-05BF-489A-8B02-27E25096AA6C}"/>
              </a:ext>
            </a:extLst>
          </p:cNvPr>
          <p:cNvGrpSpPr>
            <a:grpSpLocks/>
          </p:cNvGrpSpPr>
          <p:nvPr/>
        </p:nvGrpSpPr>
        <p:grpSpPr bwMode="auto">
          <a:xfrm>
            <a:off x="3208338" y="1925638"/>
            <a:ext cx="912812" cy="1062037"/>
            <a:chOff x="1061" y="1104"/>
            <a:chExt cx="575" cy="669"/>
          </a:xfrm>
        </p:grpSpPr>
        <p:grpSp>
          <p:nvGrpSpPr>
            <p:cNvPr id="47361" name="Group 6231">
              <a:extLst>
                <a:ext uri="{FF2B5EF4-FFF2-40B4-BE49-F238E27FC236}">
                  <a16:creationId xmlns:a16="http://schemas.microsoft.com/office/drawing/2014/main" id="{DD76C6C3-A72B-48B4-B602-95FA9C0E8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1" y="1147"/>
              <a:ext cx="575" cy="610"/>
              <a:chOff x="1061" y="1147"/>
              <a:chExt cx="575" cy="610"/>
            </a:xfrm>
          </p:grpSpPr>
          <p:sp>
            <p:nvSpPr>
              <p:cNvPr id="47918" name="Oval 6232">
                <a:extLst>
                  <a:ext uri="{FF2B5EF4-FFF2-40B4-BE49-F238E27FC236}">
                    <a16:creationId xmlns:a16="http://schemas.microsoft.com/office/drawing/2014/main" id="{2437A634-B1CA-47C8-9EF6-3C01E5897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157"/>
                <a:ext cx="555" cy="592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9" name="Oval 6233">
                <a:extLst>
                  <a:ext uri="{FF2B5EF4-FFF2-40B4-BE49-F238E27FC236}">
                    <a16:creationId xmlns:a16="http://schemas.microsoft.com/office/drawing/2014/main" id="{3CE05462-C126-4DDE-A386-28F09F5E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21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0" name="Oval 6234">
                <a:extLst>
                  <a:ext uri="{FF2B5EF4-FFF2-40B4-BE49-F238E27FC236}">
                    <a16:creationId xmlns:a16="http://schemas.microsoft.com/office/drawing/2014/main" id="{D2E8711B-EB44-4540-ADCC-C9BD9294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2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1" name="Oval 6235">
                <a:extLst>
                  <a:ext uri="{FF2B5EF4-FFF2-40B4-BE49-F238E27FC236}">
                    <a16:creationId xmlns:a16="http://schemas.microsoft.com/office/drawing/2014/main" id="{2B7899C8-4072-4535-8E73-94D8C7CCE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2" name="Freeform 6236">
                <a:extLst>
                  <a:ext uri="{FF2B5EF4-FFF2-40B4-BE49-F238E27FC236}">
                    <a16:creationId xmlns:a16="http://schemas.microsoft.com/office/drawing/2014/main" id="{F3F9BAB7-DAF8-45A8-8353-780B2D183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22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3" name="Oval 6237">
                <a:extLst>
                  <a:ext uri="{FF2B5EF4-FFF2-40B4-BE49-F238E27FC236}">
                    <a16:creationId xmlns:a16="http://schemas.microsoft.com/office/drawing/2014/main" id="{1E3DD388-FB81-45B5-95ED-55C9F32D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23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4" name="Oval 6238">
                <a:extLst>
                  <a:ext uri="{FF2B5EF4-FFF2-40B4-BE49-F238E27FC236}">
                    <a16:creationId xmlns:a16="http://schemas.microsoft.com/office/drawing/2014/main" id="{261B6D75-AC44-47E2-86DC-D137E53A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12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5" name="Oval 6239">
                <a:extLst>
                  <a:ext uri="{FF2B5EF4-FFF2-40B4-BE49-F238E27FC236}">
                    <a16:creationId xmlns:a16="http://schemas.microsoft.com/office/drawing/2014/main" id="{5625782A-FC1F-4BA9-8DBF-311248AC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2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6" name="Freeform 6240">
                <a:extLst>
                  <a:ext uri="{FF2B5EF4-FFF2-40B4-BE49-F238E27FC236}">
                    <a16:creationId xmlns:a16="http://schemas.microsoft.com/office/drawing/2014/main" id="{EBE3B4A4-09A9-4BF0-A05F-989E362F9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24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" name="Oval 6241">
                <a:extLst>
                  <a:ext uri="{FF2B5EF4-FFF2-40B4-BE49-F238E27FC236}">
                    <a16:creationId xmlns:a16="http://schemas.microsoft.com/office/drawing/2014/main" id="{0B6C2B67-68A7-44F6-97DA-BE3FB7E49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26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8" name="Oval 6242">
                <a:extLst>
                  <a:ext uri="{FF2B5EF4-FFF2-40B4-BE49-F238E27FC236}">
                    <a16:creationId xmlns:a16="http://schemas.microsoft.com/office/drawing/2014/main" id="{EBCDF4C0-F71C-4A77-ADD2-B9F0110F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126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9" name="Oval 6243">
                <a:extLst>
                  <a:ext uri="{FF2B5EF4-FFF2-40B4-BE49-F238E27FC236}">
                    <a16:creationId xmlns:a16="http://schemas.microsoft.com/office/drawing/2014/main" id="{DBA03C61-E603-43C4-A106-D4D356FBE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126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0" name="Freeform 6244">
                <a:extLst>
                  <a:ext uri="{FF2B5EF4-FFF2-40B4-BE49-F238E27FC236}">
                    <a16:creationId xmlns:a16="http://schemas.microsoft.com/office/drawing/2014/main" id="{D81A9767-809E-47B2-BE1D-E669BE159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126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1" name="Oval 6245">
                <a:extLst>
                  <a:ext uri="{FF2B5EF4-FFF2-40B4-BE49-F238E27FC236}">
                    <a16:creationId xmlns:a16="http://schemas.microsoft.com/office/drawing/2014/main" id="{0E90D108-358C-449D-B11D-A9F0B122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29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2" name="Oval 6246">
                <a:extLst>
                  <a:ext uri="{FF2B5EF4-FFF2-40B4-BE49-F238E27FC236}">
                    <a16:creationId xmlns:a16="http://schemas.microsoft.com/office/drawing/2014/main" id="{7CE72AB7-4ED6-4659-A473-538238B87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29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3" name="Oval 6247">
                <a:extLst>
                  <a:ext uri="{FF2B5EF4-FFF2-40B4-BE49-F238E27FC236}">
                    <a16:creationId xmlns:a16="http://schemas.microsoft.com/office/drawing/2014/main" id="{1F2564B7-5BF8-4465-B98F-EDED712B4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30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4" name="Freeform 6248">
                <a:extLst>
                  <a:ext uri="{FF2B5EF4-FFF2-40B4-BE49-F238E27FC236}">
                    <a16:creationId xmlns:a16="http://schemas.microsoft.com/office/drawing/2014/main" id="{FAE089F9-DEBA-42E7-8CA8-2BE520FB1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2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5" name="Oval 6249">
                <a:extLst>
                  <a:ext uri="{FF2B5EF4-FFF2-40B4-BE49-F238E27FC236}">
                    <a16:creationId xmlns:a16="http://schemas.microsoft.com/office/drawing/2014/main" id="{A9DE3B1B-E08F-4EFA-BBA8-3E074B72D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32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6" name="Oval 6250">
                <a:extLst>
                  <a:ext uri="{FF2B5EF4-FFF2-40B4-BE49-F238E27FC236}">
                    <a16:creationId xmlns:a16="http://schemas.microsoft.com/office/drawing/2014/main" id="{9E054C57-24D9-4C80-A40C-5B439B891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32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7" name="Oval 6251">
                <a:extLst>
                  <a:ext uri="{FF2B5EF4-FFF2-40B4-BE49-F238E27FC236}">
                    <a16:creationId xmlns:a16="http://schemas.microsoft.com/office/drawing/2014/main" id="{A2096219-6176-4F7B-BAFA-2EF98FC3E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3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8" name="Freeform 6252">
                <a:extLst>
                  <a:ext uri="{FF2B5EF4-FFF2-40B4-BE49-F238E27FC236}">
                    <a16:creationId xmlns:a16="http://schemas.microsoft.com/office/drawing/2014/main" id="{61907DFB-A4E7-4358-A151-2D153A0D3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33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9" name="Oval 6253">
                <a:extLst>
                  <a:ext uri="{FF2B5EF4-FFF2-40B4-BE49-F238E27FC236}">
                    <a16:creationId xmlns:a16="http://schemas.microsoft.com/office/drawing/2014/main" id="{AF1E54D8-DD54-40EF-984C-06E8BAC92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35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0" name="Oval 6254">
                <a:extLst>
                  <a:ext uri="{FF2B5EF4-FFF2-40B4-BE49-F238E27FC236}">
                    <a16:creationId xmlns:a16="http://schemas.microsoft.com/office/drawing/2014/main" id="{04675D9D-DC9F-4631-9E3E-654847B7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13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1" name="Oval 6255">
                <a:extLst>
                  <a:ext uri="{FF2B5EF4-FFF2-40B4-BE49-F238E27FC236}">
                    <a16:creationId xmlns:a16="http://schemas.microsoft.com/office/drawing/2014/main" id="{9BE62D45-1590-4550-9AA4-C761C6DC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36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2" name="Freeform 6256">
                <a:extLst>
                  <a:ext uri="{FF2B5EF4-FFF2-40B4-BE49-F238E27FC236}">
                    <a16:creationId xmlns:a16="http://schemas.microsoft.com/office/drawing/2014/main" id="{3B60897F-4288-4703-84F0-DD5677E8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36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43" name="Oval 6257">
                <a:extLst>
                  <a:ext uri="{FF2B5EF4-FFF2-40B4-BE49-F238E27FC236}">
                    <a16:creationId xmlns:a16="http://schemas.microsoft.com/office/drawing/2014/main" id="{D076D0BD-8D1E-4423-BCB7-9E681BE43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3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4" name="Oval 6258">
                <a:extLst>
                  <a:ext uri="{FF2B5EF4-FFF2-40B4-BE49-F238E27FC236}">
                    <a16:creationId xmlns:a16="http://schemas.microsoft.com/office/drawing/2014/main" id="{A4988D88-CA38-4F36-9FB9-9F3BDF5D6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3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5" name="Oval 6259">
                <a:extLst>
                  <a:ext uri="{FF2B5EF4-FFF2-40B4-BE49-F238E27FC236}">
                    <a16:creationId xmlns:a16="http://schemas.microsoft.com/office/drawing/2014/main" id="{A5D23285-188E-4206-8710-CAE9F573E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40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6" name="Freeform 6260">
                <a:extLst>
                  <a:ext uri="{FF2B5EF4-FFF2-40B4-BE49-F238E27FC236}">
                    <a16:creationId xmlns:a16="http://schemas.microsoft.com/office/drawing/2014/main" id="{DA4C9D1B-7148-4F07-9D55-34B94C5A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13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47" name="Oval 6261">
                <a:extLst>
                  <a:ext uri="{FF2B5EF4-FFF2-40B4-BE49-F238E27FC236}">
                    <a16:creationId xmlns:a16="http://schemas.microsoft.com/office/drawing/2014/main" id="{69387A1A-B034-407B-85A6-C50A1B05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14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8" name="Oval 6262">
                <a:extLst>
                  <a:ext uri="{FF2B5EF4-FFF2-40B4-BE49-F238E27FC236}">
                    <a16:creationId xmlns:a16="http://schemas.microsoft.com/office/drawing/2014/main" id="{BC8F156F-EBA8-48FE-B16B-40B28349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4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9" name="Oval 6263">
                <a:extLst>
                  <a:ext uri="{FF2B5EF4-FFF2-40B4-BE49-F238E27FC236}">
                    <a16:creationId xmlns:a16="http://schemas.microsoft.com/office/drawing/2014/main" id="{A9B02333-3748-4F99-985E-0F5EC449E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43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0" name="Freeform 6264">
                <a:extLst>
                  <a:ext uri="{FF2B5EF4-FFF2-40B4-BE49-F238E27FC236}">
                    <a16:creationId xmlns:a16="http://schemas.microsoft.com/office/drawing/2014/main" id="{E9B95DF7-D267-4C7D-9EEC-B21429202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3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1" name="Oval 6265">
                <a:extLst>
                  <a:ext uri="{FF2B5EF4-FFF2-40B4-BE49-F238E27FC236}">
                    <a16:creationId xmlns:a16="http://schemas.microsoft.com/office/drawing/2014/main" id="{1D13F79C-8BB0-4C62-87EE-D57428F5B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146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2" name="Oval 6266">
                <a:extLst>
                  <a:ext uri="{FF2B5EF4-FFF2-40B4-BE49-F238E27FC236}">
                    <a16:creationId xmlns:a16="http://schemas.microsoft.com/office/drawing/2014/main" id="{AB2137C6-9F81-4761-A291-AB48DA90C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46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3" name="Oval 6267">
                <a:extLst>
                  <a:ext uri="{FF2B5EF4-FFF2-40B4-BE49-F238E27FC236}">
                    <a16:creationId xmlns:a16="http://schemas.microsoft.com/office/drawing/2014/main" id="{0C2E84CC-F47A-420D-9F31-7594984A7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4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4" name="Freeform 6268">
                <a:extLst>
                  <a:ext uri="{FF2B5EF4-FFF2-40B4-BE49-F238E27FC236}">
                    <a16:creationId xmlns:a16="http://schemas.microsoft.com/office/drawing/2014/main" id="{0E2442B0-C535-462D-BCF4-FBC5D4C9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7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5" name="Oval 6269">
                <a:extLst>
                  <a:ext uri="{FF2B5EF4-FFF2-40B4-BE49-F238E27FC236}">
                    <a16:creationId xmlns:a16="http://schemas.microsoft.com/office/drawing/2014/main" id="{B0F84BF8-EA9A-4FE3-A8AA-7FB3733A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49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6" name="Oval 6270">
                <a:extLst>
                  <a:ext uri="{FF2B5EF4-FFF2-40B4-BE49-F238E27FC236}">
                    <a16:creationId xmlns:a16="http://schemas.microsoft.com/office/drawing/2014/main" id="{31AE56FB-9DEF-4949-A907-FF568B6EE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5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7" name="Oval 6271">
                <a:extLst>
                  <a:ext uri="{FF2B5EF4-FFF2-40B4-BE49-F238E27FC236}">
                    <a16:creationId xmlns:a16="http://schemas.microsoft.com/office/drawing/2014/main" id="{57D6C603-69A6-47B1-ADEB-44A1D1D04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5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8" name="Freeform 6272">
                <a:extLst>
                  <a:ext uri="{FF2B5EF4-FFF2-40B4-BE49-F238E27FC236}">
                    <a16:creationId xmlns:a16="http://schemas.microsoft.com/office/drawing/2014/main" id="{3AD3DF03-FA54-48C5-A95A-5F0FECC6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5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9" name="Oval 6273">
                <a:extLst>
                  <a:ext uri="{FF2B5EF4-FFF2-40B4-BE49-F238E27FC236}">
                    <a16:creationId xmlns:a16="http://schemas.microsoft.com/office/drawing/2014/main" id="{ECF5F68A-71B0-496A-9435-C15264C6F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153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0" name="Oval 6274">
                <a:extLst>
                  <a:ext uri="{FF2B5EF4-FFF2-40B4-BE49-F238E27FC236}">
                    <a16:creationId xmlns:a16="http://schemas.microsoft.com/office/drawing/2014/main" id="{37014C04-AC6A-400D-8015-B8F36D27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5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1" name="Oval 6275">
                <a:extLst>
                  <a:ext uri="{FF2B5EF4-FFF2-40B4-BE49-F238E27FC236}">
                    <a16:creationId xmlns:a16="http://schemas.microsoft.com/office/drawing/2014/main" id="{9A5980C8-4AB5-44B9-87CA-61DE2DEE3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54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2" name="Freeform 6276">
                <a:extLst>
                  <a:ext uri="{FF2B5EF4-FFF2-40B4-BE49-F238E27FC236}">
                    <a16:creationId xmlns:a16="http://schemas.microsoft.com/office/drawing/2014/main" id="{11F6E9BA-4145-4EA6-B3CC-4B52AAD0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53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63" name="Oval 6277">
                <a:extLst>
                  <a:ext uri="{FF2B5EF4-FFF2-40B4-BE49-F238E27FC236}">
                    <a16:creationId xmlns:a16="http://schemas.microsoft.com/office/drawing/2014/main" id="{A4788199-99B5-4E19-B1C3-5E8D60211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565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4" name="Oval 6278">
                <a:extLst>
                  <a:ext uri="{FF2B5EF4-FFF2-40B4-BE49-F238E27FC236}">
                    <a16:creationId xmlns:a16="http://schemas.microsoft.com/office/drawing/2014/main" id="{E9033E0D-90EB-46B4-A39E-27E5ED3A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5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5" name="Oval 6279">
                <a:extLst>
                  <a:ext uri="{FF2B5EF4-FFF2-40B4-BE49-F238E27FC236}">
                    <a16:creationId xmlns:a16="http://schemas.microsoft.com/office/drawing/2014/main" id="{C3046C91-A10F-469E-8154-D753250AE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5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6" name="Freeform 6280">
                <a:extLst>
                  <a:ext uri="{FF2B5EF4-FFF2-40B4-BE49-F238E27FC236}">
                    <a16:creationId xmlns:a16="http://schemas.microsoft.com/office/drawing/2014/main" id="{EDDDDE66-A0DC-4752-AD38-B6505B6D8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573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67" name="Oval 6281">
                <a:extLst>
                  <a:ext uri="{FF2B5EF4-FFF2-40B4-BE49-F238E27FC236}">
                    <a16:creationId xmlns:a16="http://schemas.microsoft.com/office/drawing/2014/main" id="{9553F459-B10C-49CD-A572-94FC20B3A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159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8" name="Oval 6282">
                <a:extLst>
                  <a:ext uri="{FF2B5EF4-FFF2-40B4-BE49-F238E27FC236}">
                    <a16:creationId xmlns:a16="http://schemas.microsoft.com/office/drawing/2014/main" id="{310DFD71-3385-48EC-B1DF-9235B6C74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60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9" name="Oval 6283">
                <a:extLst>
                  <a:ext uri="{FF2B5EF4-FFF2-40B4-BE49-F238E27FC236}">
                    <a16:creationId xmlns:a16="http://schemas.microsoft.com/office/drawing/2014/main" id="{761D7FFC-CA7D-4994-97F4-AEF98BD40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6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0" name="Freeform 6284">
                <a:extLst>
                  <a:ext uri="{FF2B5EF4-FFF2-40B4-BE49-F238E27FC236}">
                    <a16:creationId xmlns:a16="http://schemas.microsoft.com/office/drawing/2014/main" id="{78424AAB-7827-4FD3-BF7D-80DBA13C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60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1" name="Oval 6285">
                <a:extLst>
                  <a:ext uri="{FF2B5EF4-FFF2-40B4-BE49-F238E27FC236}">
                    <a16:creationId xmlns:a16="http://schemas.microsoft.com/office/drawing/2014/main" id="{3237F98B-F69C-4293-B573-F62D62ACD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62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2" name="Oval 6286">
                <a:extLst>
                  <a:ext uri="{FF2B5EF4-FFF2-40B4-BE49-F238E27FC236}">
                    <a16:creationId xmlns:a16="http://schemas.microsoft.com/office/drawing/2014/main" id="{9C3032AA-A5E1-45CF-9BF4-8D823A03C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63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3" name="Oval 6287">
                <a:extLst>
                  <a:ext uri="{FF2B5EF4-FFF2-40B4-BE49-F238E27FC236}">
                    <a16:creationId xmlns:a16="http://schemas.microsoft.com/office/drawing/2014/main" id="{32877CF7-81B5-4527-997A-34A13AAAC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6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4" name="Freeform 6288">
                <a:extLst>
                  <a:ext uri="{FF2B5EF4-FFF2-40B4-BE49-F238E27FC236}">
                    <a16:creationId xmlns:a16="http://schemas.microsoft.com/office/drawing/2014/main" id="{F57E7EEA-E0AB-402B-BB07-B8C76DAFD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6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5" name="Oval 6289">
                <a:extLst>
                  <a:ext uri="{FF2B5EF4-FFF2-40B4-BE49-F238E27FC236}">
                    <a16:creationId xmlns:a16="http://schemas.microsoft.com/office/drawing/2014/main" id="{086E0118-007A-49DE-A7BC-734D4E8A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165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6" name="Oval 6290">
                <a:extLst>
                  <a:ext uri="{FF2B5EF4-FFF2-40B4-BE49-F238E27FC236}">
                    <a16:creationId xmlns:a16="http://schemas.microsoft.com/office/drawing/2014/main" id="{440CED25-0658-4467-AD41-48B8137ED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65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7" name="Oval 6291">
                <a:extLst>
                  <a:ext uri="{FF2B5EF4-FFF2-40B4-BE49-F238E27FC236}">
                    <a16:creationId xmlns:a16="http://schemas.microsoft.com/office/drawing/2014/main" id="{8A2024F4-E87B-489B-B887-D90CE4834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66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8" name="Freeform 6292">
                <a:extLst>
                  <a:ext uri="{FF2B5EF4-FFF2-40B4-BE49-F238E27FC236}">
                    <a16:creationId xmlns:a16="http://schemas.microsoft.com/office/drawing/2014/main" id="{FDD69B1B-AA69-44DD-9704-AA2BA99F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65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9" name="Oval 6293">
                <a:extLst>
                  <a:ext uri="{FF2B5EF4-FFF2-40B4-BE49-F238E27FC236}">
                    <a16:creationId xmlns:a16="http://schemas.microsoft.com/office/drawing/2014/main" id="{F1B9DC35-C090-4A97-AE5E-37B70EC43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67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0" name="Oval 6294">
                <a:extLst>
                  <a:ext uri="{FF2B5EF4-FFF2-40B4-BE49-F238E27FC236}">
                    <a16:creationId xmlns:a16="http://schemas.microsoft.com/office/drawing/2014/main" id="{0AF464B0-7A7F-462D-932D-74E8E389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6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1" name="Oval 6295">
                <a:extLst>
                  <a:ext uri="{FF2B5EF4-FFF2-40B4-BE49-F238E27FC236}">
                    <a16:creationId xmlns:a16="http://schemas.microsoft.com/office/drawing/2014/main" id="{47A06806-FC34-492D-BB83-82559BF4F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168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2" name="Freeform 6296">
                <a:extLst>
                  <a:ext uri="{FF2B5EF4-FFF2-40B4-BE49-F238E27FC236}">
                    <a16:creationId xmlns:a16="http://schemas.microsoft.com/office/drawing/2014/main" id="{FB189FEE-D209-467E-874C-76FD90D6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68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83" name="Oval 6297">
                <a:extLst>
                  <a:ext uri="{FF2B5EF4-FFF2-40B4-BE49-F238E27FC236}">
                    <a16:creationId xmlns:a16="http://schemas.microsoft.com/office/drawing/2014/main" id="{6C4D1F48-AD17-462E-A9D8-67C1D7002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69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4" name="Oval 6298">
                <a:extLst>
                  <a:ext uri="{FF2B5EF4-FFF2-40B4-BE49-F238E27FC236}">
                    <a16:creationId xmlns:a16="http://schemas.microsoft.com/office/drawing/2014/main" id="{90D76C31-24BE-4596-B847-E5AB83092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7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5" name="Oval 6299">
                <a:extLst>
                  <a:ext uri="{FF2B5EF4-FFF2-40B4-BE49-F238E27FC236}">
                    <a16:creationId xmlns:a16="http://schemas.microsoft.com/office/drawing/2014/main" id="{0F5D15AD-5DC2-4C18-8093-6BFE50A2F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170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6" name="Freeform 6300">
                <a:extLst>
                  <a:ext uri="{FF2B5EF4-FFF2-40B4-BE49-F238E27FC236}">
                    <a16:creationId xmlns:a16="http://schemas.microsoft.com/office/drawing/2014/main" id="{D626EF00-00C3-4104-88AC-25814D5D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70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87" name="Oval 6301">
                <a:extLst>
                  <a:ext uri="{FF2B5EF4-FFF2-40B4-BE49-F238E27FC236}">
                    <a16:creationId xmlns:a16="http://schemas.microsoft.com/office/drawing/2014/main" id="{5AA51C48-C08D-4D55-9D16-AE414419D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70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8" name="Oval 6302">
                <a:extLst>
                  <a:ext uri="{FF2B5EF4-FFF2-40B4-BE49-F238E27FC236}">
                    <a16:creationId xmlns:a16="http://schemas.microsoft.com/office/drawing/2014/main" id="{64811CFA-84B9-4313-861D-18AB957A3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9" name="Oval 6303">
                <a:extLst>
                  <a:ext uri="{FF2B5EF4-FFF2-40B4-BE49-F238E27FC236}">
                    <a16:creationId xmlns:a16="http://schemas.microsoft.com/office/drawing/2014/main" id="{373E1C6B-0B58-4DEF-8351-A41E58D6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7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0" name="Freeform 6304">
                <a:extLst>
                  <a:ext uri="{FF2B5EF4-FFF2-40B4-BE49-F238E27FC236}">
                    <a16:creationId xmlns:a16="http://schemas.microsoft.com/office/drawing/2014/main" id="{7E0117EA-C807-486D-9E52-49579181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1" name="Oval 6305">
                <a:extLst>
                  <a:ext uri="{FF2B5EF4-FFF2-40B4-BE49-F238E27FC236}">
                    <a16:creationId xmlns:a16="http://schemas.microsoft.com/office/drawing/2014/main" id="{047AC4D3-F64E-40CD-8927-A894AE84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1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2" name="Oval 6306">
                <a:extLst>
                  <a:ext uri="{FF2B5EF4-FFF2-40B4-BE49-F238E27FC236}">
                    <a16:creationId xmlns:a16="http://schemas.microsoft.com/office/drawing/2014/main" id="{60ECAAE1-0441-473A-A4D4-3C00DA562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7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3" name="Oval 6307">
                <a:extLst>
                  <a:ext uri="{FF2B5EF4-FFF2-40B4-BE49-F238E27FC236}">
                    <a16:creationId xmlns:a16="http://schemas.microsoft.com/office/drawing/2014/main" id="{22FB95B2-804E-4222-8478-5DD438528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17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4" name="Freeform 6308">
                <a:extLst>
                  <a:ext uri="{FF2B5EF4-FFF2-40B4-BE49-F238E27FC236}">
                    <a16:creationId xmlns:a16="http://schemas.microsoft.com/office/drawing/2014/main" id="{FB119839-9BDA-4CD5-A0D3-F639F7A8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7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5" name="Oval 6309">
                <a:extLst>
                  <a:ext uri="{FF2B5EF4-FFF2-40B4-BE49-F238E27FC236}">
                    <a16:creationId xmlns:a16="http://schemas.microsoft.com/office/drawing/2014/main" id="{7AFA2326-C25D-424D-BB1D-A9903269F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6" name="Oval 6310">
                <a:extLst>
                  <a:ext uri="{FF2B5EF4-FFF2-40B4-BE49-F238E27FC236}">
                    <a16:creationId xmlns:a16="http://schemas.microsoft.com/office/drawing/2014/main" id="{28DBE842-0FA4-43C4-8D58-BC0D05732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7" name="Oval 6311">
                <a:extLst>
                  <a:ext uri="{FF2B5EF4-FFF2-40B4-BE49-F238E27FC236}">
                    <a16:creationId xmlns:a16="http://schemas.microsoft.com/office/drawing/2014/main" id="{2240A0A3-8317-4C34-B04E-C821EBA2E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8" name="Freeform 6312">
                <a:extLst>
                  <a:ext uri="{FF2B5EF4-FFF2-40B4-BE49-F238E27FC236}">
                    <a16:creationId xmlns:a16="http://schemas.microsoft.com/office/drawing/2014/main" id="{038CAEA3-F4EA-4696-9D3F-FF02196A8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2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9" name="Oval 6313">
                <a:extLst>
                  <a:ext uri="{FF2B5EF4-FFF2-40B4-BE49-F238E27FC236}">
                    <a16:creationId xmlns:a16="http://schemas.microsoft.com/office/drawing/2014/main" id="{73C4C003-7745-4B53-B34F-59FF7FD1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72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0" name="Oval 6314">
                <a:extLst>
                  <a:ext uri="{FF2B5EF4-FFF2-40B4-BE49-F238E27FC236}">
                    <a16:creationId xmlns:a16="http://schemas.microsoft.com/office/drawing/2014/main" id="{C58268FA-EBE2-4C4E-91CE-BA3138447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7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1" name="Oval 6315">
                <a:extLst>
                  <a:ext uri="{FF2B5EF4-FFF2-40B4-BE49-F238E27FC236}">
                    <a16:creationId xmlns:a16="http://schemas.microsoft.com/office/drawing/2014/main" id="{CAA28DFE-2392-4EF6-8DC8-89A9DB52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73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2" name="Freeform 6316">
                <a:extLst>
                  <a:ext uri="{FF2B5EF4-FFF2-40B4-BE49-F238E27FC236}">
                    <a16:creationId xmlns:a16="http://schemas.microsoft.com/office/drawing/2014/main" id="{2E424498-12E5-44B9-A79C-0C975FB06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72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03" name="Oval 6317">
                <a:extLst>
                  <a:ext uri="{FF2B5EF4-FFF2-40B4-BE49-F238E27FC236}">
                    <a16:creationId xmlns:a16="http://schemas.microsoft.com/office/drawing/2014/main" id="{F027D7B7-2855-4D1A-9D80-58BE7B4C1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71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4" name="Oval 6318">
                <a:extLst>
                  <a:ext uri="{FF2B5EF4-FFF2-40B4-BE49-F238E27FC236}">
                    <a16:creationId xmlns:a16="http://schemas.microsoft.com/office/drawing/2014/main" id="{C1C95EAB-B379-42C9-9320-BD36D654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72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5" name="Oval 6319">
                <a:extLst>
                  <a:ext uri="{FF2B5EF4-FFF2-40B4-BE49-F238E27FC236}">
                    <a16:creationId xmlns:a16="http://schemas.microsoft.com/office/drawing/2014/main" id="{A0D879DE-2031-4181-B816-4C9A760F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72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6" name="Freeform 6320">
                <a:extLst>
                  <a:ext uri="{FF2B5EF4-FFF2-40B4-BE49-F238E27FC236}">
                    <a16:creationId xmlns:a16="http://schemas.microsoft.com/office/drawing/2014/main" id="{CD1FB859-84EC-45DD-B3BF-662EE7867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72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07" name="Oval 6321">
                <a:extLst>
                  <a:ext uri="{FF2B5EF4-FFF2-40B4-BE49-F238E27FC236}">
                    <a16:creationId xmlns:a16="http://schemas.microsoft.com/office/drawing/2014/main" id="{99928925-03B8-46C5-9240-88328B6F3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1704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8" name="Oval 6322">
                <a:extLst>
                  <a:ext uri="{FF2B5EF4-FFF2-40B4-BE49-F238E27FC236}">
                    <a16:creationId xmlns:a16="http://schemas.microsoft.com/office/drawing/2014/main" id="{026E4584-DB75-4538-8232-824CFF9A6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7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9" name="Oval 6323">
                <a:extLst>
                  <a:ext uri="{FF2B5EF4-FFF2-40B4-BE49-F238E27FC236}">
                    <a16:creationId xmlns:a16="http://schemas.microsoft.com/office/drawing/2014/main" id="{D1764A7C-627C-485C-98D3-195BECABE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7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0" name="Freeform 6324">
                <a:extLst>
                  <a:ext uri="{FF2B5EF4-FFF2-40B4-BE49-F238E27FC236}">
                    <a16:creationId xmlns:a16="http://schemas.microsoft.com/office/drawing/2014/main" id="{B8EA2DD3-585F-4C92-8C4C-A924E50F4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71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1" name="Oval 6325">
                <a:extLst>
                  <a:ext uri="{FF2B5EF4-FFF2-40B4-BE49-F238E27FC236}">
                    <a16:creationId xmlns:a16="http://schemas.microsoft.com/office/drawing/2014/main" id="{A6FD9EE1-A4D0-45FF-958E-8910D22F5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69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2" name="Oval 6326">
                <a:extLst>
                  <a:ext uri="{FF2B5EF4-FFF2-40B4-BE49-F238E27FC236}">
                    <a16:creationId xmlns:a16="http://schemas.microsoft.com/office/drawing/2014/main" id="{FEDFF131-E116-48AA-A2D4-80B0656E4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3" name="Oval 6327">
                <a:extLst>
                  <a:ext uri="{FF2B5EF4-FFF2-40B4-BE49-F238E27FC236}">
                    <a16:creationId xmlns:a16="http://schemas.microsoft.com/office/drawing/2014/main" id="{157EB0C7-E569-417F-A72F-C356C609C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4" name="Freeform 6328">
                <a:extLst>
                  <a:ext uri="{FF2B5EF4-FFF2-40B4-BE49-F238E27FC236}">
                    <a16:creationId xmlns:a16="http://schemas.microsoft.com/office/drawing/2014/main" id="{B2925B39-B1EF-45EB-9EB4-7BAD85783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69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5" name="Oval 6329">
                <a:extLst>
                  <a:ext uri="{FF2B5EF4-FFF2-40B4-BE49-F238E27FC236}">
                    <a16:creationId xmlns:a16="http://schemas.microsoft.com/office/drawing/2014/main" id="{653B7558-FAB8-49FB-B8FC-CE84298A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1672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6" name="Oval 6330">
                <a:extLst>
                  <a:ext uri="{FF2B5EF4-FFF2-40B4-BE49-F238E27FC236}">
                    <a16:creationId xmlns:a16="http://schemas.microsoft.com/office/drawing/2014/main" id="{2F4397ED-9147-4D7E-86B7-A2BEF20A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6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7" name="Oval 6331">
                <a:extLst>
                  <a:ext uri="{FF2B5EF4-FFF2-40B4-BE49-F238E27FC236}">
                    <a16:creationId xmlns:a16="http://schemas.microsoft.com/office/drawing/2014/main" id="{11105062-2E62-42C9-8195-3D46F34EF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8" name="Freeform 6332">
                <a:extLst>
                  <a:ext uri="{FF2B5EF4-FFF2-40B4-BE49-F238E27FC236}">
                    <a16:creationId xmlns:a16="http://schemas.microsoft.com/office/drawing/2014/main" id="{303AD142-AA08-42EB-B2ED-9F14D67D4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68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9" name="Oval 6333">
                <a:extLst>
                  <a:ext uri="{FF2B5EF4-FFF2-40B4-BE49-F238E27FC236}">
                    <a16:creationId xmlns:a16="http://schemas.microsoft.com/office/drawing/2014/main" id="{B7BD8AF5-0526-4AE1-9053-7562099B1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64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0" name="Oval 6334">
                <a:extLst>
                  <a:ext uri="{FF2B5EF4-FFF2-40B4-BE49-F238E27FC236}">
                    <a16:creationId xmlns:a16="http://schemas.microsoft.com/office/drawing/2014/main" id="{FA9A156F-D9DC-47F9-8D8A-FAA84D1E9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65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1" name="Oval 6335">
                <a:extLst>
                  <a:ext uri="{FF2B5EF4-FFF2-40B4-BE49-F238E27FC236}">
                    <a16:creationId xmlns:a16="http://schemas.microsoft.com/office/drawing/2014/main" id="{2A8CC1D2-3050-4AAA-9EA0-EAB6D57DE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6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2" name="Freeform 6336">
                <a:extLst>
                  <a:ext uri="{FF2B5EF4-FFF2-40B4-BE49-F238E27FC236}">
                    <a16:creationId xmlns:a16="http://schemas.microsoft.com/office/drawing/2014/main" id="{86F6BA3F-2954-4F35-ADC7-5C24F69B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656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3" name="Oval 6337">
                <a:extLst>
                  <a:ext uri="{FF2B5EF4-FFF2-40B4-BE49-F238E27FC236}">
                    <a16:creationId xmlns:a16="http://schemas.microsoft.com/office/drawing/2014/main" id="{EFCA2CF6-6D71-4173-9B37-E17C1C8F5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619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4" name="Oval 6338">
                <a:extLst>
                  <a:ext uri="{FF2B5EF4-FFF2-40B4-BE49-F238E27FC236}">
                    <a16:creationId xmlns:a16="http://schemas.microsoft.com/office/drawing/2014/main" id="{83977C77-D621-4890-9858-9CA20E078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6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5" name="Oval 6339">
                <a:extLst>
                  <a:ext uri="{FF2B5EF4-FFF2-40B4-BE49-F238E27FC236}">
                    <a16:creationId xmlns:a16="http://schemas.microsoft.com/office/drawing/2014/main" id="{908D0435-8CD5-4147-A786-33A3C865C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6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6" name="Freeform 6340">
                <a:extLst>
                  <a:ext uri="{FF2B5EF4-FFF2-40B4-BE49-F238E27FC236}">
                    <a16:creationId xmlns:a16="http://schemas.microsoft.com/office/drawing/2014/main" id="{27D101B1-47D4-4018-BDE1-D5F094E7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62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7" name="Oval 6341">
                <a:extLst>
                  <a:ext uri="{FF2B5EF4-FFF2-40B4-BE49-F238E27FC236}">
                    <a16:creationId xmlns:a16="http://schemas.microsoft.com/office/drawing/2014/main" id="{A0F17088-262C-4194-928A-792F4DB29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8" name="Oval 6342">
                <a:extLst>
                  <a:ext uri="{FF2B5EF4-FFF2-40B4-BE49-F238E27FC236}">
                    <a16:creationId xmlns:a16="http://schemas.microsoft.com/office/drawing/2014/main" id="{92BEDD6F-B61E-418C-BD00-4816883D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59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9" name="Oval 6343">
                <a:extLst>
                  <a:ext uri="{FF2B5EF4-FFF2-40B4-BE49-F238E27FC236}">
                    <a16:creationId xmlns:a16="http://schemas.microsoft.com/office/drawing/2014/main" id="{EB1C44B6-98B0-43BA-927A-FA393E75C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6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0" name="Freeform 6344">
                <a:extLst>
                  <a:ext uri="{FF2B5EF4-FFF2-40B4-BE49-F238E27FC236}">
                    <a16:creationId xmlns:a16="http://schemas.microsoft.com/office/drawing/2014/main" id="{9FAF4173-432C-4067-9380-BF83C17B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60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" name="Oval 6345">
                <a:extLst>
                  <a:ext uri="{FF2B5EF4-FFF2-40B4-BE49-F238E27FC236}">
                    <a16:creationId xmlns:a16="http://schemas.microsoft.com/office/drawing/2014/main" id="{1575F373-376A-4B5F-9C0F-0EE5B2F13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55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2" name="Oval 6346">
                <a:extLst>
                  <a:ext uri="{FF2B5EF4-FFF2-40B4-BE49-F238E27FC236}">
                    <a16:creationId xmlns:a16="http://schemas.microsoft.com/office/drawing/2014/main" id="{C96AE265-BB11-4FD3-8254-68F39DDF1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5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3" name="Oval 6347">
                <a:extLst>
                  <a:ext uri="{FF2B5EF4-FFF2-40B4-BE49-F238E27FC236}">
                    <a16:creationId xmlns:a16="http://schemas.microsoft.com/office/drawing/2014/main" id="{5CB8C171-4C72-4157-A22C-188F1C04C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4" name="Freeform 6348">
                <a:extLst>
                  <a:ext uri="{FF2B5EF4-FFF2-40B4-BE49-F238E27FC236}">
                    <a16:creationId xmlns:a16="http://schemas.microsoft.com/office/drawing/2014/main" id="{7307FDF8-AB70-45E0-8C0D-A6730DE86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56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5" name="Oval 6349">
                <a:extLst>
                  <a:ext uri="{FF2B5EF4-FFF2-40B4-BE49-F238E27FC236}">
                    <a16:creationId xmlns:a16="http://schemas.microsoft.com/office/drawing/2014/main" id="{AAFF4F71-8A88-4652-8057-5B6970817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15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6" name="Oval 6350">
                <a:extLst>
                  <a:ext uri="{FF2B5EF4-FFF2-40B4-BE49-F238E27FC236}">
                    <a16:creationId xmlns:a16="http://schemas.microsoft.com/office/drawing/2014/main" id="{3EFB72DA-5B06-4B6E-8EF0-A7F040000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52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7" name="Oval 6351">
                <a:extLst>
                  <a:ext uri="{FF2B5EF4-FFF2-40B4-BE49-F238E27FC236}">
                    <a16:creationId xmlns:a16="http://schemas.microsoft.com/office/drawing/2014/main" id="{5907F875-634A-4844-9C01-452D9730A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53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8" name="Freeform 6352">
                <a:extLst>
                  <a:ext uri="{FF2B5EF4-FFF2-40B4-BE49-F238E27FC236}">
                    <a16:creationId xmlns:a16="http://schemas.microsoft.com/office/drawing/2014/main" id="{CF866E72-F7AA-4933-B4E7-6442746E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2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9" name="Oval 6353">
                <a:extLst>
                  <a:ext uri="{FF2B5EF4-FFF2-40B4-BE49-F238E27FC236}">
                    <a16:creationId xmlns:a16="http://schemas.microsoft.com/office/drawing/2014/main" id="{FE2A1B4C-0066-437E-B078-811F2D948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0" name="Oval 6354">
                <a:extLst>
                  <a:ext uri="{FF2B5EF4-FFF2-40B4-BE49-F238E27FC236}">
                    <a16:creationId xmlns:a16="http://schemas.microsoft.com/office/drawing/2014/main" id="{3990C96B-54B8-4598-9B10-15F89333D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8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1" name="Oval 6355">
                <a:extLst>
                  <a:ext uri="{FF2B5EF4-FFF2-40B4-BE49-F238E27FC236}">
                    <a16:creationId xmlns:a16="http://schemas.microsoft.com/office/drawing/2014/main" id="{10E7C698-3AFA-4308-AC91-0292101E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4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2" name="Freeform 6356">
                <a:extLst>
                  <a:ext uri="{FF2B5EF4-FFF2-40B4-BE49-F238E27FC236}">
                    <a16:creationId xmlns:a16="http://schemas.microsoft.com/office/drawing/2014/main" id="{906157E4-048E-4B2F-A0F0-B51089EC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4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43" name="Oval 6357">
                <a:extLst>
                  <a:ext uri="{FF2B5EF4-FFF2-40B4-BE49-F238E27FC236}">
                    <a16:creationId xmlns:a16="http://schemas.microsoft.com/office/drawing/2014/main" id="{5BF20D08-C760-48BD-BD82-A52729137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4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4" name="Oval 6358">
                <a:extLst>
                  <a:ext uri="{FF2B5EF4-FFF2-40B4-BE49-F238E27FC236}">
                    <a16:creationId xmlns:a16="http://schemas.microsoft.com/office/drawing/2014/main" id="{613255BD-2109-420E-8793-20339DD0A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44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5" name="Oval 6359">
                <a:extLst>
                  <a:ext uri="{FF2B5EF4-FFF2-40B4-BE49-F238E27FC236}">
                    <a16:creationId xmlns:a16="http://schemas.microsoft.com/office/drawing/2014/main" id="{31993612-0B4E-442F-A2DB-7041E5789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4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6" name="Freeform 6360">
                <a:extLst>
                  <a:ext uri="{FF2B5EF4-FFF2-40B4-BE49-F238E27FC236}">
                    <a16:creationId xmlns:a16="http://schemas.microsoft.com/office/drawing/2014/main" id="{D3C52950-82E8-490A-8421-F547943AD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5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58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47" name="Oval 6361">
                <a:extLst>
                  <a:ext uri="{FF2B5EF4-FFF2-40B4-BE49-F238E27FC236}">
                    <a16:creationId xmlns:a16="http://schemas.microsoft.com/office/drawing/2014/main" id="{F4517EFB-778A-41F3-B7B0-DAD00F10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8" name="Oval 6362">
                <a:extLst>
                  <a:ext uri="{FF2B5EF4-FFF2-40B4-BE49-F238E27FC236}">
                    <a16:creationId xmlns:a16="http://schemas.microsoft.com/office/drawing/2014/main" id="{D5BAC425-285B-49F8-B32A-FAEBF2441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4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9" name="Oval 6363">
                <a:extLst>
                  <a:ext uri="{FF2B5EF4-FFF2-40B4-BE49-F238E27FC236}">
                    <a16:creationId xmlns:a16="http://schemas.microsoft.com/office/drawing/2014/main" id="{9803E5B9-8D6A-48D8-82E4-903CB1BC7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4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0" name="Freeform 6364">
                <a:extLst>
                  <a:ext uri="{FF2B5EF4-FFF2-40B4-BE49-F238E27FC236}">
                    <a16:creationId xmlns:a16="http://schemas.microsoft.com/office/drawing/2014/main" id="{67B06724-084A-42AC-BE6E-C194F81C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13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1" name="Oval 6365">
                <a:extLst>
                  <a:ext uri="{FF2B5EF4-FFF2-40B4-BE49-F238E27FC236}">
                    <a16:creationId xmlns:a16="http://schemas.microsoft.com/office/drawing/2014/main" id="{A27D1F44-7995-4111-9ADD-E8754340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36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2" name="Oval 6366">
                <a:extLst>
                  <a:ext uri="{FF2B5EF4-FFF2-40B4-BE49-F238E27FC236}">
                    <a16:creationId xmlns:a16="http://schemas.microsoft.com/office/drawing/2014/main" id="{84934B10-9940-4B4E-B681-D8D301BAB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3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3" name="Oval 6367">
                <a:extLst>
                  <a:ext uri="{FF2B5EF4-FFF2-40B4-BE49-F238E27FC236}">
                    <a16:creationId xmlns:a16="http://schemas.microsoft.com/office/drawing/2014/main" id="{6EF531A1-9135-4B38-B53E-EEE0F2F7A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37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4" name="Freeform 6368">
                <a:extLst>
                  <a:ext uri="{FF2B5EF4-FFF2-40B4-BE49-F238E27FC236}">
                    <a16:creationId xmlns:a16="http://schemas.microsoft.com/office/drawing/2014/main" id="{4A61EA37-0E30-4D50-9FA8-D6502C9BE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37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5" name="Oval 6369">
                <a:extLst>
                  <a:ext uri="{FF2B5EF4-FFF2-40B4-BE49-F238E27FC236}">
                    <a16:creationId xmlns:a16="http://schemas.microsoft.com/office/drawing/2014/main" id="{C3614D17-8FFA-4485-BFC5-F76664FD1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133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6" name="Oval 6370">
                <a:extLst>
                  <a:ext uri="{FF2B5EF4-FFF2-40B4-BE49-F238E27FC236}">
                    <a16:creationId xmlns:a16="http://schemas.microsoft.com/office/drawing/2014/main" id="{619A9322-A8A8-4631-8917-2372D766B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" y="1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7" name="Oval 6371">
                <a:extLst>
                  <a:ext uri="{FF2B5EF4-FFF2-40B4-BE49-F238E27FC236}">
                    <a16:creationId xmlns:a16="http://schemas.microsoft.com/office/drawing/2014/main" id="{16241057-287C-4342-AD1C-2BEE56F7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8" name="Freeform 6372">
                <a:extLst>
                  <a:ext uri="{FF2B5EF4-FFF2-40B4-BE49-F238E27FC236}">
                    <a16:creationId xmlns:a16="http://schemas.microsoft.com/office/drawing/2014/main" id="{5A4BC61F-469F-4DE5-A63F-D18A68362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33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9" name="Oval 6373">
                <a:extLst>
                  <a:ext uri="{FF2B5EF4-FFF2-40B4-BE49-F238E27FC236}">
                    <a16:creationId xmlns:a16="http://schemas.microsoft.com/office/drawing/2014/main" id="{19D74209-9234-47B8-949B-E4BB2ABF6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2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0" name="Oval 6374">
                <a:extLst>
                  <a:ext uri="{FF2B5EF4-FFF2-40B4-BE49-F238E27FC236}">
                    <a16:creationId xmlns:a16="http://schemas.microsoft.com/office/drawing/2014/main" id="{01B80639-794C-429B-B3EA-C5E61A80C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3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1" name="Oval 6375">
                <a:extLst>
                  <a:ext uri="{FF2B5EF4-FFF2-40B4-BE49-F238E27FC236}">
                    <a16:creationId xmlns:a16="http://schemas.microsoft.com/office/drawing/2014/main" id="{AF646232-C721-42FA-B233-0C894650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3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2" name="Freeform 6376">
                <a:extLst>
                  <a:ext uri="{FF2B5EF4-FFF2-40B4-BE49-F238E27FC236}">
                    <a16:creationId xmlns:a16="http://schemas.microsoft.com/office/drawing/2014/main" id="{B56BA446-3B0F-4791-858A-8B723934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3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63" name="Oval 6377">
                <a:extLst>
                  <a:ext uri="{FF2B5EF4-FFF2-40B4-BE49-F238E27FC236}">
                    <a16:creationId xmlns:a16="http://schemas.microsoft.com/office/drawing/2014/main" id="{BD27207F-4373-475B-BFCC-D3D2F8659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26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4" name="Oval 6378">
                <a:extLst>
                  <a:ext uri="{FF2B5EF4-FFF2-40B4-BE49-F238E27FC236}">
                    <a16:creationId xmlns:a16="http://schemas.microsoft.com/office/drawing/2014/main" id="{A6941E4D-C8C8-44BD-964A-2608471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2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5" name="Oval 6379">
                <a:extLst>
                  <a:ext uri="{FF2B5EF4-FFF2-40B4-BE49-F238E27FC236}">
                    <a16:creationId xmlns:a16="http://schemas.microsoft.com/office/drawing/2014/main" id="{9701B7E1-B8CB-40B4-929C-B456ABB52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2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6" name="Freeform 6380">
                <a:extLst>
                  <a:ext uri="{FF2B5EF4-FFF2-40B4-BE49-F238E27FC236}">
                    <a16:creationId xmlns:a16="http://schemas.microsoft.com/office/drawing/2014/main" id="{E54793F8-57DF-47FB-A48F-78C0BD78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27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67" name="Oval 6381">
                <a:extLst>
                  <a:ext uri="{FF2B5EF4-FFF2-40B4-BE49-F238E27FC236}">
                    <a16:creationId xmlns:a16="http://schemas.microsoft.com/office/drawing/2014/main" id="{74D9302B-853C-4840-82F7-7977A8C9D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23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8" name="Oval 6382">
                <a:extLst>
                  <a:ext uri="{FF2B5EF4-FFF2-40B4-BE49-F238E27FC236}">
                    <a16:creationId xmlns:a16="http://schemas.microsoft.com/office/drawing/2014/main" id="{4B687FEB-9203-4612-9E9F-BCC95736D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2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9" name="Oval 6383">
                <a:extLst>
                  <a:ext uri="{FF2B5EF4-FFF2-40B4-BE49-F238E27FC236}">
                    <a16:creationId xmlns:a16="http://schemas.microsoft.com/office/drawing/2014/main" id="{0C95171F-68B4-4760-8A12-0863F00CE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24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0" name="Freeform 6384">
                <a:extLst>
                  <a:ext uri="{FF2B5EF4-FFF2-40B4-BE49-F238E27FC236}">
                    <a16:creationId xmlns:a16="http://schemas.microsoft.com/office/drawing/2014/main" id="{C5673983-560A-4DCE-812C-32FEE9AA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2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1" name="Oval 6385">
                <a:extLst>
                  <a:ext uri="{FF2B5EF4-FFF2-40B4-BE49-F238E27FC236}">
                    <a16:creationId xmlns:a16="http://schemas.microsoft.com/office/drawing/2014/main" id="{65A3AB47-81DB-40B5-B267-119E9AB1D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1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2" name="Oval 6386">
                <a:extLst>
                  <a:ext uri="{FF2B5EF4-FFF2-40B4-BE49-F238E27FC236}">
                    <a16:creationId xmlns:a16="http://schemas.microsoft.com/office/drawing/2014/main" id="{90D7C8B9-AC48-4729-A8EB-9F40CA8F8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2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3" name="Oval 6387">
                <a:extLst>
                  <a:ext uri="{FF2B5EF4-FFF2-40B4-BE49-F238E27FC236}">
                    <a16:creationId xmlns:a16="http://schemas.microsoft.com/office/drawing/2014/main" id="{710A9181-13E4-44BE-880B-7080BB17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4" name="Freeform 6388">
                <a:extLst>
                  <a:ext uri="{FF2B5EF4-FFF2-40B4-BE49-F238E27FC236}">
                    <a16:creationId xmlns:a16="http://schemas.microsoft.com/office/drawing/2014/main" id="{A051EBF4-A18A-4B71-B62C-331074E6C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22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5" name="Oval 6389">
                <a:extLst>
                  <a:ext uri="{FF2B5EF4-FFF2-40B4-BE49-F238E27FC236}">
                    <a16:creationId xmlns:a16="http://schemas.microsoft.com/office/drawing/2014/main" id="{9CCCC00A-275E-4E6C-B665-88A7CBAC8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18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6" name="Oval 6390">
                <a:extLst>
                  <a:ext uri="{FF2B5EF4-FFF2-40B4-BE49-F238E27FC236}">
                    <a16:creationId xmlns:a16="http://schemas.microsoft.com/office/drawing/2014/main" id="{EC013ADE-240B-40A7-B806-8D338A9B7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19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7" name="Oval 6391">
                <a:extLst>
                  <a:ext uri="{FF2B5EF4-FFF2-40B4-BE49-F238E27FC236}">
                    <a16:creationId xmlns:a16="http://schemas.microsoft.com/office/drawing/2014/main" id="{A222D2EF-D60F-490C-8568-998E5D7BE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1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8" name="Freeform 6392">
                <a:extLst>
                  <a:ext uri="{FF2B5EF4-FFF2-40B4-BE49-F238E27FC236}">
                    <a16:creationId xmlns:a16="http://schemas.microsoft.com/office/drawing/2014/main" id="{27C65F0F-78B8-4ACF-8D84-8EA756DC4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1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9" name="Oval 6393">
                <a:extLst>
                  <a:ext uri="{FF2B5EF4-FFF2-40B4-BE49-F238E27FC236}">
                    <a16:creationId xmlns:a16="http://schemas.microsoft.com/office/drawing/2014/main" id="{24D7BD65-D016-4C06-9C46-CD74380CF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117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0" name="Oval 6394">
                <a:extLst>
                  <a:ext uri="{FF2B5EF4-FFF2-40B4-BE49-F238E27FC236}">
                    <a16:creationId xmlns:a16="http://schemas.microsoft.com/office/drawing/2014/main" id="{B570162F-606C-445D-AE47-6E56DDA2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17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1" name="Oval 6395">
                <a:extLst>
                  <a:ext uri="{FF2B5EF4-FFF2-40B4-BE49-F238E27FC236}">
                    <a16:creationId xmlns:a16="http://schemas.microsoft.com/office/drawing/2014/main" id="{286B285E-80E6-4BC8-AC95-8BAA81CF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1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2" name="Freeform 6396">
                <a:extLst>
                  <a:ext uri="{FF2B5EF4-FFF2-40B4-BE49-F238E27FC236}">
                    <a16:creationId xmlns:a16="http://schemas.microsoft.com/office/drawing/2014/main" id="{399DEB13-B4DC-4489-A762-A6016BC4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18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3" name="Oval 6397">
                <a:extLst>
                  <a:ext uri="{FF2B5EF4-FFF2-40B4-BE49-F238E27FC236}">
                    <a16:creationId xmlns:a16="http://schemas.microsoft.com/office/drawing/2014/main" id="{322D13D3-6A9D-4AF6-86AE-B58232D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189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4" name="Oval 6398">
                <a:extLst>
                  <a:ext uri="{FF2B5EF4-FFF2-40B4-BE49-F238E27FC236}">
                    <a16:creationId xmlns:a16="http://schemas.microsoft.com/office/drawing/2014/main" id="{80A12C92-7EE5-4194-85F7-B55C7744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11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5" name="Oval 6399">
                <a:extLst>
                  <a:ext uri="{FF2B5EF4-FFF2-40B4-BE49-F238E27FC236}">
                    <a16:creationId xmlns:a16="http://schemas.microsoft.com/office/drawing/2014/main" id="{5BE0CEA3-FF67-493F-AF51-AE11ACA50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2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6" name="Freeform 6400">
                <a:extLst>
                  <a:ext uri="{FF2B5EF4-FFF2-40B4-BE49-F238E27FC236}">
                    <a16:creationId xmlns:a16="http://schemas.microsoft.com/office/drawing/2014/main" id="{1BE46E02-F1B6-4D9E-856D-B252C02CB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19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7" name="Oval 6401">
                <a:extLst>
                  <a:ext uri="{FF2B5EF4-FFF2-40B4-BE49-F238E27FC236}">
                    <a16:creationId xmlns:a16="http://schemas.microsoft.com/office/drawing/2014/main" id="{4A4A28B8-6E76-467F-8E01-83E3293E0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173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8" name="Oval 6402">
                <a:extLst>
                  <a:ext uri="{FF2B5EF4-FFF2-40B4-BE49-F238E27FC236}">
                    <a16:creationId xmlns:a16="http://schemas.microsoft.com/office/drawing/2014/main" id="{7BFB69C8-0668-44E0-9F11-8A3A39429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17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9" name="Oval 6403">
                <a:extLst>
                  <a:ext uri="{FF2B5EF4-FFF2-40B4-BE49-F238E27FC236}">
                    <a16:creationId xmlns:a16="http://schemas.microsoft.com/office/drawing/2014/main" id="{5821793B-EEF2-4CBB-B47C-FA93C69A9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0" name="Freeform 6404">
                <a:extLst>
                  <a:ext uri="{FF2B5EF4-FFF2-40B4-BE49-F238E27FC236}">
                    <a16:creationId xmlns:a16="http://schemas.microsoft.com/office/drawing/2014/main" id="{F1608D04-B0A0-420F-81CE-66A7B57E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17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1" name="Oval 6405">
                <a:extLst>
                  <a:ext uri="{FF2B5EF4-FFF2-40B4-BE49-F238E27FC236}">
                    <a16:creationId xmlns:a16="http://schemas.microsoft.com/office/drawing/2014/main" id="{C4D7F3B6-BBB7-4E25-8CC4-22C694A8A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" y="115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2" name="Oval 6406">
                <a:extLst>
                  <a:ext uri="{FF2B5EF4-FFF2-40B4-BE49-F238E27FC236}">
                    <a16:creationId xmlns:a16="http://schemas.microsoft.com/office/drawing/2014/main" id="{EB520973-2E98-4DD8-B437-837DAD71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16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3" name="Oval 6407">
                <a:extLst>
                  <a:ext uri="{FF2B5EF4-FFF2-40B4-BE49-F238E27FC236}">
                    <a16:creationId xmlns:a16="http://schemas.microsoft.com/office/drawing/2014/main" id="{2B3D1275-289B-44C2-A6B7-5DEC7ED6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4" name="Freeform 6408">
                <a:extLst>
                  <a:ext uri="{FF2B5EF4-FFF2-40B4-BE49-F238E27FC236}">
                    <a16:creationId xmlns:a16="http://schemas.microsoft.com/office/drawing/2014/main" id="{1F3D8A86-96FB-4BEB-9AEA-F89ED798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116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5" name="Oval 6409">
                <a:extLst>
                  <a:ext uri="{FF2B5EF4-FFF2-40B4-BE49-F238E27FC236}">
                    <a16:creationId xmlns:a16="http://schemas.microsoft.com/office/drawing/2014/main" id="{BDDD7170-706E-4E45-A789-86A63F2E8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15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6" name="Oval 6410">
                <a:extLst>
                  <a:ext uri="{FF2B5EF4-FFF2-40B4-BE49-F238E27FC236}">
                    <a16:creationId xmlns:a16="http://schemas.microsoft.com/office/drawing/2014/main" id="{E53D997A-2839-4670-8D27-38DA681E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1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7" name="Oval 6411">
                <a:extLst>
                  <a:ext uri="{FF2B5EF4-FFF2-40B4-BE49-F238E27FC236}">
                    <a16:creationId xmlns:a16="http://schemas.microsoft.com/office/drawing/2014/main" id="{7504E06C-2462-4AE0-8B43-FC837CA1D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11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8" name="Freeform 6412">
                <a:extLst>
                  <a:ext uri="{FF2B5EF4-FFF2-40B4-BE49-F238E27FC236}">
                    <a16:creationId xmlns:a16="http://schemas.microsoft.com/office/drawing/2014/main" id="{8634DE4C-2AD6-46DF-BF67-A12EB457D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160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9" name="Oval 6413">
                <a:extLst>
                  <a:ext uri="{FF2B5EF4-FFF2-40B4-BE49-F238E27FC236}">
                    <a16:creationId xmlns:a16="http://schemas.microsoft.com/office/drawing/2014/main" id="{4B265C5D-E33C-4A76-8858-2C2B84B0C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147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0" name="Oval 6414">
                <a:extLst>
                  <a:ext uri="{FF2B5EF4-FFF2-40B4-BE49-F238E27FC236}">
                    <a16:creationId xmlns:a16="http://schemas.microsoft.com/office/drawing/2014/main" id="{CD5C4BA0-9632-42B1-8F26-2CD43AC05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15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1" name="Oval 6415">
                <a:extLst>
                  <a:ext uri="{FF2B5EF4-FFF2-40B4-BE49-F238E27FC236}">
                    <a16:creationId xmlns:a16="http://schemas.microsoft.com/office/drawing/2014/main" id="{96DA4814-817D-48F1-81F7-E970BAD22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15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2" name="Freeform 6416">
                <a:extLst>
                  <a:ext uri="{FF2B5EF4-FFF2-40B4-BE49-F238E27FC236}">
                    <a16:creationId xmlns:a16="http://schemas.microsoft.com/office/drawing/2014/main" id="{9DB3DCCD-F847-4947-A06C-E2C15E55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15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3" name="Oval 6417">
                <a:extLst>
                  <a:ext uri="{FF2B5EF4-FFF2-40B4-BE49-F238E27FC236}">
                    <a16:creationId xmlns:a16="http://schemas.microsoft.com/office/drawing/2014/main" id="{DDF55CCC-04C3-43B4-A521-C1A9F770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14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4" name="Oval 6418">
                <a:extLst>
                  <a:ext uri="{FF2B5EF4-FFF2-40B4-BE49-F238E27FC236}">
                    <a16:creationId xmlns:a16="http://schemas.microsoft.com/office/drawing/2014/main" id="{E198D9EC-F088-42F2-B657-EE1E616C4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1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5" name="Oval 6419">
                <a:extLst>
                  <a:ext uri="{FF2B5EF4-FFF2-40B4-BE49-F238E27FC236}">
                    <a16:creationId xmlns:a16="http://schemas.microsoft.com/office/drawing/2014/main" id="{8A8AAD05-E822-466E-9808-200CF47AB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1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6" name="Freeform 6420">
                <a:extLst>
                  <a:ext uri="{FF2B5EF4-FFF2-40B4-BE49-F238E27FC236}">
                    <a16:creationId xmlns:a16="http://schemas.microsoft.com/office/drawing/2014/main" id="{59B6515E-2C90-4F15-AF49-88A60861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11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7" name="Oval 6421">
                <a:extLst>
                  <a:ext uri="{FF2B5EF4-FFF2-40B4-BE49-F238E27FC236}">
                    <a16:creationId xmlns:a16="http://schemas.microsoft.com/office/drawing/2014/main" id="{AE861BAA-395F-4FB6-B84E-0901E6F52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1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8" name="Oval 6422">
                <a:extLst>
                  <a:ext uri="{FF2B5EF4-FFF2-40B4-BE49-F238E27FC236}">
                    <a16:creationId xmlns:a16="http://schemas.microsoft.com/office/drawing/2014/main" id="{C05541F0-BBD9-4A52-BBFD-102C6B69F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1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9" name="Oval 6423">
                <a:extLst>
                  <a:ext uri="{FF2B5EF4-FFF2-40B4-BE49-F238E27FC236}">
                    <a16:creationId xmlns:a16="http://schemas.microsoft.com/office/drawing/2014/main" id="{BE4C15DE-29F7-4772-A7ED-D42278FA1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1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0" name="Freeform 6424">
                <a:extLst>
                  <a:ext uri="{FF2B5EF4-FFF2-40B4-BE49-F238E27FC236}">
                    <a16:creationId xmlns:a16="http://schemas.microsoft.com/office/drawing/2014/main" id="{D0B2E19A-D89B-44A7-9D07-1EC88404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160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1" name="Oval 6425">
                <a:extLst>
                  <a:ext uri="{FF2B5EF4-FFF2-40B4-BE49-F238E27FC236}">
                    <a16:creationId xmlns:a16="http://schemas.microsoft.com/office/drawing/2014/main" id="{D553BEE3-7C46-4657-B3D8-ED58F4CED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1160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2" name="Oval 6426">
                <a:extLst>
                  <a:ext uri="{FF2B5EF4-FFF2-40B4-BE49-F238E27FC236}">
                    <a16:creationId xmlns:a16="http://schemas.microsoft.com/office/drawing/2014/main" id="{0D12816A-0885-4048-B209-4B1FA86B6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16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3" name="Oval 6427">
                <a:extLst>
                  <a:ext uri="{FF2B5EF4-FFF2-40B4-BE49-F238E27FC236}">
                    <a16:creationId xmlns:a16="http://schemas.microsoft.com/office/drawing/2014/main" id="{6597A6F1-83CD-475C-8E81-1C830DE18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1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4" name="Freeform 6428">
                <a:extLst>
                  <a:ext uri="{FF2B5EF4-FFF2-40B4-BE49-F238E27FC236}">
                    <a16:creationId xmlns:a16="http://schemas.microsoft.com/office/drawing/2014/main" id="{48B99009-6B01-49B1-B6E2-937FE92C9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1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5" name="Oval 6429">
                <a:extLst>
                  <a:ext uri="{FF2B5EF4-FFF2-40B4-BE49-F238E27FC236}">
                    <a16:creationId xmlns:a16="http://schemas.microsoft.com/office/drawing/2014/main" id="{C5134906-C7BD-41F3-8A40-B1B3134BF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118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6" name="Oval 6430">
                <a:extLst>
                  <a:ext uri="{FF2B5EF4-FFF2-40B4-BE49-F238E27FC236}">
                    <a16:creationId xmlns:a16="http://schemas.microsoft.com/office/drawing/2014/main" id="{AF32915E-2F82-44B6-AA6E-C74F7B84C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118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7" name="Oval 6431">
                <a:extLst>
                  <a:ext uri="{FF2B5EF4-FFF2-40B4-BE49-F238E27FC236}">
                    <a16:creationId xmlns:a16="http://schemas.microsoft.com/office/drawing/2014/main" id="{A316C9EC-E90B-4386-A0A5-F98A77B46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1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7362" name="Group 6432">
              <a:extLst>
                <a:ext uri="{FF2B5EF4-FFF2-40B4-BE49-F238E27FC236}">
                  <a16:creationId xmlns:a16="http://schemas.microsoft.com/office/drawing/2014/main" id="{8A1D164E-3212-4F2A-B8AE-5BA87AA63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4" y="1179"/>
              <a:ext cx="510" cy="544"/>
              <a:chOff x="1094" y="1179"/>
              <a:chExt cx="510" cy="544"/>
            </a:xfrm>
          </p:grpSpPr>
          <p:sp>
            <p:nvSpPr>
              <p:cNvPr id="47718" name="Freeform 6433">
                <a:extLst>
                  <a:ext uri="{FF2B5EF4-FFF2-40B4-BE49-F238E27FC236}">
                    <a16:creationId xmlns:a16="http://schemas.microsoft.com/office/drawing/2014/main" id="{0F2203A7-95A9-4E44-9B1E-92ED4A4D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8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9" name="Oval 6434">
                <a:extLst>
                  <a:ext uri="{FF2B5EF4-FFF2-40B4-BE49-F238E27FC236}">
                    <a16:creationId xmlns:a16="http://schemas.microsoft.com/office/drawing/2014/main" id="{D856CB03-42FE-4CBF-BC47-D94DF5F2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17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0" name="Oval 6435">
                <a:extLst>
                  <a:ext uri="{FF2B5EF4-FFF2-40B4-BE49-F238E27FC236}">
                    <a16:creationId xmlns:a16="http://schemas.microsoft.com/office/drawing/2014/main" id="{B1CC9BBA-B162-4B03-9831-CEEA427F1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118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1" name="Oval 6436">
                <a:extLst>
                  <a:ext uri="{FF2B5EF4-FFF2-40B4-BE49-F238E27FC236}">
                    <a16:creationId xmlns:a16="http://schemas.microsoft.com/office/drawing/2014/main" id="{04BCB925-510C-45A5-8ADC-8E2922D7F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11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2" name="Freeform 6437">
                <a:extLst>
                  <a:ext uri="{FF2B5EF4-FFF2-40B4-BE49-F238E27FC236}">
                    <a16:creationId xmlns:a16="http://schemas.microsoft.com/office/drawing/2014/main" id="{1B638D7D-99A7-4883-821F-EB3745F63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18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23" name="Oval 6438">
                <a:extLst>
                  <a:ext uri="{FF2B5EF4-FFF2-40B4-BE49-F238E27FC236}">
                    <a16:creationId xmlns:a16="http://schemas.microsoft.com/office/drawing/2014/main" id="{B2F8ABE4-A626-4DD2-8032-26E6859DA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118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4" name="Oval 6439">
                <a:extLst>
                  <a:ext uri="{FF2B5EF4-FFF2-40B4-BE49-F238E27FC236}">
                    <a16:creationId xmlns:a16="http://schemas.microsoft.com/office/drawing/2014/main" id="{F5468204-3479-4B57-B65C-C585C1027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18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5" name="Oval 6440">
                <a:extLst>
                  <a:ext uri="{FF2B5EF4-FFF2-40B4-BE49-F238E27FC236}">
                    <a16:creationId xmlns:a16="http://schemas.microsoft.com/office/drawing/2014/main" id="{0B53B7EF-5A10-4B08-A477-19C3F2619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1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6" name="Freeform 6441">
                <a:extLst>
                  <a:ext uri="{FF2B5EF4-FFF2-40B4-BE49-F238E27FC236}">
                    <a16:creationId xmlns:a16="http://schemas.microsoft.com/office/drawing/2014/main" id="{200FE4D6-DAB7-4D4F-9DB0-06C21890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1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27" name="Oval 6442">
                <a:extLst>
                  <a:ext uri="{FF2B5EF4-FFF2-40B4-BE49-F238E27FC236}">
                    <a16:creationId xmlns:a16="http://schemas.microsoft.com/office/drawing/2014/main" id="{5456A2AF-43DB-4C95-A146-6A60F536B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118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8" name="Oval 6443">
                <a:extLst>
                  <a:ext uri="{FF2B5EF4-FFF2-40B4-BE49-F238E27FC236}">
                    <a16:creationId xmlns:a16="http://schemas.microsoft.com/office/drawing/2014/main" id="{15FA0207-0BC5-47CB-85B6-B1151757B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11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9" name="Oval 6444">
                <a:extLst>
                  <a:ext uri="{FF2B5EF4-FFF2-40B4-BE49-F238E27FC236}">
                    <a16:creationId xmlns:a16="http://schemas.microsoft.com/office/drawing/2014/main" id="{4A0EC642-A549-4E6C-ADC1-DF89C84E7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12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0" name="Freeform 6445">
                <a:extLst>
                  <a:ext uri="{FF2B5EF4-FFF2-40B4-BE49-F238E27FC236}">
                    <a16:creationId xmlns:a16="http://schemas.microsoft.com/office/drawing/2014/main" id="{EBE35228-0383-43FA-9F44-139D7BB9A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19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1" name="Oval 6446">
                <a:extLst>
                  <a:ext uri="{FF2B5EF4-FFF2-40B4-BE49-F238E27FC236}">
                    <a16:creationId xmlns:a16="http://schemas.microsoft.com/office/drawing/2014/main" id="{A07DB2C2-D455-4939-8327-829B92F21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2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2" name="Oval 6447">
                <a:extLst>
                  <a:ext uri="{FF2B5EF4-FFF2-40B4-BE49-F238E27FC236}">
                    <a16:creationId xmlns:a16="http://schemas.microsoft.com/office/drawing/2014/main" id="{166B30A6-8855-4821-B368-85D4F893F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12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3" name="Oval 6448">
                <a:extLst>
                  <a:ext uri="{FF2B5EF4-FFF2-40B4-BE49-F238E27FC236}">
                    <a16:creationId xmlns:a16="http://schemas.microsoft.com/office/drawing/2014/main" id="{C01CC372-B2F1-4770-9294-7899053C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2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4" name="Freeform 6449">
                <a:extLst>
                  <a:ext uri="{FF2B5EF4-FFF2-40B4-BE49-F238E27FC236}">
                    <a16:creationId xmlns:a16="http://schemas.microsoft.com/office/drawing/2014/main" id="{7198D087-9DE2-4DEF-9729-D6580C38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21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5" name="Oval 6450">
                <a:extLst>
                  <a:ext uri="{FF2B5EF4-FFF2-40B4-BE49-F238E27FC236}">
                    <a16:creationId xmlns:a16="http://schemas.microsoft.com/office/drawing/2014/main" id="{A21C5EE7-2A43-4237-80CE-0661D6580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22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6" name="Oval 6451">
                <a:extLst>
                  <a:ext uri="{FF2B5EF4-FFF2-40B4-BE49-F238E27FC236}">
                    <a16:creationId xmlns:a16="http://schemas.microsoft.com/office/drawing/2014/main" id="{63CB3B12-A08A-4C76-8B9C-3C3DD3619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2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7" name="Oval 6452">
                <a:extLst>
                  <a:ext uri="{FF2B5EF4-FFF2-40B4-BE49-F238E27FC236}">
                    <a16:creationId xmlns:a16="http://schemas.microsoft.com/office/drawing/2014/main" id="{7C94DF79-3D5F-45B8-845F-4DED27DC6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2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8" name="Freeform 6453">
                <a:extLst>
                  <a:ext uri="{FF2B5EF4-FFF2-40B4-BE49-F238E27FC236}">
                    <a16:creationId xmlns:a16="http://schemas.microsoft.com/office/drawing/2014/main" id="{D5DDAF98-8C10-4940-ACC4-8E89CA24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2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9" name="Oval 6454">
                <a:extLst>
                  <a:ext uri="{FF2B5EF4-FFF2-40B4-BE49-F238E27FC236}">
                    <a16:creationId xmlns:a16="http://schemas.microsoft.com/office/drawing/2014/main" id="{6FDB10A8-8B16-4971-B74F-6C685B54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24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0" name="Oval 6455">
                <a:extLst>
                  <a:ext uri="{FF2B5EF4-FFF2-40B4-BE49-F238E27FC236}">
                    <a16:creationId xmlns:a16="http://schemas.microsoft.com/office/drawing/2014/main" id="{7AE5D82B-249E-4C8A-A755-73846F5CC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2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1" name="Oval 6456">
                <a:extLst>
                  <a:ext uri="{FF2B5EF4-FFF2-40B4-BE49-F238E27FC236}">
                    <a16:creationId xmlns:a16="http://schemas.microsoft.com/office/drawing/2014/main" id="{EBE227CF-D16D-4366-A2E7-AB244FCF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25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2" name="Freeform 6457">
                <a:extLst>
                  <a:ext uri="{FF2B5EF4-FFF2-40B4-BE49-F238E27FC236}">
                    <a16:creationId xmlns:a16="http://schemas.microsoft.com/office/drawing/2014/main" id="{0E1FA15E-FCBF-4391-B760-2A908A89A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2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43" name="Oval 6458">
                <a:extLst>
                  <a:ext uri="{FF2B5EF4-FFF2-40B4-BE49-F238E27FC236}">
                    <a16:creationId xmlns:a16="http://schemas.microsoft.com/office/drawing/2014/main" id="{11ED27FB-D475-40AF-96DD-34DFA3E19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2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4" name="Oval 6459">
                <a:extLst>
                  <a:ext uri="{FF2B5EF4-FFF2-40B4-BE49-F238E27FC236}">
                    <a16:creationId xmlns:a16="http://schemas.microsoft.com/office/drawing/2014/main" id="{A15BD49E-2A2E-4B77-958A-7E6BB029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28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5" name="Oval 6460">
                <a:extLst>
                  <a:ext uri="{FF2B5EF4-FFF2-40B4-BE49-F238E27FC236}">
                    <a16:creationId xmlns:a16="http://schemas.microsoft.com/office/drawing/2014/main" id="{0938A391-D53F-4836-9217-9E69AF3B3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6" name="Freeform 6461">
                <a:extLst>
                  <a:ext uri="{FF2B5EF4-FFF2-40B4-BE49-F238E27FC236}">
                    <a16:creationId xmlns:a16="http://schemas.microsoft.com/office/drawing/2014/main" id="{92994790-162C-4BF8-AFA9-41F7C0761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28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47" name="Oval 6462">
                <a:extLst>
                  <a:ext uri="{FF2B5EF4-FFF2-40B4-BE49-F238E27FC236}">
                    <a16:creationId xmlns:a16="http://schemas.microsoft.com/office/drawing/2014/main" id="{E6F73804-1309-4E48-AA68-945845EC3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31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8" name="Oval 6463">
                <a:extLst>
                  <a:ext uri="{FF2B5EF4-FFF2-40B4-BE49-F238E27FC236}">
                    <a16:creationId xmlns:a16="http://schemas.microsoft.com/office/drawing/2014/main" id="{670D776A-9141-47B2-B9E4-AE0863F1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9" name="Oval 6464">
                <a:extLst>
                  <a:ext uri="{FF2B5EF4-FFF2-40B4-BE49-F238E27FC236}">
                    <a16:creationId xmlns:a16="http://schemas.microsoft.com/office/drawing/2014/main" id="{CE821551-E68C-4F4F-BBAA-EE0870955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13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0" name="Freeform 6465">
                <a:extLst>
                  <a:ext uri="{FF2B5EF4-FFF2-40B4-BE49-F238E27FC236}">
                    <a16:creationId xmlns:a16="http://schemas.microsoft.com/office/drawing/2014/main" id="{5B5BA915-16AD-443F-B737-7D77CDC38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32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1" name="Oval 6466">
                <a:extLst>
                  <a:ext uri="{FF2B5EF4-FFF2-40B4-BE49-F238E27FC236}">
                    <a16:creationId xmlns:a16="http://schemas.microsoft.com/office/drawing/2014/main" id="{56723DCF-2B2B-4B9E-9A5A-74955DBF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134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2" name="Oval 6467">
                <a:extLst>
                  <a:ext uri="{FF2B5EF4-FFF2-40B4-BE49-F238E27FC236}">
                    <a16:creationId xmlns:a16="http://schemas.microsoft.com/office/drawing/2014/main" id="{AAD21DD4-ED30-424F-BC85-522AD158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13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3" name="Oval 6468">
                <a:extLst>
                  <a:ext uri="{FF2B5EF4-FFF2-40B4-BE49-F238E27FC236}">
                    <a16:creationId xmlns:a16="http://schemas.microsoft.com/office/drawing/2014/main" id="{A91B110E-E9C6-4E19-B7F6-35ECF16E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4" name="Freeform 6469">
                <a:extLst>
                  <a:ext uri="{FF2B5EF4-FFF2-40B4-BE49-F238E27FC236}">
                    <a16:creationId xmlns:a16="http://schemas.microsoft.com/office/drawing/2014/main" id="{DD7ACFFC-E3E2-42A2-A5C1-DDE569165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35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5" name="Oval 6470">
                <a:extLst>
                  <a:ext uri="{FF2B5EF4-FFF2-40B4-BE49-F238E27FC236}">
                    <a16:creationId xmlns:a16="http://schemas.microsoft.com/office/drawing/2014/main" id="{D873F969-A308-49A7-A22F-BE2CFB8E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" y="138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6" name="Oval 6471">
                <a:extLst>
                  <a:ext uri="{FF2B5EF4-FFF2-40B4-BE49-F238E27FC236}">
                    <a16:creationId xmlns:a16="http://schemas.microsoft.com/office/drawing/2014/main" id="{FF8F59E2-703D-4D5F-99B5-EC86123BE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38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7" name="Oval 6472">
                <a:extLst>
                  <a:ext uri="{FF2B5EF4-FFF2-40B4-BE49-F238E27FC236}">
                    <a16:creationId xmlns:a16="http://schemas.microsoft.com/office/drawing/2014/main" id="{48E79900-EF03-4512-85E2-9E0346B93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8" name="Freeform 6473">
                <a:extLst>
                  <a:ext uri="{FF2B5EF4-FFF2-40B4-BE49-F238E27FC236}">
                    <a16:creationId xmlns:a16="http://schemas.microsoft.com/office/drawing/2014/main" id="{CEB7E1C4-D631-4877-8770-E00BABDE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3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9" name="Oval 6474">
                <a:extLst>
                  <a:ext uri="{FF2B5EF4-FFF2-40B4-BE49-F238E27FC236}">
                    <a16:creationId xmlns:a16="http://schemas.microsoft.com/office/drawing/2014/main" id="{2FFD0B0A-7A84-4795-8476-CA80A6AB9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42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0" name="Oval 6475">
                <a:extLst>
                  <a:ext uri="{FF2B5EF4-FFF2-40B4-BE49-F238E27FC236}">
                    <a16:creationId xmlns:a16="http://schemas.microsoft.com/office/drawing/2014/main" id="{F66656F5-CAA6-4F22-ABAC-E9CE9F561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2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1" name="Oval 6476">
                <a:extLst>
                  <a:ext uri="{FF2B5EF4-FFF2-40B4-BE49-F238E27FC236}">
                    <a16:creationId xmlns:a16="http://schemas.microsoft.com/office/drawing/2014/main" id="{12B76781-5CC5-490A-8683-BE159237C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2" name="Freeform 6477">
                <a:extLst>
                  <a:ext uri="{FF2B5EF4-FFF2-40B4-BE49-F238E27FC236}">
                    <a16:creationId xmlns:a16="http://schemas.microsoft.com/office/drawing/2014/main" id="{E1978BF3-32E5-45CC-9441-5D970C163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2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63" name="Oval 6478">
                <a:extLst>
                  <a:ext uri="{FF2B5EF4-FFF2-40B4-BE49-F238E27FC236}">
                    <a16:creationId xmlns:a16="http://schemas.microsoft.com/office/drawing/2014/main" id="{21EC707F-E11B-4EDE-BC2B-4B3F03493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45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4" name="Oval 6479">
                <a:extLst>
                  <a:ext uri="{FF2B5EF4-FFF2-40B4-BE49-F238E27FC236}">
                    <a16:creationId xmlns:a16="http://schemas.microsoft.com/office/drawing/2014/main" id="{274205E1-9D4D-4B2D-AF9D-5189717E5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6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5" name="Oval 6480">
                <a:extLst>
                  <a:ext uri="{FF2B5EF4-FFF2-40B4-BE49-F238E27FC236}">
                    <a16:creationId xmlns:a16="http://schemas.microsoft.com/office/drawing/2014/main" id="{2BA1DF98-C719-4D85-A38E-970CA8A64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4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6" name="Freeform 6481">
                <a:extLst>
                  <a:ext uri="{FF2B5EF4-FFF2-40B4-BE49-F238E27FC236}">
                    <a16:creationId xmlns:a16="http://schemas.microsoft.com/office/drawing/2014/main" id="{0BCDC5B8-03AA-4378-BA43-BF938F196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6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67" name="Oval 6482">
                <a:extLst>
                  <a:ext uri="{FF2B5EF4-FFF2-40B4-BE49-F238E27FC236}">
                    <a16:creationId xmlns:a16="http://schemas.microsoft.com/office/drawing/2014/main" id="{7C2B0C76-AAA1-4C07-8695-C451C3D1D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8" name="Oval 6483">
                <a:extLst>
                  <a:ext uri="{FF2B5EF4-FFF2-40B4-BE49-F238E27FC236}">
                    <a16:creationId xmlns:a16="http://schemas.microsoft.com/office/drawing/2014/main" id="{4F616BF9-43CE-4B49-8A3F-21441E608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5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9" name="Oval 6484">
                <a:extLst>
                  <a:ext uri="{FF2B5EF4-FFF2-40B4-BE49-F238E27FC236}">
                    <a16:creationId xmlns:a16="http://schemas.microsoft.com/office/drawing/2014/main" id="{EC749118-AF6D-459F-BC2D-4A8A3D5F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15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0" name="Freeform 6485">
                <a:extLst>
                  <a:ext uri="{FF2B5EF4-FFF2-40B4-BE49-F238E27FC236}">
                    <a16:creationId xmlns:a16="http://schemas.microsoft.com/office/drawing/2014/main" id="{E14A40D2-5A47-46FE-8CEF-738FD34B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50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1" name="Oval 6486">
                <a:extLst>
                  <a:ext uri="{FF2B5EF4-FFF2-40B4-BE49-F238E27FC236}">
                    <a16:creationId xmlns:a16="http://schemas.microsoft.com/office/drawing/2014/main" id="{1C732C7F-2EEE-4BB7-8C5E-8A7B2B867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153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2" name="Oval 6487">
                <a:extLst>
                  <a:ext uri="{FF2B5EF4-FFF2-40B4-BE49-F238E27FC236}">
                    <a16:creationId xmlns:a16="http://schemas.microsoft.com/office/drawing/2014/main" id="{EEA5E9CB-4583-4FF4-BD45-64F5DD53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5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3" name="Oval 6488">
                <a:extLst>
                  <a:ext uri="{FF2B5EF4-FFF2-40B4-BE49-F238E27FC236}">
                    <a16:creationId xmlns:a16="http://schemas.microsoft.com/office/drawing/2014/main" id="{70837249-6B16-4F2D-B9B4-8B71C241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154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4" name="Freeform 6489">
                <a:extLst>
                  <a:ext uri="{FF2B5EF4-FFF2-40B4-BE49-F238E27FC236}">
                    <a16:creationId xmlns:a16="http://schemas.microsoft.com/office/drawing/2014/main" id="{925202B7-2945-46B0-9A4C-F3D6BCBD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54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5" name="Oval 6490">
                <a:extLst>
                  <a:ext uri="{FF2B5EF4-FFF2-40B4-BE49-F238E27FC236}">
                    <a16:creationId xmlns:a16="http://schemas.microsoft.com/office/drawing/2014/main" id="{D4CEE894-3239-449F-A09C-C7ED22B90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5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6" name="Oval 6491">
                <a:extLst>
                  <a:ext uri="{FF2B5EF4-FFF2-40B4-BE49-F238E27FC236}">
                    <a16:creationId xmlns:a16="http://schemas.microsoft.com/office/drawing/2014/main" id="{64A5542B-73A8-4730-B3B9-F1D650186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5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7" name="Oval 6492">
                <a:extLst>
                  <a:ext uri="{FF2B5EF4-FFF2-40B4-BE49-F238E27FC236}">
                    <a16:creationId xmlns:a16="http://schemas.microsoft.com/office/drawing/2014/main" id="{15951400-4B4D-4DFB-AF3D-2D8CC2D15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57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8" name="Freeform 6493">
                <a:extLst>
                  <a:ext uri="{FF2B5EF4-FFF2-40B4-BE49-F238E27FC236}">
                    <a16:creationId xmlns:a16="http://schemas.microsoft.com/office/drawing/2014/main" id="{E6D4223E-A5C0-44ED-9837-21A75493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57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9" name="Oval 6494">
                <a:extLst>
                  <a:ext uri="{FF2B5EF4-FFF2-40B4-BE49-F238E27FC236}">
                    <a16:creationId xmlns:a16="http://schemas.microsoft.com/office/drawing/2014/main" id="{58882E87-F9AE-45A8-A911-34D153640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9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0" name="Oval 6495">
                <a:extLst>
                  <a:ext uri="{FF2B5EF4-FFF2-40B4-BE49-F238E27FC236}">
                    <a16:creationId xmlns:a16="http://schemas.microsoft.com/office/drawing/2014/main" id="{65D2F736-1CF2-449E-988B-FBB38763F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1" name="Oval 6496">
                <a:extLst>
                  <a:ext uri="{FF2B5EF4-FFF2-40B4-BE49-F238E27FC236}">
                    <a16:creationId xmlns:a16="http://schemas.microsoft.com/office/drawing/2014/main" id="{8E743197-E983-474A-AB99-8780B7CAE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60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2" name="Freeform 6497">
                <a:extLst>
                  <a:ext uri="{FF2B5EF4-FFF2-40B4-BE49-F238E27FC236}">
                    <a16:creationId xmlns:a16="http://schemas.microsoft.com/office/drawing/2014/main" id="{B60FC095-E2F9-4ECB-AA69-E231BC62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6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58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83" name="Oval 6498">
                <a:extLst>
                  <a:ext uri="{FF2B5EF4-FFF2-40B4-BE49-F238E27FC236}">
                    <a16:creationId xmlns:a16="http://schemas.microsoft.com/office/drawing/2014/main" id="{6A4C8BD8-282B-49AA-97BA-38D12417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62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4" name="Oval 6499">
                <a:extLst>
                  <a:ext uri="{FF2B5EF4-FFF2-40B4-BE49-F238E27FC236}">
                    <a16:creationId xmlns:a16="http://schemas.microsoft.com/office/drawing/2014/main" id="{5D790906-D9A3-4A18-9BEC-EE6EF34B0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62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5" name="Oval 6500">
                <a:extLst>
                  <a:ext uri="{FF2B5EF4-FFF2-40B4-BE49-F238E27FC236}">
                    <a16:creationId xmlns:a16="http://schemas.microsoft.com/office/drawing/2014/main" id="{AE42D911-E1EB-4D9F-8F0E-5C2834B9D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63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6" name="Freeform 6501">
                <a:extLst>
                  <a:ext uri="{FF2B5EF4-FFF2-40B4-BE49-F238E27FC236}">
                    <a16:creationId xmlns:a16="http://schemas.microsoft.com/office/drawing/2014/main" id="{EAF4C93D-1997-4402-8A89-9B791F5E5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63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87" name="Oval 6502">
                <a:extLst>
                  <a:ext uri="{FF2B5EF4-FFF2-40B4-BE49-F238E27FC236}">
                    <a16:creationId xmlns:a16="http://schemas.microsoft.com/office/drawing/2014/main" id="{463F7835-82D4-4A09-A471-6A67C960D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64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8" name="Oval 6503">
                <a:extLst>
                  <a:ext uri="{FF2B5EF4-FFF2-40B4-BE49-F238E27FC236}">
                    <a16:creationId xmlns:a16="http://schemas.microsoft.com/office/drawing/2014/main" id="{55CA9993-383F-406E-A22B-A86A8A1B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165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9" name="Oval 6504">
                <a:extLst>
                  <a:ext uri="{FF2B5EF4-FFF2-40B4-BE49-F238E27FC236}">
                    <a16:creationId xmlns:a16="http://schemas.microsoft.com/office/drawing/2014/main" id="{604434C6-5B09-4DE2-B265-A14BEF538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1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0" name="Freeform 6505">
                <a:extLst>
                  <a:ext uri="{FF2B5EF4-FFF2-40B4-BE49-F238E27FC236}">
                    <a16:creationId xmlns:a16="http://schemas.microsoft.com/office/drawing/2014/main" id="{0DD6A602-CD71-482C-A1D4-AFC01F12D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16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1" name="Oval 6506">
                <a:extLst>
                  <a:ext uri="{FF2B5EF4-FFF2-40B4-BE49-F238E27FC236}">
                    <a16:creationId xmlns:a16="http://schemas.microsoft.com/office/drawing/2014/main" id="{2650FBE8-B4B9-45FE-B990-8B630115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2" name="Oval 6507">
                <a:extLst>
                  <a:ext uri="{FF2B5EF4-FFF2-40B4-BE49-F238E27FC236}">
                    <a16:creationId xmlns:a16="http://schemas.microsoft.com/office/drawing/2014/main" id="{8545B7FA-DC26-4CAA-B5F2-252477881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1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3" name="Oval 6508">
                <a:extLst>
                  <a:ext uri="{FF2B5EF4-FFF2-40B4-BE49-F238E27FC236}">
                    <a16:creationId xmlns:a16="http://schemas.microsoft.com/office/drawing/2014/main" id="{1CFCF844-0933-49DB-96EA-CCD44EE1E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6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4" name="Freeform 6509">
                <a:extLst>
                  <a:ext uri="{FF2B5EF4-FFF2-40B4-BE49-F238E27FC236}">
                    <a16:creationId xmlns:a16="http://schemas.microsoft.com/office/drawing/2014/main" id="{AFD03DF2-522E-4BE8-8ADD-5029062DD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67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5" name="Oval 6510">
                <a:extLst>
                  <a:ext uri="{FF2B5EF4-FFF2-40B4-BE49-F238E27FC236}">
                    <a16:creationId xmlns:a16="http://schemas.microsoft.com/office/drawing/2014/main" id="{BF2932C2-2872-4D7E-8C8F-56792B518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167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6" name="Oval 6511">
                <a:extLst>
                  <a:ext uri="{FF2B5EF4-FFF2-40B4-BE49-F238E27FC236}">
                    <a16:creationId xmlns:a16="http://schemas.microsoft.com/office/drawing/2014/main" id="{7A9AB34F-21CF-4BF7-AAAA-1606DE870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7" name="Oval 6512">
                <a:extLst>
                  <a:ext uri="{FF2B5EF4-FFF2-40B4-BE49-F238E27FC236}">
                    <a16:creationId xmlns:a16="http://schemas.microsoft.com/office/drawing/2014/main" id="{13946F37-4A9A-492C-A4BF-9F4404BEA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68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8" name="Freeform 6513">
                <a:extLst>
                  <a:ext uri="{FF2B5EF4-FFF2-40B4-BE49-F238E27FC236}">
                    <a16:creationId xmlns:a16="http://schemas.microsoft.com/office/drawing/2014/main" id="{3B559E73-8F5D-429D-A7D2-0C76677D3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68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9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9" name="Oval 6514">
                <a:extLst>
                  <a:ext uri="{FF2B5EF4-FFF2-40B4-BE49-F238E27FC236}">
                    <a16:creationId xmlns:a16="http://schemas.microsoft.com/office/drawing/2014/main" id="{3DB16755-7244-4CBB-8C7A-67366C957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0" name="Oval 6515">
                <a:extLst>
                  <a:ext uri="{FF2B5EF4-FFF2-40B4-BE49-F238E27FC236}">
                    <a16:creationId xmlns:a16="http://schemas.microsoft.com/office/drawing/2014/main" id="{F262FA0C-4F42-45D5-9E88-91569CE6F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69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1" name="Oval 6516">
                <a:extLst>
                  <a:ext uri="{FF2B5EF4-FFF2-40B4-BE49-F238E27FC236}">
                    <a16:creationId xmlns:a16="http://schemas.microsoft.com/office/drawing/2014/main" id="{3350F2BC-CC02-444E-9514-0909825A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6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2" name="Freeform 6517">
                <a:extLst>
                  <a:ext uri="{FF2B5EF4-FFF2-40B4-BE49-F238E27FC236}">
                    <a16:creationId xmlns:a16="http://schemas.microsoft.com/office/drawing/2014/main" id="{2AC78DD0-D80E-4AF0-8D54-D1511808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6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03" name="Oval 6518">
                <a:extLst>
                  <a:ext uri="{FF2B5EF4-FFF2-40B4-BE49-F238E27FC236}">
                    <a16:creationId xmlns:a16="http://schemas.microsoft.com/office/drawing/2014/main" id="{C30868AF-4A68-40AF-9D8B-81EF0A917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6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4" name="Oval 6519">
                <a:extLst>
                  <a:ext uri="{FF2B5EF4-FFF2-40B4-BE49-F238E27FC236}">
                    <a16:creationId xmlns:a16="http://schemas.microsoft.com/office/drawing/2014/main" id="{9D5D7B74-166E-469B-9212-8D5C99278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69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5" name="Oval 6520">
                <a:extLst>
                  <a:ext uri="{FF2B5EF4-FFF2-40B4-BE49-F238E27FC236}">
                    <a16:creationId xmlns:a16="http://schemas.microsoft.com/office/drawing/2014/main" id="{C6E95AEC-7E35-405B-8B48-89C78A2EF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6" name="Freeform 6521">
                <a:extLst>
                  <a:ext uri="{FF2B5EF4-FFF2-40B4-BE49-F238E27FC236}">
                    <a16:creationId xmlns:a16="http://schemas.microsoft.com/office/drawing/2014/main" id="{BDE70AAF-1C46-4E56-ABC6-3EFF36D76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69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07" name="Oval 6522">
                <a:extLst>
                  <a:ext uri="{FF2B5EF4-FFF2-40B4-BE49-F238E27FC236}">
                    <a16:creationId xmlns:a16="http://schemas.microsoft.com/office/drawing/2014/main" id="{D9F0570B-ADD6-4AC3-B59E-BA7F1F4E7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7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8" name="Oval 6523">
                <a:extLst>
                  <a:ext uri="{FF2B5EF4-FFF2-40B4-BE49-F238E27FC236}">
                    <a16:creationId xmlns:a16="http://schemas.microsoft.com/office/drawing/2014/main" id="{7A6BE76B-EDDD-4E55-8141-A6A484268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9" name="Oval 6524">
                <a:extLst>
                  <a:ext uri="{FF2B5EF4-FFF2-40B4-BE49-F238E27FC236}">
                    <a16:creationId xmlns:a16="http://schemas.microsoft.com/office/drawing/2014/main" id="{56D4C352-EB35-4522-A82A-E16CDA33C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68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0" name="Freeform 6525">
                <a:extLst>
                  <a:ext uri="{FF2B5EF4-FFF2-40B4-BE49-F238E27FC236}">
                    <a16:creationId xmlns:a16="http://schemas.microsoft.com/office/drawing/2014/main" id="{C4BE03DD-6714-459E-A335-FBAA8BEB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68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1" name="Oval 6526">
                <a:extLst>
                  <a:ext uri="{FF2B5EF4-FFF2-40B4-BE49-F238E27FC236}">
                    <a16:creationId xmlns:a16="http://schemas.microsoft.com/office/drawing/2014/main" id="{46FA0986-4F13-4CC5-88B2-B223CD1F6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66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2" name="Oval 6527">
                <a:extLst>
                  <a:ext uri="{FF2B5EF4-FFF2-40B4-BE49-F238E27FC236}">
                    <a16:creationId xmlns:a16="http://schemas.microsoft.com/office/drawing/2014/main" id="{CE1D360E-1296-427B-9B14-2EE0A5EB7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" y="16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3" name="Oval 6528">
                <a:extLst>
                  <a:ext uri="{FF2B5EF4-FFF2-40B4-BE49-F238E27FC236}">
                    <a16:creationId xmlns:a16="http://schemas.microsoft.com/office/drawing/2014/main" id="{DA709294-B2ED-4C67-ACDA-90F392422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67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4" name="Freeform 6529">
                <a:extLst>
                  <a:ext uri="{FF2B5EF4-FFF2-40B4-BE49-F238E27FC236}">
                    <a16:creationId xmlns:a16="http://schemas.microsoft.com/office/drawing/2014/main" id="{9B1601AD-7E25-4125-B688-4FA04B7E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167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5" name="Oval 6530">
                <a:extLst>
                  <a:ext uri="{FF2B5EF4-FFF2-40B4-BE49-F238E27FC236}">
                    <a16:creationId xmlns:a16="http://schemas.microsoft.com/office/drawing/2014/main" id="{CC4150C1-0BFB-43D4-A21A-531DF1E1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6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6" name="Oval 6531">
                <a:extLst>
                  <a:ext uri="{FF2B5EF4-FFF2-40B4-BE49-F238E27FC236}">
                    <a16:creationId xmlns:a16="http://schemas.microsoft.com/office/drawing/2014/main" id="{87593606-72DB-4B98-9FE4-1DA360C40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7" name="Oval 6532">
                <a:extLst>
                  <a:ext uri="{FF2B5EF4-FFF2-40B4-BE49-F238E27FC236}">
                    <a16:creationId xmlns:a16="http://schemas.microsoft.com/office/drawing/2014/main" id="{DE1E7425-471C-4237-BEF5-56F63817D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6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8" name="Freeform 6533">
                <a:extLst>
                  <a:ext uri="{FF2B5EF4-FFF2-40B4-BE49-F238E27FC236}">
                    <a16:creationId xmlns:a16="http://schemas.microsoft.com/office/drawing/2014/main" id="{4D5F4261-997C-408B-9DCE-33E8970E9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6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9" name="Oval 6534">
                <a:extLst>
                  <a:ext uri="{FF2B5EF4-FFF2-40B4-BE49-F238E27FC236}">
                    <a16:creationId xmlns:a16="http://schemas.microsoft.com/office/drawing/2014/main" id="{03FE61AD-A159-4531-B342-338771456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6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0" name="Oval 6535">
                <a:extLst>
                  <a:ext uri="{FF2B5EF4-FFF2-40B4-BE49-F238E27FC236}">
                    <a16:creationId xmlns:a16="http://schemas.microsoft.com/office/drawing/2014/main" id="{1C3999E2-77CF-4B05-8763-4AD9E4E75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6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1" name="Oval 6536">
                <a:extLst>
                  <a:ext uri="{FF2B5EF4-FFF2-40B4-BE49-F238E27FC236}">
                    <a16:creationId xmlns:a16="http://schemas.microsoft.com/office/drawing/2014/main" id="{29190AA0-C9F4-4291-95E0-12DF299CF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2" name="Freeform 6537">
                <a:extLst>
                  <a:ext uri="{FF2B5EF4-FFF2-40B4-BE49-F238E27FC236}">
                    <a16:creationId xmlns:a16="http://schemas.microsoft.com/office/drawing/2014/main" id="{C28D573C-A6D5-4ACC-ADD4-479ECDE6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6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23" name="Oval 6538">
                <a:extLst>
                  <a:ext uri="{FF2B5EF4-FFF2-40B4-BE49-F238E27FC236}">
                    <a16:creationId xmlns:a16="http://schemas.microsoft.com/office/drawing/2014/main" id="{483C331D-43D1-4110-9EA6-E96F24C84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5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4" name="Oval 6539">
                <a:extLst>
                  <a:ext uri="{FF2B5EF4-FFF2-40B4-BE49-F238E27FC236}">
                    <a16:creationId xmlns:a16="http://schemas.microsoft.com/office/drawing/2014/main" id="{098D7CFD-23BD-4A3F-AD20-EE2282BDA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6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5" name="Oval 6540">
                <a:extLst>
                  <a:ext uri="{FF2B5EF4-FFF2-40B4-BE49-F238E27FC236}">
                    <a16:creationId xmlns:a16="http://schemas.microsoft.com/office/drawing/2014/main" id="{15BD8B06-A9DA-45B7-8066-0BDA3ECB2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16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6" name="Freeform 6541">
                <a:extLst>
                  <a:ext uri="{FF2B5EF4-FFF2-40B4-BE49-F238E27FC236}">
                    <a16:creationId xmlns:a16="http://schemas.microsoft.com/office/drawing/2014/main" id="{03E69C20-8E0A-4A36-BEAB-CE1B2070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60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27" name="Oval 6542">
                <a:extLst>
                  <a:ext uri="{FF2B5EF4-FFF2-40B4-BE49-F238E27FC236}">
                    <a16:creationId xmlns:a16="http://schemas.microsoft.com/office/drawing/2014/main" id="{22B56348-841E-46A8-BA02-4084FCF92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56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8" name="Oval 6543">
                <a:extLst>
                  <a:ext uri="{FF2B5EF4-FFF2-40B4-BE49-F238E27FC236}">
                    <a16:creationId xmlns:a16="http://schemas.microsoft.com/office/drawing/2014/main" id="{6D53F722-A206-4EB9-9BF2-6129FAAA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15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9" name="Oval 6544">
                <a:extLst>
                  <a:ext uri="{FF2B5EF4-FFF2-40B4-BE49-F238E27FC236}">
                    <a16:creationId xmlns:a16="http://schemas.microsoft.com/office/drawing/2014/main" id="{C0CC01F2-4348-491B-B36C-49A13E1AF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5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0" name="Freeform 6545">
                <a:extLst>
                  <a:ext uri="{FF2B5EF4-FFF2-40B4-BE49-F238E27FC236}">
                    <a16:creationId xmlns:a16="http://schemas.microsoft.com/office/drawing/2014/main" id="{6A53E3D3-ACF0-4A1E-8530-5881D9362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57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1" name="Oval 6546">
                <a:extLst>
                  <a:ext uri="{FF2B5EF4-FFF2-40B4-BE49-F238E27FC236}">
                    <a16:creationId xmlns:a16="http://schemas.microsoft.com/office/drawing/2014/main" id="{25F557F1-BD37-4FA3-A065-3EE801BB2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2" name="Oval 6547">
                <a:extLst>
                  <a:ext uri="{FF2B5EF4-FFF2-40B4-BE49-F238E27FC236}">
                    <a16:creationId xmlns:a16="http://schemas.microsoft.com/office/drawing/2014/main" id="{0C2531A1-B33B-4293-9E71-7D94202A4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5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3" name="Oval 6548">
                <a:extLst>
                  <a:ext uri="{FF2B5EF4-FFF2-40B4-BE49-F238E27FC236}">
                    <a16:creationId xmlns:a16="http://schemas.microsoft.com/office/drawing/2014/main" id="{83DBF505-5EA2-438C-AE1D-3FDA0C38C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4" name="Freeform 6549">
                <a:extLst>
                  <a:ext uri="{FF2B5EF4-FFF2-40B4-BE49-F238E27FC236}">
                    <a16:creationId xmlns:a16="http://schemas.microsoft.com/office/drawing/2014/main" id="{96867D7B-2656-4D76-93D9-9F1551FE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5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5" name="Oval 6550">
                <a:extLst>
                  <a:ext uri="{FF2B5EF4-FFF2-40B4-BE49-F238E27FC236}">
                    <a16:creationId xmlns:a16="http://schemas.microsoft.com/office/drawing/2014/main" id="{CD1EB545-8A02-413A-8584-483548DF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148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6" name="Oval 6551">
                <a:extLst>
                  <a:ext uri="{FF2B5EF4-FFF2-40B4-BE49-F238E27FC236}">
                    <a16:creationId xmlns:a16="http://schemas.microsoft.com/office/drawing/2014/main" id="{3F08BED3-96C3-4E8F-A6E1-F2498101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4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7" name="Oval 6552">
                <a:extLst>
                  <a:ext uri="{FF2B5EF4-FFF2-40B4-BE49-F238E27FC236}">
                    <a16:creationId xmlns:a16="http://schemas.microsoft.com/office/drawing/2014/main" id="{1E3E724E-5CCA-4738-9657-9E46FF62D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8" name="Freeform 6553">
                <a:extLst>
                  <a:ext uri="{FF2B5EF4-FFF2-40B4-BE49-F238E27FC236}">
                    <a16:creationId xmlns:a16="http://schemas.microsoft.com/office/drawing/2014/main" id="{CFA4EE87-8641-4D86-919D-2AD1DA4D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49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9" name="Oval 6554">
                <a:extLst>
                  <a:ext uri="{FF2B5EF4-FFF2-40B4-BE49-F238E27FC236}">
                    <a16:creationId xmlns:a16="http://schemas.microsoft.com/office/drawing/2014/main" id="{316F61C7-69D9-434D-81C7-D3F624B8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4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0" name="Oval 6555">
                <a:extLst>
                  <a:ext uri="{FF2B5EF4-FFF2-40B4-BE49-F238E27FC236}">
                    <a16:creationId xmlns:a16="http://schemas.microsoft.com/office/drawing/2014/main" id="{E2F3B496-A5F9-4727-825D-F7B65C0DD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5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1" name="Oval 6556">
                <a:extLst>
                  <a:ext uri="{FF2B5EF4-FFF2-40B4-BE49-F238E27FC236}">
                    <a16:creationId xmlns:a16="http://schemas.microsoft.com/office/drawing/2014/main" id="{2342B019-5840-4420-9F2F-9644D0622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4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2" name="Freeform 6557">
                <a:extLst>
                  <a:ext uri="{FF2B5EF4-FFF2-40B4-BE49-F238E27FC236}">
                    <a16:creationId xmlns:a16="http://schemas.microsoft.com/office/drawing/2014/main" id="{362F838B-B9C8-4F60-839D-7BBEAE6F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4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43" name="Oval 6558">
                <a:extLst>
                  <a:ext uri="{FF2B5EF4-FFF2-40B4-BE49-F238E27FC236}">
                    <a16:creationId xmlns:a16="http://schemas.microsoft.com/office/drawing/2014/main" id="{7E4F3FC7-5B5F-4FF7-B72F-11BAD9DDF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40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4" name="Oval 6559">
                <a:extLst>
                  <a:ext uri="{FF2B5EF4-FFF2-40B4-BE49-F238E27FC236}">
                    <a16:creationId xmlns:a16="http://schemas.microsoft.com/office/drawing/2014/main" id="{ACC7B203-0452-4B55-B019-6F1D0A48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1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5" name="Oval 6560">
                <a:extLst>
                  <a:ext uri="{FF2B5EF4-FFF2-40B4-BE49-F238E27FC236}">
                    <a16:creationId xmlns:a16="http://schemas.microsoft.com/office/drawing/2014/main" id="{2E705F02-AF74-48D8-95BA-5FEADA242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6" name="Freeform 6561">
                <a:extLst>
                  <a:ext uri="{FF2B5EF4-FFF2-40B4-BE49-F238E27FC236}">
                    <a16:creationId xmlns:a16="http://schemas.microsoft.com/office/drawing/2014/main" id="{28B0DD06-7890-4E4C-BEDE-9E6C7AA10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4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47" name="Oval 6562">
                <a:extLst>
                  <a:ext uri="{FF2B5EF4-FFF2-40B4-BE49-F238E27FC236}">
                    <a16:creationId xmlns:a16="http://schemas.microsoft.com/office/drawing/2014/main" id="{00B9394E-972D-4656-9F4D-0981DBE9E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37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8" name="Oval 6563">
                <a:extLst>
                  <a:ext uri="{FF2B5EF4-FFF2-40B4-BE49-F238E27FC236}">
                    <a16:creationId xmlns:a16="http://schemas.microsoft.com/office/drawing/2014/main" id="{6CFE2657-F32A-484D-B342-E19AC1D40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3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9" name="Oval 6564">
                <a:extLst>
                  <a:ext uri="{FF2B5EF4-FFF2-40B4-BE49-F238E27FC236}">
                    <a16:creationId xmlns:a16="http://schemas.microsoft.com/office/drawing/2014/main" id="{1DCA134A-2BC4-49CD-939A-17E7E4F69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38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0" name="Freeform 6565">
                <a:extLst>
                  <a:ext uri="{FF2B5EF4-FFF2-40B4-BE49-F238E27FC236}">
                    <a16:creationId xmlns:a16="http://schemas.microsoft.com/office/drawing/2014/main" id="{FFC41CD6-57BC-4304-AF22-36B2A3109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37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1" name="Oval 6566">
                <a:extLst>
                  <a:ext uri="{FF2B5EF4-FFF2-40B4-BE49-F238E27FC236}">
                    <a16:creationId xmlns:a16="http://schemas.microsoft.com/office/drawing/2014/main" id="{DC90DCB2-ABE1-4269-88D1-D11E45DD9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33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2" name="Oval 6567">
                <a:extLst>
                  <a:ext uri="{FF2B5EF4-FFF2-40B4-BE49-F238E27FC236}">
                    <a16:creationId xmlns:a16="http://schemas.microsoft.com/office/drawing/2014/main" id="{C58DAE63-9C0E-4F3F-ACE3-6C2981078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3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3" name="Oval 6568">
                <a:extLst>
                  <a:ext uri="{FF2B5EF4-FFF2-40B4-BE49-F238E27FC236}">
                    <a16:creationId xmlns:a16="http://schemas.microsoft.com/office/drawing/2014/main" id="{380B88C2-D242-4999-8D68-FB7C045C8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1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4" name="Freeform 6569">
                <a:extLst>
                  <a:ext uri="{FF2B5EF4-FFF2-40B4-BE49-F238E27FC236}">
                    <a16:creationId xmlns:a16="http://schemas.microsoft.com/office/drawing/2014/main" id="{D899DCC0-6593-43BB-8D8F-E95509BE4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3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5" name="Oval 6570">
                <a:extLst>
                  <a:ext uri="{FF2B5EF4-FFF2-40B4-BE49-F238E27FC236}">
                    <a16:creationId xmlns:a16="http://schemas.microsoft.com/office/drawing/2014/main" id="{73482537-9D7E-4690-8C33-82D03BACD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29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6" name="Oval 6571">
                <a:extLst>
                  <a:ext uri="{FF2B5EF4-FFF2-40B4-BE49-F238E27FC236}">
                    <a16:creationId xmlns:a16="http://schemas.microsoft.com/office/drawing/2014/main" id="{674CB323-387D-454F-8E1F-A60FBBBF6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3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7" name="Oval 6572">
                <a:extLst>
                  <a:ext uri="{FF2B5EF4-FFF2-40B4-BE49-F238E27FC236}">
                    <a16:creationId xmlns:a16="http://schemas.microsoft.com/office/drawing/2014/main" id="{B5CC8E44-A4D1-4EC1-91B9-BB3ACAF8B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13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8" name="Freeform 6573">
                <a:extLst>
                  <a:ext uri="{FF2B5EF4-FFF2-40B4-BE49-F238E27FC236}">
                    <a16:creationId xmlns:a16="http://schemas.microsoft.com/office/drawing/2014/main" id="{9D22A738-7551-4AB8-A314-E2DFEBB14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30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9" name="Oval 6574">
                <a:extLst>
                  <a:ext uri="{FF2B5EF4-FFF2-40B4-BE49-F238E27FC236}">
                    <a16:creationId xmlns:a16="http://schemas.microsoft.com/office/drawing/2014/main" id="{F0FE68CB-FC3B-4B23-B8A8-275FEFAC6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26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0" name="Oval 6575">
                <a:extLst>
                  <a:ext uri="{FF2B5EF4-FFF2-40B4-BE49-F238E27FC236}">
                    <a16:creationId xmlns:a16="http://schemas.microsoft.com/office/drawing/2014/main" id="{CCCD9A49-4C9C-4871-BA9B-8FAC1C9AF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26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1" name="Oval 6576">
                <a:extLst>
                  <a:ext uri="{FF2B5EF4-FFF2-40B4-BE49-F238E27FC236}">
                    <a16:creationId xmlns:a16="http://schemas.microsoft.com/office/drawing/2014/main" id="{769E0C92-F9BD-4F96-B007-1A3B3786C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2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2" name="Freeform 6577">
                <a:extLst>
                  <a:ext uri="{FF2B5EF4-FFF2-40B4-BE49-F238E27FC236}">
                    <a16:creationId xmlns:a16="http://schemas.microsoft.com/office/drawing/2014/main" id="{35B5AC8B-D5D7-47E8-84D9-1672A0CA5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6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63" name="Oval 6578">
                <a:extLst>
                  <a:ext uri="{FF2B5EF4-FFF2-40B4-BE49-F238E27FC236}">
                    <a16:creationId xmlns:a16="http://schemas.microsoft.com/office/drawing/2014/main" id="{CDBEE143-FD56-43EA-B791-7D0A25AB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23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4" name="Oval 6579">
                <a:extLst>
                  <a:ext uri="{FF2B5EF4-FFF2-40B4-BE49-F238E27FC236}">
                    <a16:creationId xmlns:a16="http://schemas.microsoft.com/office/drawing/2014/main" id="{20A6F229-3E59-4136-A975-CA0355DD5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2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5" name="Oval 6580">
                <a:extLst>
                  <a:ext uri="{FF2B5EF4-FFF2-40B4-BE49-F238E27FC236}">
                    <a16:creationId xmlns:a16="http://schemas.microsoft.com/office/drawing/2014/main" id="{B5A08C58-25B7-4D2C-9A7B-FCA33CEC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2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6" name="Freeform 6581">
                <a:extLst>
                  <a:ext uri="{FF2B5EF4-FFF2-40B4-BE49-F238E27FC236}">
                    <a16:creationId xmlns:a16="http://schemas.microsoft.com/office/drawing/2014/main" id="{C4BCA11D-980D-4509-8780-6DA31E67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24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67" name="Oval 6582">
                <a:extLst>
                  <a:ext uri="{FF2B5EF4-FFF2-40B4-BE49-F238E27FC236}">
                    <a16:creationId xmlns:a16="http://schemas.microsoft.com/office/drawing/2014/main" id="{F1B11925-3EDC-4B09-8722-FA82FD771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21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8" name="Oval 6583">
                <a:extLst>
                  <a:ext uri="{FF2B5EF4-FFF2-40B4-BE49-F238E27FC236}">
                    <a16:creationId xmlns:a16="http://schemas.microsoft.com/office/drawing/2014/main" id="{A36AAAB0-1B28-4665-97C1-518491DA8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22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9" name="Oval 6584">
                <a:extLst>
                  <a:ext uri="{FF2B5EF4-FFF2-40B4-BE49-F238E27FC236}">
                    <a16:creationId xmlns:a16="http://schemas.microsoft.com/office/drawing/2014/main" id="{F4DB5592-610E-46B1-B83F-124B34F5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22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0" name="Freeform 6585">
                <a:extLst>
                  <a:ext uri="{FF2B5EF4-FFF2-40B4-BE49-F238E27FC236}">
                    <a16:creationId xmlns:a16="http://schemas.microsoft.com/office/drawing/2014/main" id="{62381017-3815-4009-BEE9-BB53FCC7A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2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1" name="Oval 6586">
                <a:extLst>
                  <a:ext uri="{FF2B5EF4-FFF2-40B4-BE49-F238E27FC236}">
                    <a16:creationId xmlns:a16="http://schemas.microsoft.com/office/drawing/2014/main" id="{7AABB23D-10D6-4045-A07F-37C4DC09B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11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2" name="Oval 6587">
                <a:extLst>
                  <a:ext uri="{FF2B5EF4-FFF2-40B4-BE49-F238E27FC236}">
                    <a16:creationId xmlns:a16="http://schemas.microsoft.com/office/drawing/2014/main" id="{13B7A82C-5E74-483B-8563-F25A68237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12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3" name="Oval 6588">
                <a:extLst>
                  <a:ext uri="{FF2B5EF4-FFF2-40B4-BE49-F238E27FC236}">
                    <a16:creationId xmlns:a16="http://schemas.microsoft.com/office/drawing/2014/main" id="{02F6CACB-33E0-4C0E-841C-9BE426472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2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4" name="Freeform 6589">
                <a:extLst>
                  <a:ext uri="{FF2B5EF4-FFF2-40B4-BE49-F238E27FC236}">
                    <a16:creationId xmlns:a16="http://schemas.microsoft.com/office/drawing/2014/main" id="{462CFE85-CF14-46FE-8DA3-8F7E8A1C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20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5" name="Oval 6590">
                <a:extLst>
                  <a:ext uri="{FF2B5EF4-FFF2-40B4-BE49-F238E27FC236}">
                    <a16:creationId xmlns:a16="http://schemas.microsoft.com/office/drawing/2014/main" id="{99045BCC-69E6-4B4D-A4B9-8FBF9B071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22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6" name="Oval 6591">
                <a:extLst>
                  <a:ext uri="{FF2B5EF4-FFF2-40B4-BE49-F238E27FC236}">
                    <a16:creationId xmlns:a16="http://schemas.microsoft.com/office/drawing/2014/main" id="{3F043E38-766E-4A9E-8122-2BA658F55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22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7" name="Oval 6592">
                <a:extLst>
                  <a:ext uri="{FF2B5EF4-FFF2-40B4-BE49-F238E27FC236}">
                    <a16:creationId xmlns:a16="http://schemas.microsoft.com/office/drawing/2014/main" id="{71164079-5D7A-4BAC-9926-1DAEF96E2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12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8" name="Freeform 6593">
                <a:extLst>
                  <a:ext uri="{FF2B5EF4-FFF2-40B4-BE49-F238E27FC236}">
                    <a16:creationId xmlns:a16="http://schemas.microsoft.com/office/drawing/2014/main" id="{49C3680A-2FED-45A0-944B-55E8F47C7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123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9" name="Oval 6594">
                <a:extLst>
                  <a:ext uri="{FF2B5EF4-FFF2-40B4-BE49-F238E27FC236}">
                    <a16:creationId xmlns:a16="http://schemas.microsoft.com/office/drawing/2014/main" id="{A6B6327B-8857-49CA-86DF-5F9BB8567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12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0" name="Oval 6595">
                <a:extLst>
                  <a:ext uri="{FF2B5EF4-FFF2-40B4-BE49-F238E27FC236}">
                    <a16:creationId xmlns:a16="http://schemas.microsoft.com/office/drawing/2014/main" id="{483B6E6D-265D-477E-9848-AE7E879AC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2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1" name="Oval 6596">
                <a:extLst>
                  <a:ext uri="{FF2B5EF4-FFF2-40B4-BE49-F238E27FC236}">
                    <a16:creationId xmlns:a16="http://schemas.microsoft.com/office/drawing/2014/main" id="{2C125DE4-E076-40D3-B566-EB8CC470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2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2" name="Freeform 6597">
                <a:extLst>
                  <a:ext uri="{FF2B5EF4-FFF2-40B4-BE49-F238E27FC236}">
                    <a16:creationId xmlns:a16="http://schemas.microsoft.com/office/drawing/2014/main" id="{F5136D3D-698D-4E59-B253-33BFEAA6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24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83" name="Oval 6598">
                <a:extLst>
                  <a:ext uri="{FF2B5EF4-FFF2-40B4-BE49-F238E27FC236}">
                    <a16:creationId xmlns:a16="http://schemas.microsoft.com/office/drawing/2014/main" id="{9803A6B0-1999-4D2B-9E3D-5C026D3E3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2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4" name="Oval 6599">
                <a:extLst>
                  <a:ext uri="{FF2B5EF4-FFF2-40B4-BE49-F238E27FC236}">
                    <a16:creationId xmlns:a16="http://schemas.microsoft.com/office/drawing/2014/main" id="{A5EC3065-3C4C-4663-8270-F99F7D74B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126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5" name="Oval 6600">
                <a:extLst>
                  <a:ext uri="{FF2B5EF4-FFF2-40B4-BE49-F238E27FC236}">
                    <a16:creationId xmlns:a16="http://schemas.microsoft.com/office/drawing/2014/main" id="{C2CC2C6E-F5C2-421A-A935-5A23AC76B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2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6" name="Freeform 6601">
                <a:extLst>
                  <a:ext uri="{FF2B5EF4-FFF2-40B4-BE49-F238E27FC236}">
                    <a16:creationId xmlns:a16="http://schemas.microsoft.com/office/drawing/2014/main" id="{201325B2-B2DD-4010-A6D6-F88D7A65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272"/>
                <a:ext cx="33" cy="29"/>
              </a:xfrm>
              <a:custGeom>
                <a:avLst/>
                <a:gdLst>
                  <a:gd name="T0" fmla="*/ 0 w 13"/>
                  <a:gd name="T1" fmla="*/ 145 h 11"/>
                  <a:gd name="T2" fmla="*/ 84 w 13"/>
                  <a:gd name="T3" fmla="*/ 182 h 11"/>
                  <a:gd name="T4" fmla="*/ 193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87" name="Oval 6602">
                <a:extLst>
                  <a:ext uri="{FF2B5EF4-FFF2-40B4-BE49-F238E27FC236}">
                    <a16:creationId xmlns:a16="http://schemas.microsoft.com/office/drawing/2014/main" id="{0471C0E8-573C-434C-A454-18D007A7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29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8" name="Oval 6603">
                <a:extLst>
                  <a:ext uri="{FF2B5EF4-FFF2-40B4-BE49-F238E27FC236}">
                    <a16:creationId xmlns:a16="http://schemas.microsoft.com/office/drawing/2014/main" id="{BE96DE15-28AA-486A-8628-724FBB878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3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9" name="Oval 6604">
                <a:extLst>
                  <a:ext uri="{FF2B5EF4-FFF2-40B4-BE49-F238E27FC236}">
                    <a16:creationId xmlns:a16="http://schemas.microsoft.com/office/drawing/2014/main" id="{3F8A7FC7-3AF8-40F3-99BC-D7928ECDF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3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0" name="Freeform 6605">
                <a:extLst>
                  <a:ext uri="{FF2B5EF4-FFF2-40B4-BE49-F238E27FC236}">
                    <a16:creationId xmlns:a16="http://schemas.microsoft.com/office/drawing/2014/main" id="{BDADA217-0D29-41ED-8FBA-B3C73671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304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1" name="Oval 6606">
                <a:extLst>
                  <a:ext uri="{FF2B5EF4-FFF2-40B4-BE49-F238E27FC236}">
                    <a16:creationId xmlns:a16="http://schemas.microsoft.com/office/drawing/2014/main" id="{DCDDC75B-7128-4C9A-81C9-B9E3CA7EA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33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2" name="Oval 6607">
                <a:extLst>
                  <a:ext uri="{FF2B5EF4-FFF2-40B4-BE49-F238E27FC236}">
                    <a16:creationId xmlns:a16="http://schemas.microsoft.com/office/drawing/2014/main" id="{932AD36B-A027-4145-A44B-94ED957BC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34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3" name="Oval 6608">
                <a:extLst>
                  <a:ext uri="{FF2B5EF4-FFF2-40B4-BE49-F238E27FC236}">
                    <a16:creationId xmlns:a16="http://schemas.microsoft.com/office/drawing/2014/main" id="{C8EC6701-936B-4F5F-8848-55FE9746A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13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4" name="Freeform 6609">
                <a:extLst>
                  <a:ext uri="{FF2B5EF4-FFF2-40B4-BE49-F238E27FC236}">
                    <a16:creationId xmlns:a16="http://schemas.microsoft.com/office/drawing/2014/main" id="{611701B2-3E0C-4B76-940C-E640B8FF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34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5" name="Oval 6610">
                <a:extLst>
                  <a:ext uri="{FF2B5EF4-FFF2-40B4-BE49-F238E27FC236}">
                    <a16:creationId xmlns:a16="http://schemas.microsoft.com/office/drawing/2014/main" id="{F0407970-403D-46EF-9C7E-E8A010417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37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6" name="Oval 6611">
                <a:extLst>
                  <a:ext uri="{FF2B5EF4-FFF2-40B4-BE49-F238E27FC236}">
                    <a16:creationId xmlns:a16="http://schemas.microsoft.com/office/drawing/2014/main" id="{077133AF-B95C-4FD4-BE70-059EA62E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38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7" name="Oval 6612">
                <a:extLst>
                  <a:ext uri="{FF2B5EF4-FFF2-40B4-BE49-F238E27FC236}">
                    <a16:creationId xmlns:a16="http://schemas.microsoft.com/office/drawing/2014/main" id="{4931CD03-3800-4E96-97D1-E32FFE71F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38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8" name="Freeform 6613">
                <a:extLst>
                  <a:ext uri="{FF2B5EF4-FFF2-40B4-BE49-F238E27FC236}">
                    <a16:creationId xmlns:a16="http://schemas.microsoft.com/office/drawing/2014/main" id="{F34563BD-647D-46DD-AFBC-67C3B9D9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8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9" name="Oval 6614">
                <a:extLst>
                  <a:ext uri="{FF2B5EF4-FFF2-40B4-BE49-F238E27FC236}">
                    <a16:creationId xmlns:a16="http://schemas.microsoft.com/office/drawing/2014/main" id="{9FF21EF4-F327-42A4-B3E4-9E343AB3B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4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0" name="Oval 6615">
                <a:extLst>
                  <a:ext uri="{FF2B5EF4-FFF2-40B4-BE49-F238E27FC236}">
                    <a16:creationId xmlns:a16="http://schemas.microsoft.com/office/drawing/2014/main" id="{ADA8286D-CDF6-4373-AD33-1AEB1F540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4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1" name="Oval 6616">
                <a:extLst>
                  <a:ext uri="{FF2B5EF4-FFF2-40B4-BE49-F238E27FC236}">
                    <a16:creationId xmlns:a16="http://schemas.microsoft.com/office/drawing/2014/main" id="{6AC38676-725D-4941-AC99-23E4D9B28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2" name="Freeform 6617">
                <a:extLst>
                  <a:ext uri="{FF2B5EF4-FFF2-40B4-BE49-F238E27FC236}">
                    <a16:creationId xmlns:a16="http://schemas.microsoft.com/office/drawing/2014/main" id="{74492C48-9743-49F3-8E72-C81A7F6F3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03" name="Oval 6618">
                <a:extLst>
                  <a:ext uri="{FF2B5EF4-FFF2-40B4-BE49-F238E27FC236}">
                    <a16:creationId xmlns:a16="http://schemas.microsoft.com/office/drawing/2014/main" id="{1BE1B7CE-2805-4D6C-BA78-65ABDFD28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4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4" name="Oval 6619">
                <a:extLst>
                  <a:ext uri="{FF2B5EF4-FFF2-40B4-BE49-F238E27FC236}">
                    <a16:creationId xmlns:a16="http://schemas.microsoft.com/office/drawing/2014/main" id="{E7DEAD1D-A295-4193-A080-084C9BA32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5" name="Oval 6620">
                <a:extLst>
                  <a:ext uri="{FF2B5EF4-FFF2-40B4-BE49-F238E27FC236}">
                    <a16:creationId xmlns:a16="http://schemas.microsoft.com/office/drawing/2014/main" id="{FAD40072-DBF7-4C14-B568-D3A41043C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4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6" name="Freeform 6621">
                <a:extLst>
                  <a:ext uri="{FF2B5EF4-FFF2-40B4-BE49-F238E27FC236}">
                    <a16:creationId xmlns:a16="http://schemas.microsoft.com/office/drawing/2014/main" id="{CA431246-A1DD-454C-A51C-DA0AEBE16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47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07" name="Oval 6622">
                <a:extLst>
                  <a:ext uri="{FF2B5EF4-FFF2-40B4-BE49-F238E27FC236}">
                    <a16:creationId xmlns:a16="http://schemas.microsoft.com/office/drawing/2014/main" id="{EB595885-D1EC-44AF-9D95-59A58C270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0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8" name="Oval 6623">
                <a:extLst>
                  <a:ext uri="{FF2B5EF4-FFF2-40B4-BE49-F238E27FC236}">
                    <a16:creationId xmlns:a16="http://schemas.microsoft.com/office/drawing/2014/main" id="{BF257609-22E1-4BD5-BB2D-FE7C1AEAC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9" name="Oval 6624">
                <a:extLst>
                  <a:ext uri="{FF2B5EF4-FFF2-40B4-BE49-F238E27FC236}">
                    <a16:creationId xmlns:a16="http://schemas.microsoft.com/office/drawing/2014/main" id="{9CEE7D0D-92DF-4B84-914A-A81967861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0" name="Freeform 6625">
                <a:extLst>
                  <a:ext uri="{FF2B5EF4-FFF2-40B4-BE49-F238E27FC236}">
                    <a16:creationId xmlns:a16="http://schemas.microsoft.com/office/drawing/2014/main" id="{312256C3-990F-48A4-803C-E98AB48D8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151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11" name="Oval 6626">
                <a:extLst>
                  <a:ext uri="{FF2B5EF4-FFF2-40B4-BE49-F238E27FC236}">
                    <a16:creationId xmlns:a16="http://schemas.microsoft.com/office/drawing/2014/main" id="{7034DC50-BE43-44F3-8C0E-AFCA6DCD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4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2" name="Oval 6627">
                <a:extLst>
                  <a:ext uri="{FF2B5EF4-FFF2-40B4-BE49-F238E27FC236}">
                    <a16:creationId xmlns:a16="http://schemas.microsoft.com/office/drawing/2014/main" id="{82C58041-EEBC-40E1-81DE-B13DD4147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5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3" name="Oval 6628">
                <a:extLst>
                  <a:ext uri="{FF2B5EF4-FFF2-40B4-BE49-F238E27FC236}">
                    <a16:creationId xmlns:a16="http://schemas.microsoft.com/office/drawing/2014/main" id="{12B4AFB8-B292-405C-8D23-88E781D23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55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4" name="Freeform 6629">
                <a:extLst>
                  <a:ext uri="{FF2B5EF4-FFF2-40B4-BE49-F238E27FC236}">
                    <a16:creationId xmlns:a16="http://schemas.microsoft.com/office/drawing/2014/main" id="{BE6BF05A-6C76-4A09-9340-530719374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54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15" name="Oval 6630">
                <a:extLst>
                  <a:ext uri="{FF2B5EF4-FFF2-40B4-BE49-F238E27FC236}">
                    <a16:creationId xmlns:a16="http://schemas.microsoft.com/office/drawing/2014/main" id="{4F29BAB1-5DD5-4557-BDB2-017C1E388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6" name="Oval 6631">
                <a:extLst>
                  <a:ext uri="{FF2B5EF4-FFF2-40B4-BE49-F238E27FC236}">
                    <a16:creationId xmlns:a16="http://schemas.microsoft.com/office/drawing/2014/main" id="{12A67271-48BB-472C-B5DD-DAA6235EF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7" name="Oval 6632">
                <a:extLst>
                  <a:ext uri="{FF2B5EF4-FFF2-40B4-BE49-F238E27FC236}">
                    <a16:creationId xmlns:a16="http://schemas.microsoft.com/office/drawing/2014/main" id="{6119AFF0-AFF2-4C48-BA76-992511451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5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7363" name="Group 6633">
              <a:extLst>
                <a:ext uri="{FF2B5EF4-FFF2-40B4-BE49-F238E27FC236}">
                  <a16:creationId xmlns:a16="http://schemas.microsoft.com/office/drawing/2014/main" id="{C232935B-7DB3-4518-AB53-A128A41E1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4" y="1213"/>
              <a:ext cx="417" cy="478"/>
              <a:chOff x="1124" y="1213"/>
              <a:chExt cx="417" cy="478"/>
            </a:xfrm>
          </p:grpSpPr>
          <p:sp>
            <p:nvSpPr>
              <p:cNvPr id="47518" name="Freeform 6634">
                <a:extLst>
                  <a:ext uri="{FF2B5EF4-FFF2-40B4-BE49-F238E27FC236}">
                    <a16:creationId xmlns:a16="http://schemas.microsoft.com/office/drawing/2014/main" id="{DAC8991C-2EC1-40C8-AFDB-E07CC364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58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9" name="Oval 6635">
                <a:extLst>
                  <a:ext uri="{FF2B5EF4-FFF2-40B4-BE49-F238E27FC236}">
                    <a16:creationId xmlns:a16="http://schemas.microsoft.com/office/drawing/2014/main" id="{1CE830A7-7D7F-49A7-91E1-B5A4ACA6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6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0" name="Oval 6636">
                <a:extLst>
                  <a:ext uri="{FF2B5EF4-FFF2-40B4-BE49-F238E27FC236}">
                    <a16:creationId xmlns:a16="http://schemas.microsoft.com/office/drawing/2014/main" id="{B4C64CF3-29C6-4AC7-9D85-74A75E34B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6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1" name="Oval 6637">
                <a:extLst>
                  <a:ext uri="{FF2B5EF4-FFF2-40B4-BE49-F238E27FC236}">
                    <a16:creationId xmlns:a16="http://schemas.microsoft.com/office/drawing/2014/main" id="{12C77A4C-2DA3-49B8-96CD-84D2A4035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6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2" name="Freeform 6638">
                <a:extLst>
                  <a:ext uri="{FF2B5EF4-FFF2-40B4-BE49-F238E27FC236}">
                    <a16:creationId xmlns:a16="http://schemas.microsoft.com/office/drawing/2014/main" id="{1CAEDC08-E288-4C95-B5EE-2E147557F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6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3" name="Oval 6639">
                <a:extLst>
                  <a:ext uri="{FF2B5EF4-FFF2-40B4-BE49-F238E27FC236}">
                    <a16:creationId xmlns:a16="http://schemas.microsoft.com/office/drawing/2014/main" id="{1052729A-8337-4836-9DE6-57F50C03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162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4" name="Oval 6640">
                <a:extLst>
                  <a:ext uri="{FF2B5EF4-FFF2-40B4-BE49-F238E27FC236}">
                    <a16:creationId xmlns:a16="http://schemas.microsoft.com/office/drawing/2014/main" id="{7D7F37C7-D88F-4E67-A15D-21ED2878D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6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5" name="Oval 6641">
                <a:extLst>
                  <a:ext uri="{FF2B5EF4-FFF2-40B4-BE49-F238E27FC236}">
                    <a16:creationId xmlns:a16="http://schemas.microsoft.com/office/drawing/2014/main" id="{DCCFD748-7F14-4AED-A326-453E3AD8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64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6" name="Freeform 6642">
                <a:extLst>
                  <a:ext uri="{FF2B5EF4-FFF2-40B4-BE49-F238E27FC236}">
                    <a16:creationId xmlns:a16="http://schemas.microsoft.com/office/drawing/2014/main" id="{58272C44-9B69-4B41-9954-9A5780C5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63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7" name="Oval 6643">
                <a:extLst>
                  <a:ext uri="{FF2B5EF4-FFF2-40B4-BE49-F238E27FC236}">
                    <a16:creationId xmlns:a16="http://schemas.microsoft.com/office/drawing/2014/main" id="{D7A90FB2-1CC6-4F9B-938A-3992F6F75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1640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8" name="Oval 6644">
                <a:extLst>
                  <a:ext uri="{FF2B5EF4-FFF2-40B4-BE49-F238E27FC236}">
                    <a16:creationId xmlns:a16="http://schemas.microsoft.com/office/drawing/2014/main" id="{5FA0037C-352E-4063-B0C1-5CCA468B0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9" name="Oval 6645">
                <a:extLst>
                  <a:ext uri="{FF2B5EF4-FFF2-40B4-BE49-F238E27FC236}">
                    <a16:creationId xmlns:a16="http://schemas.microsoft.com/office/drawing/2014/main" id="{57DCADF9-7AE9-49A6-B4EF-321447B8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6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0" name="Freeform 6646">
                <a:extLst>
                  <a:ext uri="{FF2B5EF4-FFF2-40B4-BE49-F238E27FC236}">
                    <a16:creationId xmlns:a16="http://schemas.microsoft.com/office/drawing/2014/main" id="{D0035A33-9D76-4112-B29E-D00220CCE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164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1" name="Oval 6647">
                <a:extLst>
                  <a:ext uri="{FF2B5EF4-FFF2-40B4-BE49-F238E27FC236}">
                    <a16:creationId xmlns:a16="http://schemas.microsoft.com/office/drawing/2014/main" id="{893C1E99-DAB5-4B70-B2CE-6E3D6A902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164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2" name="Oval 6648">
                <a:extLst>
                  <a:ext uri="{FF2B5EF4-FFF2-40B4-BE49-F238E27FC236}">
                    <a16:creationId xmlns:a16="http://schemas.microsoft.com/office/drawing/2014/main" id="{FA970CE8-D56C-43EC-A232-A17212D6B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3" name="Oval 6649">
                <a:extLst>
                  <a:ext uri="{FF2B5EF4-FFF2-40B4-BE49-F238E27FC236}">
                    <a16:creationId xmlns:a16="http://schemas.microsoft.com/office/drawing/2014/main" id="{F3840DFA-BFAE-4473-806B-5D6F98E3E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66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4" name="Freeform 6650">
                <a:extLst>
                  <a:ext uri="{FF2B5EF4-FFF2-40B4-BE49-F238E27FC236}">
                    <a16:creationId xmlns:a16="http://schemas.microsoft.com/office/drawing/2014/main" id="{857C803C-B6B5-428E-BA0E-45CDA31B5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656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5" name="Oval 6651">
                <a:extLst>
                  <a:ext uri="{FF2B5EF4-FFF2-40B4-BE49-F238E27FC236}">
                    <a16:creationId xmlns:a16="http://schemas.microsoft.com/office/drawing/2014/main" id="{7579059C-39D9-4C96-B2B7-11C4CE59A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64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6" name="Oval 6652">
                <a:extLst>
                  <a:ext uri="{FF2B5EF4-FFF2-40B4-BE49-F238E27FC236}">
                    <a16:creationId xmlns:a16="http://schemas.microsoft.com/office/drawing/2014/main" id="{89F60E93-AE38-4872-BBD4-A2AD79298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7" name="Oval 6653">
                <a:extLst>
                  <a:ext uri="{FF2B5EF4-FFF2-40B4-BE49-F238E27FC236}">
                    <a16:creationId xmlns:a16="http://schemas.microsoft.com/office/drawing/2014/main" id="{ADEE741B-5BB6-4B9F-B605-6EDF27506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6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8" name="Freeform 6654">
                <a:extLst>
                  <a:ext uri="{FF2B5EF4-FFF2-40B4-BE49-F238E27FC236}">
                    <a16:creationId xmlns:a16="http://schemas.microsoft.com/office/drawing/2014/main" id="{1F2CA760-45ED-418C-A7C0-D5107477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6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9" name="Oval 6655">
                <a:extLst>
                  <a:ext uri="{FF2B5EF4-FFF2-40B4-BE49-F238E27FC236}">
                    <a16:creationId xmlns:a16="http://schemas.microsoft.com/office/drawing/2014/main" id="{AC38607C-58AC-4C59-A9ED-EE4C002D6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637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0" name="Oval 6656">
                <a:extLst>
                  <a:ext uri="{FF2B5EF4-FFF2-40B4-BE49-F238E27FC236}">
                    <a16:creationId xmlns:a16="http://schemas.microsoft.com/office/drawing/2014/main" id="{1432C193-6399-43FE-8D2A-31927D468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1" name="Oval 6657">
                <a:extLst>
                  <a:ext uri="{FF2B5EF4-FFF2-40B4-BE49-F238E27FC236}">
                    <a16:creationId xmlns:a16="http://schemas.microsoft.com/office/drawing/2014/main" id="{70A62F65-96DC-4237-987A-B411BEF8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2" name="Freeform 6658">
                <a:extLst>
                  <a:ext uri="{FF2B5EF4-FFF2-40B4-BE49-F238E27FC236}">
                    <a16:creationId xmlns:a16="http://schemas.microsoft.com/office/drawing/2014/main" id="{A07A7294-3F77-4309-AB9A-0203225E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64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3" name="Oval 6659">
                <a:extLst>
                  <a:ext uri="{FF2B5EF4-FFF2-40B4-BE49-F238E27FC236}">
                    <a16:creationId xmlns:a16="http://schemas.microsoft.com/office/drawing/2014/main" id="{0609D89E-CE93-49D7-9279-835C328D6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6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4" name="Oval 6660">
                <a:extLst>
                  <a:ext uri="{FF2B5EF4-FFF2-40B4-BE49-F238E27FC236}">
                    <a16:creationId xmlns:a16="http://schemas.microsoft.com/office/drawing/2014/main" id="{ACC0AD0A-EEF1-4676-9584-6B55E23DA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6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5" name="Oval 6661">
                <a:extLst>
                  <a:ext uri="{FF2B5EF4-FFF2-40B4-BE49-F238E27FC236}">
                    <a16:creationId xmlns:a16="http://schemas.microsoft.com/office/drawing/2014/main" id="{565881DC-6278-403B-8938-0166ECC3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6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6" name="Freeform 6662">
                <a:extLst>
                  <a:ext uri="{FF2B5EF4-FFF2-40B4-BE49-F238E27FC236}">
                    <a16:creationId xmlns:a16="http://schemas.microsoft.com/office/drawing/2014/main" id="{5947F2A3-C695-452B-B1E9-D4DEA9FB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629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7" name="Oval 6663">
                <a:extLst>
                  <a:ext uri="{FF2B5EF4-FFF2-40B4-BE49-F238E27FC236}">
                    <a16:creationId xmlns:a16="http://schemas.microsoft.com/office/drawing/2014/main" id="{2BA1C157-BBF7-4BDF-A663-CF54582D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5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8" name="Oval 6664">
                <a:extLst>
                  <a:ext uri="{FF2B5EF4-FFF2-40B4-BE49-F238E27FC236}">
                    <a16:creationId xmlns:a16="http://schemas.microsoft.com/office/drawing/2014/main" id="{986E74F0-5D17-4A5B-9BEB-1AC0388F5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9" name="Oval 6665">
                <a:extLst>
                  <a:ext uri="{FF2B5EF4-FFF2-40B4-BE49-F238E27FC236}">
                    <a16:creationId xmlns:a16="http://schemas.microsoft.com/office/drawing/2014/main" id="{50A7B92E-636B-47C0-9980-A229220B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60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0" name="Freeform 6666">
                <a:extLst>
                  <a:ext uri="{FF2B5EF4-FFF2-40B4-BE49-F238E27FC236}">
                    <a16:creationId xmlns:a16="http://schemas.microsoft.com/office/drawing/2014/main" id="{27913BAA-EB65-4E3C-B281-5953E2DA2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60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1" name="Oval 6667">
                <a:extLst>
                  <a:ext uri="{FF2B5EF4-FFF2-40B4-BE49-F238E27FC236}">
                    <a16:creationId xmlns:a16="http://schemas.microsoft.com/office/drawing/2014/main" id="{A0B22F42-9055-4675-A777-6385CBD73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56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2" name="Oval 6668">
                <a:extLst>
                  <a:ext uri="{FF2B5EF4-FFF2-40B4-BE49-F238E27FC236}">
                    <a16:creationId xmlns:a16="http://schemas.microsoft.com/office/drawing/2014/main" id="{6264B508-C83A-43AA-B273-46384E3FB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57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3" name="Oval 6669">
                <a:extLst>
                  <a:ext uri="{FF2B5EF4-FFF2-40B4-BE49-F238E27FC236}">
                    <a16:creationId xmlns:a16="http://schemas.microsoft.com/office/drawing/2014/main" id="{5FE50661-899B-46C9-8E25-AC526A406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5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4" name="Freeform 6670">
                <a:extLst>
                  <a:ext uri="{FF2B5EF4-FFF2-40B4-BE49-F238E27FC236}">
                    <a16:creationId xmlns:a16="http://schemas.microsoft.com/office/drawing/2014/main" id="{1BBDD927-16A4-408B-8829-BBE452E72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7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5" name="Oval 6671">
                <a:extLst>
                  <a:ext uri="{FF2B5EF4-FFF2-40B4-BE49-F238E27FC236}">
                    <a16:creationId xmlns:a16="http://schemas.microsoft.com/office/drawing/2014/main" id="{89AC2940-113D-4870-8EE7-8910D556D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152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6" name="Oval 6672">
                <a:extLst>
                  <a:ext uri="{FF2B5EF4-FFF2-40B4-BE49-F238E27FC236}">
                    <a16:creationId xmlns:a16="http://schemas.microsoft.com/office/drawing/2014/main" id="{F546CC89-1E40-46A5-A0C0-55CDD4597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53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7" name="Oval 6673">
                <a:extLst>
                  <a:ext uri="{FF2B5EF4-FFF2-40B4-BE49-F238E27FC236}">
                    <a16:creationId xmlns:a16="http://schemas.microsoft.com/office/drawing/2014/main" id="{68443C89-492B-4EB3-808E-8244796C1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" y="15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8" name="Freeform 6674">
                <a:extLst>
                  <a:ext uri="{FF2B5EF4-FFF2-40B4-BE49-F238E27FC236}">
                    <a16:creationId xmlns:a16="http://schemas.microsoft.com/office/drawing/2014/main" id="{E697E338-8350-47FB-B3F3-37072DA00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53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6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9" name="Oval 6675">
                <a:extLst>
                  <a:ext uri="{FF2B5EF4-FFF2-40B4-BE49-F238E27FC236}">
                    <a16:creationId xmlns:a16="http://schemas.microsoft.com/office/drawing/2014/main" id="{17007A3A-9696-4C47-9BB9-C8A490A16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48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0" name="Oval 6676">
                <a:extLst>
                  <a:ext uri="{FF2B5EF4-FFF2-40B4-BE49-F238E27FC236}">
                    <a16:creationId xmlns:a16="http://schemas.microsoft.com/office/drawing/2014/main" id="{0571CF10-3D3C-4060-B3DB-A4FC71AEF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14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1" name="Oval 6677">
                <a:extLst>
                  <a:ext uri="{FF2B5EF4-FFF2-40B4-BE49-F238E27FC236}">
                    <a16:creationId xmlns:a16="http://schemas.microsoft.com/office/drawing/2014/main" id="{EB523717-4655-4948-9B85-1B56B6010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4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2" name="Freeform 6678">
                <a:extLst>
                  <a:ext uri="{FF2B5EF4-FFF2-40B4-BE49-F238E27FC236}">
                    <a16:creationId xmlns:a16="http://schemas.microsoft.com/office/drawing/2014/main" id="{012F30DD-5FF7-4405-A6E4-881FD7797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493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3" name="Oval 6679">
                <a:extLst>
                  <a:ext uri="{FF2B5EF4-FFF2-40B4-BE49-F238E27FC236}">
                    <a16:creationId xmlns:a16="http://schemas.microsoft.com/office/drawing/2014/main" id="{DB873673-830E-4ED7-B50F-83536492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4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4" name="Oval 6680">
                <a:extLst>
                  <a:ext uri="{FF2B5EF4-FFF2-40B4-BE49-F238E27FC236}">
                    <a16:creationId xmlns:a16="http://schemas.microsoft.com/office/drawing/2014/main" id="{7E60E4D7-DB31-4E8E-BAEF-F3E7BC46A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1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5" name="Oval 6681">
                <a:extLst>
                  <a:ext uri="{FF2B5EF4-FFF2-40B4-BE49-F238E27FC236}">
                    <a16:creationId xmlns:a16="http://schemas.microsoft.com/office/drawing/2014/main" id="{6E620543-A2FC-43DC-924A-57D1BC7A0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4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6" name="Freeform 6682">
                <a:extLst>
                  <a:ext uri="{FF2B5EF4-FFF2-40B4-BE49-F238E27FC236}">
                    <a16:creationId xmlns:a16="http://schemas.microsoft.com/office/drawing/2014/main" id="{14D6FED7-6AF9-4FB6-921D-4AA35F54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48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82 h 11"/>
                  <a:gd name="T4" fmla="*/ 182 w 13"/>
                  <a:gd name="T5" fmla="*/ 55 h 11"/>
                  <a:gd name="T6" fmla="*/ 162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7" name="Oval 6683">
                <a:extLst>
                  <a:ext uri="{FF2B5EF4-FFF2-40B4-BE49-F238E27FC236}">
                    <a16:creationId xmlns:a16="http://schemas.microsoft.com/office/drawing/2014/main" id="{101A07F7-3635-4847-B73F-5580AFE90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13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8" name="Oval 6684">
                <a:extLst>
                  <a:ext uri="{FF2B5EF4-FFF2-40B4-BE49-F238E27FC236}">
                    <a16:creationId xmlns:a16="http://schemas.microsoft.com/office/drawing/2014/main" id="{C6134383-CD63-4411-829B-044BEF22A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9" name="Oval 6685">
                <a:extLst>
                  <a:ext uri="{FF2B5EF4-FFF2-40B4-BE49-F238E27FC236}">
                    <a16:creationId xmlns:a16="http://schemas.microsoft.com/office/drawing/2014/main" id="{E4925C22-FD44-4EDE-A652-671187CD5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4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0" name="Freeform 6686">
                <a:extLst>
                  <a:ext uri="{FF2B5EF4-FFF2-40B4-BE49-F238E27FC236}">
                    <a16:creationId xmlns:a16="http://schemas.microsoft.com/office/drawing/2014/main" id="{541CFD2B-70BA-4CAB-906A-F8F2C4128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40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1" name="Oval 6687">
                <a:extLst>
                  <a:ext uri="{FF2B5EF4-FFF2-40B4-BE49-F238E27FC236}">
                    <a16:creationId xmlns:a16="http://schemas.microsoft.com/office/drawing/2014/main" id="{65019BDA-606E-4A39-9FE2-54563DA32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34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2" name="Oval 6688">
                <a:extLst>
                  <a:ext uri="{FF2B5EF4-FFF2-40B4-BE49-F238E27FC236}">
                    <a16:creationId xmlns:a16="http://schemas.microsoft.com/office/drawing/2014/main" id="{785A2AEF-D730-46C9-8F14-4380B0CBE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3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3" name="Oval 6689">
                <a:extLst>
                  <a:ext uri="{FF2B5EF4-FFF2-40B4-BE49-F238E27FC236}">
                    <a16:creationId xmlns:a16="http://schemas.microsoft.com/office/drawing/2014/main" id="{AE640A6D-CF12-4624-AFA5-443D1D73D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6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4" name="Freeform 6690">
                <a:extLst>
                  <a:ext uri="{FF2B5EF4-FFF2-40B4-BE49-F238E27FC236}">
                    <a16:creationId xmlns:a16="http://schemas.microsoft.com/office/drawing/2014/main" id="{3B0BB6B1-9C8A-472B-B884-FCE3C1D9F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35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5" name="Oval 6691">
                <a:extLst>
                  <a:ext uri="{FF2B5EF4-FFF2-40B4-BE49-F238E27FC236}">
                    <a16:creationId xmlns:a16="http://schemas.microsoft.com/office/drawing/2014/main" id="{A06CFAAD-6018-4BE6-B6D5-B3C8FED1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309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6" name="Oval 6692">
                <a:extLst>
                  <a:ext uri="{FF2B5EF4-FFF2-40B4-BE49-F238E27FC236}">
                    <a16:creationId xmlns:a16="http://schemas.microsoft.com/office/drawing/2014/main" id="{4093057D-BD77-4C9D-BC25-395629CC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31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7" name="Oval 6693">
                <a:extLst>
                  <a:ext uri="{FF2B5EF4-FFF2-40B4-BE49-F238E27FC236}">
                    <a16:creationId xmlns:a16="http://schemas.microsoft.com/office/drawing/2014/main" id="{9E7A857C-6477-4C1B-A612-5BD757770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3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8" name="Freeform 6694">
                <a:extLst>
                  <a:ext uri="{FF2B5EF4-FFF2-40B4-BE49-F238E27FC236}">
                    <a16:creationId xmlns:a16="http://schemas.microsoft.com/office/drawing/2014/main" id="{B55BFF1A-46EB-43D8-A1ED-445054C5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131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9" name="Oval 6695">
                <a:extLst>
                  <a:ext uri="{FF2B5EF4-FFF2-40B4-BE49-F238E27FC236}">
                    <a16:creationId xmlns:a16="http://schemas.microsoft.com/office/drawing/2014/main" id="{CE9141B5-A850-4A5A-9867-287B24BED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27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0" name="Oval 6696">
                <a:extLst>
                  <a:ext uri="{FF2B5EF4-FFF2-40B4-BE49-F238E27FC236}">
                    <a16:creationId xmlns:a16="http://schemas.microsoft.com/office/drawing/2014/main" id="{BE5067C5-F9EE-4983-AD29-79038BB5A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128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1" name="Oval 6697">
                <a:extLst>
                  <a:ext uri="{FF2B5EF4-FFF2-40B4-BE49-F238E27FC236}">
                    <a16:creationId xmlns:a16="http://schemas.microsoft.com/office/drawing/2014/main" id="{DB5FE3EB-6EA9-442B-BA05-C2B1D5370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12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2" name="Freeform 6698">
                <a:extLst>
                  <a:ext uri="{FF2B5EF4-FFF2-40B4-BE49-F238E27FC236}">
                    <a16:creationId xmlns:a16="http://schemas.microsoft.com/office/drawing/2014/main" id="{67EDCD2D-D9D7-41C3-9679-CBEB9649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283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8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3" name="Oval 6699">
                <a:extLst>
                  <a:ext uri="{FF2B5EF4-FFF2-40B4-BE49-F238E27FC236}">
                    <a16:creationId xmlns:a16="http://schemas.microsoft.com/office/drawing/2014/main" id="{5B55C91E-3D8C-4BCD-B396-66A1AB246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24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4" name="Oval 6700">
                <a:extLst>
                  <a:ext uri="{FF2B5EF4-FFF2-40B4-BE49-F238E27FC236}">
                    <a16:creationId xmlns:a16="http://schemas.microsoft.com/office/drawing/2014/main" id="{BDF2025F-40FB-428D-9BDA-77A2933F4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2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5" name="Oval 6701">
                <a:extLst>
                  <a:ext uri="{FF2B5EF4-FFF2-40B4-BE49-F238E27FC236}">
                    <a16:creationId xmlns:a16="http://schemas.microsoft.com/office/drawing/2014/main" id="{E1B1E2C9-24D8-4DF8-AA3C-87B1A70D1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12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6" name="Freeform 6702">
                <a:extLst>
                  <a:ext uri="{FF2B5EF4-FFF2-40B4-BE49-F238E27FC236}">
                    <a16:creationId xmlns:a16="http://schemas.microsoft.com/office/drawing/2014/main" id="{17256A45-A32B-40AB-A02E-2B1694F77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25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7" name="Oval 6703">
                <a:extLst>
                  <a:ext uri="{FF2B5EF4-FFF2-40B4-BE49-F238E27FC236}">
                    <a16:creationId xmlns:a16="http://schemas.microsoft.com/office/drawing/2014/main" id="{F34EF3EE-5ED9-4047-B851-91E4F19C3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22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8" name="Oval 6704">
                <a:extLst>
                  <a:ext uri="{FF2B5EF4-FFF2-40B4-BE49-F238E27FC236}">
                    <a16:creationId xmlns:a16="http://schemas.microsoft.com/office/drawing/2014/main" id="{78A6BCE0-42FD-4657-AAC5-68D3846A3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23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9" name="Oval 6705">
                <a:extLst>
                  <a:ext uri="{FF2B5EF4-FFF2-40B4-BE49-F238E27FC236}">
                    <a16:creationId xmlns:a16="http://schemas.microsoft.com/office/drawing/2014/main" id="{1E10797C-ABE7-42A0-87E6-0564CAAC7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2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0" name="Freeform 6706">
                <a:extLst>
                  <a:ext uri="{FF2B5EF4-FFF2-40B4-BE49-F238E27FC236}">
                    <a16:creationId xmlns:a16="http://schemas.microsoft.com/office/drawing/2014/main" id="{EF58904E-7330-44F8-8C94-58E2F03D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23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1" name="Oval 6707">
                <a:extLst>
                  <a:ext uri="{FF2B5EF4-FFF2-40B4-BE49-F238E27FC236}">
                    <a16:creationId xmlns:a16="http://schemas.microsoft.com/office/drawing/2014/main" id="{77E152AE-AD0A-4CD2-9F2F-771EEF29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121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2" name="Oval 6708">
                <a:extLst>
                  <a:ext uri="{FF2B5EF4-FFF2-40B4-BE49-F238E27FC236}">
                    <a16:creationId xmlns:a16="http://schemas.microsoft.com/office/drawing/2014/main" id="{DE7BFF59-8A87-4CE5-8E0E-91EDAB5F1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2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3" name="Oval 6709">
                <a:extLst>
                  <a:ext uri="{FF2B5EF4-FFF2-40B4-BE49-F238E27FC236}">
                    <a16:creationId xmlns:a16="http://schemas.microsoft.com/office/drawing/2014/main" id="{AE1214D9-72A0-4CA9-B5E0-138477A52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2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4" name="Freeform 6710">
                <a:extLst>
                  <a:ext uri="{FF2B5EF4-FFF2-40B4-BE49-F238E27FC236}">
                    <a16:creationId xmlns:a16="http://schemas.microsoft.com/office/drawing/2014/main" id="{5C96F15C-1604-4681-841A-3C16A70E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122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5" name="Oval 6711">
                <a:extLst>
                  <a:ext uri="{FF2B5EF4-FFF2-40B4-BE49-F238E27FC236}">
                    <a16:creationId xmlns:a16="http://schemas.microsoft.com/office/drawing/2014/main" id="{A4568963-30C5-4A9F-92C4-E19725926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21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6" name="Oval 6712">
                <a:extLst>
                  <a:ext uri="{FF2B5EF4-FFF2-40B4-BE49-F238E27FC236}">
                    <a16:creationId xmlns:a16="http://schemas.microsoft.com/office/drawing/2014/main" id="{729918DD-D5A8-4394-81BD-C836494E1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21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7" name="Oval 6713">
                <a:extLst>
                  <a:ext uri="{FF2B5EF4-FFF2-40B4-BE49-F238E27FC236}">
                    <a16:creationId xmlns:a16="http://schemas.microsoft.com/office/drawing/2014/main" id="{D0979671-EBCB-4DCB-B7C8-3B7477D6B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2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8" name="Freeform 6714">
                <a:extLst>
                  <a:ext uri="{FF2B5EF4-FFF2-40B4-BE49-F238E27FC236}">
                    <a16:creationId xmlns:a16="http://schemas.microsoft.com/office/drawing/2014/main" id="{42B309FD-73A3-4370-BDB9-BB326F78C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2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9" name="Oval 6715">
                <a:extLst>
                  <a:ext uri="{FF2B5EF4-FFF2-40B4-BE49-F238E27FC236}">
                    <a16:creationId xmlns:a16="http://schemas.microsoft.com/office/drawing/2014/main" id="{D80FEF12-C530-4F91-8544-2F8DA4A4B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29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0" name="Oval 6716">
                <a:extLst>
                  <a:ext uri="{FF2B5EF4-FFF2-40B4-BE49-F238E27FC236}">
                    <a16:creationId xmlns:a16="http://schemas.microsoft.com/office/drawing/2014/main" id="{D2809896-E57E-4F30-9EC7-A5C5DFA0F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3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1" name="Oval 6717">
                <a:extLst>
                  <a:ext uri="{FF2B5EF4-FFF2-40B4-BE49-F238E27FC236}">
                    <a16:creationId xmlns:a16="http://schemas.microsoft.com/office/drawing/2014/main" id="{50C55EAF-7E51-40CB-901D-312C84D38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2" name="Freeform 6718">
                <a:extLst>
                  <a:ext uri="{FF2B5EF4-FFF2-40B4-BE49-F238E27FC236}">
                    <a16:creationId xmlns:a16="http://schemas.microsoft.com/office/drawing/2014/main" id="{EDCF092B-3D17-4E0D-873A-30B181E5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30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3" name="Oval 6719">
                <a:extLst>
                  <a:ext uri="{FF2B5EF4-FFF2-40B4-BE49-F238E27FC236}">
                    <a16:creationId xmlns:a16="http://schemas.microsoft.com/office/drawing/2014/main" id="{8800597E-E135-47D2-992F-822508002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26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4" name="Oval 6720">
                <a:extLst>
                  <a:ext uri="{FF2B5EF4-FFF2-40B4-BE49-F238E27FC236}">
                    <a16:creationId xmlns:a16="http://schemas.microsoft.com/office/drawing/2014/main" id="{D2CACFA7-E13C-430B-B1C8-2F76A1DDD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27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5" name="Oval 6721">
                <a:extLst>
                  <a:ext uri="{FF2B5EF4-FFF2-40B4-BE49-F238E27FC236}">
                    <a16:creationId xmlns:a16="http://schemas.microsoft.com/office/drawing/2014/main" id="{4A8F07F6-6845-499C-902D-F20C2547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2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6" name="Freeform 6722">
                <a:extLst>
                  <a:ext uri="{FF2B5EF4-FFF2-40B4-BE49-F238E27FC236}">
                    <a16:creationId xmlns:a16="http://schemas.microsoft.com/office/drawing/2014/main" id="{982617DC-4A71-469E-B481-AE33497B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27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7" name="Oval 6723">
                <a:extLst>
                  <a:ext uri="{FF2B5EF4-FFF2-40B4-BE49-F238E27FC236}">
                    <a16:creationId xmlns:a16="http://schemas.microsoft.com/office/drawing/2014/main" id="{8CF63951-F5B5-47C2-81AF-87E04C5AB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25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8" name="Oval 6724">
                <a:extLst>
                  <a:ext uri="{FF2B5EF4-FFF2-40B4-BE49-F238E27FC236}">
                    <a16:creationId xmlns:a16="http://schemas.microsoft.com/office/drawing/2014/main" id="{DB317218-9BC7-4A77-8A85-69F82CEDB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126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9" name="Oval 6725">
                <a:extLst>
                  <a:ext uri="{FF2B5EF4-FFF2-40B4-BE49-F238E27FC236}">
                    <a16:creationId xmlns:a16="http://schemas.microsoft.com/office/drawing/2014/main" id="{2D7CB585-86F1-486E-A8B2-D392E8FF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12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0" name="Freeform 6726">
                <a:extLst>
                  <a:ext uri="{FF2B5EF4-FFF2-40B4-BE49-F238E27FC236}">
                    <a16:creationId xmlns:a16="http://schemas.microsoft.com/office/drawing/2014/main" id="{737BF611-325F-4C6A-B64F-0B8D2C7D0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1261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1" name="Oval 6727">
                <a:extLst>
                  <a:ext uri="{FF2B5EF4-FFF2-40B4-BE49-F238E27FC236}">
                    <a16:creationId xmlns:a16="http://schemas.microsoft.com/office/drawing/2014/main" id="{D455CB8C-413B-4681-8F88-FEBBB7AAE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25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2" name="Oval 6728">
                <a:extLst>
                  <a:ext uri="{FF2B5EF4-FFF2-40B4-BE49-F238E27FC236}">
                    <a16:creationId xmlns:a16="http://schemas.microsoft.com/office/drawing/2014/main" id="{4BB201A5-144A-4348-B0DA-FCC1CF57D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25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3" name="Oval 6729">
                <a:extLst>
                  <a:ext uri="{FF2B5EF4-FFF2-40B4-BE49-F238E27FC236}">
                    <a16:creationId xmlns:a16="http://schemas.microsoft.com/office/drawing/2014/main" id="{EC9A4E1C-2E3C-4E87-A4F2-1544307D9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2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4" name="Freeform 6730">
                <a:extLst>
                  <a:ext uri="{FF2B5EF4-FFF2-40B4-BE49-F238E27FC236}">
                    <a16:creationId xmlns:a16="http://schemas.microsoft.com/office/drawing/2014/main" id="{644B8559-2D9F-43FF-87CF-020074646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25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5" name="Oval 6731">
                <a:extLst>
                  <a:ext uri="{FF2B5EF4-FFF2-40B4-BE49-F238E27FC236}">
                    <a16:creationId xmlns:a16="http://schemas.microsoft.com/office/drawing/2014/main" id="{108C3816-A088-4C4A-987E-C0DB0761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25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6" name="Oval 6732">
                <a:extLst>
                  <a:ext uri="{FF2B5EF4-FFF2-40B4-BE49-F238E27FC236}">
                    <a16:creationId xmlns:a16="http://schemas.microsoft.com/office/drawing/2014/main" id="{60A6691E-AA25-4487-A8E5-D686379B3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264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7" name="Oval 6733">
                <a:extLst>
                  <a:ext uri="{FF2B5EF4-FFF2-40B4-BE49-F238E27FC236}">
                    <a16:creationId xmlns:a16="http://schemas.microsoft.com/office/drawing/2014/main" id="{AD7B9926-FF08-4AB9-AD26-0BA1E0436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26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8" name="Freeform 6734">
                <a:extLst>
                  <a:ext uri="{FF2B5EF4-FFF2-40B4-BE49-F238E27FC236}">
                    <a16:creationId xmlns:a16="http://schemas.microsoft.com/office/drawing/2014/main" id="{BCF5332A-AE38-4D3B-B7F8-28F3492D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26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9" name="Oval 6735">
                <a:extLst>
                  <a:ext uri="{FF2B5EF4-FFF2-40B4-BE49-F238E27FC236}">
                    <a16:creationId xmlns:a16="http://schemas.microsoft.com/office/drawing/2014/main" id="{B053EC8E-69A7-4FF9-9016-7290865F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27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0" name="Oval 6736">
                <a:extLst>
                  <a:ext uri="{FF2B5EF4-FFF2-40B4-BE49-F238E27FC236}">
                    <a16:creationId xmlns:a16="http://schemas.microsoft.com/office/drawing/2014/main" id="{0A15AB21-AFCC-44FE-B529-E74D99B12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128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1" name="Oval 6737">
                <a:extLst>
                  <a:ext uri="{FF2B5EF4-FFF2-40B4-BE49-F238E27FC236}">
                    <a16:creationId xmlns:a16="http://schemas.microsoft.com/office/drawing/2014/main" id="{0C7676B3-2EBD-4C0F-A21F-E24AA7CFE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2" name="Freeform 6738">
                <a:extLst>
                  <a:ext uri="{FF2B5EF4-FFF2-40B4-BE49-F238E27FC236}">
                    <a16:creationId xmlns:a16="http://schemas.microsoft.com/office/drawing/2014/main" id="{7250738D-B75D-4C10-BD04-CC060A6E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28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3" name="Oval 6739">
                <a:extLst>
                  <a:ext uri="{FF2B5EF4-FFF2-40B4-BE49-F238E27FC236}">
                    <a16:creationId xmlns:a16="http://schemas.microsoft.com/office/drawing/2014/main" id="{CE91DB11-0EA8-4FCF-B5C3-D5DC687A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30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4" name="Oval 6740">
                <a:extLst>
                  <a:ext uri="{FF2B5EF4-FFF2-40B4-BE49-F238E27FC236}">
                    <a16:creationId xmlns:a16="http://schemas.microsoft.com/office/drawing/2014/main" id="{B7FA6379-83E3-480A-A9BA-B5235AD5C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131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5" name="Oval 6741">
                <a:extLst>
                  <a:ext uri="{FF2B5EF4-FFF2-40B4-BE49-F238E27FC236}">
                    <a16:creationId xmlns:a16="http://schemas.microsoft.com/office/drawing/2014/main" id="{1CA532A7-ADD5-48F2-97D9-6A3B80EA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3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6" name="Freeform 6742">
                <a:extLst>
                  <a:ext uri="{FF2B5EF4-FFF2-40B4-BE49-F238E27FC236}">
                    <a16:creationId xmlns:a16="http://schemas.microsoft.com/office/drawing/2014/main" id="{5E22BCCC-E307-4014-A09D-657EB28B9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31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7" name="Oval 6743">
                <a:extLst>
                  <a:ext uri="{FF2B5EF4-FFF2-40B4-BE49-F238E27FC236}">
                    <a16:creationId xmlns:a16="http://schemas.microsoft.com/office/drawing/2014/main" id="{1BBECEFC-8B4C-45EE-9611-6DD5CD185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34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8" name="Oval 6744">
                <a:extLst>
                  <a:ext uri="{FF2B5EF4-FFF2-40B4-BE49-F238E27FC236}">
                    <a16:creationId xmlns:a16="http://schemas.microsoft.com/office/drawing/2014/main" id="{01E8BB60-3A69-4984-A235-20874608F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35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9" name="Oval 6745">
                <a:extLst>
                  <a:ext uri="{FF2B5EF4-FFF2-40B4-BE49-F238E27FC236}">
                    <a16:creationId xmlns:a16="http://schemas.microsoft.com/office/drawing/2014/main" id="{9EAF5163-1112-4F03-B83C-A5E9BA61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13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0" name="Freeform 6746">
                <a:extLst>
                  <a:ext uri="{FF2B5EF4-FFF2-40B4-BE49-F238E27FC236}">
                    <a16:creationId xmlns:a16="http://schemas.microsoft.com/office/drawing/2014/main" id="{237FBE0B-526D-44F0-A14C-36396E4C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35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1" name="Oval 6747">
                <a:extLst>
                  <a:ext uri="{FF2B5EF4-FFF2-40B4-BE49-F238E27FC236}">
                    <a16:creationId xmlns:a16="http://schemas.microsoft.com/office/drawing/2014/main" id="{F8AFCCED-1864-44DB-B7EE-BAF4D143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38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2" name="Oval 6748">
                <a:extLst>
                  <a:ext uri="{FF2B5EF4-FFF2-40B4-BE49-F238E27FC236}">
                    <a16:creationId xmlns:a16="http://schemas.microsoft.com/office/drawing/2014/main" id="{6A61F643-CB14-42CB-86DB-CC33AD4A7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39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3" name="Oval 6749">
                <a:extLst>
                  <a:ext uri="{FF2B5EF4-FFF2-40B4-BE49-F238E27FC236}">
                    <a16:creationId xmlns:a16="http://schemas.microsoft.com/office/drawing/2014/main" id="{D43BFD98-1FBB-4DD1-9BEC-F9ED84AD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39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4" name="Freeform 6750">
                <a:extLst>
                  <a:ext uri="{FF2B5EF4-FFF2-40B4-BE49-F238E27FC236}">
                    <a16:creationId xmlns:a16="http://schemas.microsoft.com/office/drawing/2014/main" id="{7857C881-983A-4770-8677-244000F93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39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5" name="Oval 6751">
                <a:extLst>
                  <a:ext uri="{FF2B5EF4-FFF2-40B4-BE49-F238E27FC236}">
                    <a16:creationId xmlns:a16="http://schemas.microsoft.com/office/drawing/2014/main" id="{E3D500E3-D626-42A1-80CE-D24D45559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14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6" name="Oval 6752">
                <a:extLst>
                  <a:ext uri="{FF2B5EF4-FFF2-40B4-BE49-F238E27FC236}">
                    <a16:creationId xmlns:a16="http://schemas.microsoft.com/office/drawing/2014/main" id="{00105D5C-FF5C-48EF-A9AC-3F6E986B3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44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7" name="Oval 6753">
                <a:extLst>
                  <a:ext uri="{FF2B5EF4-FFF2-40B4-BE49-F238E27FC236}">
                    <a16:creationId xmlns:a16="http://schemas.microsoft.com/office/drawing/2014/main" id="{5DBD9142-1743-4DB8-AE48-23856BBB1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8" name="Freeform 6754">
                <a:extLst>
                  <a:ext uri="{FF2B5EF4-FFF2-40B4-BE49-F238E27FC236}">
                    <a16:creationId xmlns:a16="http://schemas.microsoft.com/office/drawing/2014/main" id="{7C5B7846-841E-4799-90E8-E007D54B5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4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9" name="Oval 6755">
                <a:extLst>
                  <a:ext uri="{FF2B5EF4-FFF2-40B4-BE49-F238E27FC236}">
                    <a16:creationId xmlns:a16="http://schemas.microsoft.com/office/drawing/2014/main" id="{C7CC1B54-D662-416D-8C0E-2AB53BDDD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4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0" name="Oval 6756">
                <a:extLst>
                  <a:ext uri="{FF2B5EF4-FFF2-40B4-BE49-F238E27FC236}">
                    <a16:creationId xmlns:a16="http://schemas.microsoft.com/office/drawing/2014/main" id="{B47B684A-03E4-493B-AF83-A1D6C4971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48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1" name="Oval 6757">
                <a:extLst>
                  <a:ext uri="{FF2B5EF4-FFF2-40B4-BE49-F238E27FC236}">
                    <a16:creationId xmlns:a16="http://schemas.microsoft.com/office/drawing/2014/main" id="{A2A30DEB-2377-48D6-8582-F657EDE3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48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2" name="Freeform 6758">
                <a:extLst>
                  <a:ext uri="{FF2B5EF4-FFF2-40B4-BE49-F238E27FC236}">
                    <a16:creationId xmlns:a16="http://schemas.microsoft.com/office/drawing/2014/main" id="{DAF6457F-1078-4E8B-A5A8-050967B1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8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3" name="Oval 6759">
                <a:extLst>
                  <a:ext uri="{FF2B5EF4-FFF2-40B4-BE49-F238E27FC236}">
                    <a16:creationId xmlns:a16="http://schemas.microsoft.com/office/drawing/2014/main" id="{D7B97CB9-86B7-4E08-895E-BC557F762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52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4" name="Oval 6760">
                <a:extLst>
                  <a:ext uri="{FF2B5EF4-FFF2-40B4-BE49-F238E27FC236}">
                    <a16:creationId xmlns:a16="http://schemas.microsoft.com/office/drawing/2014/main" id="{8673FE70-8D18-493F-BB73-DDDF01E5E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5" name="Oval 6761">
                <a:extLst>
                  <a:ext uri="{FF2B5EF4-FFF2-40B4-BE49-F238E27FC236}">
                    <a16:creationId xmlns:a16="http://schemas.microsoft.com/office/drawing/2014/main" id="{C40A8C66-84A0-4CDF-AF72-54A4A193D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53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6" name="Freeform 6762">
                <a:extLst>
                  <a:ext uri="{FF2B5EF4-FFF2-40B4-BE49-F238E27FC236}">
                    <a16:creationId xmlns:a16="http://schemas.microsoft.com/office/drawing/2014/main" id="{9E069654-AFD5-44C3-80EF-25F6E5E98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2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7" name="Oval 6763">
                <a:extLst>
                  <a:ext uri="{FF2B5EF4-FFF2-40B4-BE49-F238E27FC236}">
                    <a16:creationId xmlns:a16="http://schemas.microsoft.com/office/drawing/2014/main" id="{2E297495-1928-4DD0-A44E-7B85E4C5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55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8" name="Oval 6764">
                <a:extLst>
                  <a:ext uri="{FF2B5EF4-FFF2-40B4-BE49-F238E27FC236}">
                    <a16:creationId xmlns:a16="http://schemas.microsoft.com/office/drawing/2014/main" id="{99783447-20D4-49BE-AD80-62FF01301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5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9" name="Oval 6765">
                <a:extLst>
                  <a:ext uri="{FF2B5EF4-FFF2-40B4-BE49-F238E27FC236}">
                    <a16:creationId xmlns:a16="http://schemas.microsoft.com/office/drawing/2014/main" id="{9C001DAA-1C18-41A6-B554-55ED734FE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156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0" name="Freeform 6766">
                <a:extLst>
                  <a:ext uri="{FF2B5EF4-FFF2-40B4-BE49-F238E27FC236}">
                    <a16:creationId xmlns:a16="http://schemas.microsoft.com/office/drawing/2014/main" id="{D6C0E92F-64D4-467B-B7C6-0C9096A03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156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1" name="Oval 6767">
                <a:extLst>
                  <a:ext uri="{FF2B5EF4-FFF2-40B4-BE49-F238E27FC236}">
                    <a16:creationId xmlns:a16="http://schemas.microsoft.com/office/drawing/2014/main" id="{82C154E7-09E6-4703-811B-E9560F042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58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2" name="Oval 6768">
                <a:extLst>
                  <a:ext uri="{FF2B5EF4-FFF2-40B4-BE49-F238E27FC236}">
                    <a16:creationId xmlns:a16="http://schemas.microsoft.com/office/drawing/2014/main" id="{15061F29-D767-4084-8515-5C32979B1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159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3" name="Oval 6769">
                <a:extLst>
                  <a:ext uri="{FF2B5EF4-FFF2-40B4-BE49-F238E27FC236}">
                    <a16:creationId xmlns:a16="http://schemas.microsoft.com/office/drawing/2014/main" id="{5E50369D-349B-4911-876A-692B95DD1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5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4" name="Freeform 6770">
                <a:extLst>
                  <a:ext uri="{FF2B5EF4-FFF2-40B4-BE49-F238E27FC236}">
                    <a16:creationId xmlns:a16="http://schemas.microsoft.com/office/drawing/2014/main" id="{17E55991-260B-4680-9E7A-DC77422C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59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5" name="Oval 6771">
                <a:extLst>
                  <a:ext uri="{FF2B5EF4-FFF2-40B4-BE49-F238E27FC236}">
                    <a16:creationId xmlns:a16="http://schemas.microsoft.com/office/drawing/2014/main" id="{5B85386F-A745-4948-A464-FD98D7EE3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0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6" name="Oval 6772">
                <a:extLst>
                  <a:ext uri="{FF2B5EF4-FFF2-40B4-BE49-F238E27FC236}">
                    <a16:creationId xmlns:a16="http://schemas.microsoft.com/office/drawing/2014/main" id="{EC445CC4-E99E-4F7A-8FC9-DC9485E69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6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7" name="Oval 6773">
                <a:extLst>
                  <a:ext uri="{FF2B5EF4-FFF2-40B4-BE49-F238E27FC236}">
                    <a16:creationId xmlns:a16="http://schemas.microsoft.com/office/drawing/2014/main" id="{C50EABB2-6B13-430D-99F2-1BC4623B5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161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8" name="Freeform 6774">
                <a:extLst>
                  <a:ext uri="{FF2B5EF4-FFF2-40B4-BE49-F238E27FC236}">
                    <a16:creationId xmlns:a16="http://schemas.microsoft.com/office/drawing/2014/main" id="{7C25B29B-7FBF-4BAD-B927-AE4AD7F7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61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9" name="Oval 6775">
                <a:extLst>
                  <a:ext uri="{FF2B5EF4-FFF2-40B4-BE49-F238E27FC236}">
                    <a16:creationId xmlns:a16="http://schemas.microsoft.com/office/drawing/2014/main" id="{98E5E3F8-423B-4CA2-ABA8-83ED54D90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61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0" name="Oval 6776">
                <a:extLst>
                  <a:ext uri="{FF2B5EF4-FFF2-40B4-BE49-F238E27FC236}">
                    <a16:creationId xmlns:a16="http://schemas.microsoft.com/office/drawing/2014/main" id="{64FC104F-88C9-4D2D-A8AD-F4BE8E21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1" name="Oval 6777">
                <a:extLst>
                  <a:ext uri="{FF2B5EF4-FFF2-40B4-BE49-F238E27FC236}">
                    <a16:creationId xmlns:a16="http://schemas.microsoft.com/office/drawing/2014/main" id="{8404283C-1CBB-4809-AA42-23C555429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2" name="Freeform 6778">
                <a:extLst>
                  <a:ext uri="{FF2B5EF4-FFF2-40B4-BE49-F238E27FC236}">
                    <a16:creationId xmlns:a16="http://schemas.microsoft.com/office/drawing/2014/main" id="{38B12E6B-F4F4-408F-BD6F-F53A1131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61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3" name="Oval 6779">
                <a:extLst>
                  <a:ext uri="{FF2B5EF4-FFF2-40B4-BE49-F238E27FC236}">
                    <a16:creationId xmlns:a16="http://schemas.microsoft.com/office/drawing/2014/main" id="{F3060D56-0BD6-4B87-B77D-87898564E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0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4" name="Oval 6780">
                <a:extLst>
                  <a:ext uri="{FF2B5EF4-FFF2-40B4-BE49-F238E27FC236}">
                    <a16:creationId xmlns:a16="http://schemas.microsoft.com/office/drawing/2014/main" id="{BDDAFD1C-AEDE-430B-BA48-B4ED1585C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61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5" name="Oval 6781">
                <a:extLst>
                  <a:ext uri="{FF2B5EF4-FFF2-40B4-BE49-F238E27FC236}">
                    <a16:creationId xmlns:a16="http://schemas.microsoft.com/office/drawing/2014/main" id="{C6DCAD2E-F5B6-4DD6-AC57-97EC9C2DC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6" name="Freeform 6782">
                <a:extLst>
                  <a:ext uri="{FF2B5EF4-FFF2-40B4-BE49-F238E27FC236}">
                    <a16:creationId xmlns:a16="http://schemas.microsoft.com/office/drawing/2014/main" id="{285CD3C6-2207-416E-BA62-2DD3919D2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61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7" name="Oval 6783">
                <a:extLst>
                  <a:ext uri="{FF2B5EF4-FFF2-40B4-BE49-F238E27FC236}">
                    <a16:creationId xmlns:a16="http://schemas.microsoft.com/office/drawing/2014/main" id="{7955F7E6-1EFB-403C-ADF8-4A5F3D664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59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8" name="Oval 6784">
                <a:extLst>
                  <a:ext uri="{FF2B5EF4-FFF2-40B4-BE49-F238E27FC236}">
                    <a16:creationId xmlns:a16="http://schemas.microsoft.com/office/drawing/2014/main" id="{B0418148-CDB9-4C2D-B57D-4E0E1D14F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60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9" name="Oval 6785">
                <a:extLst>
                  <a:ext uri="{FF2B5EF4-FFF2-40B4-BE49-F238E27FC236}">
                    <a16:creationId xmlns:a16="http://schemas.microsoft.com/office/drawing/2014/main" id="{B903A777-075C-445B-BDE9-6F18AD658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6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0" name="Freeform 6786">
                <a:extLst>
                  <a:ext uri="{FF2B5EF4-FFF2-40B4-BE49-F238E27FC236}">
                    <a16:creationId xmlns:a16="http://schemas.microsoft.com/office/drawing/2014/main" id="{D92C0075-6648-41D4-A61A-FD7C3B2C2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60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1" name="Oval 6787">
                <a:extLst>
                  <a:ext uri="{FF2B5EF4-FFF2-40B4-BE49-F238E27FC236}">
                    <a16:creationId xmlns:a16="http://schemas.microsoft.com/office/drawing/2014/main" id="{2CCD0E4E-CA57-4FA9-919A-8B91F1363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157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2" name="Oval 6788">
                <a:extLst>
                  <a:ext uri="{FF2B5EF4-FFF2-40B4-BE49-F238E27FC236}">
                    <a16:creationId xmlns:a16="http://schemas.microsoft.com/office/drawing/2014/main" id="{701E3AEF-FC46-438F-B25B-51CE4AE56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" y="157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3" name="Oval 6789">
                <a:extLst>
                  <a:ext uri="{FF2B5EF4-FFF2-40B4-BE49-F238E27FC236}">
                    <a16:creationId xmlns:a16="http://schemas.microsoft.com/office/drawing/2014/main" id="{38DA7F92-27A4-4BE6-9B9F-030E9E44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15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4" name="Freeform 6790">
                <a:extLst>
                  <a:ext uri="{FF2B5EF4-FFF2-40B4-BE49-F238E27FC236}">
                    <a16:creationId xmlns:a16="http://schemas.microsoft.com/office/drawing/2014/main" id="{0569AD9D-CA43-4003-9FB3-458BEE75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58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5" name="Oval 6791">
                <a:extLst>
                  <a:ext uri="{FF2B5EF4-FFF2-40B4-BE49-F238E27FC236}">
                    <a16:creationId xmlns:a16="http://schemas.microsoft.com/office/drawing/2014/main" id="{D5A4A8A0-5139-4754-8360-1F22F1F1E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3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6" name="Oval 6792">
                <a:extLst>
                  <a:ext uri="{FF2B5EF4-FFF2-40B4-BE49-F238E27FC236}">
                    <a16:creationId xmlns:a16="http://schemas.microsoft.com/office/drawing/2014/main" id="{C9ABFCFF-48E1-4A34-9560-88C3374F5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154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7" name="Oval 6793">
                <a:extLst>
                  <a:ext uri="{FF2B5EF4-FFF2-40B4-BE49-F238E27FC236}">
                    <a16:creationId xmlns:a16="http://schemas.microsoft.com/office/drawing/2014/main" id="{E26764B7-19A1-4463-8FC3-260A2636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155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8" name="Freeform 6794">
                <a:extLst>
                  <a:ext uri="{FF2B5EF4-FFF2-40B4-BE49-F238E27FC236}">
                    <a16:creationId xmlns:a16="http://schemas.microsoft.com/office/drawing/2014/main" id="{CEA56621-51FD-4820-BF19-B452BCC4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154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9" name="Oval 6795">
                <a:extLst>
                  <a:ext uri="{FF2B5EF4-FFF2-40B4-BE49-F238E27FC236}">
                    <a16:creationId xmlns:a16="http://schemas.microsoft.com/office/drawing/2014/main" id="{FEB08694-5428-4D09-B039-82C4B0EE3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49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0" name="Oval 6796">
                <a:extLst>
                  <a:ext uri="{FF2B5EF4-FFF2-40B4-BE49-F238E27FC236}">
                    <a16:creationId xmlns:a16="http://schemas.microsoft.com/office/drawing/2014/main" id="{462D44DC-BA39-4636-8DA2-DCCB010F8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50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1" name="Oval 6797">
                <a:extLst>
                  <a:ext uri="{FF2B5EF4-FFF2-40B4-BE49-F238E27FC236}">
                    <a16:creationId xmlns:a16="http://schemas.microsoft.com/office/drawing/2014/main" id="{84AFF6D9-11D3-4ECF-98D5-7E4E9D304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5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2" name="Freeform 6798">
                <a:extLst>
                  <a:ext uri="{FF2B5EF4-FFF2-40B4-BE49-F238E27FC236}">
                    <a16:creationId xmlns:a16="http://schemas.microsoft.com/office/drawing/2014/main" id="{D2061142-B58C-455D-9BA9-CA2362BC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50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3" name="Oval 6799">
                <a:extLst>
                  <a:ext uri="{FF2B5EF4-FFF2-40B4-BE49-F238E27FC236}">
                    <a16:creationId xmlns:a16="http://schemas.microsoft.com/office/drawing/2014/main" id="{CA7A2EE0-4FCF-4BD8-A230-6B577812A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45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4" name="Oval 6800">
                <a:extLst>
                  <a:ext uri="{FF2B5EF4-FFF2-40B4-BE49-F238E27FC236}">
                    <a16:creationId xmlns:a16="http://schemas.microsoft.com/office/drawing/2014/main" id="{168ED43F-E5BE-4B5B-BF6A-FED406950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6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5" name="Oval 6801">
                <a:extLst>
                  <a:ext uri="{FF2B5EF4-FFF2-40B4-BE49-F238E27FC236}">
                    <a16:creationId xmlns:a16="http://schemas.microsoft.com/office/drawing/2014/main" id="{21A1C4A6-4C1A-4063-B44B-E823E611D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46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6" name="Freeform 6802">
                <a:extLst>
                  <a:ext uri="{FF2B5EF4-FFF2-40B4-BE49-F238E27FC236}">
                    <a16:creationId xmlns:a16="http://schemas.microsoft.com/office/drawing/2014/main" id="{FF5CD9B7-3D51-4844-8105-ACD23F66D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6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7" name="Oval 6803">
                <a:extLst>
                  <a:ext uri="{FF2B5EF4-FFF2-40B4-BE49-F238E27FC236}">
                    <a16:creationId xmlns:a16="http://schemas.microsoft.com/office/drawing/2014/main" id="{F3E1132D-B56A-4427-AD0A-882722E62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40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8" name="Oval 6804">
                <a:extLst>
                  <a:ext uri="{FF2B5EF4-FFF2-40B4-BE49-F238E27FC236}">
                    <a16:creationId xmlns:a16="http://schemas.microsoft.com/office/drawing/2014/main" id="{D36D2144-5830-4A44-A46A-EEE8B1A6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1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9" name="Oval 6805">
                <a:extLst>
                  <a:ext uri="{FF2B5EF4-FFF2-40B4-BE49-F238E27FC236}">
                    <a16:creationId xmlns:a16="http://schemas.microsoft.com/office/drawing/2014/main" id="{3A83EE35-6692-4315-BE69-11A9A4D07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4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0" name="Freeform 6806">
                <a:extLst>
                  <a:ext uri="{FF2B5EF4-FFF2-40B4-BE49-F238E27FC236}">
                    <a16:creationId xmlns:a16="http://schemas.microsoft.com/office/drawing/2014/main" id="{C5200D55-C40D-4911-A504-F66D91B1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1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1" name="Oval 6807">
                <a:extLst>
                  <a:ext uri="{FF2B5EF4-FFF2-40B4-BE49-F238E27FC236}">
                    <a16:creationId xmlns:a16="http://schemas.microsoft.com/office/drawing/2014/main" id="{35BC309F-D621-4483-94B4-FD01DD14C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36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2" name="Oval 6808">
                <a:extLst>
                  <a:ext uri="{FF2B5EF4-FFF2-40B4-BE49-F238E27FC236}">
                    <a16:creationId xmlns:a16="http://schemas.microsoft.com/office/drawing/2014/main" id="{3872BD8B-5701-4FBA-9155-F4C291747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37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3" name="Oval 6809">
                <a:extLst>
                  <a:ext uri="{FF2B5EF4-FFF2-40B4-BE49-F238E27FC236}">
                    <a16:creationId xmlns:a16="http://schemas.microsoft.com/office/drawing/2014/main" id="{7EA734A2-ADB1-44F3-B89F-E5785ED11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13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4" name="Freeform 6810">
                <a:extLst>
                  <a:ext uri="{FF2B5EF4-FFF2-40B4-BE49-F238E27FC236}">
                    <a16:creationId xmlns:a16="http://schemas.microsoft.com/office/drawing/2014/main" id="{6B5DBE61-7B52-4820-8482-04F37DAB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37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5" name="Oval 6811">
                <a:extLst>
                  <a:ext uri="{FF2B5EF4-FFF2-40B4-BE49-F238E27FC236}">
                    <a16:creationId xmlns:a16="http://schemas.microsoft.com/office/drawing/2014/main" id="{0F992803-B359-4AE4-9BF9-A69A74B2B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132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6" name="Oval 6812">
                <a:extLst>
                  <a:ext uri="{FF2B5EF4-FFF2-40B4-BE49-F238E27FC236}">
                    <a16:creationId xmlns:a16="http://schemas.microsoft.com/office/drawing/2014/main" id="{A50D3E78-0FFE-4D0E-B2B3-56F3D2C39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33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7" name="Oval 6813">
                <a:extLst>
                  <a:ext uri="{FF2B5EF4-FFF2-40B4-BE49-F238E27FC236}">
                    <a16:creationId xmlns:a16="http://schemas.microsoft.com/office/drawing/2014/main" id="{78E4CD3A-741F-43F9-B1C6-3C30A2DE1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3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8" name="Freeform 6814">
                <a:extLst>
                  <a:ext uri="{FF2B5EF4-FFF2-40B4-BE49-F238E27FC236}">
                    <a16:creationId xmlns:a16="http://schemas.microsoft.com/office/drawing/2014/main" id="{E738160F-38A9-4A3C-ADFF-E6155FDD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33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9" name="Oval 6815">
                <a:extLst>
                  <a:ext uri="{FF2B5EF4-FFF2-40B4-BE49-F238E27FC236}">
                    <a16:creationId xmlns:a16="http://schemas.microsoft.com/office/drawing/2014/main" id="{A6FCDF3D-C777-49D1-863B-02CA680D9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29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0" name="Oval 6816">
                <a:extLst>
                  <a:ext uri="{FF2B5EF4-FFF2-40B4-BE49-F238E27FC236}">
                    <a16:creationId xmlns:a16="http://schemas.microsoft.com/office/drawing/2014/main" id="{447C24C9-9B75-44C3-B786-E2DF0472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3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1" name="Oval 6817">
                <a:extLst>
                  <a:ext uri="{FF2B5EF4-FFF2-40B4-BE49-F238E27FC236}">
                    <a16:creationId xmlns:a16="http://schemas.microsoft.com/office/drawing/2014/main" id="{94D25046-867A-4E77-99A0-B0ADBFBA5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2" name="Freeform 6818">
                <a:extLst>
                  <a:ext uri="{FF2B5EF4-FFF2-40B4-BE49-F238E27FC236}">
                    <a16:creationId xmlns:a16="http://schemas.microsoft.com/office/drawing/2014/main" id="{86773B28-F10F-4E5D-829D-4382E18A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30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03" name="Oval 6819">
                <a:extLst>
                  <a:ext uri="{FF2B5EF4-FFF2-40B4-BE49-F238E27FC236}">
                    <a16:creationId xmlns:a16="http://schemas.microsoft.com/office/drawing/2014/main" id="{00B13F21-DABE-4DEF-87CB-D5DA2D7A8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29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4" name="Oval 6820">
                <a:extLst>
                  <a:ext uri="{FF2B5EF4-FFF2-40B4-BE49-F238E27FC236}">
                    <a16:creationId xmlns:a16="http://schemas.microsoft.com/office/drawing/2014/main" id="{41381029-67B1-4607-A77B-8696BAFF2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30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5" name="Oval 6821">
                <a:extLst>
                  <a:ext uri="{FF2B5EF4-FFF2-40B4-BE49-F238E27FC236}">
                    <a16:creationId xmlns:a16="http://schemas.microsoft.com/office/drawing/2014/main" id="{9146B046-4026-4370-9F10-1F4F7D82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30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6" name="Freeform 6822">
                <a:extLst>
                  <a:ext uri="{FF2B5EF4-FFF2-40B4-BE49-F238E27FC236}">
                    <a16:creationId xmlns:a16="http://schemas.microsoft.com/office/drawing/2014/main" id="{B0CA5359-BC88-478D-998D-B7E5DEFA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0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07" name="Oval 6823">
                <a:extLst>
                  <a:ext uri="{FF2B5EF4-FFF2-40B4-BE49-F238E27FC236}">
                    <a16:creationId xmlns:a16="http://schemas.microsoft.com/office/drawing/2014/main" id="{109B3ED5-3571-4F89-9E96-48D095C83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30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8" name="Oval 6824">
                <a:extLst>
                  <a:ext uri="{FF2B5EF4-FFF2-40B4-BE49-F238E27FC236}">
                    <a16:creationId xmlns:a16="http://schemas.microsoft.com/office/drawing/2014/main" id="{5ECDC340-944D-46BC-83D1-624E2D90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1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9" name="Oval 6825">
                <a:extLst>
                  <a:ext uri="{FF2B5EF4-FFF2-40B4-BE49-F238E27FC236}">
                    <a16:creationId xmlns:a16="http://schemas.microsoft.com/office/drawing/2014/main" id="{18EC7FF4-12E7-4BCE-9157-4B91D0DF6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32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0" name="Freeform 6826">
                <a:extLst>
                  <a:ext uri="{FF2B5EF4-FFF2-40B4-BE49-F238E27FC236}">
                    <a16:creationId xmlns:a16="http://schemas.microsoft.com/office/drawing/2014/main" id="{DC0A3ECC-4E7B-463A-9888-0F9505E9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3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1" name="Oval 6827">
                <a:extLst>
                  <a:ext uri="{FF2B5EF4-FFF2-40B4-BE49-F238E27FC236}">
                    <a16:creationId xmlns:a16="http://schemas.microsoft.com/office/drawing/2014/main" id="{0046521A-5AEC-4984-B6AF-8F6038F48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344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2" name="Oval 6828">
                <a:extLst>
                  <a:ext uri="{FF2B5EF4-FFF2-40B4-BE49-F238E27FC236}">
                    <a16:creationId xmlns:a16="http://schemas.microsoft.com/office/drawing/2014/main" id="{3A12DAD8-FA4A-4271-BF26-6F32F125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13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3" name="Oval 6829">
                <a:extLst>
                  <a:ext uri="{FF2B5EF4-FFF2-40B4-BE49-F238E27FC236}">
                    <a16:creationId xmlns:a16="http://schemas.microsoft.com/office/drawing/2014/main" id="{FBD882F6-AD40-47DF-B852-E8C0A2FFF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3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4" name="Freeform 6830">
                <a:extLst>
                  <a:ext uri="{FF2B5EF4-FFF2-40B4-BE49-F238E27FC236}">
                    <a16:creationId xmlns:a16="http://schemas.microsoft.com/office/drawing/2014/main" id="{50186CE6-3018-44A0-AC58-C2DCC8833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3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5" name="Oval 6831">
                <a:extLst>
                  <a:ext uri="{FF2B5EF4-FFF2-40B4-BE49-F238E27FC236}">
                    <a16:creationId xmlns:a16="http://schemas.microsoft.com/office/drawing/2014/main" id="{C4777A95-A9C1-4898-8A33-467AF7FE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3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6" name="Oval 6832">
                <a:extLst>
                  <a:ext uri="{FF2B5EF4-FFF2-40B4-BE49-F238E27FC236}">
                    <a16:creationId xmlns:a16="http://schemas.microsoft.com/office/drawing/2014/main" id="{329E8613-B3B0-4CCA-B0F0-439EB1107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3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7" name="Oval 6833">
                <a:extLst>
                  <a:ext uri="{FF2B5EF4-FFF2-40B4-BE49-F238E27FC236}">
                    <a16:creationId xmlns:a16="http://schemas.microsoft.com/office/drawing/2014/main" id="{61E373C3-5006-44ED-9414-DA6E6624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4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7364" name="Freeform 6834">
              <a:extLst>
                <a:ext uri="{FF2B5EF4-FFF2-40B4-BE49-F238E27FC236}">
                  <a16:creationId xmlns:a16="http://schemas.microsoft.com/office/drawing/2014/main" id="{C3EA8C62-7B69-4116-AC7E-B7EC0F5C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39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Oval 6835">
              <a:extLst>
                <a:ext uri="{FF2B5EF4-FFF2-40B4-BE49-F238E27FC236}">
                  <a16:creationId xmlns:a16="http://schemas.microsoft.com/office/drawing/2014/main" id="{E9291EF9-7B94-4040-BAAE-967E17AC8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43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6" name="Oval 6836">
              <a:extLst>
                <a:ext uri="{FF2B5EF4-FFF2-40B4-BE49-F238E27FC236}">
                  <a16:creationId xmlns:a16="http://schemas.microsoft.com/office/drawing/2014/main" id="{E82C3127-B019-48A1-BE86-86D33651B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1445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7" name="Oval 6837">
              <a:extLst>
                <a:ext uri="{FF2B5EF4-FFF2-40B4-BE49-F238E27FC236}">
                  <a16:creationId xmlns:a16="http://schemas.microsoft.com/office/drawing/2014/main" id="{F3C2F391-D1C3-4841-B218-76A1AA90D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45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8" name="Freeform 6838">
              <a:extLst>
                <a:ext uri="{FF2B5EF4-FFF2-40B4-BE49-F238E27FC236}">
                  <a16:creationId xmlns:a16="http://schemas.microsoft.com/office/drawing/2014/main" id="{8E162909-4A8C-48AF-841D-B4BB6FB0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44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81 h 13"/>
                <a:gd name="T6" fmla="*/ 193 w 15"/>
                <a:gd name="T7" fmla="*/ 0 h 13"/>
                <a:gd name="T8" fmla="*/ 243 w 15"/>
                <a:gd name="T9" fmla="*/ 116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Oval 6839">
              <a:extLst>
                <a:ext uri="{FF2B5EF4-FFF2-40B4-BE49-F238E27FC236}">
                  <a16:creationId xmlns:a16="http://schemas.microsoft.com/office/drawing/2014/main" id="{ACBD3993-E61C-4215-869D-A8D97EF2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148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0" name="Oval 6840">
              <a:extLst>
                <a:ext uri="{FF2B5EF4-FFF2-40B4-BE49-F238E27FC236}">
                  <a16:creationId xmlns:a16="http://schemas.microsoft.com/office/drawing/2014/main" id="{2CB4DA8C-071E-4CBF-9F02-4E65C271B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149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1" name="Oval 6841">
              <a:extLst>
                <a:ext uri="{FF2B5EF4-FFF2-40B4-BE49-F238E27FC236}">
                  <a16:creationId xmlns:a16="http://schemas.microsoft.com/office/drawing/2014/main" id="{FA95548E-8F51-4B4B-AA39-C178FD1F2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49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2" name="Freeform 6842">
              <a:extLst>
                <a:ext uri="{FF2B5EF4-FFF2-40B4-BE49-F238E27FC236}">
                  <a16:creationId xmlns:a16="http://schemas.microsoft.com/office/drawing/2014/main" id="{0616AAF7-6236-4080-86BE-E1034B9D7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49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18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Oval 6843">
              <a:extLst>
                <a:ext uri="{FF2B5EF4-FFF2-40B4-BE49-F238E27FC236}">
                  <a16:creationId xmlns:a16="http://schemas.microsoft.com/office/drawing/2014/main" id="{DC3CB021-4EAE-440F-A0A4-4D5587F23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525"/>
              <a:ext cx="47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4" name="Oval 6844">
              <a:extLst>
                <a:ext uri="{FF2B5EF4-FFF2-40B4-BE49-F238E27FC236}">
                  <a16:creationId xmlns:a16="http://schemas.microsoft.com/office/drawing/2014/main" id="{A46A140B-391D-45C7-AEAC-6FA76F166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1533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5" name="Oval 6845">
              <a:extLst>
                <a:ext uri="{FF2B5EF4-FFF2-40B4-BE49-F238E27FC236}">
                  <a16:creationId xmlns:a16="http://schemas.microsoft.com/office/drawing/2014/main" id="{F5DDD205-196A-45B2-BFF5-3FAB93A16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5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6" name="Freeform 6846">
              <a:extLst>
                <a:ext uri="{FF2B5EF4-FFF2-40B4-BE49-F238E27FC236}">
                  <a16:creationId xmlns:a16="http://schemas.microsoft.com/office/drawing/2014/main" id="{F74ED98E-5029-44F2-9BDD-CF191060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536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Oval 6847">
              <a:extLst>
                <a:ext uri="{FF2B5EF4-FFF2-40B4-BE49-F238E27FC236}">
                  <a16:creationId xmlns:a16="http://schemas.microsoft.com/office/drawing/2014/main" id="{EE23B275-3355-45E5-837B-5C1030B1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55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8" name="Oval 6848">
              <a:extLst>
                <a:ext uri="{FF2B5EF4-FFF2-40B4-BE49-F238E27FC236}">
                  <a16:creationId xmlns:a16="http://schemas.microsoft.com/office/drawing/2014/main" id="{71A71ADF-9118-4AD2-9E4F-F0F391936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563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9" name="Oval 6849">
              <a:extLst>
                <a:ext uri="{FF2B5EF4-FFF2-40B4-BE49-F238E27FC236}">
                  <a16:creationId xmlns:a16="http://schemas.microsoft.com/office/drawing/2014/main" id="{748AD684-DA81-4FAB-86E7-5143F5FEC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56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0" name="Freeform 6850">
              <a:extLst>
                <a:ext uri="{FF2B5EF4-FFF2-40B4-BE49-F238E27FC236}">
                  <a16:creationId xmlns:a16="http://schemas.microsoft.com/office/drawing/2014/main" id="{A8A903F9-9C6B-4343-8C71-5676AAEC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56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59 h 13"/>
                <a:gd name="T6" fmla="*/ 193 w 15"/>
                <a:gd name="T7" fmla="*/ 0 h 13"/>
                <a:gd name="T8" fmla="*/ 243 w 15"/>
                <a:gd name="T9" fmla="*/ 94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Oval 6851">
              <a:extLst>
                <a:ext uri="{FF2B5EF4-FFF2-40B4-BE49-F238E27FC236}">
                  <a16:creationId xmlns:a16="http://schemas.microsoft.com/office/drawing/2014/main" id="{083339AC-2D9D-4C35-9DB3-408ADA680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56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2" name="Oval 6852">
              <a:extLst>
                <a:ext uri="{FF2B5EF4-FFF2-40B4-BE49-F238E27FC236}">
                  <a16:creationId xmlns:a16="http://schemas.microsoft.com/office/drawing/2014/main" id="{15419C97-14DE-4F79-A2B0-F2C24FA3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57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3" name="Oval 6853">
              <a:extLst>
                <a:ext uri="{FF2B5EF4-FFF2-40B4-BE49-F238E27FC236}">
                  <a16:creationId xmlns:a16="http://schemas.microsoft.com/office/drawing/2014/main" id="{3DF0AA01-0C65-476D-A7B2-1E2EBB44D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15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4" name="Freeform 6854">
              <a:extLst>
                <a:ext uri="{FF2B5EF4-FFF2-40B4-BE49-F238E27FC236}">
                  <a16:creationId xmlns:a16="http://schemas.microsoft.com/office/drawing/2014/main" id="{B478A69C-8F9D-4C3A-A9D3-EB78323A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57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Oval 6855">
              <a:extLst>
                <a:ext uri="{FF2B5EF4-FFF2-40B4-BE49-F238E27FC236}">
                  <a16:creationId xmlns:a16="http://schemas.microsoft.com/office/drawing/2014/main" id="{B12630ED-1539-4B06-A63B-B5A6A8D7C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560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6" name="Oval 6856">
              <a:extLst>
                <a:ext uri="{FF2B5EF4-FFF2-40B4-BE49-F238E27FC236}">
                  <a16:creationId xmlns:a16="http://schemas.microsoft.com/office/drawing/2014/main" id="{A61164D4-703E-44A5-AE95-41D70604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1568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7" name="Oval 6857">
              <a:extLst>
                <a:ext uri="{FF2B5EF4-FFF2-40B4-BE49-F238E27FC236}">
                  <a16:creationId xmlns:a16="http://schemas.microsoft.com/office/drawing/2014/main" id="{C306D1CF-65B3-4D53-85FC-45D4B6D44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7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8" name="Freeform 6858">
              <a:extLst>
                <a:ext uri="{FF2B5EF4-FFF2-40B4-BE49-F238E27FC236}">
                  <a16:creationId xmlns:a16="http://schemas.microsoft.com/office/drawing/2014/main" id="{329328DB-F374-421A-9A07-E8A5D76AA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6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32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Oval 6859">
              <a:extLst>
                <a:ext uri="{FF2B5EF4-FFF2-40B4-BE49-F238E27FC236}">
                  <a16:creationId xmlns:a16="http://schemas.microsoft.com/office/drawing/2014/main" id="{6683DCEB-8666-40C8-96D1-BF6538B4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36"/>
              <a:ext cx="45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0" name="Oval 6860">
              <a:extLst>
                <a:ext uri="{FF2B5EF4-FFF2-40B4-BE49-F238E27FC236}">
                  <a16:creationId xmlns:a16="http://schemas.microsoft.com/office/drawing/2014/main" id="{C8A74B00-45B7-4F2F-AA79-656CD12D7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4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1" name="Oval 6861">
              <a:extLst>
                <a:ext uri="{FF2B5EF4-FFF2-40B4-BE49-F238E27FC236}">
                  <a16:creationId xmlns:a16="http://schemas.microsoft.com/office/drawing/2014/main" id="{8E27B208-972F-46E0-B7FE-7FBE16C0A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4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2" name="Freeform 6862">
              <a:extLst>
                <a:ext uri="{FF2B5EF4-FFF2-40B4-BE49-F238E27FC236}">
                  <a16:creationId xmlns:a16="http://schemas.microsoft.com/office/drawing/2014/main" id="{1963B0DD-665E-406B-A017-00537A07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47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Oval 6863">
              <a:extLst>
                <a:ext uri="{FF2B5EF4-FFF2-40B4-BE49-F238E27FC236}">
                  <a16:creationId xmlns:a16="http://schemas.microsoft.com/office/drawing/2014/main" id="{21B96698-266E-40A0-8B37-73D741822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501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4" name="Oval 6864">
              <a:extLst>
                <a:ext uri="{FF2B5EF4-FFF2-40B4-BE49-F238E27FC236}">
                  <a16:creationId xmlns:a16="http://schemas.microsoft.com/office/drawing/2014/main" id="{1D2A7085-B70E-41CA-AA4B-89530F43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150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5" name="Oval 6865">
              <a:extLst>
                <a:ext uri="{FF2B5EF4-FFF2-40B4-BE49-F238E27FC236}">
                  <a16:creationId xmlns:a16="http://schemas.microsoft.com/office/drawing/2014/main" id="{D26DB815-2FF5-4BD9-8D94-90ADEB421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51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6" name="Freeform 6866">
              <a:extLst>
                <a:ext uri="{FF2B5EF4-FFF2-40B4-BE49-F238E27FC236}">
                  <a16:creationId xmlns:a16="http://schemas.microsoft.com/office/drawing/2014/main" id="{92D5E1D7-AC64-4AD6-B958-627217AAD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51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Oval 6867">
              <a:extLst>
                <a:ext uri="{FF2B5EF4-FFF2-40B4-BE49-F238E27FC236}">
                  <a16:creationId xmlns:a16="http://schemas.microsoft.com/office/drawing/2014/main" id="{95E72108-83EE-4FCA-974F-8F68131E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1453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8" name="Oval 6868">
              <a:extLst>
                <a:ext uri="{FF2B5EF4-FFF2-40B4-BE49-F238E27FC236}">
                  <a16:creationId xmlns:a16="http://schemas.microsoft.com/office/drawing/2014/main" id="{1C630250-DB6B-4EE4-9B1F-D74460A9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146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9" name="Oval 6869">
              <a:extLst>
                <a:ext uri="{FF2B5EF4-FFF2-40B4-BE49-F238E27FC236}">
                  <a16:creationId xmlns:a16="http://schemas.microsoft.com/office/drawing/2014/main" id="{4FA0D42B-ED1F-4B77-8E5E-2C1DEF1BC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146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0" name="Freeform 6870">
              <a:extLst>
                <a:ext uri="{FF2B5EF4-FFF2-40B4-BE49-F238E27FC236}">
                  <a16:creationId xmlns:a16="http://schemas.microsoft.com/office/drawing/2014/main" id="{5243C048-D67B-4C23-BBCC-0A748C2C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6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Oval 6871">
              <a:extLst>
                <a:ext uri="{FF2B5EF4-FFF2-40B4-BE49-F238E27FC236}">
                  <a16:creationId xmlns:a16="http://schemas.microsoft.com/office/drawing/2014/main" id="{EDE94101-341F-4140-855D-BB9DA193D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39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2" name="Oval 6872">
              <a:extLst>
                <a:ext uri="{FF2B5EF4-FFF2-40B4-BE49-F238E27FC236}">
                  <a16:creationId xmlns:a16="http://schemas.microsoft.com/office/drawing/2014/main" id="{EFC1BA7B-5F43-4672-8DDB-3612BDD5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1405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3" name="Oval 6873">
              <a:extLst>
                <a:ext uri="{FF2B5EF4-FFF2-40B4-BE49-F238E27FC236}">
                  <a16:creationId xmlns:a16="http://schemas.microsoft.com/office/drawing/2014/main" id="{6F21E217-74A9-4E72-80C3-51B51E356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141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4" name="Freeform 6874">
              <a:extLst>
                <a:ext uri="{FF2B5EF4-FFF2-40B4-BE49-F238E27FC236}">
                  <a16:creationId xmlns:a16="http://schemas.microsoft.com/office/drawing/2014/main" id="{F19C80E1-2C7D-4000-A957-3D2472F2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0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Oval 6875">
              <a:extLst>
                <a:ext uri="{FF2B5EF4-FFF2-40B4-BE49-F238E27FC236}">
                  <a16:creationId xmlns:a16="http://schemas.microsoft.com/office/drawing/2014/main" id="{36D3AB0B-036B-4639-9B6B-0025754F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1349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6" name="Oval 6876">
              <a:extLst>
                <a:ext uri="{FF2B5EF4-FFF2-40B4-BE49-F238E27FC236}">
                  <a16:creationId xmlns:a16="http://schemas.microsoft.com/office/drawing/2014/main" id="{DBC355BE-90F4-4CA1-85B0-32EC1958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357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7" name="Oval 6877">
              <a:extLst>
                <a:ext uri="{FF2B5EF4-FFF2-40B4-BE49-F238E27FC236}">
                  <a16:creationId xmlns:a16="http://schemas.microsoft.com/office/drawing/2014/main" id="{AF46E0BD-F27B-4625-8C8C-275F85FC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36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8" name="Freeform 6878">
              <a:extLst>
                <a:ext uri="{FF2B5EF4-FFF2-40B4-BE49-F238E27FC236}">
                  <a16:creationId xmlns:a16="http://schemas.microsoft.com/office/drawing/2014/main" id="{47BDCC5B-11C0-4913-9FB0-72872322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360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Oval 6879">
              <a:extLst>
                <a:ext uri="{FF2B5EF4-FFF2-40B4-BE49-F238E27FC236}">
                  <a16:creationId xmlns:a16="http://schemas.microsoft.com/office/drawing/2014/main" id="{F81B2E23-F766-4E58-BF07-ED0D2B130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312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0" name="Oval 6880">
              <a:extLst>
                <a:ext uri="{FF2B5EF4-FFF2-40B4-BE49-F238E27FC236}">
                  <a16:creationId xmlns:a16="http://schemas.microsoft.com/office/drawing/2014/main" id="{DB65001B-B776-42EF-AF74-61D424ED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320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1" name="Oval 6881">
              <a:extLst>
                <a:ext uri="{FF2B5EF4-FFF2-40B4-BE49-F238E27FC236}">
                  <a16:creationId xmlns:a16="http://schemas.microsoft.com/office/drawing/2014/main" id="{8EAEFFA3-BDB5-4C57-8129-4BA9F5185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3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2" name="Freeform 6882">
              <a:extLst>
                <a:ext uri="{FF2B5EF4-FFF2-40B4-BE49-F238E27FC236}">
                  <a16:creationId xmlns:a16="http://schemas.microsoft.com/office/drawing/2014/main" id="{589BFBBF-A063-4B84-A012-0481EC25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320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75 w 14"/>
                <a:gd name="T7" fmla="*/ 0 h 13"/>
                <a:gd name="T8" fmla="*/ 220 w 14"/>
                <a:gd name="T9" fmla="*/ 116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4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3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Oval 6883">
              <a:extLst>
                <a:ext uri="{FF2B5EF4-FFF2-40B4-BE49-F238E27FC236}">
                  <a16:creationId xmlns:a16="http://schemas.microsoft.com/office/drawing/2014/main" id="{7E2B4A72-DA4E-492E-9DA3-2648D2C3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1331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4" name="Oval 6884">
              <a:extLst>
                <a:ext uri="{FF2B5EF4-FFF2-40B4-BE49-F238E27FC236}">
                  <a16:creationId xmlns:a16="http://schemas.microsoft.com/office/drawing/2014/main" id="{A9D4AF04-D91F-4D66-90EF-4EB171C54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1339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5" name="Oval 6885">
              <a:extLst>
                <a:ext uri="{FF2B5EF4-FFF2-40B4-BE49-F238E27FC236}">
                  <a16:creationId xmlns:a16="http://schemas.microsoft.com/office/drawing/2014/main" id="{FF348F1A-D1EC-4714-BC0F-B57E1739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34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6" name="Freeform 6886">
              <a:extLst>
                <a:ext uri="{FF2B5EF4-FFF2-40B4-BE49-F238E27FC236}">
                  <a16:creationId xmlns:a16="http://schemas.microsoft.com/office/drawing/2014/main" id="{9194A9D3-3955-4224-8C0B-C3C312F0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34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3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Oval 6887">
              <a:extLst>
                <a:ext uri="{FF2B5EF4-FFF2-40B4-BE49-F238E27FC236}">
                  <a16:creationId xmlns:a16="http://schemas.microsoft.com/office/drawing/2014/main" id="{C09FD444-20B2-434C-AE78-FDF89F7C9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336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8" name="Oval 6888">
              <a:extLst>
                <a:ext uri="{FF2B5EF4-FFF2-40B4-BE49-F238E27FC236}">
                  <a16:creationId xmlns:a16="http://schemas.microsoft.com/office/drawing/2014/main" id="{C75ECC8F-9DEF-4DA8-B68A-35E4EEC56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344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9" name="Oval 6889">
              <a:extLst>
                <a:ext uri="{FF2B5EF4-FFF2-40B4-BE49-F238E27FC236}">
                  <a16:creationId xmlns:a16="http://schemas.microsoft.com/office/drawing/2014/main" id="{43E3F34C-6170-4850-8DAD-656C0DA21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34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0" name="Freeform 6890">
              <a:extLst>
                <a:ext uri="{FF2B5EF4-FFF2-40B4-BE49-F238E27FC236}">
                  <a16:creationId xmlns:a16="http://schemas.microsoft.com/office/drawing/2014/main" id="{906A62F3-C660-4E65-B6C2-1F466D3A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4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74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5" y="3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Oval 6891">
              <a:extLst>
                <a:ext uri="{FF2B5EF4-FFF2-40B4-BE49-F238E27FC236}">
                  <a16:creationId xmlns:a16="http://schemas.microsoft.com/office/drawing/2014/main" id="{8621B622-55EF-4B98-9083-2B6975ED6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373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2" name="Oval 6892">
              <a:extLst>
                <a:ext uri="{FF2B5EF4-FFF2-40B4-BE49-F238E27FC236}">
                  <a16:creationId xmlns:a16="http://schemas.microsoft.com/office/drawing/2014/main" id="{E1C698EB-84C6-425F-B6A0-A4BA6B2B5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381"/>
              <a:ext cx="17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3" name="Oval 6893">
              <a:extLst>
                <a:ext uri="{FF2B5EF4-FFF2-40B4-BE49-F238E27FC236}">
                  <a16:creationId xmlns:a16="http://schemas.microsoft.com/office/drawing/2014/main" id="{B48BC28F-1A91-4D03-9B38-7E5A2E11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38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4" name="Freeform 6894">
              <a:extLst>
                <a:ext uri="{FF2B5EF4-FFF2-40B4-BE49-F238E27FC236}">
                  <a16:creationId xmlns:a16="http://schemas.microsoft.com/office/drawing/2014/main" id="{82BE6563-4697-498F-A5E7-8A2F5828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384"/>
              <a:ext cx="38" cy="37"/>
            </a:xfrm>
            <a:custGeom>
              <a:avLst/>
              <a:gdLst>
                <a:gd name="T0" fmla="*/ 0 w 15"/>
                <a:gd name="T1" fmla="*/ 167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29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8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Oval 6895">
              <a:extLst>
                <a:ext uri="{FF2B5EF4-FFF2-40B4-BE49-F238E27FC236}">
                  <a16:creationId xmlns:a16="http://schemas.microsoft.com/office/drawing/2014/main" id="{CC86AAEB-3205-423D-B922-E4F6602CC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424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6" name="Oval 6896">
              <a:extLst>
                <a:ext uri="{FF2B5EF4-FFF2-40B4-BE49-F238E27FC236}">
                  <a16:creationId xmlns:a16="http://schemas.microsoft.com/office/drawing/2014/main" id="{E56A854B-FE24-4B08-8097-8C1D8F012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43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7" name="Oval 6897">
              <a:extLst>
                <a:ext uri="{FF2B5EF4-FFF2-40B4-BE49-F238E27FC236}">
                  <a16:creationId xmlns:a16="http://schemas.microsoft.com/office/drawing/2014/main" id="{A8D7F926-4CC8-4BD0-B5B0-639EB86C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8" name="Freeform 6898">
              <a:extLst>
                <a:ext uri="{FF2B5EF4-FFF2-40B4-BE49-F238E27FC236}">
                  <a16:creationId xmlns:a16="http://schemas.microsoft.com/office/drawing/2014/main" id="{D1E52E0A-1181-4138-9073-F176BAE43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43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Oval 6899">
              <a:extLst>
                <a:ext uri="{FF2B5EF4-FFF2-40B4-BE49-F238E27FC236}">
                  <a16:creationId xmlns:a16="http://schemas.microsoft.com/office/drawing/2014/main" id="{52F850B9-6493-4109-93C7-F043D42B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75"/>
              <a:ext cx="47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0" name="Oval 6900">
              <a:extLst>
                <a:ext uri="{FF2B5EF4-FFF2-40B4-BE49-F238E27FC236}">
                  <a16:creationId xmlns:a16="http://schemas.microsoft.com/office/drawing/2014/main" id="{2E01DD0F-49C1-4B2F-9540-55F86B446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483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1" name="Oval 6901">
              <a:extLst>
                <a:ext uri="{FF2B5EF4-FFF2-40B4-BE49-F238E27FC236}">
                  <a16:creationId xmlns:a16="http://schemas.microsoft.com/office/drawing/2014/main" id="{8A0AECB8-E10B-4913-9E8E-A76A3BE05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488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2" name="Freeform 6902">
              <a:extLst>
                <a:ext uri="{FF2B5EF4-FFF2-40B4-BE49-F238E27FC236}">
                  <a16:creationId xmlns:a16="http://schemas.microsoft.com/office/drawing/2014/main" id="{C1001E12-713C-40FC-AEDD-20198DE2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83"/>
              <a:ext cx="37" cy="37"/>
            </a:xfrm>
            <a:custGeom>
              <a:avLst/>
              <a:gdLst>
                <a:gd name="T0" fmla="*/ 0 w 15"/>
                <a:gd name="T1" fmla="*/ 182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Oval 6903">
              <a:extLst>
                <a:ext uri="{FF2B5EF4-FFF2-40B4-BE49-F238E27FC236}">
                  <a16:creationId xmlns:a16="http://schemas.microsoft.com/office/drawing/2014/main" id="{C2A5D424-E6CC-4733-8847-4977B826B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512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4" name="Oval 6904">
              <a:extLst>
                <a:ext uri="{FF2B5EF4-FFF2-40B4-BE49-F238E27FC236}">
                  <a16:creationId xmlns:a16="http://schemas.microsoft.com/office/drawing/2014/main" id="{A6E7D8CF-D110-4E02-B458-21D21E41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20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5" name="Oval 6905">
              <a:extLst>
                <a:ext uri="{FF2B5EF4-FFF2-40B4-BE49-F238E27FC236}">
                  <a16:creationId xmlns:a16="http://schemas.microsoft.com/office/drawing/2014/main" id="{161CF3E9-AAE0-4EF1-9133-897818686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2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6" name="Freeform 6906">
              <a:extLst>
                <a:ext uri="{FF2B5EF4-FFF2-40B4-BE49-F238E27FC236}">
                  <a16:creationId xmlns:a16="http://schemas.microsoft.com/office/drawing/2014/main" id="{9F4CA0E9-A81B-4F39-A3C9-DC0947E9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23"/>
              <a:ext cx="38" cy="34"/>
            </a:xfrm>
            <a:custGeom>
              <a:avLst/>
              <a:gdLst>
                <a:gd name="T0" fmla="*/ 0 w 15"/>
                <a:gd name="T1" fmla="*/ 165 h 13"/>
                <a:gd name="T2" fmla="*/ 96 w 15"/>
                <a:gd name="T3" fmla="*/ 199 h 13"/>
                <a:gd name="T4" fmla="*/ 225 w 15"/>
                <a:gd name="T5" fmla="*/ 55 h 13"/>
                <a:gd name="T6" fmla="*/ 213 w 15"/>
                <a:gd name="T7" fmla="*/ 0 h 13"/>
                <a:gd name="T8" fmla="*/ 243 w 15"/>
                <a:gd name="T9" fmla="*/ 89 h 13"/>
                <a:gd name="T10" fmla="*/ 117 w 15"/>
                <a:gd name="T11" fmla="*/ 233 h 13"/>
                <a:gd name="T12" fmla="*/ 0 w 15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4" y="8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2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Oval 6907">
              <a:extLst>
                <a:ext uri="{FF2B5EF4-FFF2-40B4-BE49-F238E27FC236}">
                  <a16:creationId xmlns:a16="http://schemas.microsoft.com/office/drawing/2014/main" id="{97E981FB-BBDD-4B44-98DE-4BECD46B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25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8" name="Oval 6908">
              <a:extLst>
                <a:ext uri="{FF2B5EF4-FFF2-40B4-BE49-F238E27FC236}">
                  <a16:creationId xmlns:a16="http://schemas.microsoft.com/office/drawing/2014/main" id="{E0C46031-D124-41FE-A6A9-1190CAA26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1533"/>
              <a:ext cx="18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9" name="Oval 6909">
              <a:extLst>
                <a:ext uri="{FF2B5EF4-FFF2-40B4-BE49-F238E27FC236}">
                  <a16:creationId xmlns:a16="http://schemas.microsoft.com/office/drawing/2014/main" id="{A7FA1266-8883-458D-947E-5D0EEE318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53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0" name="Freeform 6910">
              <a:extLst>
                <a:ext uri="{FF2B5EF4-FFF2-40B4-BE49-F238E27FC236}">
                  <a16:creationId xmlns:a16="http://schemas.microsoft.com/office/drawing/2014/main" id="{A22E5683-E287-4A6F-B3C5-B991FBFC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536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Oval 6911">
              <a:extLst>
                <a:ext uri="{FF2B5EF4-FFF2-40B4-BE49-F238E27FC236}">
                  <a16:creationId xmlns:a16="http://schemas.microsoft.com/office/drawing/2014/main" id="{8BD7AA29-10DF-4A73-A4CB-E1B1686D6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520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2" name="Oval 6912">
              <a:extLst>
                <a:ext uri="{FF2B5EF4-FFF2-40B4-BE49-F238E27FC236}">
                  <a16:creationId xmlns:a16="http://schemas.microsoft.com/office/drawing/2014/main" id="{5A8236C4-83E9-4116-B37D-52161ABA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528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3" name="Oval 6913">
              <a:extLst>
                <a:ext uri="{FF2B5EF4-FFF2-40B4-BE49-F238E27FC236}">
                  <a16:creationId xmlns:a16="http://schemas.microsoft.com/office/drawing/2014/main" id="{54294038-CFF0-46D2-BA90-29F17AA72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53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4" name="Freeform 6914">
              <a:extLst>
                <a:ext uri="{FF2B5EF4-FFF2-40B4-BE49-F238E27FC236}">
                  <a16:creationId xmlns:a16="http://schemas.microsoft.com/office/drawing/2014/main" id="{B7B76FBA-07DF-4F78-B6CC-BD77586F1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28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Oval 6915">
              <a:extLst>
                <a:ext uri="{FF2B5EF4-FFF2-40B4-BE49-F238E27FC236}">
                  <a16:creationId xmlns:a16="http://schemas.microsoft.com/office/drawing/2014/main" id="{CA4F44B3-E506-44E0-B73F-D5286CD0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480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6" name="Oval 6916">
              <a:extLst>
                <a:ext uri="{FF2B5EF4-FFF2-40B4-BE49-F238E27FC236}">
                  <a16:creationId xmlns:a16="http://schemas.microsoft.com/office/drawing/2014/main" id="{44AF1D54-DFE6-4FF2-891A-A28EF71C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491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7" name="Oval 6917">
              <a:extLst>
                <a:ext uri="{FF2B5EF4-FFF2-40B4-BE49-F238E27FC236}">
                  <a16:creationId xmlns:a16="http://schemas.microsoft.com/office/drawing/2014/main" id="{129F2F04-984C-42FD-8856-457530E9C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49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8" name="Freeform 6918">
              <a:extLst>
                <a:ext uri="{FF2B5EF4-FFF2-40B4-BE49-F238E27FC236}">
                  <a16:creationId xmlns:a16="http://schemas.microsoft.com/office/drawing/2014/main" id="{D16066A9-C2C5-46E3-8799-FC42E33C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491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Oval 6919">
              <a:extLst>
                <a:ext uri="{FF2B5EF4-FFF2-40B4-BE49-F238E27FC236}">
                  <a16:creationId xmlns:a16="http://schemas.microsoft.com/office/drawing/2014/main" id="{F3C5D6F9-6047-4EFE-88CC-D6F67ECF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35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0" name="Oval 6920">
              <a:extLst>
                <a:ext uri="{FF2B5EF4-FFF2-40B4-BE49-F238E27FC236}">
                  <a16:creationId xmlns:a16="http://schemas.microsoft.com/office/drawing/2014/main" id="{58D64765-05DC-4032-982C-FC9D9FE94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144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1" name="Oval 6921">
              <a:extLst>
                <a:ext uri="{FF2B5EF4-FFF2-40B4-BE49-F238E27FC236}">
                  <a16:creationId xmlns:a16="http://schemas.microsoft.com/office/drawing/2014/main" id="{033436E7-4DFA-4C99-8BD7-EFB34FCCF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44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2" name="Freeform 6922">
              <a:extLst>
                <a:ext uri="{FF2B5EF4-FFF2-40B4-BE49-F238E27FC236}">
                  <a16:creationId xmlns:a16="http://schemas.microsoft.com/office/drawing/2014/main" id="{AA486795-7D35-4FB7-9013-BA1A1742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445"/>
              <a:ext cx="38" cy="38"/>
            </a:xfrm>
            <a:custGeom>
              <a:avLst/>
              <a:gdLst>
                <a:gd name="T0" fmla="*/ 0 w 15"/>
                <a:gd name="T1" fmla="*/ 176 h 14"/>
                <a:gd name="T2" fmla="*/ 96 w 15"/>
                <a:gd name="T3" fmla="*/ 244 h 14"/>
                <a:gd name="T4" fmla="*/ 225 w 15"/>
                <a:gd name="T5" fmla="*/ 81 h 14"/>
                <a:gd name="T6" fmla="*/ 193 w 15"/>
                <a:gd name="T7" fmla="*/ 0 h 14"/>
                <a:gd name="T8" fmla="*/ 243 w 15"/>
                <a:gd name="T9" fmla="*/ 117 h 14"/>
                <a:gd name="T10" fmla="*/ 117 w 15"/>
                <a:gd name="T11" fmla="*/ 280 h 14"/>
                <a:gd name="T12" fmla="*/ 0 w 15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Oval 6923">
              <a:extLst>
                <a:ext uri="{FF2B5EF4-FFF2-40B4-BE49-F238E27FC236}">
                  <a16:creationId xmlns:a16="http://schemas.microsoft.com/office/drawing/2014/main" id="{DBE7554F-E1C2-45A7-8631-BA795D617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1384"/>
              <a:ext cx="47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4" name="Oval 6924">
              <a:extLst>
                <a:ext uri="{FF2B5EF4-FFF2-40B4-BE49-F238E27FC236}">
                  <a16:creationId xmlns:a16="http://schemas.microsoft.com/office/drawing/2014/main" id="{CEA07A3B-E1A0-48F9-AEE1-FE108B1DE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395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5" name="Oval 6925">
              <a:extLst>
                <a:ext uri="{FF2B5EF4-FFF2-40B4-BE49-F238E27FC236}">
                  <a16:creationId xmlns:a16="http://schemas.microsoft.com/office/drawing/2014/main" id="{42BA52ED-F56F-43E9-80C3-5DAEDE03A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0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6" name="Freeform 6926">
              <a:extLst>
                <a:ext uri="{FF2B5EF4-FFF2-40B4-BE49-F238E27FC236}">
                  <a16:creationId xmlns:a16="http://schemas.microsoft.com/office/drawing/2014/main" id="{799AF77A-45D8-4214-976B-F672A32A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95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Oval 6927">
              <a:extLst>
                <a:ext uri="{FF2B5EF4-FFF2-40B4-BE49-F238E27FC236}">
                  <a16:creationId xmlns:a16="http://schemas.microsoft.com/office/drawing/2014/main" id="{55160F0E-0A42-446D-9E36-29FB7CBFE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344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8" name="Oval 6928">
              <a:extLst>
                <a:ext uri="{FF2B5EF4-FFF2-40B4-BE49-F238E27FC236}">
                  <a16:creationId xmlns:a16="http://schemas.microsoft.com/office/drawing/2014/main" id="{3722F717-2C10-4130-AA8A-9D4C7A67C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" y="1352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9" name="Oval 6929">
              <a:extLst>
                <a:ext uri="{FF2B5EF4-FFF2-40B4-BE49-F238E27FC236}">
                  <a16:creationId xmlns:a16="http://schemas.microsoft.com/office/drawing/2014/main" id="{BF244718-CCE2-4BDD-A9AB-5CA7E4128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135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0" name="Freeform 6930">
              <a:extLst>
                <a:ext uri="{FF2B5EF4-FFF2-40B4-BE49-F238E27FC236}">
                  <a16:creationId xmlns:a16="http://schemas.microsoft.com/office/drawing/2014/main" id="{5457012E-5639-40E7-B2A2-74F82421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5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9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Oval 6931">
              <a:extLst>
                <a:ext uri="{FF2B5EF4-FFF2-40B4-BE49-F238E27FC236}">
                  <a16:creationId xmlns:a16="http://schemas.microsoft.com/office/drawing/2014/main" id="{16F91D68-CC62-4F11-92D5-3834D99E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376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2" name="Oval 6932">
              <a:extLst>
                <a:ext uri="{FF2B5EF4-FFF2-40B4-BE49-F238E27FC236}">
                  <a16:creationId xmlns:a16="http://schemas.microsoft.com/office/drawing/2014/main" id="{243A2C3B-75C6-42FB-9287-0382A439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38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3" name="Oval 6933">
              <a:extLst>
                <a:ext uri="{FF2B5EF4-FFF2-40B4-BE49-F238E27FC236}">
                  <a16:creationId xmlns:a16="http://schemas.microsoft.com/office/drawing/2014/main" id="{B510EC48-1C73-42AF-8573-EB90BB9D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39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4" name="Freeform 6934">
              <a:extLst>
                <a:ext uri="{FF2B5EF4-FFF2-40B4-BE49-F238E27FC236}">
                  <a16:creationId xmlns:a16="http://schemas.microsoft.com/office/drawing/2014/main" id="{96D9DEAF-4094-4F5B-AE06-ECCE0278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387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34 h 16"/>
                <a:gd name="T4" fmla="*/ 22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Oval 6935">
              <a:extLst>
                <a:ext uri="{FF2B5EF4-FFF2-40B4-BE49-F238E27FC236}">
                  <a16:creationId xmlns:a16="http://schemas.microsoft.com/office/drawing/2014/main" id="{AFFD716E-7078-440E-A623-6B12F3EB0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427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6" name="Oval 6936">
              <a:extLst>
                <a:ext uri="{FF2B5EF4-FFF2-40B4-BE49-F238E27FC236}">
                  <a16:creationId xmlns:a16="http://schemas.microsoft.com/office/drawing/2014/main" id="{2E2F2C7C-9947-49AE-9737-1DB6545C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43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7" name="Oval 6937">
              <a:extLst>
                <a:ext uri="{FF2B5EF4-FFF2-40B4-BE49-F238E27FC236}">
                  <a16:creationId xmlns:a16="http://schemas.microsoft.com/office/drawing/2014/main" id="{A8C18720-CD59-4083-92B6-7002A25D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44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8" name="Freeform 6938">
              <a:extLst>
                <a:ext uri="{FF2B5EF4-FFF2-40B4-BE49-F238E27FC236}">
                  <a16:creationId xmlns:a16="http://schemas.microsoft.com/office/drawing/2014/main" id="{E34B298C-ABCE-4C2F-A262-4054BEE34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437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43 w 17"/>
                <a:gd name="T5" fmla="*/ 94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Oval 6939">
              <a:extLst>
                <a:ext uri="{FF2B5EF4-FFF2-40B4-BE49-F238E27FC236}">
                  <a16:creationId xmlns:a16="http://schemas.microsoft.com/office/drawing/2014/main" id="{EEED67E2-26E8-4C1D-B4D1-F752151F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475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0" name="Oval 6940">
              <a:extLst>
                <a:ext uri="{FF2B5EF4-FFF2-40B4-BE49-F238E27FC236}">
                  <a16:creationId xmlns:a16="http://schemas.microsoft.com/office/drawing/2014/main" id="{DF0E33E3-A223-4233-A045-64E1C0966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" y="1485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1" name="Oval 6941">
              <a:extLst>
                <a:ext uri="{FF2B5EF4-FFF2-40B4-BE49-F238E27FC236}">
                  <a16:creationId xmlns:a16="http://schemas.microsoft.com/office/drawing/2014/main" id="{F6C41DE3-E85D-410A-B636-AED7AEC62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4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2" name="Freeform 6942">
              <a:extLst>
                <a:ext uri="{FF2B5EF4-FFF2-40B4-BE49-F238E27FC236}">
                  <a16:creationId xmlns:a16="http://schemas.microsoft.com/office/drawing/2014/main" id="{6FA52FB4-28C3-42DB-8296-35A9D1A3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85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Oval 6943">
              <a:extLst>
                <a:ext uri="{FF2B5EF4-FFF2-40B4-BE49-F238E27FC236}">
                  <a16:creationId xmlns:a16="http://schemas.microsoft.com/office/drawing/2014/main" id="{DD3D7263-7557-4F48-B345-86C28AB1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472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4" name="Oval 6944">
              <a:extLst>
                <a:ext uri="{FF2B5EF4-FFF2-40B4-BE49-F238E27FC236}">
                  <a16:creationId xmlns:a16="http://schemas.microsoft.com/office/drawing/2014/main" id="{212E6063-72B3-47FB-B9A8-1EC3735DC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8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5" name="Oval 6945">
              <a:extLst>
                <a:ext uri="{FF2B5EF4-FFF2-40B4-BE49-F238E27FC236}">
                  <a16:creationId xmlns:a16="http://schemas.microsoft.com/office/drawing/2014/main" id="{02ECE9F6-D123-4623-8643-9A1D21B14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48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6" name="Freeform 6946">
              <a:extLst>
                <a:ext uri="{FF2B5EF4-FFF2-40B4-BE49-F238E27FC236}">
                  <a16:creationId xmlns:a16="http://schemas.microsoft.com/office/drawing/2014/main" id="{043A7923-A328-4B98-9193-A1AAABA0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483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2" y="13"/>
                    <a:pt x="4" y="13"/>
                    <a:pt x="6" y="13"/>
                  </a:cubicBezTo>
                  <a:cubicBezTo>
                    <a:pt x="12" y="13"/>
                    <a:pt x="14" y="9"/>
                    <a:pt x="14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5" y="1"/>
                    <a:pt x="16" y="4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Oval 6947">
              <a:extLst>
                <a:ext uri="{FF2B5EF4-FFF2-40B4-BE49-F238E27FC236}">
                  <a16:creationId xmlns:a16="http://schemas.microsoft.com/office/drawing/2014/main" id="{CAA1D93B-8F35-4E4D-A4C5-6CA60216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419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8" name="Oval 6948">
              <a:extLst>
                <a:ext uri="{FF2B5EF4-FFF2-40B4-BE49-F238E27FC236}">
                  <a16:creationId xmlns:a16="http://schemas.microsoft.com/office/drawing/2014/main" id="{470544F5-1EE1-4483-B489-0B866489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42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9" name="Oval 6949">
              <a:extLst>
                <a:ext uri="{FF2B5EF4-FFF2-40B4-BE49-F238E27FC236}">
                  <a16:creationId xmlns:a16="http://schemas.microsoft.com/office/drawing/2014/main" id="{89A7AC01-5852-4B6F-8713-6939CBC45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3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0" name="Freeform 6950">
              <a:extLst>
                <a:ext uri="{FF2B5EF4-FFF2-40B4-BE49-F238E27FC236}">
                  <a16:creationId xmlns:a16="http://schemas.microsoft.com/office/drawing/2014/main" id="{508FF5E2-EAD6-415F-A677-55EB145B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429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Oval 6951">
              <a:extLst>
                <a:ext uri="{FF2B5EF4-FFF2-40B4-BE49-F238E27FC236}">
                  <a16:creationId xmlns:a16="http://schemas.microsoft.com/office/drawing/2014/main" id="{5C609317-EA5C-4754-B4D7-FB826D0D8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373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2" name="Oval 6952">
              <a:extLst>
                <a:ext uri="{FF2B5EF4-FFF2-40B4-BE49-F238E27FC236}">
                  <a16:creationId xmlns:a16="http://schemas.microsoft.com/office/drawing/2014/main" id="{B70BDC50-E258-4F2B-ADF9-6F4BE7F8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138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3" name="Oval 6953">
              <a:extLst>
                <a:ext uri="{FF2B5EF4-FFF2-40B4-BE49-F238E27FC236}">
                  <a16:creationId xmlns:a16="http://schemas.microsoft.com/office/drawing/2014/main" id="{548AE617-A9B9-4849-9C12-BCC9AD968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38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4" name="Freeform 6954">
              <a:extLst>
                <a:ext uri="{FF2B5EF4-FFF2-40B4-BE49-F238E27FC236}">
                  <a16:creationId xmlns:a16="http://schemas.microsoft.com/office/drawing/2014/main" id="{C6D355B1-4CB9-4FE9-8C20-59C4BC7FA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38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2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Oval 6955">
              <a:extLst>
                <a:ext uri="{FF2B5EF4-FFF2-40B4-BE49-F238E27FC236}">
                  <a16:creationId xmlns:a16="http://schemas.microsoft.com/office/drawing/2014/main" id="{87A8D35A-7D63-4178-951E-6EEDCD041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421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6" name="Oval 6956">
              <a:extLst>
                <a:ext uri="{FF2B5EF4-FFF2-40B4-BE49-F238E27FC236}">
                  <a16:creationId xmlns:a16="http://schemas.microsoft.com/office/drawing/2014/main" id="{6D7FF1DF-CDB2-4C39-B410-F2D818E19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1432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7" name="Oval 6957">
              <a:extLst>
                <a:ext uri="{FF2B5EF4-FFF2-40B4-BE49-F238E27FC236}">
                  <a16:creationId xmlns:a16="http://schemas.microsoft.com/office/drawing/2014/main" id="{0D6236CF-8CF2-4768-A946-E332562B4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144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8" name="Freeform 6958">
              <a:extLst>
                <a:ext uri="{FF2B5EF4-FFF2-40B4-BE49-F238E27FC236}">
                  <a16:creationId xmlns:a16="http://schemas.microsoft.com/office/drawing/2014/main" id="{9E1B6BFE-37E3-49AA-9E8C-256D02C2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43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76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6959">
              <a:extLst>
                <a:ext uri="{FF2B5EF4-FFF2-40B4-BE49-F238E27FC236}">
                  <a16:creationId xmlns:a16="http://schemas.microsoft.com/office/drawing/2014/main" id="{0BEE31CF-1592-4532-A86D-17116648B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" y="1104"/>
              <a:ext cx="375" cy="608"/>
            </a:xfrm>
            <a:custGeom>
              <a:avLst/>
              <a:gdLst>
                <a:gd name="T0" fmla="*/ 375 w 150"/>
                <a:gd name="T1" fmla="*/ 35 h 228"/>
                <a:gd name="T2" fmla="*/ 33 w 150"/>
                <a:gd name="T3" fmla="*/ 376 h 228"/>
                <a:gd name="T4" fmla="*/ 0 w 150"/>
                <a:gd name="T5" fmla="*/ 435 h 228"/>
                <a:gd name="T6" fmla="*/ 50 w 150"/>
                <a:gd name="T7" fmla="*/ 435 h 228"/>
                <a:gd name="T8" fmla="*/ 113 w 150"/>
                <a:gd name="T9" fmla="*/ 397 h 228"/>
                <a:gd name="T10" fmla="*/ 158 w 150"/>
                <a:gd name="T11" fmla="*/ 419 h 228"/>
                <a:gd name="T12" fmla="*/ 188 w 150"/>
                <a:gd name="T13" fmla="*/ 419 h 228"/>
                <a:gd name="T14" fmla="*/ 220 w 150"/>
                <a:gd name="T15" fmla="*/ 376 h 228"/>
                <a:gd name="T16" fmla="*/ 458 w 150"/>
                <a:gd name="T17" fmla="*/ 363 h 228"/>
                <a:gd name="T18" fmla="*/ 488 w 150"/>
                <a:gd name="T19" fmla="*/ 363 h 228"/>
                <a:gd name="T20" fmla="*/ 625 w 150"/>
                <a:gd name="T21" fmla="*/ 547 h 228"/>
                <a:gd name="T22" fmla="*/ 813 w 150"/>
                <a:gd name="T23" fmla="*/ 832 h 228"/>
                <a:gd name="T24" fmla="*/ 1113 w 150"/>
                <a:gd name="T25" fmla="*/ 1139 h 228"/>
                <a:gd name="T26" fmla="*/ 1363 w 150"/>
                <a:gd name="T27" fmla="*/ 1288 h 228"/>
                <a:gd name="T28" fmla="*/ 1625 w 150"/>
                <a:gd name="T29" fmla="*/ 1515 h 228"/>
                <a:gd name="T30" fmla="*/ 1645 w 150"/>
                <a:gd name="T31" fmla="*/ 1933 h 228"/>
                <a:gd name="T32" fmla="*/ 1625 w 150"/>
                <a:gd name="T33" fmla="*/ 2296 h 228"/>
                <a:gd name="T34" fmla="*/ 1738 w 150"/>
                <a:gd name="T35" fmla="*/ 2923 h 228"/>
                <a:gd name="T36" fmla="*/ 1770 w 150"/>
                <a:gd name="T37" fmla="*/ 3072 h 228"/>
                <a:gd name="T38" fmla="*/ 1833 w 150"/>
                <a:gd name="T39" fmla="*/ 3891 h 228"/>
                <a:gd name="T40" fmla="*/ 1783 w 150"/>
                <a:gd name="T41" fmla="*/ 3960 h 228"/>
                <a:gd name="T42" fmla="*/ 1708 w 150"/>
                <a:gd name="T43" fmla="*/ 4131 h 228"/>
                <a:gd name="T44" fmla="*/ 1625 w 150"/>
                <a:gd name="T45" fmla="*/ 4211 h 228"/>
                <a:gd name="T46" fmla="*/ 1625 w 150"/>
                <a:gd name="T47" fmla="*/ 4245 h 228"/>
                <a:gd name="T48" fmla="*/ 1595 w 150"/>
                <a:gd name="T49" fmla="*/ 4288 h 228"/>
                <a:gd name="T50" fmla="*/ 1595 w 150"/>
                <a:gd name="T51" fmla="*/ 4301 h 228"/>
                <a:gd name="T52" fmla="*/ 1613 w 150"/>
                <a:gd name="T53" fmla="*/ 4301 h 228"/>
                <a:gd name="T54" fmla="*/ 1658 w 150"/>
                <a:gd name="T55" fmla="*/ 4323 h 228"/>
                <a:gd name="T56" fmla="*/ 2113 w 150"/>
                <a:gd name="T57" fmla="*/ 4061 h 228"/>
                <a:gd name="T58" fmla="*/ 2250 w 150"/>
                <a:gd name="T59" fmla="*/ 2752 h 228"/>
                <a:gd name="T60" fmla="*/ 2220 w 150"/>
                <a:gd name="T61" fmla="*/ 2355 h 228"/>
                <a:gd name="T62" fmla="*/ 2063 w 150"/>
                <a:gd name="T63" fmla="*/ 1251 h 228"/>
                <a:gd name="T64" fmla="*/ 1583 w 150"/>
                <a:gd name="T65" fmla="*/ 683 h 228"/>
                <a:gd name="T66" fmla="*/ 1438 w 150"/>
                <a:gd name="T67" fmla="*/ 568 h 228"/>
                <a:gd name="T68" fmla="*/ 1363 w 150"/>
                <a:gd name="T69" fmla="*/ 491 h 228"/>
                <a:gd name="T70" fmla="*/ 1158 w 150"/>
                <a:gd name="T71" fmla="*/ 307 h 228"/>
                <a:gd name="T72" fmla="*/ 375 w 150"/>
                <a:gd name="T73" fmla="*/ 35 h 228"/>
                <a:gd name="T74" fmla="*/ 375 w 150"/>
                <a:gd name="T75" fmla="*/ 35 h 228"/>
                <a:gd name="T76" fmla="*/ 375 w 150"/>
                <a:gd name="T77" fmla="*/ 35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0" h="228">
                  <a:moveTo>
                    <a:pt x="24" y="2"/>
                  </a:moveTo>
                  <a:cubicBezTo>
                    <a:pt x="18" y="3"/>
                    <a:pt x="9" y="6"/>
                    <a:pt x="2" y="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1"/>
                    <a:pt x="9" y="21"/>
                    <a:pt x="10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6" y="16"/>
                    <a:pt x="26" y="19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7" y="24"/>
                    <a:pt x="40" y="29"/>
                  </a:cubicBezTo>
                  <a:cubicBezTo>
                    <a:pt x="43" y="34"/>
                    <a:pt x="47" y="39"/>
                    <a:pt x="52" y="44"/>
                  </a:cubicBezTo>
                  <a:cubicBezTo>
                    <a:pt x="59" y="50"/>
                    <a:pt x="65" y="56"/>
                    <a:pt x="71" y="60"/>
                  </a:cubicBezTo>
                  <a:cubicBezTo>
                    <a:pt x="76" y="64"/>
                    <a:pt x="82" y="66"/>
                    <a:pt x="87" y="68"/>
                  </a:cubicBezTo>
                  <a:cubicBezTo>
                    <a:pt x="95" y="71"/>
                    <a:pt x="101" y="74"/>
                    <a:pt x="104" y="80"/>
                  </a:cubicBezTo>
                  <a:cubicBezTo>
                    <a:pt x="107" y="86"/>
                    <a:pt x="106" y="94"/>
                    <a:pt x="105" y="102"/>
                  </a:cubicBezTo>
                  <a:cubicBezTo>
                    <a:pt x="104" y="109"/>
                    <a:pt x="104" y="115"/>
                    <a:pt x="104" y="121"/>
                  </a:cubicBezTo>
                  <a:cubicBezTo>
                    <a:pt x="105" y="131"/>
                    <a:pt x="108" y="142"/>
                    <a:pt x="111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8" y="176"/>
                    <a:pt x="124" y="194"/>
                    <a:pt x="117" y="205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2" y="213"/>
                    <a:pt x="111" y="218"/>
                    <a:pt x="109" y="218"/>
                  </a:cubicBezTo>
                  <a:cubicBezTo>
                    <a:pt x="106" y="218"/>
                    <a:pt x="105" y="221"/>
                    <a:pt x="104" y="222"/>
                  </a:cubicBezTo>
                  <a:cubicBezTo>
                    <a:pt x="104" y="222"/>
                    <a:pt x="104" y="224"/>
                    <a:pt x="104" y="224"/>
                  </a:cubicBezTo>
                  <a:cubicBezTo>
                    <a:pt x="103" y="224"/>
                    <a:pt x="101" y="225"/>
                    <a:pt x="102" y="226"/>
                  </a:cubicBezTo>
                  <a:cubicBezTo>
                    <a:pt x="102" y="227"/>
                    <a:pt x="102" y="227"/>
                    <a:pt x="102" y="227"/>
                  </a:cubicBezTo>
                  <a:cubicBezTo>
                    <a:pt x="103" y="227"/>
                    <a:pt x="103" y="227"/>
                    <a:pt x="103" y="227"/>
                  </a:cubicBezTo>
                  <a:cubicBezTo>
                    <a:pt x="106" y="228"/>
                    <a:pt x="106" y="228"/>
                    <a:pt x="106" y="228"/>
                  </a:cubicBezTo>
                  <a:cubicBezTo>
                    <a:pt x="118" y="226"/>
                    <a:pt x="129" y="224"/>
                    <a:pt x="135" y="214"/>
                  </a:cubicBezTo>
                  <a:cubicBezTo>
                    <a:pt x="150" y="192"/>
                    <a:pt x="148" y="158"/>
                    <a:pt x="144" y="145"/>
                  </a:cubicBezTo>
                  <a:cubicBezTo>
                    <a:pt x="143" y="142"/>
                    <a:pt x="143" y="134"/>
                    <a:pt x="142" y="124"/>
                  </a:cubicBezTo>
                  <a:cubicBezTo>
                    <a:pt x="139" y="104"/>
                    <a:pt x="137" y="76"/>
                    <a:pt x="132" y="66"/>
                  </a:cubicBezTo>
                  <a:cubicBezTo>
                    <a:pt x="125" y="53"/>
                    <a:pt x="112" y="44"/>
                    <a:pt x="101" y="36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2" y="23"/>
                    <a:pt x="78" y="20"/>
                    <a:pt x="74" y="16"/>
                  </a:cubicBezTo>
                  <a:cubicBezTo>
                    <a:pt x="57" y="0"/>
                    <a:pt x="37" y="1"/>
                    <a:pt x="24" y="2"/>
                  </a:cubicBezTo>
                  <a:close/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6960">
              <a:extLst>
                <a:ext uri="{FF2B5EF4-FFF2-40B4-BE49-F238E27FC236}">
                  <a16:creationId xmlns:a16="http://schemas.microsoft.com/office/drawing/2014/main" id="{9DD323B7-0EF4-44CA-802D-C0246BBD2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9" y="1163"/>
              <a:ext cx="332" cy="610"/>
            </a:xfrm>
            <a:custGeom>
              <a:avLst/>
              <a:gdLst>
                <a:gd name="T0" fmla="*/ 62 w 133"/>
                <a:gd name="T1" fmla="*/ 205 h 229"/>
                <a:gd name="T2" fmla="*/ 0 w 133"/>
                <a:gd name="T3" fmla="*/ 320 h 229"/>
                <a:gd name="T4" fmla="*/ 92 w 133"/>
                <a:gd name="T5" fmla="*/ 362 h 229"/>
                <a:gd name="T6" fmla="*/ 374 w 133"/>
                <a:gd name="T7" fmla="*/ 602 h 229"/>
                <a:gd name="T8" fmla="*/ 404 w 133"/>
                <a:gd name="T9" fmla="*/ 1433 h 229"/>
                <a:gd name="T10" fmla="*/ 946 w 133"/>
                <a:gd name="T11" fmla="*/ 1510 h 229"/>
                <a:gd name="T12" fmla="*/ 1278 w 133"/>
                <a:gd name="T13" fmla="*/ 1910 h 229"/>
                <a:gd name="T14" fmla="*/ 1508 w 133"/>
                <a:gd name="T15" fmla="*/ 2136 h 229"/>
                <a:gd name="T16" fmla="*/ 884 w 133"/>
                <a:gd name="T17" fmla="*/ 2725 h 229"/>
                <a:gd name="T18" fmla="*/ 449 w 133"/>
                <a:gd name="T19" fmla="*/ 3079 h 229"/>
                <a:gd name="T20" fmla="*/ 666 w 133"/>
                <a:gd name="T21" fmla="*/ 3612 h 229"/>
                <a:gd name="T22" fmla="*/ 1041 w 133"/>
                <a:gd name="T23" fmla="*/ 3612 h 229"/>
                <a:gd name="T24" fmla="*/ 1246 w 133"/>
                <a:gd name="T25" fmla="*/ 3625 h 229"/>
                <a:gd name="T26" fmla="*/ 1228 w 133"/>
                <a:gd name="T27" fmla="*/ 3761 h 229"/>
                <a:gd name="T28" fmla="*/ 1028 w 133"/>
                <a:gd name="T29" fmla="*/ 3761 h 229"/>
                <a:gd name="T30" fmla="*/ 791 w 133"/>
                <a:gd name="T31" fmla="*/ 3740 h 229"/>
                <a:gd name="T32" fmla="*/ 574 w 133"/>
                <a:gd name="T33" fmla="*/ 3817 h 229"/>
                <a:gd name="T34" fmla="*/ 467 w 133"/>
                <a:gd name="T35" fmla="*/ 3988 h 229"/>
                <a:gd name="T36" fmla="*/ 167 w 133"/>
                <a:gd name="T37" fmla="*/ 3894 h 229"/>
                <a:gd name="T38" fmla="*/ 62 w 133"/>
                <a:gd name="T39" fmla="*/ 3953 h 229"/>
                <a:gd name="T40" fmla="*/ 779 w 133"/>
                <a:gd name="T41" fmla="*/ 4193 h 229"/>
                <a:gd name="T42" fmla="*/ 884 w 133"/>
                <a:gd name="T43" fmla="*/ 4179 h 229"/>
                <a:gd name="T44" fmla="*/ 1508 w 133"/>
                <a:gd name="T45" fmla="*/ 3852 h 229"/>
                <a:gd name="T46" fmla="*/ 1465 w 133"/>
                <a:gd name="T47" fmla="*/ 3442 h 229"/>
                <a:gd name="T48" fmla="*/ 1278 w 133"/>
                <a:gd name="T49" fmla="*/ 3250 h 229"/>
                <a:gd name="T50" fmla="*/ 1850 w 133"/>
                <a:gd name="T51" fmla="*/ 2704 h 229"/>
                <a:gd name="T52" fmla="*/ 1975 w 133"/>
                <a:gd name="T53" fmla="*/ 1945 h 229"/>
                <a:gd name="T54" fmla="*/ 1570 w 133"/>
                <a:gd name="T55" fmla="*/ 1454 h 229"/>
                <a:gd name="T56" fmla="*/ 1478 w 133"/>
                <a:gd name="T57" fmla="*/ 1340 h 229"/>
                <a:gd name="T58" fmla="*/ 1383 w 133"/>
                <a:gd name="T59" fmla="*/ 1172 h 229"/>
                <a:gd name="T60" fmla="*/ 1153 w 133"/>
                <a:gd name="T61" fmla="*/ 831 h 229"/>
                <a:gd name="T62" fmla="*/ 761 w 133"/>
                <a:gd name="T63" fmla="*/ 964 h 229"/>
                <a:gd name="T64" fmla="*/ 654 w 133"/>
                <a:gd name="T65" fmla="*/ 964 h 229"/>
                <a:gd name="T66" fmla="*/ 841 w 133"/>
                <a:gd name="T67" fmla="*/ 511 h 229"/>
                <a:gd name="T68" fmla="*/ 449 w 133"/>
                <a:gd name="T69" fmla="*/ 35 h 229"/>
                <a:gd name="T70" fmla="*/ 105 w 133"/>
                <a:gd name="T71" fmla="*/ 149 h 229"/>
                <a:gd name="T72" fmla="*/ 62 w 133"/>
                <a:gd name="T73" fmla="*/ 205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3" h="229">
                  <a:moveTo>
                    <a:pt x="7" y="8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3" y="20"/>
                    <a:pt x="4" y="20"/>
                    <a:pt x="6" y="19"/>
                  </a:cubicBezTo>
                  <a:cubicBezTo>
                    <a:pt x="11" y="15"/>
                    <a:pt x="22" y="13"/>
                    <a:pt x="27" y="17"/>
                  </a:cubicBezTo>
                  <a:cubicBezTo>
                    <a:pt x="31" y="21"/>
                    <a:pt x="26" y="28"/>
                    <a:pt x="24" y="32"/>
                  </a:cubicBezTo>
                  <a:cubicBezTo>
                    <a:pt x="20" y="37"/>
                    <a:pt x="18" y="44"/>
                    <a:pt x="17" y="50"/>
                  </a:cubicBezTo>
                  <a:cubicBezTo>
                    <a:pt x="16" y="63"/>
                    <a:pt x="22" y="73"/>
                    <a:pt x="26" y="76"/>
                  </a:cubicBezTo>
                  <a:cubicBezTo>
                    <a:pt x="34" y="83"/>
                    <a:pt x="44" y="82"/>
                    <a:pt x="51" y="81"/>
                  </a:cubicBezTo>
                  <a:cubicBezTo>
                    <a:pt x="55" y="80"/>
                    <a:pt x="59" y="79"/>
                    <a:pt x="61" y="80"/>
                  </a:cubicBezTo>
                  <a:cubicBezTo>
                    <a:pt x="62" y="81"/>
                    <a:pt x="67" y="86"/>
                    <a:pt x="71" y="90"/>
                  </a:cubicBezTo>
                  <a:cubicBezTo>
                    <a:pt x="76" y="97"/>
                    <a:pt x="80" y="100"/>
                    <a:pt x="82" y="101"/>
                  </a:cubicBezTo>
                  <a:cubicBezTo>
                    <a:pt x="82" y="102"/>
                    <a:pt x="86" y="104"/>
                    <a:pt x="86" y="104"/>
                  </a:cubicBezTo>
                  <a:cubicBezTo>
                    <a:pt x="91" y="106"/>
                    <a:pt x="94" y="108"/>
                    <a:pt x="97" y="113"/>
                  </a:cubicBezTo>
                  <a:cubicBezTo>
                    <a:pt x="98" y="115"/>
                    <a:pt x="95" y="119"/>
                    <a:pt x="87" y="126"/>
                  </a:cubicBezTo>
                  <a:cubicBezTo>
                    <a:pt x="81" y="134"/>
                    <a:pt x="68" y="139"/>
                    <a:pt x="57" y="144"/>
                  </a:cubicBezTo>
                  <a:cubicBezTo>
                    <a:pt x="43" y="150"/>
                    <a:pt x="32" y="155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7" y="182"/>
                    <a:pt x="34" y="187"/>
                    <a:pt x="43" y="191"/>
                  </a:cubicBezTo>
                  <a:cubicBezTo>
                    <a:pt x="48" y="193"/>
                    <a:pt x="53" y="192"/>
                    <a:pt x="59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2" y="191"/>
                    <a:pt x="77" y="190"/>
                    <a:pt x="80" y="192"/>
                  </a:cubicBezTo>
                  <a:cubicBezTo>
                    <a:pt x="80" y="193"/>
                    <a:pt x="81" y="194"/>
                    <a:pt x="80" y="195"/>
                  </a:cubicBezTo>
                  <a:cubicBezTo>
                    <a:pt x="80" y="197"/>
                    <a:pt x="80" y="199"/>
                    <a:pt x="79" y="199"/>
                  </a:cubicBezTo>
                  <a:cubicBezTo>
                    <a:pt x="78" y="200"/>
                    <a:pt x="75" y="200"/>
                    <a:pt x="71" y="199"/>
                  </a:cubicBezTo>
                  <a:cubicBezTo>
                    <a:pt x="66" y="199"/>
                    <a:pt x="66" y="199"/>
                    <a:pt x="66" y="199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59" y="198"/>
                    <a:pt x="55" y="197"/>
                    <a:pt x="51" y="198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3" y="200"/>
                    <a:pt x="40" y="201"/>
                    <a:pt x="37" y="202"/>
                  </a:cubicBezTo>
                  <a:cubicBezTo>
                    <a:pt x="35" y="204"/>
                    <a:pt x="34" y="205"/>
                    <a:pt x="34" y="207"/>
                  </a:cubicBezTo>
                  <a:cubicBezTo>
                    <a:pt x="33" y="210"/>
                    <a:pt x="32" y="211"/>
                    <a:pt x="30" y="211"/>
                  </a:cubicBezTo>
                  <a:cubicBezTo>
                    <a:pt x="26" y="212"/>
                    <a:pt x="19" y="210"/>
                    <a:pt x="15" y="207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7" y="203"/>
                    <a:pt x="5" y="202"/>
                    <a:pt x="3" y="203"/>
                  </a:cubicBezTo>
                  <a:cubicBezTo>
                    <a:pt x="2" y="205"/>
                    <a:pt x="4" y="208"/>
                    <a:pt x="4" y="209"/>
                  </a:cubicBezTo>
                  <a:cubicBezTo>
                    <a:pt x="13" y="222"/>
                    <a:pt x="23" y="229"/>
                    <a:pt x="33" y="228"/>
                  </a:cubicBezTo>
                  <a:cubicBezTo>
                    <a:pt x="41" y="228"/>
                    <a:pt x="46" y="225"/>
                    <a:pt x="50" y="222"/>
                  </a:cubicBezTo>
                  <a:cubicBezTo>
                    <a:pt x="51" y="221"/>
                    <a:pt x="52" y="221"/>
                    <a:pt x="54" y="221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8" y="220"/>
                    <a:pt x="61" y="220"/>
                    <a:pt x="64" y="220"/>
                  </a:cubicBezTo>
                  <a:cubicBezTo>
                    <a:pt x="73" y="221"/>
                    <a:pt x="90" y="223"/>
                    <a:pt x="97" y="204"/>
                  </a:cubicBezTo>
                  <a:cubicBezTo>
                    <a:pt x="98" y="201"/>
                    <a:pt x="99" y="198"/>
                    <a:pt x="99" y="195"/>
                  </a:cubicBezTo>
                  <a:cubicBezTo>
                    <a:pt x="99" y="190"/>
                    <a:pt x="97" y="186"/>
                    <a:pt x="94" y="182"/>
                  </a:cubicBezTo>
                  <a:cubicBezTo>
                    <a:pt x="90" y="176"/>
                    <a:pt x="84" y="174"/>
                    <a:pt x="79" y="173"/>
                  </a:cubicBezTo>
                  <a:cubicBezTo>
                    <a:pt x="79" y="173"/>
                    <a:pt x="82" y="172"/>
                    <a:pt x="82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95" y="168"/>
                    <a:pt x="106" y="159"/>
                    <a:pt x="119" y="143"/>
                  </a:cubicBezTo>
                  <a:cubicBezTo>
                    <a:pt x="124" y="137"/>
                    <a:pt x="133" y="127"/>
                    <a:pt x="133" y="116"/>
                  </a:cubicBezTo>
                  <a:cubicBezTo>
                    <a:pt x="133" y="111"/>
                    <a:pt x="130" y="107"/>
                    <a:pt x="127" y="103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6" y="85"/>
                    <a:pt x="109" y="82"/>
                    <a:pt x="101" y="77"/>
                  </a:cubicBezTo>
                  <a:cubicBezTo>
                    <a:pt x="100" y="76"/>
                    <a:pt x="99" y="75"/>
                    <a:pt x="99" y="75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0"/>
                    <a:pt x="93" y="70"/>
                    <a:pt x="92" y="67"/>
                  </a:cubicBezTo>
                  <a:cubicBezTo>
                    <a:pt x="92" y="67"/>
                    <a:pt x="89" y="62"/>
                    <a:pt x="89" y="62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4" y="49"/>
                    <a:pt x="80" y="46"/>
                    <a:pt x="74" y="44"/>
                  </a:cubicBezTo>
                  <a:cubicBezTo>
                    <a:pt x="65" y="42"/>
                    <a:pt x="58" y="46"/>
                    <a:pt x="52" y="49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4" y="53"/>
                    <a:pt x="41" y="53"/>
                    <a:pt x="40" y="52"/>
                  </a:cubicBezTo>
                  <a:cubicBezTo>
                    <a:pt x="41" y="52"/>
                    <a:pt x="42" y="51"/>
                    <a:pt x="42" y="51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50" y="42"/>
                    <a:pt x="54" y="34"/>
                    <a:pt x="54" y="27"/>
                  </a:cubicBezTo>
                  <a:cubicBezTo>
                    <a:pt x="54" y="24"/>
                    <a:pt x="54" y="18"/>
                    <a:pt x="50" y="13"/>
                  </a:cubicBezTo>
                  <a:cubicBezTo>
                    <a:pt x="46" y="6"/>
                    <a:pt x="37" y="4"/>
                    <a:pt x="29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19" y="0"/>
                    <a:pt x="13" y="4"/>
                    <a:pt x="7" y="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6961">
              <a:extLst>
                <a:ext uri="{FF2B5EF4-FFF2-40B4-BE49-F238E27FC236}">
                  <a16:creationId xmlns:a16="http://schemas.microsoft.com/office/drawing/2014/main" id="{28997D47-8707-4169-9A83-D636A1E3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267"/>
              <a:ext cx="188" cy="250"/>
            </a:xfrm>
            <a:custGeom>
              <a:avLst/>
              <a:gdLst>
                <a:gd name="T0" fmla="*/ 113 w 75"/>
                <a:gd name="T1" fmla="*/ 226 h 94"/>
                <a:gd name="T2" fmla="*/ 33 w 75"/>
                <a:gd name="T3" fmla="*/ 771 h 94"/>
                <a:gd name="T4" fmla="*/ 83 w 75"/>
                <a:gd name="T5" fmla="*/ 848 h 94"/>
                <a:gd name="T6" fmla="*/ 145 w 75"/>
                <a:gd name="T7" fmla="*/ 750 h 94"/>
                <a:gd name="T8" fmla="*/ 188 w 75"/>
                <a:gd name="T9" fmla="*/ 678 h 94"/>
                <a:gd name="T10" fmla="*/ 301 w 75"/>
                <a:gd name="T11" fmla="*/ 622 h 94"/>
                <a:gd name="T12" fmla="*/ 313 w 75"/>
                <a:gd name="T13" fmla="*/ 622 h 94"/>
                <a:gd name="T14" fmla="*/ 313 w 75"/>
                <a:gd name="T15" fmla="*/ 694 h 94"/>
                <a:gd name="T16" fmla="*/ 313 w 75"/>
                <a:gd name="T17" fmla="*/ 862 h 94"/>
                <a:gd name="T18" fmla="*/ 313 w 75"/>
                <a:gd name="T19" fmla="*/ 883 h 94"/>
                <a:gd name="T20" fmla="*/ 301 w 75"/>
                <a:gd name="T21" fmla="*/ 1053 h 94"/>
                <a:gd name="T22" fmla="*/ 301 w 75"/>
                <a:gd name="T23" fmla="*/ 1133 h 94"/>
                <a:gd name="T24" fmla="*/ 534 w 75"/>
                <a:gd name="T25" fmla="*/ 1691 h 94"/>
                <a:gd name="T26" fmla="*/ 880 w 75"/>
                <a:gd name="T27" fmla="*/ 1734 h 94"/>
                <a:gd name="T28" fmla="*/ 1038 w 75"/>
                <a:gd name="T29" fmla="*/ 1713 h 94"/>
                <a:gd name="T30" fmla="*/ 1151 w 75"/>
                <a:gd name="T31" fmla="*/ 1734 h 94"/>
                <a:gd name="T32" fmla="*/ 1151 w 75"/>
                <a:gd name="T33" fmla="*/ 1620 h 94"/>
                <a:gd name="T34" fmla="*/ 910 w 75"/>
                <a:gd name="T35" fmla="*/ 1338 h 94"/>
                <a:gd name="T36" fmla="*/ 847 w 75"/>
                <a:gd name="T37" fmla="*/ 1301 h 94"/>
                <a:gd name="T38" fmla="*/ 847 w 75"/>
                <a:gd name="T39" fmla="*/ 883 h 94"/>
                <a:gd name="T40" fmla="*/ 847 w 75"/>
                <a:gd name="T41" fmla="*/ 848 h 94"/>
                <a:gd name="T42" fmla="*/ 491 w 75"/>
                <a:gd name="T43" fmla="*/ 35 h 94"/>
                <a:gd name="T44" fmla="*/ 113 w 75"/>
                <a:gd name="T45" fmla="*/ 226 h 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" h="94">
                  <a:moveTo>
                    <a:pt x="7" y="12"/>
                  </a:moveTo>
                  <a:cubicBezTo>
                    <a:pt x="0" y="21"/>
                    <a:pt x="1" y="32"/>
                    <a:pt x="2" y="41"/>
                  </a:cubicBezTo>
                  <a:cubicBezTo>
                    <a:pt x="3" y="42"/>
                    <a:pt x="3" y="44"/>
                    <a:pt x="5" y="45"/>
                  </a:cubicBezTo>
                  <a:cubicBezTo>
                    <a:pt x="7" y="45"/>
                    <a:pt x="8" y="43"/>
                    <a:pt x="9" y="4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4"/>
                    <a:pt x="20" y="35"/>
                    <a:pt x="20" y="37"/>
                  </a:cubicBezTo>
                  <a:cubicBezTo>
                    <a:pt x="20" y="39"/>
                    <a:pt x="20" y="43"/>
                    <a:pt x="20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50"/>
                    <a:pt x="19" y="53"/>
                    <a:pt x="19" y="56"/>
                  </a:cubicBezTo>
                  <a:cubicBezTo>
                    <a:pt x="19" y="58"/>
                    <a:pt x="19" y="59"/>
                    <a:pt x="19" y="60"/>
                  </a:cubicBezTo>
                  <a:cubicBezTo>
                    <a:pt x="20" y="65"/>
                    <a:pt x="22" y="81"/>
                    <a:pt x="34" y="90"/>
                  </a:cubicBezTo>
                  <a:cubicBezTo>
                    <a:pt x="39" y="94"/>
                    <a:pt x="47" y="94"/>
                    <a:pt x="56" y="92"/>
                  </a:cubicBezTo>
                  <a:cubicBezTo>
                    <a:pt x="62" y="90"/>
                    <a:pt x="65" y="91"/>
                    <a:pt x="66" y="91"/>
                  </a:cubicBezTo>
                  <a:cubicBezTo>
                    <a:pt x="68" y="93"/>
                    <a:pt x="71" y="94"/>
                    <a:pt x="73" y="92"/>
                  </a:cubicBezTo>
                  <a:cubicBezTo>
                    <a:pt x="74" y="91"/>
                    <a:pt x="75" y="89"/>
                    <a:pt x="73" y="86"/>
                  </a:cubicBezTo>
                  <a:cubicBezTo>
                    <a:pt x="68" y="76"/>
                    <a:pt x="62" y="73"/>
                    <a:pt x="58" y="71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3" y="68"/>
                    <a:pt x="52" y="64"/>
                    <a:pt x="54" y="47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35"/>
                    <a:pt x="51" y="9"/>
                    <a:pt x="31" y="2"/>
                  </a:cubicBezTo>
                  <a:cubicBezTo>
                    <a:pt x="26" y="0"/>
                    <a:pt x="18" y="0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6962">
              <a:extLst>
                <a:ext uri="{FF2B5EF4-FFF2-40B4-BE49-F238E27FC236}">
                  <a16:creationId xmlns:a16="http://schemas.microsoft.com/office/drawing/2014/main" id="{3E4A740C-8F3C-4802-8172-E618234E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109"/>
              <a:ext cx="365" cy="598"/>
            </a:xfrm>
            <a:custGeom>
              <a:avLst/>
              <a:gdLst>
                <a:gd name="T0" fmla="*/ 333 w 146"/>
                <a:gd name="T1" fmla="*/ 35 h 224"/>
                <a:gd name="T2" fmla="*/ 0 w 146"/>
                <a:gd name="T3" fmla="*/ 363 h 224"/>
                <a:gd name="T4" fmla="*/ 145 w 146"/>
                <a:gd name="T5" fmla="*/ 376 h 224"/>
                <a:gd name="T6" fmla="*/ 425 w 146"/>
                <a:gd name="T7" fmla="*/ 286 h 224"/>
                <a:gd name="T8" fmla="*/ 783 w 146"/>
                <a:gd name="T9" fmla="*/ 764 h 224"/>
                <a:gd name="T10" fmla="*/ 1095 w 146"/>
                <a:gd name="T11" fmla="*/ 1084 h 224"/>
                <a:gd name="T12" fmla="*/ 1613 w 146"/>
                <a:gd name="T13" fmla="*/ 1468 h 224"/>
                <a:gd name="T14" fmla="*/ 1613 w 146"/>
                <a:gd name="T15" fmla="*/ 2267 h 224"/>
                <a:gd name="T16" fmla="*/ 1720 w 146"/>
                <a:gd name="T17" fmla="*/ 2873 h 224"/>
                <a:gd name="T18" fmla="*/ 1813 w 146"/>
                <a:gd name="T19" fmla="*/ 3884 h 224"/>
                <a:gd name="T20" fmla="*/ 1625 w 146"/>
                <a:gd name="T21" fmla="*/ 4149 h 224"/>
                <a:gd name="T22" fmla="*/ 1595 w 146"/>
                <a:gd name="T23" fmla="*/ 4183 h 224"/>
                <a:gd name="T24" fmla="*/ 1583 w 146"/>
                <a:gd name="T25" fmla="*/ 4239 h 224"/>
                <a:gd name="T26" fmla="*/ 1613 w 146"/>
                <a:gd name="T27" fmla="*/ 4261 h 224"/>
                <a:gd name="T28" fmla="*/ 2050 w 146"/>
                <a:gd name="T29" fmla="*/ 4012 h 224"/>
                <a:gd name="T30" fmla="*/ 2175 w 146"/>
                <a:gd name="T31" fmla="*/ 2723 h 224"/>
                <a:gd name="T32" fmla="*/ 1988 w 146"/>
                <a:gd name="T33" fmla="*/ 1241 h 224"/>
                <a:gd name="T34" fmla="*/ 1375 w 146"/>
                <a:gd name="T35" fmla="*/ 571 h 224"/>
                <a:gd name="T36" fmla="*/ 1095 w 146"/>
                <a:gd name="T37" fmla="*/ 307 h 224"/>
                <a:gd name="T38" fmla="*/ 333 w 146"/>
                <a:gd name="T39" fmla="*/ 35 h 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6" h="224">
                  <a:moveTo>
                    <a:pt x="21" y="2"/>
                  </a:moveTo>
                  <a:cubicBezTo>
                    <a:pt x="15" y="3"/>
                    <a:pt x="7" y="6"/>
                    <a:pt x="0" y="19"/>
                  </a:cubicBezTo>
                  <a:cubicBezTo>
                    <a:pt x="3" y="20"/>
                    <a:pt x="6" y="17"/>
                    <a:pt x="9" y="20"/>
                  </a:cubicBezTo>
                  <a:cubicBezTo>
                    <a:pt x="12" y="13"/>
                    <a:pt x="26" y="16"/>
                    <a:pt x="27" y="15"/>
                  </a:cubicBezTo>
                  <a:cubicBezTo>
                    <a:pt x="34" y="14"/>
                    <a:pt x="39" y="30"/>
                    <a:pt x="50" y="40"/>
                  </a:cubicBezTo>
                  <a:cubicBezTo>
                    <a:pt x="57" y="46"/>
                    <a:pt x="63" y="52"/>
                    <a:pt x="70" y="57"/>
                  </a:cubicBezTo>
                  <a:cubicBezTo>
                    <a:pt x="82" y="66"/>
                    <a:pt x="97" y="65"/>
                    <a:pt x="103" y="77"/>
                  </a:cubicBezTo>
                  <a:cubicBezTo>
                    <a:pt x="108" y="88"/>
                    <a:pt x="102" y="104"/>
                    <a:pt x="103" y="119"/>
                  </a:cubicBezTo>
                  <a:cubicBezTo>
                    <a:pt x="104" y="130"/>
                    <a:pt x="107" y="141"/>
                    <a:pt x="110" y="151"/>
                  </a:cubicBezTo>
                  <a:cubicBezTo>
                    <a:pt x="114" y="165"/>
                    <a:pt x="125" y="190"/>
                    <a:pt x="116" y="204"/>
                  </a:cubicBezTo>
                  <a:cubicBezTo>
                    <a:pt x="113" y="208"/>
                    <a:pt x="110" y="217"/>
                    <a:pt x="104" y="218"/>
                  </a:cubicBezTo>
                  <a:cubicBezTo>
                    <a:pt x="103" y="218"/>
                    <a:pt x="102" y="219"/>
                    <a:pt x="102" y="220"/>
                  </a:cubicBezTo>
                  <a:cubicBezTo>
                    <a:pt x="101" y="222"/>
                    <a:pt x="100" y="223"/>
                    <a:pt x="101" y="223"/>
                  </a:cubicBezTo>
                  <a:cubicBezTo>
                    <a:pt x="101" y="224"/>
                    <a:pt x="102" y="224"/>
                    <a:pt x="103" y="224"/>
                  </a:cubicBezTo>
                  <a:cubicBezTo>
                    <a:pt x="114" y="222"/>
                    <a:pt x="125" y="220"/>
                    <a:pt x="131" y="211"/>
                  </a:cubicBezTo>
                  <a:cubicBezTo>
                    <a:pt x="146" y="189"/>
                    <a:pt x="143" y="155"/>
                    <a:pt x="139" y="143"/>
                  </a:cubicBezTo>
                  <a:cubicBezTo>
                    <a:pt x="137" y="135"/>
                    <a:pt x="134" y="79"/>
                    <a:pt x="127" y="65"/>
                  </a:cubicBezTo>
                  <a:cubicBezTo>
                    <a:pt x="119" y="49"/>
                    <a:pt x="101" y="40"/>
                    <a:pt x="88" y="30"/>
                  </a:cubicBezTo>
                  <a:cubicBezTo>
                    <a:pt x="81" y="25"/>
                    <a:pt x="75" y="21"/>
                    <a:pt x="70" y="16"/>
                  </a:cubicBezTo>
                  <a:cubicBezTo>
                    <a:pt x="53" y="0"/>
                    <a:pt x="35" y="0"/>
                    <a:pt x="21" y="2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6963">
              <a:extLst>
                <a:ext uri="{FF2B5EF4-FFF2-40B4-BE49-F238E27FC236}">
                  <a16:creationId xmlns:a16="http://schemas.microsoft.com/office/drawing/2014/main" id="{8E77969E-E9ED-40EE-B482-A3FA42D6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168"/>
              <a:ext cx="327" cy="600"/>
            </a:xfrm>
            <a:custGeom>
              <a:avLst/>
              <a:gdLst>
                <a:gd name="T0" fmla="*/ 75 w 131"/>
                <a:gd name="T1" fmla="*/ 192 h 225"/>
                <a:gd name="T2" fmla="*/ 75 w 131"/>
                <a:gd name="T3" fmla="*/ 285 h 225"/>
                <a:gd name="T4" fmla="*/ 387 w 131"/>
                <a:gd name="T5" fmla="*/ 589 h 225"/>
                <a:gd name="T6" fmla="*/ 292 w 131"/>
                <a:gd name="T7" fmla="*/ 931 h 225"/>
                <a:gd name="T8" fmla="*/ 417 w 131"/>
                <a:gd name="T9" fmla="*/ 1365 h 225"/>
                <a:gd name="T10" fmla="*/ 966 w 131"/>
                <a:gd name="T11" fmla="*/ 1459 h 225"/>
                <a:gd name="T12" fmla="*/ 1291 w 131"/>
                <a:gd name="T13" fmla="*/ 1856 h 225"/>
                <a:gd name="T14" fmla="*/ 1540 w 131"/>
                <a:gd name="T15" fmla="*/ 2083 h 225"/>
                <a:gd name="T16" fmla="*/ 1383 w 131"/>
                <a:gd name="T17" fmla="*/ 2389 h 225"/>
                <a:gd name="T18" fmla="*/ 479 w 131"/>
                <a:gd name="T19" fmla="*/ 3051 h 225"/>
                <a:gd name="T20" fmla="*/ 467 w 131"/>
                <a:gd name="T21" fmla="*/ 3128 h 225"/>
                <a:gd name="T22" fmla="*/ 666 w 131"/>
                <a:gd name="T23" fmla="*/ 3549 h 225"/>
                <a:gd name="T24" fmla="*/ 1041 w 131"/>
                <a:gd name="T25" fmla="*/ 3549 h 225"/>
                <a:gd name="T26" fmla="*/ 1278 w 131"/>
                <a:gd name="T27" fmla="*/ 3661 h 225"/>
                <a:gd name="T28" fmla="*/ 1028 w 131"/>
                <a:gd name="T29" fmla="*/ 3776 h 225"/>
                <a:gd name="T30" fmla="*/ 791 w 131"/>
                <a:gd name="T31" fmla="*/ 3755 h 225"/>
                <a:gd name="T32" fmla="*/ 592 w 131"/>
                <a:gd name="T33" fmla="*/ 3832 h 225"/>
                <a:gd name="T34" fmla="*/ 467 w 131"/>
                <a:gd name="T35" fmla="*/ 4003 h 225"/>
                <a:gd name="T36" fmla="*/ 167 w 131"/>
                <a:gd name="T37" fmla="*/ 3869 h 225"/>
                <a:gd name="T38" fmla="*/ 92 w 131"/>
                <a:gd name="T39" fmla="*/ 3904 h 225"/>
                <a:gd name="T40" fmla="*/ 512 w 131"/>
                <a:gd name="T41" fmla="*/ 4245 h 225"/>
                <a:gd name="T42" fmla="*/ 761 w 131"/>
                <a:gd name="T43" fmla="*/ 4131 h 225"/>
                <a:gd name="T44" fmla="*/ 871 w 131"/>
                <a:gd name="T45" fmla="*/ 4117 h 225"/>
                <a:gd name="T46" fmla="*/ 996 w 131"/>
                <a:gd name="T47" fmla="*/ 4096 h 225"/>
                <a:gd name="T48" fmla="*/ 1478 w 131"/>
                <a:gd name="T49" fmla="*/ 3832 h 225"/>
                <a:gd name="T50" fmla="*/ 1433 w 131"/>
                <a:gd name="T51" fmla="*/ 3435 h 225"/>
                <a:gd name="T52" fmla="*/ 1041 w 131"/>
                <a:gd name="T53" fmla="*/ 3264 h 225"/>
                <a:gd name="T54" fmla="*/ 1041 w 131"/>
                <a:gd name="T55" fmla="*/ 3243 h 225"/>
                <a:gd name="T56" fmla="*/ 1228 w 131"/>
                <a:gd name="T57" fmla="*/ 3208 h 225"/>
                <a:gd name="T58" fmla="*/ 1353 w 131"/>
                <a:gd name="T59" fmla="*/ 3165 h 225"/>
                <a:gd name="T60" fmla="*/ 1837 w 131"/>
                <a:gd name="T61" fmla="*/ 2653 h 225"/>
                <a:gd name="T62" fmla="*/ 2037 w 131"/>
                <a:gd name="T63" fmla="*/ 2163 h 225"/>
                <a:gd name="T64" fmla="*/ 1900 w 131"/>
                <a:gd name="T65" fmla="*/ 1843 h 225"/>
                <a:gd name="T66" fmla="*/ 1558 w 131"/>
                <a:gd name="T67" fmla="*/ 1459 h 225"/>
                <a:gd name="T68" fmla="*/ 1465 w 131"/>
                <a:gd name="T69" fmla="*/ 1344 h 225"/>
                <a:gd name="T70" fmla="*/ 1403 w 131"/>
                <a:gd name="T71" fmla="*/ 1251 h 225"/>
                <a:gd name="T72" fmla="*/ 1308 w 131"/>
                <a:gd name="T73" fmla="*/ 1024 h 225"/>
                <a:gd name="T74" fmla="*/ 1133 w 131"/>
                <a:gd name="T75" fmla="*/ 832 h 225"/>
                <a:gd name="T76" fmla="*/ 779 w 131"/>
                <a:gd name="T77" fmla="*/ 968 h 225"/>
                <a:gd name="T78" fmla="*/ 592 w 131"/>
                <a:gd name="T79" fmla="*/ 947 h 225"/>
                <a:gd name="T80" fmla="*/ 699 w 131"/>
                <a:gd name="T81" fmla="*/ 832 h 225"/>
                <a:gd name="T82" fmla="*/ 811 w 131"/>
                <a:gd name="T83" fmla="*/ 477 h 225"/>
                <a:gd name="T84" fmla="*/ 761 w 131"/>
                <a:gd name="T85" fmla="*/ 227 h 225"/>
                <a:gd name="T86" fmla="*/ 417 w 131"/>
                <a:gd name="T87" fmla="*/ 35 h 225"/>
                <a:gd name="T88" fmla="*/ 75 w 131"/>
                <a:gd name="T89" fmla="*/ 192 h 2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1" h="225">
                  <a:moveTo>
                    <a:pt x="5" y="10"/>
                  </a:moveTo>
                  <a:cubicBezTo>
                    <a:pt x="0" y="14"/>
                    <a:pt x="1" y="18"/>
                    <a:pt x="5" y="15"/>
                  </a:cubicBezTo>
                  <a:cubicBezTo>
                    <a:pt x="13" y="8"/>
                    <a:pt x="42" y="7"/>
                    <a:pt x="25" y="31"/>
                  </a:cubicBezTo>
                  <a:cubicBezTo>
                    <a:pt x="22" y="35"/>
                    <a:pt x="20" y="42"/>
                    <a:pt x="19" y="49"/>
                  </a:cubicBezTo>
                  <a:cubicBezTo>
                    <a:pt x="18" y="60"/>
                    <a:pt x="24" y="69"/>
                    <a:pt x="27" y="72"/>
                  </a:cubicBezTo>
                  <a:cubicBezTo>
                    <a:pt x="40" y="83"/>
                    <a:pt x="55" y="73"/>
                    <a:pt x="62" y="77"/>
                  </a:cubicBezTo>
                  <a:cubicBezTo>
                    <a:pt x="65" y="79"/>
                    <a:pt x="79" y="96"/>
                    <a:pt x="83" y="98"/>
                  </a:cubicBezTo>
                  <a:cubicBezTo>
                    <a:pt x="90" y="102"/>
                    <a:pt x="94" y="103"/>
                    <a:pt x="99" y="110"/>
                  </a:cubicBezTo>
                  <a:cubicBezTo>
                    <a:pt x="100" y="113"/>
                    <a:pt x="97" y="117"/>
                    <a:pt x="89" y="126"/>
                  </a:cubicBezTo>
                  <a:cubicBezTo>
                    <a:pt x="75" y="142"/>
                    <a:pt x="35" y="148"/>
                    <a:pt x="31" y="161"/>
                  </a:cubicBezTo>
                  <a:cubicBezTo>
                    <a:pt x="31" y="162"/>
                    <a:pt x="30" y="163"/>
                    <a:pt x="30" y="165"/>
                  </a:cubicBezTo>
                  <a:cubicBezTo>
                    <a:pt x="29" y="179"/>
                    <a:pt x="35" y="183"/>
                    <a:pt x="43" y="187"/>
                  </a:cubicBezTo>
                  <a:cubicBezTo>
                    <a:pt x="50" y="190"/>
                    <a:pt x="58" y="187"/>
                    <a:pt x="67" y="187"/>
                  </a:cubicBezTo>
                  <a:cubicBezTo>
                    <a:pt x="71" y="187"/>
                    <a:pt x="83" y="184"/>
                    <a:pt x="82" y="193"/>
                  </a:cubicBezTo>
                  <a:cubicBezTo>
                    <a:pt x="82" y="202"/>
                    <a:pt x="76" y="200"/>
                    <a:pt x="66" y="199"/>
                  </a:cubicBezTo>
                  <a:cubicBezTo>
                    <a:pt x="61" y="198"/>
                    <a:pt x="56" y="197"/>
                    <a:pt x="51" y="198"/>
                  </a:cubicBezTo>
                  <a:cubicBezTo>
                    <a:pt x="46" y="200"/>
                    <a:pt x="41" y="200"/>
                    <a:pt x="38" y="202"/>
                  </a:cubicBezTo>
                  <a:cubicBezTo>
                    <a:pt x="35" y="204"/>
                    <a:pt x="35" y="210"/>
                    <a:pt x="30" y="211"/>
                  </a:cubicBezTo>
                  <a:cubicBezTo>
                    <a:pt x="25" y="213"/>
                    <a:pt x="15" y="206"/>
                    <a:pt x="11" y="204"/>
                  </a:cubicBezTo>
                  <a:cubicBezTo>
                    <a:pt x="6" y="201"/>
                    <a:pt x="3" y="201"/>
                    <a:pt x="6" y="206"/>
                  </a:cubicBezTo>
                  <a:cubicBezTo>
                    <a:pt x="13" y="217"/>
                    <a:pt x="22" y="225"/>
                    <a:pt x="33" y="224"/>
                  </a:cubicBezTo>
                  <a:cubicBezTo>
                    <a:pt x="40" y="224"/>
                    <a:pt x="45" y="221"/>
                    <a:pt x="49" y="218"/>
                  </a:cubicBezTo>
                  <a:cubicBezTo>
                    <a:pt x="51" y="217"/>
                    <a:pt x="54" y="217"/>
                    <a:pt x="56" y="217"/>
                  </a:cubicBezTo>
                  <a:cubicBezTo>
                    <a:pt x="58" y="216"/>
                    <a:pt x="61" y="216"/>
                    <a:pt x="64" y="216"/>
                  </a:cubicBezTo>
                  <a:cubicBezTo>
                    <a:pt x="73" y="217"/>
                    <a:pt x="89" y="219"/>
                    <a:pt x="95" y="202"/>
                  </a:cubicBezTo>
                  <a:cubicBezTo>
                    <a:pt x="98" y="192"/>
                    <a:pt x="97" y="187"/>
                    <a:pt x="92" y="181"/>
                  </a:cubicBezTo>
                  <a:cubicBezTo>
                    <a:pt x="86" y="173"/>
                    <a:pt x="77" y="171"/>
                    <a:pt x="67" y="172"/>
                  </a:cubicBezTo>
                  <a:cubicBezTo>
                    <a:pt x="65" y="172"/>
                    <a:pt x="65" y="171"/>
                    <a:pt x="67" y="171"/>
                  </a:cubicBezTo>
                  <a:cubicBezTo>
                    <a:pt x="70" y="170"/>
                    <a:pt x="74" y="169"/>
                    <a:pt x="79" y="169"/>
                  </a:cubicBezTo>
                  <a:cubicBezTo>
                    <a:pt x="83" y="168"/>
                    <a:pt x="83" y="168"/>
                    <a:pt x="87" y="167"/>
                  </a:cubicBezTo>
                  <a:cubicBezTo>
                    <a:pt x="95" y="164"/>
                    <a:pt x="105" y="154"/>
                    <a:pt x="118" y="140"/>
                  </a:cubicBezTo>
                  <a:cubicBezTo>
                    <a:pt x="123" y="133"/>
                    <a:pt x="131" y="124"/>
                    <a:pt x="131" y="114"/>
                  </a:cubicBezTo>
                  <a:cubicBezTo>
                    <a:pt x="131" y="108"/>
                    <a:pt x="125" y="103"/>
                    <a:pt x="122" y="97"/>
                  </a:cubicBezTo>
                  <a:cubicBezTo>
                    <a:pt x="114" y="85"/>
                    <a:pt x="108" y="81"/>
                    <a:pt x="100" y="77"/>
                  </a:cubicBezTo>
                  <a:cubicBezTo>
                    <a:pt x="97" y="75"/>
                    <a:pt x="98" y="73"/>
                    <a:pt x="94" y="71"/>
                  </a:cubicBezTo>
                  <a:cubicBezTo>
                    <a:pt x="92" y="70"/>
                    <a:pt x="92" y="69"/>
                    <a:pt x="90" y="66"/>
                  </a:cubicBezTo>
                  <a:cubicBezTo>
                    <a:pt x="89" y="64"/>
                    <a:pt x="85" y="57"/>
                    <a:pt x="84" y="54"/>
                  </a:cubicBezTo>
                  <a:cubicBezTo>
                    <a:pt x="82" y="50"/>
                    <a:pt x="79" y="46"/>
                    <a:pt x="73" y="44"/>
                  </a:cubicBezTo>
                  <a:cubicBezTo>
                    <a:pt x="64" y="42"/>
                    <a:pt x="56" y="48"/>
                    <a:pt x="50" y="51"/>
                  </a:cubicBezTo>
                  <a:cubicBezTo>
                    <a:pt x="40" y="55"/>
                    <a:pt x="38" y="51"/>
                    <a:pt x="38" y="50"/>
                  </a:cubicBezTo>
                  <a:cubicBezTo>
                    <a:pt x="38" y="49"/>
                    <a:pt x="43" y="47"/>
                    <a:pt x="45" y="44"/>
                  </a:cubicBezTo>
                  <a:cubicBezTo>
                    <a:pt x="48" y="40"/>
                    <a:pt x="52" y="32"/>
                    <a:pt x="52" y="25"/>
                  </a:cubicBezTo>
                  <a:cubicBezTo>
                    <a:pt x="52" y="21"/>
                    <a:pt x="51" y="16"/>
                    <a:pt x="49" y="12"/>
                  </a:cubicBezTo>
                  <a:cubicBezTo>
                    <a:pt x="45" y="5"/>
                    <a:pt x="36" y="4"/>
                    <a:pt x="27" y="2"/>
                  </a:cubicBezTo>
                  <a:cubicBezTo>
                    <a:pt x="17" y="0"/>
                    <a:pt x="12" y="6"/>
                    <a:pt x="5" y="10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6964">
              <a:extLst>
                <a:ext uri="{FF2B5EF4-FFF2-40B4-BE49-F238E27FC236}">
                  <a16:creationId xmlns:a16="http://schemas.microsoft.com/office/drawing/2014/main" id="{2DD88753-A090-4629-BD7E-D33E746B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269"/>
              <a:ext cx="180" cy="243"/>
            </a:xfrm>
            <a:custGeom>
              <a:avLst/>
              <a:gdLst>
                <a:gd name="T0" fmla="*/ 113 w 72"/>
                <a:gd name="T1" fmla="*/ 227 h 91"/>
                <a:gd name="T2" fmla="*/ 33 w 72"/>
                <a:gd name="T3" fmla="*/ 764 h 91"/>
                <a:gd name="T4" fmla="*/ 125 w 72"/>
                <a:gd name="T5" fmla="*/ 649 h 91"/>
                <a:gd name="T6" fmla="*/ 283 w 72"/>
                <a:gd name="T7" fmla="*/ 571 h 91"/>
                <a:gd name="T8" fmla="*/ 313 w 72"/>
                <a:gd name="T9" fmla="*/ 876 h 91"/>
                <a:gd name="T10" fmla="*/ 300 w 72"/>
                <a:gd name="T11" fmla="*/ 1127 h 91"/>
                <a:gd name="T12" fmla="*/ 520 w 72"/>
                <a:gd name="T13" fmla="*/ 1656 h 91"/>
                <a:gd name="T14" fmla="*/ 833 w 72"/>
                <a:gd name="T15" fmla="*/ 1698 h 91"/>
                <a:gd name="T16" fmla="*/ 1000 w 72"/>
                <a:gd name="T17" fmla="*/ 1677 h 91"/>
                <a:gd name="T18" fmla="*/ 1083 w 72"/>
                <a:gd name="T19" fmla="*/ 1640 h 91"/>
                <a:gd name="T20" fmla="*/ 800 w 72"/>
                <a:gd name="T21" fmla="*/ 1311 h 91"/>
                <a:gd name="T22" fmla="*/ 783 w 72"/>
                <a:gd name="T23" fmla="*/ 833 h 91"/>
                <a:gd name="T24" fmla="*/ 458 w 72"/>
                <a:gd name="T25" fmla="*/ 35 h 91"/>
                <a:gd name="T26" fmla="*/ 113 w 72"/>
                <a:gd name="T27" fmla="*/ 227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91">
                  <a:moveTo>
                    <a:pt x="7" y="12"/>
                  </a:moveTo>
                  <a:cubicBezTo>
                    <a:pt x="0" y="21"/>
                    <a:pt x="1" y="31"/>
                    <a:pt x="2" y="40"/>
                  </a:cubicBezTo>
                  <a:cubicBezTo>
                    <a:pt x="3" y="45"/>
                    <a:pt x="5" y="37"/>
                    <a:pt x="8" y="34"/>
                  </a:cubicBezTo>
                  <a:cubicBezTo>
                    <a:pt x="11" y="30"/>
                    <a:pt x="18" y="30"/>
                    <a:pt x="18" y="30"/>
                  </a:cubicBezTo>
                  <a:cubicBezTo>
                    <a:pt x="21" y="31"/>
                    <a:pt x="20" y="36"/>
                    <a:pt x="20" y="46"/>
                  </a:cubicBezTo>
                  <a:cubicBezTo>
                    <a:pt x="19" y="51"/>
                    <a:pt x="19" y="55"/>
                    <a:pt x="19" y="59"/>
                  </a:cubicBezTo>
                  <a:cubicBezTo>
                    <a:pt x="20" y="65"/>
                    <a:pt x="22" y="80"/>
                    <a:pt x="33" y="87"/>
                  </a:cubicBezTo>
                  <a:cubicBezTo>
                    <a:pt x="39" y="91"/>
                    <a:pt x="46" y="91"/>
                    <a:pt x="53" y="89"/>
                  </a:cubicBezTo>
                  <a:cubicBezTo>
                    <a:pt x="57" y="88"/>
                    <a:pt x="62" y="87"/>
                    <a:pt x="64" y="88"/>
                  </a:cubicBezTo>
                  <a:cubicBezTo>
                    <a:pt x="67" y="91"/>
                    <a:pt x="72" y="90"/>
                    <a:pt x="69" y="86"/>
                  </a:cubicBezTo>
                  <a:cubicBezTo>
                    <a:pt x="62" y="73"/>
                    <a:pt x="56" y="73"/>
                    <a:pt x="51" y="69"/>
                  </a:cubicBezTo>
                  <a:cubicBezTo>
                    <a:pt x="47" y="66"/>
                    <a:pt x="50" y="47"/>
                    <a:pt x="50" y="44"/>
                  </a:cubicBezTo>
                  <a:cubicBezTo>
                    <a:pt x="51" y="33"/>
                    <a:pt x="46" y="9"/>
                    <a:pt x="29" y="2"/>
                  </a:cubicBezTo>
                  <a:cubicBezTo>
                    <a:pt x="22" y="0"/>
                    <a:pt x="14" y="3"/>
                    <a:pt x="7" y="12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Rectangle 6965">
              <a:extLst>
                <a:ext uri="{FF2B5EF4-FFF2-40B4-BE49-F238E27FC236}">
                  <a16:creationId xmlns:a16="http://schemas.microsoft.com/office/drawing/2014/main" id="{4C4A40F5-320C-4BF9-8916-35FA7EA4B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1200"/>
              <a:ext cx="1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96" name="Freeform 6966">
              <a:extLst>
                <a:ext uri="{FF2B5EF4-FFF2-40B4-BE49-F238E27FC236}">
                  <a16:creationId xmlns:a16="http://schemas.microsoft.com/office/drawing/2014/main" id="{D0A5FB00-9499-4281-B2C9-4F362259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187"/>
              <a:ext cx="52" cy="165"/>
            </a:xfrm>
            <a:custGeom>
              <a:avLst/>
              <a:gdLst>
                <a:gd name="T0" fmla="*/ 134 w 21"/>
                <a:gd name="T1" fmla="*/ 77 h 62"/>
                <a:gd name="T2" fmla="*/ 74 w 21"/>
                <a:gd name="T3" fmla="*/ 567 h 62"/>
                <a:gd name="T4" fmla="*/ 215 w 21"/>
                <a:gd name="T5" fmla="*/ 1168 h 62"/>
                <a:gd name="T6" fmla="*/ 275 w 21"/>
                <a:gd name="T7" fmla="*/ 532 h 62"/>
                <a:gd name="T8" fmla="*/ 228 w 21"/>
                <a:gd name="T9" fmla="*/ 56 h 62"/>
                <a:gd name="T10" fmla="*/ 104 w 2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2">
                  <a:moveTo>
                    <a:pt x="9" y="4"/>
                  </a:moveTo>
                  <a:cubicBezTo>
                    <a:pt x="18" y="11"/>
                    <a:pt x="9" y="24"/>
                    <a:pt x="5" y="30"/>
                  </a:cubicBezTo>
                  <a:cubicBezTo>
                    <a:pt x="0" y="41"/>
                    <a:pt x="0" y="57"/>
                    <a:pt x="14" y="62"/>
                  </a:cubicBezTo>
                  <a:cubicBezTo>
                    <a:pt x="0" y="54"/>
                    <a:pt x="14" y="37"/>
                    <a:pt x="18" y="28"/>
                  </a:cubicBezTo>
                  <a:cubicBezTo>
                    <a:pt x="21" y="22"/>
                    <a:pt x="21" y="8"/>
                    <a:pt x="15" y="3"/>
                  </a:cubicBezTo>
                  <a:cubicBezTo>
                    <a:pt x="13" y="1"/>
                    <a:pt x="10" y="1"/>
                    <a:pt x="7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6967">
              <a:extLst>
                <a:ext uri="{FF2B5EF4-FFF2-40B4-BE49-F238E27FC236}">
                  <a16:creationId xmlns:a16="http://schemas.microsoft.com/office/drawing/2014/main" id="{F6CC4E0C-4ED4-4AC9-8D1B-C9BB27DF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51"/>
              <a:ext cx="110" cy="93"/>
            </a:xfrm>
            <a:custGeom>
              <a:avLst/>
              <a:gdLst>
                <a:gd name="T0" fmla="*/ 375 w 44"/>
                <a:gd name="T1" fmla="*/ 0 h 35"/>
                <a:gd name="T2" fmla="*/ 313 w 44"/>
                <a:gd name="T3" fmla="*/ 260 h 35"/>
                <a:gd name="T4" fmla="*/ 0 w 44"/>
                <a:gd name="T5" fmla="*/ 656 h 35"/>
                <a:gd name="T6" fmla="*/ 375 w 44"/>
                <a:gd name="T7" fmla="*/ 2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5">
                  <a:moveTo>
                    <a:pt x="24" y="0"/>
                  </a:moveTo>
                  <a:cubicBezTo>
                    <a:pt x="27" y="7"/>
                    <a:pt x="23" y="8"/>
                    <a:pt x="20" y="14"/>
                  </a:cubicBezTo>
                  <a:cubicBezTo>
                    <a:pt x="15" y="22"/>
                    <a:pt x="7" y="27"/>
                    <a:pt x="0" y="35"/>
                  </a:cubicBezTo>
                  <a:cubicBezTo>
                    <a:pt x="8" y="29"/>
                    <a:pt x="44" y="11"/>
                    <a:pt x="24" y="1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6968">
              <a:extLst>
                <a:ext uri="{FF2B5EF4-FFF2-40B4-BE49-F238E27FC236}">
                  <a16:creationId xmlns:a16="http://schemas.microsoft.com/office/drawing/2014/main" id="{52B9BBCA-F73A-45AB-A17B-91FB901B6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0"/>
              <a:ext cx="73" cy="75"/>
            </a:xfrm>
            <a:custGeom>
              <a:avLst/>
              <a:gdLst>
                <a:gd name="T0" fmla="*/ 83 w 29"/>
                <a:gd name="T1" fmla="*/ 517 h 28"/>
                <a:gd name="T2" fmla="*/ 113 w 29"/>
                <a:gd name="T3" fmla="*/ 193 h 28"/>
                <a:gd name="T4" fmla="*/ 463 w 29"/>
                <a:gd name="T5" fmla="*/ 0 h 28"/>
                <a:gd name="T6" fmla="*/ 176 w 29"/>
                <a:gd name="T7" fmla="*/ 252 h 28"/>
                <a:gd name="T8" fmla="*/ 96 w 29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5" y="27"/>
                  </a:moveTo>
                  <a:cubicBezTo>
                    <a:pt x="0" y="23"/>
                    <a:pt x="1" y="13"/>
                    <a:pt x="7" y="10"/>
                  </a:cubicBezTo>
                  <a:cubicBezTo>
                    <a:pt x="12" y="7"/>
                    <a:pt x="23" y="2"/>
                    <a:pt x="29" y="0"/>
                  </a:cubicBezTo>
                  <a:cubicBezTo>
                    <a:pt x="25" y="3"/>
                    <a:pt x="16" y="10"/>
                    <a:pt x="11" y="13"/>
                  </a:cubicBezTo>
                  <a:cubicBezTo>
                    <a:pt x="6" y="17"/>
                    <a:pt x="6" y="22"/>
                    <a:pt x="6" y="28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9" name="Freeform 6969">
              <a:extLst>
                <a:ext uri="{FF2B5EF4-FFF2-40B4-BE49-F238E27FC236}">
                  <a16:creationId xmlns:a16="http://schemas.microsoft.com/office/drawing/2014/main" id="{3E186BD7-4CC6-448F-AECC-B52650CA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275"/>
              <a:ext cx="88" cy="106"/>
            </a:xfrm>
            <a:custGeom>
              <a:avLst/>
              <a:gdLst>
                <a:gd name="T0" fmla="*/ 0 w 35"/>
                <a:gd name="T1" fmla="*/ 111 h 40"/>
                <a:gd name="T2" fmla="*/ 317 w 35"/>
                <a:gd name="T3" fmla="*/ 77 h 40"/>
                <a:gd name="T4" fmla="*/ 525 w 35"/>
                <a:gd name="T5" fmla="*/ 745 h 40"/>
                <a:gd name="T6" fmla="*/ 284 w 35"/>
                <a:gd name="T7" fmla="*/ 281 h 40"/>
                <a:gd name="T8" fmla="*/ 20 w 35"/>
                <a:gd name="T9" fmla="*/ 13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0" y="6"/>
                  </a:moveTo>
                  <a:cubicBezTo>
                    <a:pt x="7" y="3"/>
                    <a:pt x="13" y="0"/>
                    <a:pt x="20" y="4"/>
                  </a:cubicBezTo>
                  <a:cubicBezTo>
                    <a:pt x="30" y="10"/>
                    <a:pt x="35" y="31"/>
                    <a:pt x="33" y="40"/>
                  </a:cubicBezTo>
                  <a:cubicBezTo>
                    <a:pt x="32" y="32"/>
                    <a:pt x="25" y="21"/>
                    <a:pt x="18" y="15"/>
                  </a:cubicBezTo>
                  <a:cubicBezTo>
                    <a:pt x="15" y="12"/>
                    <a:pt x="5" y="4"/>
                    <a:pt x="1" y="7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6970">
              <a:extLst>
                <a:ext uri="{FF2B5EF4-FFF2-40B4-BE49-F238E27FC236}">
                  <a16:creationId xmlns:a16="http://schemas.microsoft.com/office/drawing/2014/main" id="{E3CCED58-B719-4A39-B5FC-F43654F60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331"/>
              <a:ext cx="27" cy="210"/>
            </a:xfrm>
            <a:custGeom>
              <a:avLst/>
              <a:gdLst>
                <a:gd name="T0" fmla="*/ 12 w 11"/>
                <a:gd name="T1" fmla="*/ 247 h 79"/>
                <a:gd name="T2" fmla="*/ 29 w 11"/>
                <a:gd name="T3" fmla="*/ 771 h 79"/>
                <a:gd name="T4" fmla="*/ 71 w 11"/>
                <a:gd name="T5" fmla="*/ 1074 h 79"/>
                <a:gd name="T6" fmla="*/ 162 w 11"/>
                <a:gd name="T7" fmla="*/ 1483 h 79"/>
                <a:gd name="T8" fmla="*/ 162 w 11"/>
                <a:gd name="T9" fmla="*/ 1074 h 79"/>
                <a:gd name="T10" fmla="*/ 120 w 11"/>
                <a:gd name="T11" fmla="*/ 579 h 79"/>
                <a:gd name="T12" fmla="*/ 61 w 11"/>
                <a:gd name="T13" fmla="*/ 191 h 79"/>
                <a:gd name="T14" fmla="*/ 12 w 11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79">
                  <a:moveTo>
                    <a:pt x="1" y="13"/>
                  </a:moveTo>
                  <a:cubicBezTo>
                    <a:pt x="2" y="22"/>
                    <a:pt x="0" y="32"/>
                    <a:pt x="2" y="41"/>
                  </a:cubicBezTo>
                  <a:cubicBezTo>
                    <a:pt x="2" y="46"/>
                    <a:pt x="4" y="52"/>
                    <a:pt x="5" y="57"/>
                  </a:cubicBezTo>
                  <a:cubicBezTo>
                    <a:pt x="7" y="64"/>
                    <a:pt x="10" y="72"/>
                    <a:pt x="11" y="79"/>
                  </a:cubicBezTo>
                  <a:cubicBezTo>
                    <a:pt x="10" y="72"/>
                    <a:pt x="10" y="64"/>
                    <a:pt x="11" y="57"/>
                  </a:cubicBezTo>
                  <a:cubicBezTo>
                    <a:pt x="11" y="48"/>
                    <a:pt x="9" y="40"/>
                    <a:pt x="8" y="31"/>
                  </a:cubicBezTo>
                  <a:cubicBezTo>
                    <a:pt x="7" y="24"/>
                    <a:pt x="6" y="17"/>
                    <a:pt x="4" y="10"/>
                  </a:cubicBezTo>
                  <a:cubicBezTo>
                    <a:pt x="3" y="6"/>
                    <a:pt x="1" y="3"/>
                    <a:pt x="1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Freeform 6971">
              <a:extLst>
                <a:ext uri="{FF2B5EF4-FFF2-40B4-BE49-F238E27FC236}">
                  <a16:creationId xmlns:a16="http://schemas.microsoft.com/office/drawing/2014/main" id="{66AB2E58-9BD9-4089-8309-6150325A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112"/>
              <a:ext cx="150" cy="88"/>
            </a:xfrm>
            <a:custGeom>
              <a:avLst/>
              <a:gdLst>
                <a:gd name="T0" fmla="*/ 0 w 60"/>
                <a:gd name="T1" fmla="*/ 77 h 33"/>
                <a:gd name="T2" fmla="*/ 470 w 60"/>
                <a:gd name="T3" fmla="*/ 149 h 33"/>
                <a:gd name="T4" fmla="*/ 658 w 60"/>
                <a:gd name="T5" fmla="*/ 307 h 33"/>
                <a:gd name="T6" fmla="*/ 938 w 60"/>
                <a:gd name="T7" fmla="*/ 627 h 33"/>
                <a:gd name="T8" fmla="*/ 688 w 60"/>
                <a:gd name="T9" fmla="*/ 456 h 33"/>
                <a:gd name="T10" fmla="*/ 458 w 60"/>
                <a:gd name="T11" fmla="*/ 264 h 33"/>
                <a:gd name="T12" fmla="*/ 33 w 60"/>
                <a:gd name="T13" fmla="*/ 7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3">
                  <a:moveTo>
                    <a:pt x="0" y="4"/>
                  </a:moveTo>
                  <a:cubicBezTo>
                    <a:pt x="8" y="0"/>
                    <a:pt x="22" y="4"/>
                    <a:pt x="30" y="8"/>
                  </a:cubicBezTo>
                  <a:cubicBezTo>
                    <a:pt x="34" y="10"/>
                    <a:pt x="38" y="13"/>
                    <a:pt x="42" y="16"/>
                  </a:cubicBezTo>
                  <a:cubicBezTo>
                    <a:pt x="48" y="21"/>
                    <a:pt x="55" y="27"/>
                    <a:pt x="60" y="33"/>
                  </a:cubicBezTo>
                  <a:cubicBezTo>
                    <a:pt x="56" y="29"/>
                    <a:pt x="49" y="28"/>
                    <a:pt x="44" y="24"/>
                  </a:cubicBezTo>
                  <a:cubicBezTo>
                    <a:pt x="39" y="21"/>
                    <a:pt x="34" y="17"/>
                    <a:pt x="29" y="14"/>
                  </a:cubicBezTo>
                  <a:cubicBezTo>
                    <a:pt x="21" y="10"/>
                    <a:pt x="12" y="6"/>
                    <a:pt x="2" y="4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6972">
              <a:extLst>
                <a:ext uri="{FF2B5EF4-FFF2-40B4-BE49-F238E27FC236}">
                  <a16:creationId xmlns:a16="http://schemas.microsoft.com/office/drawing/2014/main" id="{ED454A74-35FA-4FAA-8058-2A94A7B7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701"/>
              <a:ext cx="85" cy="22"/>
            </a:xfrm>
            <a:custGeom>
              <a:avLst/>
              <a:gdLst>
                <a:gd name="T0" fmla="*/ 0 w 34"/>
                <a:gd name="T1" fmla="*/ 168 h 8"/>
                <a:gd name="T2" fmla="*/ 238 w 34"/>
                <a:gd name="T3" fmla="*/ 22 h 8"/>
                <a:gd name="T4" fmla="*/ 395 w 34"/>
                <a:gd name="T5" fmla="*/ 0 h 8"/>
                <a:gd name="T6" fmla="*/ 533 w 34"/>
                <a:gd name="T7" fmla="*/ 61 h 8"/>
                <a:gd name="T8" fmla="*/ 425 w 34"/>
                <a:gd name="T9" fmla="*/ 61 h 8"/>
                <a:gd name="T10" fmla="*/ 250 w 34"/>
                <a:gd name="T11" fmla="*/ 107 h 8"/>
                <a:gd name="T12" fmla="*/ 33 w 34"/>
                <a:gd name="T13" fmla="*/ 12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5" y="2"/>
                    <a:pt x="8" y="2"/>
                    <a:pt x="15" y="1"/>
                  </a:cubicBezTo>
                  <a:cubicBezTo>
                    <a:pt x="18" y="1"/>
                    <a:pt x="22" y="0"/>
                    <a:pt x="25" y="0"/>
                  </a:cubicBezTo>
                  <a:cubicBezTo>
                    <a:pt x="30" y="0"/>
                    <a:pt x="30" y="2"/>
                    <a:pt x="34" y="3"/>
                  </a:cubicBezTo>
                  <a:cubicBezTo>
                    <a:pt x="32" y="4"/>
                    <a:pt x="30" y="3"/>
                    <a:pt x="27" y="3"/>
                  </a:cubicBezTo>
                  <a:cubicBezTo>
                    <a:pt x="23" y="4"/>
                    <a:pt x="20" y="5"/>
                    <a:pt x="16" y="5"/>
                  </a:cubicBezTo>
                  <a:cubicBezTo>
                    <a:pt x="11" y="5"/>
                    <a:pt x="7" y="6"/>
                    <a:pt x="2" y="6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6973">
              <a:extLst>
                <a:ext uri="{FF2B5EF4-FFF2-40B4-BE49-F238E27FC236}">
                  <a16:creationId xmlns:a16="http://schemas.microsoft.com/office/drawing/2014/main" id="{53751B70-F938-4322-861E-902405CE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51"/>
              <a:ext cx="30" cy="56"/>
            </a:xfrm>
            <a:custGeom>
              <a:avLst/>
              <a:gdLst>
                <a:gd name="T0" fmla="*/ 125 w 12"/>
                <a:gd name="T1" fmla="*/ 21 h 21"/>
                <a:gd name="T2" fmla="*/ 50 w 12"/>
                <a:gd name="T3" fmla="*/ 397 h 21"/>
                <a:gd name="T4" fmla="*/ 113 w 12"/>
                <a:gd name="T5" fmla="*/ 192 h 21"/>
                <a:gd name="T6" fmla="*/ 145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8" y="1"/>
                  </a:moveTo>
                  <a:cubicBezTo>
                    <a:pt x="3" y="6"/>
                    <a:pt x="0" y="15"/>
                    <a:pt x="3" y="21"/>
                  </a:cubicBezTo>
                  <a:cubicBezTo>
                    <a:pt x="5" y="19"/>
                    <a:pt x="5" y="13"/>
                    <a:pt x="7" y="10"/>
                  </a:cubicBezTo>
                  <a:cubicBezTo>
                    <a:pt x="8" y="7"/>
                    <a:pt x="12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6974">
              <a:extLst>
                <a:ext uri="{FF2B5EF4-FFF2-40B4-BE49-F238E27FC236}">
                  <a16:creationId xmlns:a16="http://schemas.microsoft.com/office/drawing/2014/main" id="{7C6A975B-A855-457A-BA4A-DD0A869C6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32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83 h 4"/>
                <a:gd name="T4" fmla="*/ 37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Freeform 6975">
              <a:extLst>
                <a:ext uri="{FF2B5EF4-FFF2-40B4-BE49-F238E27FC236}">
                  <a16:creationId xmlns:a16="http://schemas.microsoft.com/office/drawing/2014/main" id="{AA57861D-07F6-4C1B-A15B-FF68B522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125"/>
              <a:ext cx="40" cy="35"/>
            </a:xfrm>
            <a:custGeom>
              <a:avLst/>
              <a:gdLst>
                <a:gd name="T0" fmla="*/ 0 w 16"/>
                <a:gd name="T1" fmla="*/ 59 h 13"/>
                <a:gd name="T2" fmla="*/ 250 w 16"/>
                <a:gd name="T3" fmla="*/ 253 h 13"/>
                <a:gd name="T4" fmla="*/ 20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3"/>
                  </a:moveTo>
                  <a:cubicBezTo>
                    <a:pt x="5" y="4"/>
                    <a:pt x="11" y="13"/>
                    <a:pt x="16" y="13"/>
                  </a:cubicBezTo>
                  <a:cubicBezTo>
                    <a:pt x="16" y="9"/>
                    <a:pt x="5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Freeform 6976">
              <a:extLst>
                <a:ext uri="{FF2B5EF4-FFF2-40B4-BE49-F238E27FC236}">
                  <a16:creationId xmlns:a16="http://schemas.microsoft.com/office/drawing/2014/main" id="{ADC76173-7031-4D90-9C77-88B9693E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163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56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Freeform 6977">
              <a:extLst>
                <a:ext uri="{FF2B5EF4-FFF2-40B4-BE49-F238E27FC236}">
                  <a16:creationId xmlns:a16="http://schemas.microsoft.com/office/drawing/2014/main" id="{98BDB272-9B7C-4933-987D-0E003B1A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397"/>
              <a:ext cx="17" cy="70"/>
            </a:xfrm>
            <a:custGeom>
              <a:avLst/>
              <a:gdLst>
                <a:gd name="T0" fmla="*/ 0 w 7"/>
                <a:gd name="T1" fmla="*/ 0 h 26"/>
                <a:gd name="T2" fmla="*/ 100 w 7"/>
                <a:gd name="T3" fmla="*/ 506 h 26"/>
                <a:gd name="T4" fmla="*/ 29 w 7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6">
                  <a:moveTo>
                    <a:pt x="0" y="0"/>
                  </a:moveTo>
                  <a:cubicBezTo>
                    <a:pt x="0" y="10"/>
                    <a:pt x="2" y="18"/>
                    <a:pt x="7" y="26"/>
                  </a:cubicBezTo>
                  <a:cubicBezTo>
                    <a:pt x="6" y="18"/>
                    <a:pt x="5" y="1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6978">
              <a:extLst>
                <a:ext uri="{FF2B5EF4-FFF2-40B4-BE49-F238E27FC236}">
                  <a16:creationId xmlns:a16="http://schemas.microsoft.com/office/drawing/2014/main" id="{14AE4714-119C-48A5-A747-538DA227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381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12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6979">
              <a:extLst>
                <a:ext uri="{FF2B5EF4-FFF2-40B4-BE49-F238E27FC236}">
                  <a16:creationId xmlns:a16="http://schemas.microsoft.com/office/drawing/2014/main" id="{D205522A-FBA9-461E-903D-7B6BACFB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467"/>
              <a:ext cx="27" cy="45"/>
            </a:xfrm>
            <a:custGeom>
              <a:avLst/>
              <a:gdLst>
                <a:gd name="T0" fmla="*/ 0 w 11"/>
                <a:gd name="T1" fmla="*/ 315 h 17"/>
                <a:gd name="T2" fmla="*/ 162 w 11"/>
                <a:gd name="T3" fmla="*/ 34 h 17"/>
                <a:gd name="T4" fmla="*/ 120 w 11"/>
                <a:gd name="T5" fmla="*/ 0 h 17"/>
                <a:gd name="T6" fmla="*/ 12 w 11"/>
                <a:gd name="T7" fmla="*/ 2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5" y="12"/>
                    <a:pt x="8" y="7"/>
                    <a:pt x="11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4"/>
                    <a:pt x="4" y="9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6980">
              <a:extLst>
                <a:ext uri="{FF2B5EF4-FFF2-40B4-BE49-F238E27FC236}">
                  <a16:creationId xmlns:a16="http://schemas.microsoft.com/office/drawing/2014/main" id="{8A32A592-B7B4-45D5-9967-76BEB907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589"/>
              <a:ext cx="15" cy="27"/>
            </a:xfrm>
            <a:custGeom>
              <a:avLst/>
              <a:gdLst>
                <a:gd name="T0" fmla="*/ 83 w 6"/>
                <a:gd name="T1" fmla="*/ 0 h 10"/>
                <a:gd name="T2" fmla="*/ 33 w 6"/>
                <a:gd name="T3" fmla="*/ 197 h 10"/>
                <a:gd name="T4" fmla="*/ 95 w 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1" y="1"/>
                    <a:pt x="0" y="6"/>
                    <a:pt x="2" y="10"/>
                  </a:cubicBezTo>
                  <a:cubicBezTo>
                    <a:pt x="3" y="7"/>
                    <a:pt x="3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Freeform 6981">
              <a:extLst>
                <a:ext uri="{FF2B5EF4-FFF2-40B4-BE49-F238E27FC236}">
                  <a16:creationId xmlns:a16="http://schemas.microsoft.com/office/drawing/2014/main" id="{9EB03DBB-CD7A-4EB2-A4E1-CC609146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704"/>
              <a:ext cx="22" cy="11"/>
            </a:xfrm>
            <a:custGeom>
              <a:avLst/>
              <a:gdLst>
                <a:gd name="T0" fmla="*/ 0 w 9"/>
                <a:gd name="T1" fmla="*/ 47 h 4"/>
                <a:gd name="T2" fmla="*/ 132 w 9"/>
                <a:gd name="T3" fmla="*/ 22 h 4"/>
                <a:gd name="T4" fmla="*/ 103 w 9"/>
                <a:gd name="T5" fmla="*/ 83 h 4"/>
                <a:gd name="T6" fmla="*/ 71 w 9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2" y="0"/>
                    <a:pt x="6" y="0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6" y="3"/>
                    <a:pt x="5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Freeform 6982">
              <a:extLst>
                <a:ext uri="{FF2B5EF4-FFF2-40B4-BE49-F238E27FC236}">
                  <a16:creationId xmlns:a16="http://schemas.microsoft.com/office/drawing/2014/main" id="{1A15D841-CD47-41D0-86E9-F93A7E6EB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283"/>
              <a:ext cx="40" cy="40"/>
            </a:xfrm>
            <a:custGeom>
              <a:avLst/>
              <a:gdLst>
                <a:gd name="T0" fmla="*/ 0 w 16"/>
                <a:gd name="T1" fmla="*/ 0 h 15"/>
                <a:gd name="T2" fmla="*/ 158 w 16"/>
                <a:gd name="T3" fmla="*/ 35 h 15"/>
                <a:gd name="T4" fmla="*/ 238 w 16"/>
                <a:gd name="T5" fmla="*/ 285 h 15"/>
                <a:gd name="T6" fmla="*/ 20 w 16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6" y="6"/>
                    <a:pt x="12" y="9"/>
                    <a:pt x="15" y="15"/>
                  </a:cubicBezTo>
                  <a:cubicBezTo>
                    <a:pt x="10" y="10"/>
                    <a:pt x="7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Freeform 6983">
              <a:extLst>
                <a:ext uri="{FF2B5EF4-FFF2-40B4-BE49-F238E27FC236}">
                  <a16:creationId xmlns:a16="http://schemas.microsoft.com/office/drawing/2014/main" id="{94AED4AF-1AA6-46E1-9C21-3341D501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520"/>
              <a:ext cx="100" cy="179"/>
            </a:xfrm>
            <a:custGeom>
              <a:avLst/>
              <a:gdLst>
                <a:gd name="T0" fmla="*/ 50 w 40"/>
                <a:gd name="T1" fmla="*/ 1277 h 67"/>
                <a:gd name="T2" fmla="*/ 425 w 40"/>
                <a:gd name="T3" fmla="*/ 1071 h 67"/>
                <a:gd name="T4" fmla="*/ 520 w 40"/>
                <a:gd name="T5" fmla="*/ 0 h 67"/>
                <a:gd name="T6" fmla="*/ 333 w 40"/>
                <a:gd name="T7" fmla="*/ 534 h 67"/>
                <a:gd name="T8" fmla="*/ 270 w 40"/>
                <a:gd name="T9" fmla="*/ 858 h 67"/>
                <a:gd name="T10" fmla="*/ 0 w 40"/>
                <a:gd name="T11" fmla="*/ 127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7">
                  <a:moveTo>
                    <a:pt x="3" y="67"/>
                  </a:moveTo>
                  <a:cubicBezTo>
                    <a:pt x="13" y="65"/>
                    <a:pt x="21" y="65"/>
                    <a:pt x="27" y="56"/>
                  </a:cubicBezTo>
                  <a:cubicBezTo>
                    <a:pt x="34" y="45"/>
                    <a:pt x="40" y="13"/>
                    <a:pt x="33" y="0"/>
                  </a:cubicBezTo>
                  <a:cubicBezTo>
                    <a:pt x="35" y="9"/>
                    <a:pt x="25" y="22"/>
                    <a:pt x="21" y="28"/>
                  </a:cubicBezTo>
                  <a:cubicBezTo>
                    <a:pt x="19" y="32"/>
                    <a:pt x="19" y="41"/>
                    <a:pt x="17" y="45"/>
                  </a:cubicBezTo>
                  <a:cubicBezTo>
                    <a:pt x="12" y="55"/>
                    <a:pt x="10" y="62"/>
                    <a:pt x="0" y="6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6984">
              <a:extLst>
                <a:ext uri="{FF2B5EF4-FFF2-40B4-BE49-F238E27FC236}">
                  <a16:creationId xmlns:a16="http://schemas.microsoft.com/office/drawing/2014/main" id="{152E1518-FA68-416A-B59D-8AC125A3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675"/>
              <a:ext cx="227" cy="88"/>
            </a:xfrm>
            <a:custGeom>
              <a:avLst/>
              <a:gdLst>
                <a:gd name="T0" fmla="*/ 0 w 91"/>
                <a:gd name="T1" fmla="*/ 307 h 33"/>
                <a:gd name="T2" fmla="*/ 292 w 91"/>
                <a:gd name="T3" fmla="*/ 605 h 33"/>
                <a:gd name="T4" fmla="*/ 591 w 91"/>
                <a:gd name="T5" fmla="*/ 477 h 33"/>
                <a:gd name="T6" fmla="*/ 1257 w 91"/>
                <a:gd name="T7" fmla="*/ 0 h 33"/>
                <a:gd name="T8" fmla="*/ 1182 w 91"/>
                <a:gd name="T9" fmla="*/ 205 h 33"/>
                <a:gd name="T10" fmla="*/ 1070 w 91"/>
                <a:gd name="T11" fmla="*/ 248 h 33"/>
                <a:gd name="T12" fmla="*/ 808 w 91"/>
                <a:gd name="T13" fmla="*/ 341 h 33"/>
                <a:gd name="T14" fmla="*/ 634 w 91"/>
                <a:gd name="T15" fmla="*/ 341 h 33"/>
                <a:gd name="T16" fmla="*/ 479 w 91"/>
                <a:gd name="T17" fmla="*/ 435 h 33"/>
                <a:gd name="T18" fmla="*/ 92 w 91"/>
                <a:gd name="T19" fmla="*/ 435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3">
                  <a:moveTo>
                    <a:pt x="0" y="16"/>
                  </a:moveTo>
                  <a:cubicBezTo>
                    <a:pt x="1" y="20"/>
                    <a:pt x="13" y="32"/>
                    <a:pt x="19" y="32"/>
                  </a:cubicBezTo>
                  <a:cubicBezTo>
                    <a:pt x="25" y="33"/>
                    <a:pt x="32" y="26"/>
                    <a:pt x="38" y="25"/>
                  </a:cubicBezTo>
                  <a:cubicBezTo>
                    <a:pt x="51" y="23"/>
                    <a:pt x="91" y="25"/>
                    <a:pt x="81" y="0"/>
                  </a:cubicBezTo>
                  <a:cubicBezTo>
                    <a:pt x="79" y="3"/>
                    <a:pt x="80" y="8"/>
                    <a:pt x="76" y="11"/>
                  </a:cubicBezTo>
                  <a:cubicBezTo>
                    <a:pt x="74" y="14"/>
                    <a:pt x="71" y="12"/>
                    <a:pt x="69" y="13"/>
                  </a:cubicBezTo>
                  <a:cubicBezTo>
                    <a:pt x="62" y="15"/>
                    <a:pt x="60" y="19"/>
                    <a:pt x="52" y="18"/>
                  </a:cubicBezTo>
                  <a:cubicBezTo>
                    <a:pt x="48" y="18"/>
                    <a:pt x="45" y="17"/>
                    <a:pt x="41" y="18"/>
                  </a:cubicBezTo>
                  <a:cubicBezTo>
                    <a:pt x="37" y="19"/>
                    <a:pt x="34" y="22"/>
                    <a:pt x="31" y="23"/>
                  </a:cubicBezTo>
                  <a:cubicBezTo>
                    <a:pt x="23" y="26"/>
                    <a:pt x="14" y="27"/>
                    <a:pt x="6" y="23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6985">
              <a:extLst>
                <a:ext uri="{FF2B5EF4-FFF2-40B4-BE49-F238E27FC236}">
                  <a16:creationId xmlns:a16="http://schemas.microsoft.com/office/drawing/2014/main" id="{9E6A2692-5F34-4A16-AD25-1DC115170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33"/>
              <a:ext cx="33" cy="38"/>
            </a:xfrm>
            <a:custGeom>
              <a:avLst/>
              <a:gdLst>
                <a:gd name="T0" fmla="*/ 0 w 13"/>
                <a:gd name="T1" fmla="*/ 0 h 14"/>
                <a:gd name="T2" fmla="*/ 20 w 13"/>
                <a:gd name="T3" fmla="*/ 280 h 14"/>
                <a:gd name="T4" fmla="*/ 213 w 13"/>
                <a:gd name="T5" fmla="*/ 60 h 14"/>
                <a:gd name="T6" fmla="*/ 63 w 1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5" y="10"/>
                    <a:pt x="5" y="3"/>
                    <a:pt x="13" y="3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6986">
              <a:extLst>
                <a:ext uri="{FF2B5EF4-FFF2-40B4-BE49-F238E27FC236}">
                  <a16:creationId xmlns:a16="http://schemas.microsoft.com/office/drawing/2014/main" id="{DC8494F5-5DCC-454A-B1AB-EC4A10D6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125"/>
              <a:ext cx="52" cy="27"/>
            </a:xfrm>
            <a:custGeom>
              <a:avLst/>
              <a:gdLst>
                <a:gd name="T0" fmla="*/ 0 w 21"/>
                <a:gd name="T1" fmla="*/ 197 h 10"/>
                <a:gd name="T2" fmla="*/ 104 w 21"/>
                <a:gd name="T3" fmla="*/ 22 h 10"/>
                <a:gd name="T4" fmla="*/ 228 w 21"/>
                <a:gd name="T5" fmla="*/ 0 h 10"/>
                <a:gd name="T6" fmla="*/ 319 w 21"/>
                <a:gd name="T7" fmla="*/ 116 h 10"/>
                <a:gd name="T8" fmla="*/ 74 w 21"/>
                <a:gd name="T9" fmla="*/ 17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1" y="8"/>
                    <a:pt x="5" y="2"/>
                    <a:pt x="7" y="1"/>
                  </a:cubicBezTo>
                  <a:cubicBezTo>
                    <a:pt x="9" y="0"/>
                    <a:pt x="12" y="1"/>
                    <a:pt x="15" y="0"/>
                  </a:cubicBezTo>
                  <a:cubicBezTo>
                    <a:pt x="13" y="4"/>
                    <a:pt x="19" y="4"/>
                    <a:pt x="21" y="6"/>
                  </a:cubicBezTo>
                  <a:cubicBezTo>
                    <a:pt x="17" y="10"/>
                    <a:pt x="10" y="8"/>
                    <a:pt x="5" y="9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Freeform 6987">
              <a:extLst>
                <a:ext uri="{FF2B5EF4-FFF2-40B4-BE49-F238E27FC236}">
                  <a16:creationId xmlns:a16="http://schemas.microsoft.com/office/drawing/2014/main" id="{AC933CC6-4A6A-4551-AB92-B73AEE78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179"/>
              <a:ext cx="40" cy="21"/>
            </a:xfrm>
            <a:custGeom>
              <a:avLst/>
              <a:gdLst>
                <a:gd name="T0" fmla="*/ 0 w 16"/>
                <a:gd name="T1" fmla="*/ 144 h 8"/>
                <a:gd name="T2" fmla="*/ 220 w 16"/>
                <a:gd name="T3" fmla="*/ 0 h 8"/>
                <a:gd name="T4" fmla="*/ 250 w 16"/>
                <a:gd name="T5" fmla="*/ 89 h 8"/>
                <a:gd name="T6" fmla="*/ 208 w 1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3" y="5"/>
                    <a:pt x="9" y="0"/>
                    <a:pt x="14" y="0"/>
                  </a:cubicBezTo>
                  <a:cubicBezTo>
                    <a:pt x="14" y="2"/>
                    <a:pt x="15" y="3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2" name="Group 6988">
            <a:extLst>
              <a:ext uri="{FF2B5EF4-FFF2-40B4-BE49-F238E27FC236}">
                <a16:creationId xmlns:a16="http://schemas.microsoft.com/office/drawing/2014/main" id="{A94CF9BC-AC80-4DEA-AC88-56701C58F51F}"/>
              </a:ext>
            </a:extLst>
          </p:cNvPr>
          <p:cNvGrpSpPr>
            <a:grpSpLocks/>
          </p:cNvGrpSpPr>
          <p:nvPr/>
        </p:nvGrpSpPr>
        <p:grpSpPr bwMode="auto">
          <a:xfrm>
            <a:off x="3208338" y="3835400"/>
            <a:ext cx="912812" cy="968375"/>
            <a:chOff x="1061" y="2307"/>
            <a:chExt cx="575" cy="610"/>
          </a:xfrm>
        </p:grpSpPr>
        <p:grpSp>
          <p:nvGrpSpPr>
            <p:cNvPr id="46603" name="Group 6989">
              <a:extLst>
                <a:ext uri="{FF2B5EF4-FFF2-40B4-BE49-F238E27FC236}">
                  <a16:creationId xmlns:a16="http://schemas.microsoft.com/office/drawing/2014/main" id="{150506FE-9399-4948-856D-FBD358E2E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1" y="2307"/>
              <a:ext cx="575" cy="610"/>
              <a:chOff x="1061" y="2307"/>
              <a:chExt cx="575" cy="610"/>
            </a:xfrm>
          </p:grpSpPr>
          <p:sp>
            <p:nvSpPr>
              <p:cNvPr id="47161" name="Oval 6990">
                <a:extLst>
                  <a:ext uri="{FF2B5EF4-FFF2-40B4-BE49-F238E27FC236}">
                    <a16:creationId xmlns:a16="http://schemas.microsoft.com/office/drawing/2014/main" id="{EBA9A701-33F2-4B43-A5C0-B5E6A902B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317"/>
                <a:ext cx="555" cy="592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2" name="Oval 6991">
                <a:extLst>
                  <a:ext uri="{FF2B5EF4-FFF2-40B4-BE49-F238E27FC236}">
                    <a16:creationId xmlns:a16="http://schemas.microsoft.com/office/drawing/2014/main" id="{40393030-CE05-47FC-8B48-C5E331BD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37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3" name="Oval 6992">
                <a:extLst>
                  <a:ext uri="{FF2B5EF4-FFF2-40B4-BE49-F238E27FC236}">
                    <a16:creationId xmlns:a16="http://schemas.microsoft.com/office/drawing/2014/main" id="{7917D805-C4B0-4A40-B19A-7A0D0C94F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38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4" name="Oval 6993">
                <a:extLst>
                  <a:ext uri="{FF2B5EF4-FFF2-40B4-BE49-F238E27FC236}">
                    <a16:creationId xmlns:a16="http://schemas.microsoft.com/office/drawing/2014/main" id="{FD688BBC-4A00-43D7-A16A-D4A1E3C8C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3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5" name="Freeform 6994">
                <a:extLst>
                  <a:ext uri="{FF2B5EF4-FFF2-40B4-BE49-F238E27FC236}">
                    <a16:creationId xmlns:a16="http://schemas.microsoft.com/office/drawing/2014/main" id="{A96A9D8B-B628-4927-ADB1-68342B5D6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3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6" name="Oval 6995">
                <a:extLst>
                  <a:ext uri="{FF2B5EF4-FFF2-40B4-BE49-F238E27FC236}">
                    <a16:creationId xmlns:a16="http://schemas.microsoft.com/office/drawing/2014/main" id="{0A1187A7-67A5-4A70-9344-08248A132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39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7" name="Oval 6996">
                <a:extLst>
                  <a:ext uri="{FF2B5EF4-FFF2-40B4-BE49-F238E27FC236}">
                    <a16:creationId xmlns:a16="http://schemas.microsoft.com/office/drawing/2014/main" id="{806EFE32-F1CB-48C5-8240-8DDD2B7AF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240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8" name="Oval 6997">
                <a:extLst>
                  <a:ext uri="{FF2B5EF4-FFF2-40B4-BE49-F238E27FC236}">
                    <a16:creationId xmlns:a16="http://schemas.microsoft.com/office/drawing/2014/main" id="{8ED7A93D-4330-4CC1-B19E-6109395F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24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9" name="Freeform 6998">
                <a:extLst>
                  <a:ext uri="{FF2B5EF4-FFF2-40B4-BE49-F238E27FC236}">
                    <a16:creationId xmlns:a16="http://schemas.microsoft.com/office/drawing/2014/main" id="{CD1B057E-061D-40BF-ADB2-39A03B966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240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0" name="Oval 6999">
                <a:extLst>
                  <a:ext uri="{FF2B5EF4-FFF2-40B4-BE49-F238E27FC236}">
                    <a16:creationId xmlns:a16="http://schemas.microsoft.com/office/drawing/2014/main" id="{62428663-97F2-459C-B038-9403C7E58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242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1" name="Oval 7000">
                <a:extLst>
                  <a:ext uri="{FF2B5EF4-FFF2-40B4-BE49-F238E27FC236}">
                    <a16:creationId xmlns:a16="http://schemas.microsoft.com/office/drawing/2014/main" id="{88A22C40-5E33-4FB9-862D-335AAB41D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242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2" name="Oval 7001">
                <a:extLst>
                  <a:ext uri="{FF2B5EF4-FFF2-40B4-BE49-F238E27FC236}">
                    <a16:creationId xmlns:a16="http://schemas.microsoft.com/office/drawing/2014/main" id="{F71AC34F-AF12-4A6D-A6EA-2ADD2994B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42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3" name="Freeform 7002">
                <a:extLst>
                  <a:ext uri="{FF2B5EF4-FFF2-40B4-BE49-F238E27FC236}">
                    <a16:creationId xmlns:a16="http://schemas.microsoft.com/office/drawing/2014/main" id="{3FE9DD83-130F-4451-B15C-02AD782EA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242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4" name="Oval 7003">
                <a:extLst>
                  <a:ext uri="{FF2B5EF4-FFF2-40B4-BE49-F238E27FC236}">
                    <a16:creationId xmlns:a16="http://schemas.microsoft.com/office/drawing/2014/main" id="{683AA405-8928-453B-8911-A69FA639D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45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5" name="Oval 7004">
                <a:extLst>
                  <a:ext uri="{FF2B5EF4-FFF2-40B4-BE49-F238E27FC236}">
                    <a16:creationId xmlns:a16="http://schemas.microsoft.com/office/drawing/2014/main" id="{FCE2A47C-2229-4DF6-A75D-5B583C899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45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6" name="Oval 7005">
                <a:extLst>
                  <a:ext uri="{FF2B5EF4-FFF2-40B4-BE49-F238E27FC236}">
                    <a16:creationId xmlns:a16="http://schemas.microsoft.com/office/drawing/2014/main" id="{2B33F1BA-BF42-4086-9949-864839F60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246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7" name="Freeform 7006">
                <a:extLst>
                  <a:ext uri="{FF2B5EF4-FFF2-40B4-BE49-F238E27FC236}">
                    <a16:creationId xmlns:a16="http://schemas.microsoft.com/office/drawing/2014/main" id="{BFB0B15F-12A8-488C-82C7-CA291828D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45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8" name="Oval 7007">
                <a:extLst>
                  <a:ext uri="{FF2B5EF4-FFF2-40B4-BE49-F238E27FC236}">
                    <a16:creationId xmlns:a16="http://schemas.microsoft.com/office/drawing/2014/main" id="{2B52E795-FFCD-4815-8BBD-88DDB3E07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48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9" name="Oval 7008">
                <a:extLst>
                  <a:ext uri="{FF2B5EF4-FFF2-40B4-BE49-F238E27FC236}">
                    <a16:creationId xmlns:a16="http://schemas.microsoft.com/office/drawing/2014/main" id="{FACD313A-4293-404B-B71C-6585834CA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248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0" name="Oval 7009">
                <a:extLst>
                  <a:ext uri="{FF2B5EF4-FFF2-40B4-BE49-F238E27FC236}">
                    <a16:creationId xmlns:a16="http://schemas.microsoft.com/office/drawing/2014/main" id="{57B144E0-9762-4F44-AD93-CC893BA0C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4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1" name="Freeform 7010">
                <a:extLst>
                  <a:ext uri="{FF2B5EF4-FFF2-40B4-BE49-F238E27FC236}">
                    <a16:creationId xmlns:a16="http://schemas.microsoft.com/office/drawing/2014/main" id="{FC5F50D8-6914-44C2-98B7-0F4D35C55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49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2" name="Oval 7011">
                <a:extLst>
                  <a:ext uri="{FF2B5EF4-FFF2-40B4-BE49-F238E27FC236}">
                    <a16:creationId xmlns:a16="http://schemas.microsoft.com/office/drawing/2014/main" id="{93302F7E-AEF5-43AC-A59E-73660939B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51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3" name="Oval 7012">
                <a:extLst>
                  <a:ext uri="{FF2B5EF4-FFF2-40B4-BE49-F238E27FC236}">
                    <a16:creationId xmlns:a16="http://schemas.microsoft.com/office/drawing/2014/main" id="{1F1C2D1E-DA3B-424F-9A1D-C8255EC5F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52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4" name="Oval 7013">
                <a:extLst>
                  <a:ext uri="{FF2B5EF4-FFF2-40B4-BE49-F238E27FC236}">
                    <a16:creationId xmlns:a16="http://schemas.microsoft.com/office/drawing/2014/main" id="{004F6B83-6838-4A62-AD2F-6AA4C26B7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25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5" name="Freeform 7014">
                <a:extLst>
                  <a:ext uri="{FF2B5EF4-FFF2-40B4-BE49-F238E27FC236}">
                    <a16:creationId xmlns:a16="http://schemas.microsoft.com/office/drawing/2014/main" id="{16B309C8-5CBE-4DF4-B20E-6097A851B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5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6" name="Oval 7015">
                <a:extLst>
                  <a:ext uri="{FF2B5EF4-FFF2-40B4-BE49-F238E27FC236}">
                    <a16:creationId xmlns:a16="http://schemas.microsoft.com/office/drawing/2014/main" id="{14BFDCEE-4178-4AAE-AB13-A9BDD7BB0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5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7" name="Oval 7016">
                <a:extLst>
                  <a:ext uri="{FF2B5EF4-FFF2-40B4-BE49-F238E27FC236}">
                    <a16:creationId xmlns:a16="http://schemas.microsoft.com/office/drawing/2014/main" id="{963284B0-6CDC-4935-8829-947EE2A1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5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8" name="Oval 7017">
                <a:extLst>
                  <a:ext uri="{FF2B5EF4-FFF2-40B4-BE49-F238E27FC236}">
                    <a16:creationId xmlns:a16="http://schemas.microsoft.com/office/drawing/2014/main" id="{528F994D-D4CD-49C9-91F9-55F6FEC4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5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9" name="Freeform 7018">
                <a:extLst>
                  <a:ext uri="{FF2B5EF4-FFF2-40B4-BE49-F238E27FC236}">
                    <a16:creationId xmlns:a16="http://schemas.microsoft.com/office/drawing/2014/main" id="{AA033245-07D6-4B31-9960-12B5C42B0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55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0" name="Oval 7019">
                <a:extLst>
                  <a:ext uri="{FF2B5EF4-FFF2-40B4-BE49-F238E27FC236}">
                    <a16:creationId xmlns:a16="http://schemas.microsoft.com/office/drawing/2014/main" id="{CB5839EB-7775-4A8E-96D5-F82181136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258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1" name="Oval 7020">
                <a:extLst>
                  <a:ext uri="{FF2B5EF4-FFF2-40B4-BE49-F238E27FC236}">
                    <a16:creationId xmlns:a16="http://schemas.microsoft.com/office/drawing/2014/main" id="{0151D0CB-AD62-4A17-9B1A-F0869020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5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2" name="Oval 7021">
                <a:extLst>
                  <a:ext uri="{FF2B5EF4-FFF2-40B4-BE49-F238E27FC236}">
                    <a16:creationId xmlns:a16="http://schemas.microsoft.com/office/drawing/2014/main" id="{E75C347E-B174-4C8E-B4EE-B6A71F2DB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5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3" name="Freeform 7022">
                <a:extLst>
                  <a:ext uri="{FF2B5EF4-FFF2-40B4-BE49-F238E27FC236}">
                    <a16:creationId xmlns:a16="http://schemas.microsoft.com/office/drawing/2014/main" id="{6F400B3F-7F07-476D-A721-2BAD2BC91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5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4" name="Oval 7023">
                <a:extLst>
                  <a:ext uri="{FF2B5EF4-FFF2-40B4-BE49-F238E27FC236}">
                    <a16:creationId xmlns:a16="http://schemas.microsoft.com/office/drawing/2014/main" id="{280A530F-3E3A-4EDA-AD68-D1AAEAE8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262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5" name="Oval 7024">
                <a:extLst>
                  <a:ext uri="{FF2B5EF4-FFF2-40B4-BE49-F238E27FC236}">
                    <a16:creationId xmlns:a16="http://schemas.microsoft.com/office/drawing/2014/main" id="{AFF2C17A-AC1C-49E9-AE68-2DEDC3BBD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6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6" name="Oval 7025">
                <a:extLst>
                  <a:ext uri="{FF2B5EF4-FFF2-40B4-BE49-F238E27FC236}">
                    <a16:creationId xmlns:a16="http://schemas.microsoft.com/office/drawing/2014/main" id="{BFA936DA-265A-48C3-85A4-DC43CFC9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63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7" name="Freeform 7026">
                <a:extLst>
                  <a:ext uri="{FF2B5EF4-FFF2-40B4-BE49-F238E27FC236}">
                    <a16:creationId xmlns:a16="http://schemas.microsoft.com/office/drawing/2014/main" id="{140BBB63-783B-42AD-BE31-8E75D2373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63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8" name="Oval 7027">
                <a:extLst>
                  <a:ext uri="{FF2B5EF4-FFF2-40B4-BE49-F238E27FC236}">
                    <a16:creationId xmlns:a16="http://schemas.microsoft.com/office/drawing/2014/main" id="{DB5FD26D-9641-4CF4-905A-4BDDD820D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65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9" name="Oval 7028">
                <a:extLst>
                  <a:ext uri="{FF2B5EF4-FFF2-40B4-BE49-F238E27FC236}">
                    <a16:creationId xmlns:a16="http://schemas.microsoft.com/office/drawing/2014/main" id="{379A0F26-9BB6-4DCF-B9AC-A969C189B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6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0" name="Oval 7029">
                <a:extLst>
                  <a:ext uri="{FF2B5EF4-FFF2-40B4-BE49-F238E27FC236}">
                    <a16:creationId xmlns:a16="http://schemas.microsoft.com/office/drawing/2014/main" id="{92806AAF-B913-418D-A374-D5769CEC2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26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1" name="Freeform 7030">
                <a:extLst>
                  <a:ext uri="{FF2B5EF4-FFF2-40B4-BE49-F238E27FC236}">
                    <a16:creationId xmlns:a16="http://schemas.microsoft.com/office/drawing/2014/main" id="{BE626093-9692-4A20-AAA6-45BB0525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6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2" name="Oval 7031">
                <a:extLst>
                  <a:ext uri="{FF2B5EF4-FFF2-40B4-BE49-F238E27FC236}">
                    <a16:creationId xmlns:a16="http://schemas.microsoft.com/office/drawing/2014/main" id="{1A898C72-E65A-417E-AC00-39C31696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69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3" name="Oval 7032">
                <a:extLst>
                  <a:ext uri="{FF2B5EF4-FFF2-40B4-BE49-F238E27FC236}">
                    <a16:creationId xmlns:a16="http://schemas.microsoft.com/office/drawing/2014/main" id="{1212B596-AAE4-425A-A732-877294588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6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4" name="Oval 7033">
                <a:extLst>
                  <a:ext uri="{FF2B5EF4-FFF2-40B4-BE49-F238E27FC236}">
                    <a16:creationId xmlns:a16="http://schemas.microsoft.com/office/drawing/2014/main" id="{124B1349-2F8D-457E-8415-EDADE85C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2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5" name="Freeform 7034">
                <a:extLst>
                  <a:ext uri="{FF2B5EF4-FFF2-40B4-BE49-F238E27FC236}">
                    <a16:creationId xmlns:a16="http://schemas.microsoft.com/office/drawing/2014/main" id="{2592D748-5CC9-4740-919E-60C69E242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6" name="Oval 7035">
                <a:extLst>
                  <a:ext uri="{FF2B5EF4-FFF2-40B4-BE49-F238E27FC236}">
                    <a16:creationId xmlns:a16="http://schemas.microsoft.com/office/drawing/2014/main" id="{69AED66B-36B6-4CF8-82F5-28AB3D175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725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7" name="Oval 7036">
                <a:extLst>
                  <a:ext uri="{FF2B5EF4-FFF2-40B4-BE49-F238E27FC236}">
                    <a16:creationId xmlns:a16="http://schemas.microsoft.com/office/drawing/2014/main" id="{4EF9CB05-EC92-40CA-BB72-D327EB6D8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73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8" name="Oval 7037">
                <a:extLst>
                  <a:ext uri="{FF2B5EF4-FFF2-40B4-BE49-F238E27FC236}">
                    <a16:creationId xmlns:a16="http://schemas.microsoft.com/office/drawing/2014/main" id="{3AEFC695-33BE-4434-B18D-64622E24F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73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9" name="Freeform 7038">
                <a:extLst>
                  <a:ext uri="{FF2B5EF4-FFF2-40B4-BE49-F238E27FC236}">
                    <a16:creationId xmlns:a16="http://schemas.microsoft.com/office/drawing/2014/main" id="{45E48638-315F-4FD1-937E-4C308BD54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733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0" name="Oval 7039">
                <a:extLst>
                  <a:ext uri="{FF2B5EF4-FFF2-40B4-BE49-F238E27FC236}">
                    <a16:creationId xmlns:a16="http://schemas.microsoft.com/office/drawing/2014/main" id="{C8BBB447-2CE7-4EEC-AC0B-83BA2474C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275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1" name="Oval 7040">
                <a:extLst>
                  <a:ext uri="{FF2B5EF4-FFF2-40B4-BE49-F238E27FC236}">
                    <a16:creationId xmlns:a16="http://schemas.microsoft.com/office/drawing/2014/main" id="{B45B839B-EBE1-4BA0-836A-E83CE82E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276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2" name="Oval 7041">
                <a:extLst>
                  <a:ext uri="{FF2B5EF4-FFF2-40B4-BE49-F238E27FC236}">
                    <a16:creationId xmlns:a16="http://schemas.microsoft.com/office/drawing/2014/main" id="{C047F2DB-2839-48B9-B231-BCC71C992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76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3" name="Freeform 7042">
                <a:extLst>
                  <a:ext uri="{FF2B5EF4-FFF2-40B4-BE49-F238E27FC236}">
                    <a16:creationId xmlns:a16="http://schemas.microsoft.com/office/drawing/2014/main" id="{A4B70262-9B65-427A-A64D-D780B9CA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6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4" name="Oval 7043">
                <a:extLst>
                  <a:ext uri="{FF2B5EF4-FFF2-40B4-BE49-F238E27FC236}">
                    <a16:creationId xmlns:a16="http://schemas.microsoft.com/office/drawing/2014/main" id="{9996B3EB-644D-4370-BEEE-87D57BE1D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78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5" name="Oval 7044">
                <a:extLst>
                  <a:ext uri="{FF2B5EF4-FFF2-40B4-BE49-F238E27FC236}">
                    <a16:creationId xmlns:a16="http://schemas.microsoft.com/office/drawing/2014/main" id="{03252303-17A6-4BAB-AE92-FD297737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79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6" name="Oval 7045">
                <a:extLst>
                  <a:ext uri="{FF2B5EF4-FFF2-40B4-BE49-F238E27FC236}">
                    <a16:creationId xmlns:a16="http://schemas.microsoft.com/office/drawing/2014/main" id="{BA2E725B-2752-4179-9AF3-468AD0F5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79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7" name="Freeform 7046">
                <a:extLst>
                  <a:ext uri="{FF2B5EF4-FFF2-40B4-BE49-F238E27FC236}">
                    <a16:creationId xmlns:a16="http://schemas.microsoft.com/office/drawing/2014/main" id="{A9D23A84-1427-48CC-B428-BC31171B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79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8" name="Oval 7047">
                <a:extLst>
                  <a:ext uri="{FF2B5EF4-FFF2-40B4-BE49-F238E27FC236}">
                    <a16:creationId xmlns:a16="http://schemas.microsoft.com/office/drawing/2014/main" id="{C5C370C9-82D6-4EC6-B46D-5CA29382E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281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9" name="Oval 7048">
                <a:extLst>
                  <a:ext uri="{FF2B5EF4-FFF2-40B4-BE49-F238E27FC236}">
                    <a16:creationId xmlns:a16="http://schemas.microsoft.com/office/drawing/2014/main" id="{9C20CD2E-08CD-48AE-BD04-679015A87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8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0" name="Oval 7049">
                <a:extLst>
                  <a:ext uri="{FF2B5EF4-FFF2-40B4-BE49-F238E27FC236}">
                    <a16:creationId xmlns:a16="http://schemas.microsoft.com/office/drawing/2014/main" id="{57CEC889-400D-4D50-983D-F3C0D4E2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82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1" name="Freeform 7050">
                <a:extLst>
                  <a:ext uri="{FF2B5EF4-FFF2-40B4-BE49-F238E27FC236}">
                    <a16:creationId xmlns:a16="http://schemas.microsoft.com/office/drawing/2014/main" id="{B5C28F34-6889-4CCF-8C56-C8EE9D74D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81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2" name="Oval 7051">
                <a:extLst>
                  <a:ext uri="{FF2B5EF4-FFF2-40B4-BE49-F238E27FC236}">
                    <a16:creationId xmlns:a16="http://schemas.microsoft.com/office/drawing/2014/main" id="{24FA7634-42F4-4CE1-85E2-0E21BF8A2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83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3" name="Oval 7052">
                <a:extLst>
                  <a:ext uri="{FF2B5EF4-FFF2-40B4-BE49-F238E27FC236}">
                    <a16:creationId xmlns:a16="http://schemas.microsoft.com/office/drawing/2014/main" id="{59CED83A-5324-4046-BD6A-EB61B45F8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8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4" name="Oval 7053">
                <a:extLst>
                  <a:ext uri="{FF2B5EF4-FFF2-40B4-BE49-F238E27FC236}">
                    <a16:creationId xmlns:a16="http://schemas.microsoft.com/office/drawing/2014/main" id="{81525E95-AC99-49F9-94E0-7D84AECB1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5" name="Freeform 7054">
                <a:extLst>
                  <a:ext uri="{FF2B5EF4-FFF2-40B4-BE49-F238E27FC236}">
                    <a16:creationId xmlns:a16="http://schemas.microsoft.com/office/drawing/2014/main" id="{22306953-8348-4B69-9D55-5CDDFB3AB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8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6" name="Oval 7055">
                <a:extLst>
                  <a:ext uri="{FF2B5EF4-FFF2-40B4-BE49-F238E27FC236}">
                    <a16:creationId xmlns:a16="http://schemas.microsoft.com/office/drawing/2014/main" id="{6E992BBE-5EC2-4F0F-989E-5DD9025F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85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7" name="Oval 7056">
                <a:extLst>
                  <a:ext uri="{FF2B5EF4-FFF2-40B4-BE49-F238E27FC236}">
                    <a16:creationId xmlns:a16="http://schemas.microsoft.com/office/drawing/2014/main" id="{0035FC8B-AAB9-4C53-A191-4EAF8DE76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86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8" name="Oval 7057">
                <a:extLst>
                  <a:ext uri="{FF2B5EF4-FFF2-40B4-BE49-F238E27FC236}">
                    <a16:creationId xmlns:a16="http://schemas.microsoft.com/office/drawing/2014/main" id="{3F8E6D0D-E80A-4AA2-AD6E-48DF0ED4E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28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9" name="Freeform 7058">
                <a:extLst>
                  <a:ext uri="{FF2B5EF4-FFF2-40B4-BE49-F238E27FC236}">
                    <a16:creationId xmlns:a16="http://schemas.microsoft.com/office/drawing/2014/main" id="{B55254D2-12F4-43A2-95E6-1ADDFBC06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6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0" name="Oval 7059">
                <a:extLst>
                  <a:ext uri="{FF2B5EF4-FFF2-40B4-BE49-F238E27FC236}">
                    <a16:creationId xmlns:a16="http://schemas.microsoft.com/office/drawing/2014/main" id="{F66B521E-AA6E-4BD0-9132-FE7F79C9E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86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1" name="Oval 7060">
                <a:extLst>
                  <a:ext uri="{FF2B5EF4-FFF2-40B4-BE49-F238E27FC236}">
                    <a16:creationId xmlns:a16="http://schemas.microsoft.com/office/drawing/2014/main" id="{C800E6F2-1ABE-4A95-B83E-E3F1B872E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28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2" name="Oval 7061">
                <a:extLst>
                  <a:ext uri="{FF2B5EF4-FFF2-40B4-BE49-F238E27FC236}">
                    <a16:creationId xmlns:a16="http://schemas.microsoft.com/office/drawing/2014/main" id="{06934320-8455-460A-A263-1EFE176F3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28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3" name="Freeform 7062">
                <a:extLst>
                  <a:ext uri="{FF2B5EF4-FFF2-40B4-BE49-F238E27FC236}">
                    <a16:creationId xmlns:a16="http://schemas.microsoft.com/office/drawing/2014/main" id="{0898679C-9ED6-4C7F-BB4C-33120F387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87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4" name="Oval 7063">
                <a:extLst>
                  <a:ext uri="{FF2B5EF4-FFF2-40B4-BE49-F238E27FC236}">
                    <a16:creationId xmlns:a16="http://schemas.microsoft.com/office/drawing/2014/main" id="{A342186E-9279-4536-9E4A-38A981511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287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5" name="Oval 7064">
                <a:extLst>
                  <a:ext uri="{FF2B5EF4-FFF2-40B4-BE49-F238E27FC236}">
                    <a16:creationId xmlns:a16="http://schemas.microsoft.com/office/drawing/2014/main" id="{15C78C53-3354-475C-A5B0-D0174F583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88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6" name="Oval 7065">
                <a:extLst>
                  <a:ext uri="{FF2B5EF4-FFF2-40B4-BE49-F238E27FC236}">
                    <a16:creationId xmlns:a16="http://schemas.microsoft.com/office/drawing/2014/main" id="{0BFA2434-B083-4094-8932-5A7AF730C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288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7" name="Freeform 7066">
                <a:extLst>
                  <a:ext uri="{FF2B5EF4-FFF2-40B4-BE49-F238E27FC236}">
                    <a16:creationId xmlns:a16="http://schemas.microsoft.com/office/drawing/2014/main" id="{2D33F70A-C2EE-468F-8503-8A68386CF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88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8" name="Oval 7067">
                <a:extLst>
                  <a:ext uri="{FF2B5EF4-FFF2-40B4-BE49-F238E27FC236}">
                    <a16:creationId xmlns:a16="http://schemas.microsoft.com/office/drawing/2014/main" id="{821C2060-2BD5-4D2D-984C-CA40183C7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8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9" name="Oval 7068">
                <a:extLst>
                  <a:ext uri="{FF2B5EF4-FFF2-40B4-BE49-F238E27FC236}">
                    <a16:creationId xmlns:a16="http://schemas.microsoft.com/office/drawing/2014/main" id="{F6FB0830-2034-4CDD-8097-C0315AD5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88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0" name="Oval 7069">
                <a:extLst>
                  <a:ext uri="{FF2B5EF4-FFF2-40B4-BE49-F238E27FC236}">
                    <a16:creationId xmlns:a16="http://schemas.microsoft.com/office/drawing/2014/main" id="{368B9F04-2CBD-46E0-AB03-28CFFA07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8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1" name="Freeform 7070">
                <a:extLst>
                  <a:ext uri="{FF2B5EF4-FFF2-40B4-BE49-F238E27FC236}">
                    <a16:creationId xmlns:a16="http://schemas.microsoft.com/office/drawing/2014/main" id="{6E0B64EA-430B-4FC5-B533-879C1BBC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88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2" name="Oval 7071">
                <a:extLst>
                  <a:ext uri="{FF2B5EF4-FFF2-40B4-BE49-F238E27FC236}">
                    <a16:creationId xmlns:a16="http://schemas.microsoft.com/office/drawing/2014/main" id="{3715D51D-43E8-4BA2-B2FC-124E461A2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88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3" name="Oval 7072">
                <a:extLst>
                  <a:ext uri="{FF2B5EF4-FFF2-40B4-BE49-F238E27FC236}">
                    <a16:creationId xmlns:a16="http://schemas.microsoft.com/office/drawing/2014/main" id="{B461418B-EA5D-4E85-A3BD-EB6902071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88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4" name="Oval 7073">
                <a:extLst>
                  <a:ext uri="{FF2B5EF4-FFF2-40B4-BE49-F238E27FC236}">
                    <a16:creationId xmlns:a16="http://schemas.microsoft.com/office/drawing/2014/main" id="{7B966834-78FF-45C9-A62C-092358DAA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8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5" name="Freeform 7074">
                <a:extLst>
                  <a:ext uri="{FF2B5EF4-FFF2-40B4-BE49-F238E27FC236}">
                    <a16:creationId xmlns:a16="http://schemas.microsoft.com/office/drawing/2014/main" id="{C622D529-4937-4873-8766-39FDBA17E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8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6" name="Oval 7075">
                <a:extLst>
                  <a:ext uri="{FF2B5EF4-FFF2-40B4-BE49-F238E27FC236}">
                    <a16:creationId xmlns:a16="http://schemas.microsoft.com/office/drawing/2014/main" id="{FF6C560D-7B2B-488B-9DEF-70FA33B5C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7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7" name="Oval 7076">
                <a:extLst>
                  <a:ext uri="{FF2B5EF4-FFF2-40B4-BE49-F238E27FC236}">
                    <a16:creationId xmlns:a16="http://schemas.microsoft.com/office/drawing/2014/main" id="{0DBA941C-02C2-43EF-82EB-8F9CDCBA1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8" name="Oval 7077">
                <a:extLst>
                  <a:ext uri="{FF2B5EF4-FFF2-40B4-BE49-F238E27FC236}">
                    <a16:creationId xmlns:a16="http://schemas.microsoft.com/office/drawing/2014/main" id="{8766CB62-CB12-4373-849D-033229AAC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88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9" name="Freeform 7078">
                <a:extLst>
                  <a:ext uri="{FF2B5EF4-FFF2-40B4-BE49-F238E27FC236}">
                    <a16:creationId xmlns:a16="http://schemas.microsoft.com/office/drawing/2014/main" id="{0EEF06B4-D745-4A32-ADFB-C59D968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8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0" name="Oval 7079">
                <a:extLst>
                  <a:ext uri="{FF2B5EF4-FFF2-40B4-BE49-F238E27FC236}">
                    <a16:creationId xmlns:a16="http://schemas.microsoft.com/office/drawing/2014/main" id="{77E74456-FEA2-4023-8064-3A9554F45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2864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1" name="Oval 7080">
                <a:extLst>
                  <a:ext uri="{FF2B5EF4-FFF2-40B4-BE49-F238E27FC236}">
                    <a16:creationId xmlns:a16="http://schemas.microsoft.com/office/drawing/2014/main" id="{89A4007B-2742-4A23-AACE-FBBC36619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8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2" name="Oval 7081">
                <a:extLst>
                  <a:ext uri="{FF2B5EF4-FFF2-40B4-BE49-F238E27FC236}">
                    <a16:creationId xmlns:a16="http://schemas.microsoft.com/office/drawing/2014/main" id="{E08C8F94-2B03-4211-81D7-8643208EA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8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3" name="Freeform 7082">
                <a:extLst>
                  <a:ext uri="{FF2B5EF4-FFF2-40B4-BE49-F238E27FC236}">
                    <a16:creationId xmlns:a16="http://schemas.microsoft.com/office/drawing/2014/main" id="{99FFECB6-7C01-41A2-BDAD-68654596D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87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4" name="Oval 7083">
                <a:extLst>
                  <a:ext uri="{FF2B5EF4-FFF2-40B4-BE49-F238E27FC236}">
                    <a16:creationId xmlns:a16="http://schemas.microsoft.com/office/drawing/2014/main" id="{6FF12D89-7A2B-48EF-8B4C-3AE217EA4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285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5" name="Oval 7084">
                <a:extLst>
                  <a:ext uri="{FF2B5EF4-FFF2-40B4-BE49-F238E27FC236}">
                    <a16:creationId xmlns:a16="http://schemas.microsoft.com/office/drawing/2014/main" id="{9DE8EF4A-228A-4924-B742-1790FF2DF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8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6" name="Oval 7085">
                <a:extLst>
                  <a:ext uri="{FF2B5EF4-FFF2-40B4-BE49-F238E27FC236}">
                    <a16:creationId xmlns:a16="http://schemas.microsoft.com/office/drawing/2014/main" id="{994FF306-6E08-4E59-9075-B88B60A37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8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7" name="Freeform 7086">
                <a:extLst>
                  <a:ext uri="{FF2B5EF4-FFF2-40B4-BE49-F238E27FC236}">
                    <a16:creationId xmlns:a16="http://schemas.microsoft.com/office/drawing/2014/main" id="{0D542713-EF13-4DA6-958A-5EEE7BD05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85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8" name="Oval 7087">
                <a:extLst>
                  <a:ext uri="{FF2B5EF4-FFF2-40B4-BE49-F238E27FC236}">
                    <a16:creationId xmlns:a16="http://schemas.microsoft.com/office/drawing/2014/main" id="{769E976C-AB68-47CC-9FCB-04A7D736D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2832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9" name="Oval 7088">
                <a:extLst>
                  <a:ext uri="{FF2B5EF4-FFF2-40B4-BE49-F238E27FC236}">
                    <a16:creationId xmlns:a16="http://schemas.microsoft.com/office/drawing/2014/main" id="{99A4C803-4FEC-484B-A056-F2190A547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84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0" name="Oval 7089">
                <a:extLst>
                  <a:ext uri="{FF2B5EF4-FFF2-40B4-BE49-F238E27FC236}">
                    <a16:creationId xmlns:a16="http://schemas.microsoft.com/office/drawing/2014/main" id="{07AFB8EF-C7AE-4DAD-A18E-97DC308AB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8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1" name="Freeform 7090">
                <a:extLst>
                  <a:ext uri="{FF2B5EF4-FFF2-40B4-BE49-F238E27FC236}">
                    <a16:creationId xmlns:a16="http://schemas.microsoft.com/office/drawing/2014/main" id="{9CED95AB-281D-4A58-8948-30E252BD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84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2" name="Oval 7091">
                <a:extLst>
                  <a:ext uri="{FF2B5EF4-FFF2-40B4-BE49-F238E27FC236}">
                    <a16:creationId xmlns:a16="http://schemas.microsoft.com/office/drawing/2014/main" id="{78463FA2-4F7B-4AA1-9F83-E9FBE0A1A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80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3" name="Oval 7092">
                <a:extLst>
                  <a:ext uri="{FF2B5EF4-FFF2-40B4-BE49-F238E27FC236}">
                    <a16:creationId xmlns:a16="http://schemas.microsoft.com/office/drawing/2014/main" id="{B39F0439-97AC-4BCA-82E2-04C827C07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4" name="Oval 7093">
                <a:extLst>
                  <a:ext uri="{FF2B5EF4-FFF2-40B4-BE49-F238E27FC236}">
                    <a16:creationId xmlns:a16="http://schemas.microsoft.com/office/drawing/2014/main" id="{2C486CF8-7F57-4B00-A50E-F133DB213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8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5" name="Freeform 7094">
                <a:extLst>
                  <a:ext uri="{FF2B5EF4-FFF2-40B4-BE49-F238E27FC236}">
                    <a16:creationId xmlns:a16="http://schemas.microsoft.com/office/drawing/2014/main" id="{9CD583F2-5F9A-492A-BC48-863073EAB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816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6" name="Oval 7095">
                <a:extLst>
                  <a:ext uri="{FF2B5EF4-FFF2-40B4-BE49-F238E27FC236}">
                    <a16:creationId xmlns:a16="http://schemas.microsoft.com/office/drawing/2014/main" id="{1CAB8F4D-8B97-4199-853A-B816C0A51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779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7" name="Oval 7096">
                <a:extLst>
                  <a:ext uri="{FF2B5EF4-FFF2-40B4-BE49-F238E27FC236}">
                    <a16:creationId xmlns:a16="http://schemas.microsoft.com/office/drawing/2014/main" id="{1745C2FE-12B3-488D-A510-59EB6C4EE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78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8" name="Oval 7097">
                <a:extLst>
                  <a:ext uri="{FF2B5EF4-FFF2-40B4-BE49-F238E27FC236}">
                    <a16:creationId xmlns:a16="http://schemas.microsoft.com/office/drawing/2014/main" id="{FC42A07F-887F-4DD6-BAD0-6FA760A0F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7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9" name="Freeform 7098">
                <a:extLst>
                  <a:ext uri="{FF2B5EF4-FFF2-40B4-BE49-F238E27FC236}">
                    <a16:creationId xmlns:a16="http://schemas.microsoft.com/office/drawing/2014/main" id="{FF016CDB-B061-4752-BBE0-D26A484F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278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0" name="Oval 7099">
                <a:extLst>
                  <a:ext uri="{FF2B5EF4-FFF2-40B4-BE49-F238E27FC236}">
                    <a16:creationId xmlns:a16="http://schemas.microsoft.com/office/drawing/2014/main" id="{F97D1250-F440-49B2-8728-ABA317C8A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7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1" name="Oval 7100">
                <a:extLst>
                  <a:ext uri="{FF2B5EF4-FFF2-40B4-BE49-F238E27FC236}">
                    <a16:creationId xmlns:a16="http://schemas.microsoft.com/office/drawing/2014/main" id="{34087AD7-C374-4F99-BC9B-508E6A49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7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2" name="Oval 7101">
                <a:extLst>
                  <a:ext uri="{FF2B5EF4-FFF2-40B4-BE49-F238E27FC236}">
                    <a16:creationId xmlns:a16="http://schemas.microsoft.com/office/drawing/2014/main" id="{0356A4A0-AE6B-45A2-BC25-027632BB8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3" name="Freeform 7102">
                <a:extLst>
                  <a:ext uri="{FF2B5EF4-FFF2-40B4-BE49-F238E27FC236}">
                    <a16:creationId xmlns:a16="http://schemas.microsoft.com/office/drawing/2014/main" id="{B223FA58-BF67-48F6-9833-ACE182B12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76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4" name="Oval 7103">
                <a:extLst>
                  <a:ext uri="{FF2B5EF4-FFF2-40B4-BE49-F238E27FC236}">
                    <a16:creationId xmlns:a16="http://schemas.microsoft.com/office/drawing/2014/main" id="{302070AA-736A-4793-BC4C-68E5E798D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71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5" name="Oval 7104">
                <a:extLst>
                  <a:ext uri="{FF2B5EF4-FFF2-40B4-BE49-F238E27FC236}">
                    <a16:creationId xmlns:a16="http://schemas.microsoft.com/office/drawing/2014/main" id="{9326F570-C224-41A1-B4E7-AF2AA6CED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72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6" name="Oval 7105">
                <a:extLst>
                  <a:ext uri="{FF2B5EF4-FFF2-40B4-BE49-F238E27FC236}">
                    <a16:creationId xmlns:a16="http://schemas.microsoft.com/office/drawing/2014/main" id="{15850168-1A31-4F72-A8F3-35A87FAF0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27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7" name="Freeform 7106">
                <a:extLst>
                  <a:ext uri="{FF2B5EF4-FFF2-40B4-BE49-F238E27FC236}">
                    <a16:creationId xmlns:a16="http://schemas.microsoft.com/office/drawing/2014/main" id="{CF3B7EC4-5537-4C0B-BE40-FB62FE5AF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7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8" name="Oval 7107">
                <a:extLst>
                  <a:ext uri="{FF2B5EF4-FFF2-40B4-BE49-F238E27FC236}">
                    <a16:creationId xmlns:a16="http://schemas.microsoft.com/office/drawing/2014/main" id="{7B10056D-BEB9-4A41-B930-AA2964DE5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268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9" name="Oval 7108">
                <a:extLst>
                  <a:ext uri="{FF2B5EF4-FFF2-40B4-BE49-F238E27FC236}">
                    <a16:creationId xmlns:a16="http://schemas.microsoft.com/office/drawing/2014/main" id="{58E69AD6-34ED-4FFA-A4D5-AEC222E3A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268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0" name="Oval 7109">
                <a:extLst>
                  <a:ext uri="{FF2B5EF4-FFF2-40B4-BE49-F238E27FC236}">
                    <a16:creationId xmlns:a16="http://schemas.microsoft.com/office/drawing/2014/main" id="{EE377DD2-1691-405A-A2AB-3216CBFFF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26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1" name="Freeform 7110">
                <a:extLst>
                  <a:ext uri="{FF2B5EF4-FFF2-40B4-BE49-F238E27FC236}">
                    <a16:creationId xmlns:a16="http://schemas.microsoft.com/office/drawing/2014/main" id="{838F8D4C-E992-4826-AB9A-33372F23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6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2" name="Oval 7111">
                <a:extLst>
                  <a:ext uri="{FF2B5EF4-FFF2-40B4-BE49-F238E27FC236}">
                    <a16:creationId xmlns:a16="http://schemas.microsoft.com/office/drawing/2014/main" id="{B6D18452-70F5-4C04-B2C8-2F1552D2C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64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3" name="Oval 7112">
                <a:extLst>
                  <a:ext uri="{FF2B5EF4-FFF2-40B4-BE49-F238E27FC236}">
                    <a16:creationId xmlns:a16="http://schemas.microsoft.com/office/drawing/2014/main" id="{28942552-238B-4E47-8474-9BC3644EA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64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4" name="Oval 7113">
                <a:extLst>
                  <a:ext uri="{FF2B5EF4-FFF2-40B4-BE49-F238E27FC236}">
                    <a16:creationId xmlns:a16="http://schemas.microsoft.com/office/drawing/2014/main" id="{6660A39F-CECF-4571-9493-4B683841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265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5" name="Freeform 7114">
                <a:extLst>
                  <a:ext uri="{FF2B5EF4-FFF2-40B4-BE49-F238E27FC236}">
                    <a16:creationId xmlns:a16="http://schemas.microsoft.com/office/drawing/2014/main" id="{2B250118-BA89-4D14-AB70-6745B0B4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65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6" name="Oval 7115">
                <a:extLst>
                  <a:ext uri="{FF2B5EF4-FFF2-40B4-BE49-F238E27FC236}">
                    <a16:creationId xmlns:a16="http://schemas.microsoft.com/office/drawing/2014/main" id="{CEF3AE21-2F7E-40CB-81EB-A74FF5774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60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7" name="Oval 7116">
                <a:extLst>
                  <a:ext uri="{FF2B5EF4-FFF2-40B4-BE49-F238E27FC236}">
                    <a16:creationId xmlns:a16="http://schemas.microsoft.com/office/drawing/2014/main" id="{4530102A-A1DB-4419-A338-E470425C7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60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8" name="Oval 7117">
                <a:extLst>
                  <a:ext uri="{FF2B5EF4-FFF2-40B4-BE49-F238E27FC236}">
                    <a16:creationId xmlns:a16="http://schemas.microsoft.com/office/drawing/2014/main" id="{B8D307CD-45EB-46A8-BBD2-E22A7AD75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9" name="Freeform 7118">
                <a:extLst>
                  <a:ext uri="{FF2B5EF4-FFF2-40B4-BE49-F238E27FC236}">
                    <a16:creationId xmlns:a16="http://schemas.microsoft.com/office/drawing/2014/main" id="{156AF907-1635-4026-8FB0-F7100BC5C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61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58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0" name="Oval 7119">
                <a:extLst>
                  <a:ext uri="{FF2B5EF4-FFF2-40B4-BE49-F238E27FC236}">
                    <a16:creationId xmlns:a16="http://schemas.microsoft.com/office/drawing/2014/main" id="{E5526FFC-5C89-4963-AEA4-369D26501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5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1" name="Oval 7120">
                <a:extLst>
                  <a:ext uri="{FF2B5EF4-FFF2-40B4-BE49-F238E27FC236}">
                    <a16:creationId xmlns:a16="http://schemas.microsoft.com/office/drawing/2014/main" id="{DDD0F844-7DE9-480F-995C-01547B275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5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2" name="Oval 7121">
                <a:extLst>
                  <a:ext uri="{FF2B5EF4-FFF2-40B4-BE49-F238E27FC236}">
                    <a16:creationId xmlns:a16="http://schemas.microsoft.com/office/drawing/2014/main" id="{A146B197-C277-461E-B92C-72A62B61F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5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3" name="Freeform 7122">
                <a:extLst>
                  <a:ext uri="{FF2B5EF4-FFF2-40B4-BE49-F238E27FC236}">
                    <a16:creationId xmlns:a16="http://schemas.microsoft.com/office/drawing/2014/main" id="{05303469-2EA2-4A1A-96F4-241BED315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573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4" name="Oval 7123">
                <a:extLst>
                  <a:ext uri="{FF2B5EF4-FFF2-40B4-BE49-F238E27FC236}">
                    <a16:creationId xmlns:a16="http://schemas.microsoft.com/office/drawing/2014/main" id="{8CDB6489-27E4-47FC-94BA-771E8D42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5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5" name="Oval 7124">
                <a:extLst>
                  <a:ext uri="{FF2B5EF4-FFF2-40B4-BE49-F238E27FC236}">
                    <a16:creationId xmlns:a16="http://schemas.microsoft.com/office/drawing/2014/main" id="{BAF8F501-BF99-430F-9E9F-71637FDA1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5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6" name="Oval 7125">
                <a:extLst>
                  <a:ext uri="{FF2B5EF4-FFF2-40B4-BE49-F238E27FC236}">
                    <a16:creationId xmlns:a16="http://schemas.microsoft.com/office/drawing/2014/main" id="{892366B5-74B7-49F1-9B4E-296264D3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25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7" name="Freeform 7126">
                <a:extLst>
                  <a:ext uri="{FF2B5EF4-FFF2-40B4-BE49-F238E27FC236}">
                    <a16:creationId xmlns:a16="http://schemas.microsoft.com/office/drawing/2014/main" id="{6C7C15BF-014C-447E-A666-0DC8758DF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5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8" name="Oval 7127">
                <a:extLst>
                  <a:ext uri="{FF2B5EF4-FFF2-40B4-BE49-F238E27FC236}">
                    <a16:creationId xmlns:a16="http://schemas.microsoft.com/office/drawing/2014/main" id="{CB7781AC-1036-4CB7-A7A3-F59B71E6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49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9" name="Oval 7128">
                <a:extLst>
                  <a:ext uri="{FF2B5EF4-FFF2-40B4-BE49-F238E27FC236}">
                    <a16:creationId xmlns:a16="http://schemas.microsoft.com/office/drawing/2014/main" id="{B0580997-1374-4650-AE16-6216779B5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" y="24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0" name="Oval 7129">
                <a:extLst>
                  <a:ext uri="{FF2B5EF4-FFF2-40B4-BE49-F238E27FC236}">
                    <a16:creationId xmlns:a16="http://schemas.microsoft.com/office/drawing/2014/main" id="{48BE2587-0B97-4E01-917B-52C94698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25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1" name="Freeform 7130">
                <a:extLst>
                  <a:ext uri="{FF2B5EF4-FFF2-40B4-BE49-F238E27FC236}">
                    <a16:creationId xmlns:a16="http://schemas.microsoft.com/office/drawing/2014/main" id="{125587C9-838F-45C3-868E-C7BA323EF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4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2" name="Oval 7131">
                <a:extLst>
                  <a:ext uri="{FF2B5EF4-FFF2-40B4-BE49-F238E27FC236}">
                    <a16:creationId xmlns:a16="http://schemas.microsoft.com/office/drawing/2014/main" id="{25F9646D-9F4C-4AED-B5CD-565B8B3C2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4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3" name="Oval 7132">
                <a:extLst>
                  <a:ext uri="{FF2B5EF4-FFF2-40B4-BE49-F238E27FC236}">
                    <a16:creationId xmlns:a16="http://schemas.microsoft.com/office/drawing/2014/main" id="{DA3F7592-9918-4622-B35B-20614E83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4" name="Oval 7133">
                <a:extLst>
                  <a:ext uri="{FF2B5EF4-FFF2-40B4-BE49-F238E27FC236}">
                    <a16:creationId xmlns:a16="http://schemas.microsoft.com/office/drawing/2014/main" id="{1BF88B36-AC6B-455E-AA33-AC1A6214F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2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5" name="Freeform 7134">
                <a:extLst>
                  <a:ext uri="{FF2B5EF4-FFF2-40B4-BE49-F238E27FC236}">
                    <a16:creationId xmlns:a16="http://schemas.microsoft.com/office/drawing/2014/main" id="{B89ABFBB-0109-4A0C-A07A-813A89B9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4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6" name="Oval 7135">
                <a:extLst>
                  <a:ext uri="{FF2B5EF4-FFF2-40B4-BE49-F238E27FC236}">
                    <a16:creationId xmlns:a16="http://schemas.microsoft.com/office/drawing/2014/main" id="{E9AF469E-59E3-4652-BC05-7DB35D2EE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42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7" name="Oval 7136">
                <a:extLst>
                  <a:ext uri="{FF2B5EF4-FFF2-40B4-BE49-F238E27FC236}">
                    <a16:creationId xmlns:a16="http://schemas.microsoft.com/office/drawing/2014/main" id="{9A6643D1-AC27-4AF2-A98F-13DCE332F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243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8" name="Oval 7137">
                <a:extLst>
                  <a:ext uri="{FF2B5EF4-FFF2-40B4-BE49-F238E27FC236}">
                    <a16:creationId xmlns:a16="http://schemas.microsoft.com/office/drawing/2014/main" id="{19B937EB-B094-40C8-B7C0-CB9A27F2C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9" name="Freeform 7138">
                <a:extLst>
                  <a:ext uri="{FF2B5EF4-FFF2-40B4-BE49-F238E27FC236}">
                    <a16:creationId xmlns:a16="http://schemas.microsoft.com/office/drawing/2014/main" id="{6214E288-A8C1-4917-B797-CFD90F03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24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0" name="Oval 7139">
                <a:extLst>
                  <a:ext uri="{FF2B5EF4-FFF2-40B4-BE49-F238E27FC236}">
                    <a16:creationId xmlns:a16="http://schemas.microsoft.com/office/drawing/2014/main" id="{6B893D1B-A730-4A2D-A08F-13504739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39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1" name="Oval 7140">
                <a:extLst>
                  <a:ext uri="{FF2B5EF4-FFF2-40B4-BE49-F238E27FC236}">
                    <a16:creationId xmlns:a16="http://schemas.microsoft.com/office/drawing/2014/main" id="{231CC3D1-542F-4BA8-9E3F-09BE2BD7F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0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2" name="Oval 7141">
                <a:extLst>
                  <a:ext uri="{FF2B5EF4-FFF2-40B4-BE49-F238E27FC236}">
                    <a16:creationId xmlns:a16="http://schemas.microsoft.com/office/drawing/2014/main" id="{B590D52E-556F-410A-A750-1F4C01054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4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3" name="Freeform 7142">
                <a:extLst>
                  <a:ext uri="{FF2B5EF4-FFF2-40B4-BE49-F238E27FC236}">
                    <a16:creationId xmlns:a16="http://schemas.microsoft.com/office/drawing/2014/main" id="{402542F7-2B49-4965-89C8-A7197F408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40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4" name="Oval 7143">
                <a:extLst>
                  <a:ext uri="{FF2B5EF4-FFF2-40B4-BE49-F238E27FC236}">
                    <a16:creationId xmlns:a16="http://schemas.microsoft.com/office/drawing/2014/main" id="{E620D819-D7E7-405A-80AC-FEB696509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37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5" name="Oval 7144">
                <a:extLst>
                  <a:ext uri="{FF2B5EF4-FFF2-40B4-BE49-F238E27FC236}">
                    <a16:creationId xmlns:a16="http://schemas.microsoft.com/office/drawing/2014/main" id="{FA6E3A20-A31B-4B97-9303-412B0C9FA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3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6" name="Oval 7145">
                <a:extLst>
                  <a:ext uri="{FF2B5EF4-FFF2-40B4-BE49-F238E27FC236}">
                    <a16:creationId xmlns:a16="http://schemas.microsoft.com/office/drawing/2014/main" id="{7A7F46EA-FEAE-4D9C-A359-1BADE10CD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3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7" name="Freeform 7146">
                <a:extLst>
                  <a:ext uri="{FF2B5EF4-FFF2-40B4-BE49-F238E27FC236}">
                    <a16:creationId xmlns:a16="http://schemas.microsoft.com/office/drawing/2014/main" id="{298D732A-DBCC-4684-A5C1-EA79603F7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38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8" name="Oval 7147">
                <a:extLst>
                  <a:ext uri="{FF2B5EF4-FFF2-40B4-BE49-F238E27FC236}">
                    <a16:creationId xmlns:a16="http://schemas.microsoft.com/office/drawing/2014/main" id="{8DC03B49-AD78-452C-99BE-B1C04490C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34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9" name="Oval 7148">
                <a:extLst>
                  <a:ext uri="{FF2B5EF4-FFF2-40B4-BE49-F238E27FC236}">
                    <a16:creationId xmlns:a16="http://schemas.microsoft.com/office/drawing/2014/main" id="{CE830088-376A-404F-9046-58D4FB47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3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0" name="Oval 7149">
                <a:extLst>
                  <a:ext uri="{FF2B5EF4-FFF2-40B4-BE49-F238E27FC236}">
                    <a16:creationId xmlns:a16="http://schemas.microsoft.com/office/drawing/2014/main" id="{3C023580-EC42-46E1-8485-2F701CBFE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1" name="Freeform 7150">
                <a:extLst>
                  <a:ext uri="{FF2B5EF4-FFF2-40B4-BE49-F238E27FC236}">
                    <a16:creationId xmlns:a16="http://schemas.microsoft.com/office/drawing/2014/main" id="{C486F7AC-3DA8-4972-A673-7BC515A8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35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2" name="Oval 7151">
                <a:extLst>
                  <a:ext uri="{FF2B5EF4-FFF2-40B4-BE49-F238E27FC236}">
                    <a16:creationId xmlns:a16="http://schemas.microsoft.com/office/drawing/2014/main" id="{D0CDC8EC-0B62-4B7F-B0D2-C66FD5B1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233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3" name="Oval 7152">
                <a:extLst>
                  <a:ext uri="{FF2B5EF4-FFF2-40B4-BE49-F238E27FC236}">
                    <a16:creationId xmlns:a16="http://schemas.microsoft.com/office/drawing/2014/main" id="{F2EF844F-9839-42E8-9B91-299550839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4" name="Oval 7153">
                <a:extLst>
                  <a:ext uri="{FF2B5EF4-FFF2-40B4-BE49-F238E27FC236}">
                    <a16:creationId xmlns:a16="http://schemas.microsoft.com/office/drawing/2014/main" id="{FDA4B7E4-B423-40D4-AD8C-BD5F4D296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3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5" name="Freeform 7154">
                <a:extLst>
                  <a:ext uri="{FF2B5EF4-FFF2-40B4-BE49-F238E27FC236}">
                    <a16:creationId xmlns:a16="http://schemas.microsoft.com/office/drawing/2014/main" id="{A1852025-0ACD-4EA9-B47D-0179BA6C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34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6" name="Oval 7155">
                <a:extLst>
                  <a:ext uri="{FF2B5EF4-FFF2-40B4-BE49-F238E27FC236}">
                    <a16:creationId xmlns:a16="http://schemas.microsoft.com/office/drawing/2014/main" id="{AA9210F9-3AFE-48B4-A0A9-7971953DF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349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7" name="Oval 7156">
                <a:extLst>
                  <a:ext uri="{FF2B5EF4-FFF2-40B4-BE49-F238E27FC236}">
                    <a16:creationId xmlns:a16="http://schemas.microsoft.com/office/drawing/2014/main" id="{C37A5EB4-0082-400A-8D2A-50D214A0E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23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8" name="Oval 7157">
                <a:extLst>
                  <a:ext uri="{FF2B5EF4-FFF2-40B4-BE49-F238E27FC236}">
                    <a16:creationId xmlns:a16="http://schemas.microsoft.com/office/drawing/2014/main" id="{29997AD6-D6F2-47DB-A41F-3CC0DDAA1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9" name="Freeform 7158">
                <a:extLst>
                  <a:ext uri="{FF2B5EF4-FFF2-40B4-BE49-F238E27FC236}">
                    <a16:creationId xmlns:a16="http://schemas.microsoft.com/office/drawing/2014/main" id="{E02A3C28-70CA-426F-8CAB-5774E937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0" name="Oval 7159">
                <a:extLst>
                  <a:ext uri="{FF2B5EF4-FFF2-40B4-BE49-F238E27FC236}">
                    <a16:creationId xmlns:a16="http://schemas.microsoft.com/office/drawing/2014/main" id="{773F0469-639E-495E-9833-9E45907C6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333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1" name="Oval 7160">
                <a:extLst>
                  <a:ext uri="{FF2B5EF4-FFF2-40B4-BE49-F238E27FC236}">
                    <a16:creationId xmlns:a16="http://schemas.microsoft.com/office/drawing/2014/main" id="{F6C6C7EB-13F2-4903-ACEF-CFFA06F1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2" name="Oval 7161">
                <a:extLst>
                  <a:ext uri="{FF2B5EF4-FFF2-40B4-BE49-F238E27FC236}">
                    <a16:creationId xmlns:a16="http://schemas.microsoft.com/office/drawing/2014/main" id="{2BD2FEB0-D1F6-4D08-9C45-B5C41BAB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3" name="Freeform 7162">
                <a:extLst>
                  <a:ext uri="{FF2B5EF4-FFF2-40B4-BE49-F238E27FC236}">
                    <a16:creationId xmlns:a16="http://schemas.microsoft.com/office/drawing/2014/main" id="{5B294ECE-BC62-4D9B-A01B-C9B75A3A7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33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4" name="Oval 7163">
                <a:extLst>
                  <a:ext uri="{FF2B5EF4-FFF2-40B4-BE49-F238E27FC236}">
                    <a16:creationId xmlns:a16="http://schemas.microsoft.com/office/drawing/2014/main" id="{38252A3A-DA64-45FE-8418-BFABB0C5B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" y="231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5" name="Oval 7164">
                <a:extLst>
                  <a:ext uri="{FF2B5EF4-FFF2-40B4-BE49-F238E27FC236}">
                    <a16:creationId xmlns:a16="http://schemas.microsoft.com/office/drawing/2014/main" id="{443CD9CE-8ACA-4478-A193-9AA8B4516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23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6" name="Oval 7165">
                <a:extLst>
                  <a:ext uri="{FF2B5EF4-FFF2-40B4-BE49-F238E27FC236}">
                    <a16:creationId xmlns:a16="http://schemas.microsoft.com/office/drawing/2014/main" id="{1368686C-2AFD-408B-8C90-6DD11BC3D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23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7" name="Freeform 7166">
                <a:extLst>
                  <a:ext uri="{FF2B5EF4-FFF2-40B4-BE49-F238E27FC236}">
                    <a16:creationId xmlns:a16="http://schemas.microsoft.com/office/drawing/2014/main" id="{1B10B106-62E2-44C2-AF46-9703498E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32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8" name="Oval 7167">
                <a:extLst>
                  <a:ext uri="{FF2B5EF4-FFF2-40B4-BE49-F238E27FC236}">
                    <a16:creationId xmlns:a16="http://schemas.microsoft.com/office/drawing/2014/main" id="{41AD8C23-0D08-484D-A3E7-ED6CE10AD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231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9" name="Oval 7168">
                <a:extLst>
                  <a:ext uri="{FF2B5EF4-FFF2-40B4-BE49-F238E27FC236}">
                    <a16:creationId xmlns:a16="http://schemas.microsoft.com/office/drawing/2014/main" id="{A671721A-6092-481D-AAD9-0085064B2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23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0" name="Oval 7169">
                <a:extLst>
                  <a:ext uri="{FF2B5EF4-FFF2-40B4-BE49-F238E27FC236}">
                    <a16:creationId xmlns:a16="http://schemas.microsoft.com/office/drawing/2014/main" id="{33A8B9E9-56D4-4CEE-B7B9-59C67E068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23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1" name="Freeform 7170">
                <a:extLst>
                  <a:ext uri="{FF2B5EF4-FFF2-40B4-BE49-F238E27FC236}">
                    <a16:creationId xmlns:a16="http://schemas.microsoft.com/office/drawing/2014/main" id="{AD81D077-8FD4-4492-A76E-D1B37C91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20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2" name="Oval 7171">
                <a:extLst>
                  <a:ext uri="{FF2B5EF4-FFF2-40B4-BE49-F238E27FC236}">
                    <a16:creationId xmlns:a16="http://schemas.microsoft.com/office/drawing/2014/main" id="{D0EAD264-1916-47C0-95BC-A26FA6E4A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307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3" name="Oval 7172">
                <a:extLst>
                  <a:ext uri="{FF2B5EF4-FFF2-40B4-BE49-F238E27FC236}">
                    <a16:creationId xmlns:a16="http://schemas.microsoft.com/office/drawing/2014/main" id="{76B9290A-03EF-411E-825C-B5073E605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31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4" name="Oval 7173">
                <a:extLst>
                  <a:ext uri="{FF2B5EF4-FFF2-40B4-BE49-F238E27FC236}">
                    <a16:creationId xmlns:a16="http://schemas.microsoft.com/office/drawing/2014/main" id="{77A85800-74D7-4B9C-B42F-83ABA6157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31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5" name="Freeform 7174">
                <a:extLst>
                  <a:ext uri="{FF2B5EF4-FFF2-40B4-BE49-F238E27FC236}">
                    <a16:creationId xmlns:a16="http://schemas.microsoft.com/office/drawing/2014/main" id="{1EDEEFE3-3E30-4EBA-9253-46B00073A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31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6" name="Oval 7175">
                <a:extLst>
                  <a:ext uri="{FF2B5EF4-FFF2-40B4-BE49-F238E27FC236}">
                    <a16:creationId xmlns:a16="http://schemas.microsoft.com/office/drawing/2014/main" id="{FB19A928-0D85-40F6-A1EB-CFB431C1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30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7" name="Oval 7176">
                <a:extLst>
                  <a:ext uri="{FF2B5EF4-FFF2-40B4-BE49-F238E27FC236}">
                    <a16:creationId xmlns:a16="http://schemas.microsoft.com/office/drawing/2014/main" id="{B1A9C0C8-7C18-4B2E-A31B-4802F137C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3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8" name="Oval 7177">
                <a:extLst>
                  <a:ext uri="{FF2B5EF4-FFF2-40B4-BE49-F238E27FC236}">
                    <a16:creationId xmlns:a16="http://schemas.microsoft.com/office/drawing/2014/main" id="{9CB064DB-8E39-4BE3-BF75-AA4848A57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3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9" name="Freeform 7178">
                <a:extLst>
                  <a:ext uri="{FF2B5EF4-FFF2-40B4-BE49-F238E27FC236}">
                    <a16:creationId xmlns:a16="http://schemas.microsoft.com/office/drawing/2014/main" id="{13A14326-C5AA-4B78-8D55-B1C9EAC0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1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0" name="Oval 7179">
                <a:extLst>
                  <a:ext uri="{FF2B5EF4-FFF2-40B4-BE49-F238E27FC236}">
                    <a16:creationId xmlns:a16="http://schemas.microsoft.com/office/drawing/2014/main" id="{7197A1BE-36DC-4B01-899D-96ABECA26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31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1" name="Oval 7180">
                <a:extLst>
                  <a:ext uri="{FF2B5EF4-FFF2-40B4-BE49-F238E27FC236}">
                    <a16:creationId xmlns:a16="http://schemas.microsoft.com/office/drawing/2014/main" id="{C2A914F0-92B2-433D-9E76-92840E14A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1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2" name="Oval 7181">
                <a:extLst>
                  <a:ext uri="{FF2B5EF4-FFF2-40B4-BE49-F238E27FC236}">
                    <a16:creationId xmlns:a16="http://schemas.microsoft.com/office/drawing/2014/main" id="{34B1FC78-1BB0-41D3-891A-4B5728CE6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3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3" name="Freeform 7182">
                <a:extLst>
                  <a:ext uri="{FF2B5EF4-FFF2-40B4-BE49-F238E27FC236}">
                    <a16:creationId xmlns:a16="http://schemas.microsoft.com/office/drawing/2014/main" id="{901C9EA0-19E7-4DAB-B63B-85637F95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320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4" name="Oval 7183">
                <a:extLst>
                  <a:ext uri="{FF2B5EF4-FFF2-40B4-BE49-F238E27FC236}">
                    <a16:creationId xmlns:a16="http://schemas.microsoft.com/office/drawing/2014/main" id="{6915AB90-F03B-404F-B149-43A6B6FE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2320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5" name="Oval 7184">
                <a:extLst>
                  <a:ext uri="{FF2B5EF4-FFF2-40B4-BE49-F238E27FC236}">
                    <a16:creationId xmlns:a16="http://schemas.microsoft.com/office/drawing/2014/main" id="{881921A4-F403-40C6-BDAA-F83B4418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32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6" name="Oval 7185">
                <a:extLst>
                  <a:ext uri="{FF2B5EF4-FFF2-40B4-BE49-F238E27FC236}">
                    <a16:creationId xmlns:a16="http://schemas.microsoft.com/office/drawing/2014/main" id="{2F9F4DDA-4D89-45A6-B6B6-0CC18C81A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3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7" name="Freeform 7186">
                <a:extLst>
                  <a:ext uri="{FF2B5EF4-FFF2-40B4-BE49-F238E27FC236}">
                    <a16:creationId xmlns:a16="http://schemas.microsoft.com/office/drawing/2014/main" id="{E13AEAC1-A121-4AF7-9A44-62E2E3F9D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32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8" name="Oval 7187">
                <a:extLst>
                  <a:ext uri="{FF2B5EF4-FFF2-40B4-BE49-F238E27FC236}">
                    <a16:creationId xmlns:a16="http://schemas.microsoft.com/office/drawing/2014/main" id="{874D4F26-ADB1-4700-94BD-BF953D55A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234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9" name="Oval 7188">
                <a:extLst>
                  <a:ext uri="{FF2B5EF4-FFF2-40B4-BE49-F238E27FC236}">
                    <a16:creationId xmlns:a16="http://schemas.microsoft.com/office/drawing/2014/main" id="{5E6CA314-45F5-4276-B383-DD1CCFBA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234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60" name="Oval 7189">
                <a:extLst>
                  <a:ext uri="{FF2B5EF4-FFF2-40B4-BE49-F238E27FC236}">
                    <a16:creationId xmlns:a16="http://schemas.microsoft.com/office/drawing/2014/main" id="{18AD7C72-B08D-4B52-93C8-75399F93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3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604" name="Group 7190">
              <a:extLst>
                <a:ext uri="{FF2B5EF4-FFF2-40B4-BE49-F238E27FC236}">
                  <a16:creationId xmlns:a16="http://schemas.microsoft.com/office/drawing/2014/main" id="{B4A2128D-B020-4EF0-98DF-DEEB6D858F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4" y="2339"/>
              <a:ext cx="510" cy="544"/>
              <a:chOff x="1094" y="2339"/>
              <a:chExt cx="510" cy="544"/>
            </a:xfrm>
          </p:grpSpPr>
          <p:sp>
            <p:nvSpPr>
              <p:cNvPr id="46961" name="Freeform 7191">
                <a:extLst>
                  <a:ext uri="{FF2B5EF4-FFF2-40B4-BE49-F238E27FC236}">
                    <a16:creationId xmlns:a16="http://schemas.microsoft.com/office/drawing/2014/main" id="{D7BFCC95-2C70-4D62-B88D-6DCA71EE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234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2" name="Oval 7192">
                <a:extLst>
                  <a:ext uri="{FF2B5EF4-FFF2-40B4-BE49-F238E27FC236}">
                    <a16:creationId xmlns:a16="http://schemas.microsoft.com/office/drawing/2014/main" id="{D9A8B068-4DD3-431A-80E9-F06CA2F7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3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3" name="Oval 7193">
                <a:extLst>
                  <a:ext uri="{FF2B5EF4-FFF2-40B4-BE49-F238E27FC236}">
                    <a16:creationId xmlns:a16="http://schemas.microsoft.com/office/drawing/2014/main" id="{D63CF6C5-89AC-4E99-9F53-B6FD91FF8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23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4" name="Oval 7194">
                <a:extLst>
                  <a:ext uri="{FF2B5EF4-FFF2-40B4-BE49-F238E27FC236}">
                    <a16:creationId xmlns:a16="http://schemas.microsoft.com/office/drawing/2014/main" id="{5A448B3C-5E92-4FFE-9A61-E9D51C1B2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5" name="Freeform 7195">
                <a:extLst>
                  <a:ext uri="{FF2B5EF4-FFF2-40B4-BE49-F238E27FC236}">
                    <a16:creationId xmlns:a16="http://schemas.microsoft.com/office/drawing/2014/main" id="{92B1A384-F8B3-4BF0-BC88-625A031D3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34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6" name="Oval 7196">
                <a:extLst>
                  <a:ext uri="{FF2B5EF4-FFF2-40B4-BE49-F238E27FC236}">
                    <a16:creationId xmlns:a16="http://schemas.microsoft.com/office/drawing/2014/main" id="{331AD921-46CB-4B01-BC1E-C556D8691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234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7" name="Oval 7197">
                <a:extLst>
                  <a:ext uri="{FF2B5EF4-FFF2-40B4-BE49-F238E27FC236}">
                    <a16:creationId xmlns:a16="http://schemas.microsoft.com/office/drawing/2014/main" id="{88DF4E22-138A-44A6-90FA-601FA7D9F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234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8" name="Oval 7198">
                <a:extLst>
                  <a:ext uri="{FF2B5EF4-FFF2-40B4-BE49-F238E27FC236}">
                    <a16:creationId xmlns:a16="http://schemas.microsoft.com/office/drawing/2014/main" id="{B514C9CD-E3B2-48BF-A41D-A31D5F20D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3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9" name="Freeform 7199">
                <a:extLst>
                  <a:ext uri="{FF2B5EF4-FFF2-40B4-BE49-F238E27FC236}">
                    <a16:creationId xmlns:a16="http://schemas.microsoft.com/office/drawing/2014/main" id="{970D49BD-110E-431D-BDCB-75A29C6F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34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0" name="Oval 7200">
                <a:extLst>
                  <a:ext uri="{FF2B5EF4-FFF2-40B4-BE49-F238E27FC236}">
                    <a16:creationId xmlns:a16="http://schemas.microsoft.com/office/drawing/2014/main" id="{62014695-49E3-436D-8A87-1F40E1A38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234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1" name="Oval 7201">
                <a:extLst>
                  <a:ext uri="{FF2B5EF4-FFF2-40B4-BE49-F238E27FC236}">
                    <a16:creationId xmlns:a16="http://schemas.microsoft.com/office/drawing/2014/main" id="{5554C685-3AB6-4742-8EE4-7B82DB06C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2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2" name="Oval 7202">
                <a:extLst>
                  <a:ext uri="{FF2B5EF4-FFF2-40B4-BE49-F238E27FC236}">
                    <a16:creationId xmlns:a16="http://schemas.microsoft.com/office/drawing/2014/main" id="{C640AA10-CEA6-453A-AB35-90B5ED94C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2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3" name="Freeform 7203">
                <a:extLst>
                  <a:ext uri="{FF2B5EF4-FFF2-40B4-BE49-F238E27FC236}">
                    <a16:creationId xmlns:a16="http://schemas.microsoft.com/office/drawing/2014/main" id="{F3E33B7F-D3ED-4426-A206-425B2C85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35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4" name="Oval 7204">
                <a:extLst>
                  <a:ext uri="{FF2B5EF4-FFF2-40B4-BE49-F238E27FC236}">
                    <a16:creationId xmlns:a16="http://schemas.microsoft.com/office/drawing/2014/main" id="{6AB5637C-BD53-4667-9A44-055CC594C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3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5" name="Oval 7205">
                <a:extLst>
                  <a:ext uri="{FF2B5EF4-FFF2-40B4-BE49-F238E27FC236}">
                    <a16:creationId xmlns:a16="http://schemas.microsoft.com/office/drawing/2014/main" id="{245ED659-4D11-4596-85CA-92B63FAFB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3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6" name="Oval 7206">
                <a:extLst>
                  <a:ext uri="{FF2B5EF4-FFF2-40B4-BE49-F238E27FC236}">
                    <a16:creationId xmlns:a16="http://schemas.microsoft.com/office/drawing/2014/main" id="{BA495A84-3E5A-4BFE-996A-EC4EC2F9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37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7" name="Freeform 7207">
                <a:extLst>
                  <a:ext uri="{FF2B5EF4-FFF2-40B4-BE49-F238E27FC236}">
                    <a16:creationId xmlns:a16="http://schemas.microsoft.com/office/drawing/2014/main" id="{3B889AE5-57BC-403A-87BB-656A8EC0A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37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8" name="Oval 7208">
                <a:extLst>
                  <a:ext uri="{FF2B5EF4-FFF2-40B4-BE49-F238E27FC236}">
                    <a16:creationId xmlns:a16="http://schemas.microsoft.com/office/drawing/2014/main" id="{7F663174-D2F5-498E-80C3-B3D31BA2F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38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9" name="Oval 7209">
                <a:extLst>
                  <a:ext uri="{FF2B5EF4-FFF2-40B4-BE49-F238E27FC236}">
                    <a16:creationId xmlns:a16="http://schemas.microsoft.com/office/drawing/2014/main" id="{16EDEE53-070C-47B1-BC38-C8142B1F7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38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0" name="Oval 7210">
                <a:extLst>
                  <a:ext uri="{FF2B5EF4-FFF2-40B4-BE49-F238E27FC236}">
                    <a16:creationId xmlns:a16="http://schemas.microsoft.com/office/drawing/2014/main" id="{ADFBED35-0762-4C63-A9DB-0CC82548D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3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1" name="Freeform 7211">
                <a:extLst>
                  <a:ext uri="{FF2B5EF4-FFF2-40B4-BE49-F238E27FC236}">
                    <a16:creationId xmlns:a16="http://schemas.microsoft.com/office/drawing/2014/main" id="{119F4791-C962-445C-954E-830BF82C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38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2" name="Oval 7212">
                <a:extLst>
                  <a:ext uri="{FF2B5EF4-FFF2-40B4-BE49-F238E27FC236}">
                    <a16:creationId xmlns:a16="http://schemas.microsoft.com/office/drawing/2014/main" id="{257C405C-1B42-4FC2-9231-822E7CE20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40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3" name="Oval 7213">
                <a:extLst>
                  <a:ext uri="{FF2B5EF4-FFF2-40B4-BE49-F238E27FC236}">
                    <a16:creationId xmlns:a16="http://schemas.microsoft.com/office/drawing/2014/main" id="{9EA65497-186B-4196-80C5-4EFC2B00A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4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4" name="Oval 7214">
                <a:extLst>
                  <a:ext uri="{FF2B5EF4-FFF2-40B4-BE49-F238E27FC236}">
                    <a16:creationId xmlns:a16="http://schemas.microsoft.com/office/drawing/2014/main" id="{3FA30BD9-67CF-4BA0-A630-06E70BA3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5" name="Freeform 7215">
                <a:extLst>
                  <a:ext uri="{FF2B5EF4-FFF2-40B4-BE49-F238E27FC236}">
                    <a16:creationId xmlns:a16="http://schemas.microsoft.com/office/drawing/2014/main" id="{2721E31F-CDF0-4E69-9ECC-866583435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4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6" name="Oval 7216">
                <a:extLst>
                  <a:ext uri="{FF2B5EF4-FFF2-40B4-BE49-F238E27FC236}">
                    <a16:creationId xmlns:a16="http://schemas.microsoft.com/office/drawing/2014/main" id="{6D00D1B7-95C6-4B84-871E-9B8E457FF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43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7" name="Oval 7217">
                <a:extLst>
                  <a:ext uri="{FF2B5EF4-FFF2-40B4-BE49-F238E27FC236}">
                    <a16:creationId xmlns:a16="http://schemas.microsoft.com/office/drawing/2014/main" id="{64BA9DD2-9BC4-40F2-9ACC-91FF53BDF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2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8" name="Oval 7218">
                <a:extLst>
                  <a:ext uri="{FF2B5EF4-FFF2-40B4-BE49-F238E27FC236}">
                    <a16:creationId xmlns:a16="http://schemas.microsoft.com/office/drawing/2014/main" id="{7AD55AD8-729F-42E3-B59A-CE2264BF7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9" name="Freeform 7219">
                <a:extLst>
                  <a:ext uri="{FF2B5EF4-FFF2-40B4-BE49-F238E27FC236}">
                    <a16:creationId xmlns:a16="http://schemas.microsoft.com/office/drawing/2014/main" id="{27B2E508-F08F-4166-88F3-E8C8C172E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44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0" name="Oval 7220">
                <a:extLst>
                  <a:ext uri="{FF2B5EF4-FFF2-40B4-BE49-F238E27FC236}">
                    <a16:creationId xmlns:a16="http://schemas.microsoft.com/office/drawing/2014/main" id="{932884D8-A8DB-4493-8273-042CADAC3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247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1" name="Oval 7221">
                <a:extLst>
                  <a:ext uri="{FF2B5EF4-FFF2-40B4-BE49-F238E27FC236}">
                    <a16:creationId xmlns:a16="http://schemas.microsoft.com/office/drawing/2014/main" id="{566859F8-6AC8-482A-9853-D610C26C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4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2" name="Oval 7222">
                <a:extLst>
                  <a:ext uri="{FF2B5EF4-FFF2-40B4-BE49-F238E27FC236}">
                    <a16:creationId xmlns:a16="http://schemas.microsoft.com/office/drawing/2014/main" id="{E4E632DA-6A80-461E-9400-A40DD1B42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248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3" name="Freeform 7223">
                <a:extLst>
                  <a:ext uri="{FF2B5EF4-FFF2-40B4-BE49-F238E27FC236}">
                    <a16:creationId xmlns:a16="http://schemas.microsoft.com/office/drawing/2014/main" id="{C6BF0625-F71C-4DF4-9083-4D613909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48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4" name="Oval 7224">
                <a:extLst>
                  <a:ext uri="{FF2B5EF4-FFF2-40B4-BE49-F238E27FC236}">
                    <a16:creationId xmlns:a16="http://schemas.microsoft.com/office/drawing/2014/main" id="{92F940EE-AEB6-4AE7-BA7A-C33FED9A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25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5" name="Oval 7225">
                <a:extLst>
                  <a:ext uri="{FF2B5EF4-FFF2-40B4-BE49-F238E27FC236}">
                    <a16:creationId xmlns:a16="http://schemas.microsoft.com/office/drawing/2014/main" id="{6A1790E6-8B40-4B4A-904A-0D176EB31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25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6" name="Oval 7226">
                <a:extLst>
                  <a:ext uri="{FF2B5EF4-FFF2-40B4-BE49-F238E27FC236}">
                    <a16:creationId xmlns:a16="http://schemas.microsoft.com/office/drawing/2014/main" id="{592FBA0C-E766-4A58-BDCC-C31F1A3D7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7" name="Freeform 7227">
                <a:extLst>
                  <a:ext uri="{FF2B5EF4-FFF2-40B4-BE49-F238E27FC236}">
                    <a16:creationId xmlns:a16="http://schemas.microsoft.com/office/drawing/2014/main" id="{36E26DCB-547E-462D-AF49-B4056C33E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51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8" name="Oval 7228">
                <a:extLst>
                  <a:ext uri="{FF2B5EF4-FFF2-40B4-BE49-F238E27FC236}">
                    <a16:creationId xmlns:a16="http://schemas.microsoft.com/office/drawing/2014/main" id="{47C92C53-7BE0-44DD-9E17-4D7D7CE7B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" y="254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9" name="Oval 7229">
                <a:extLst>
                  <a:ext uri="{FF2B5EF4-FFF2-40B4-BE49-F238E27FC236}">
                    <a16:creationId xmlns:a16="http://schemas.microsoft.com/office/drawing/2014/main" id="{F69E9E6B-C771-496D-B8A0-E40DB54F7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54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0" name="Oval 7230">
                <a:extLst>
                  <a:ext uri="{FF2B5EF4-FFF2-40B4-BE49-F238E27FC236}">
                    <a16:creationId xmlns:a16="http://schemas.microsoft.com/office/drawing/2014/main" id="{6E6B9F1E-0136-46AF-85C3-18FCB5952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2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1" name="Freeform 7231">
                <a:extLst>
                  <a:ext uri="{FF2B5EF4-FFF2-40B4-BE49-F238E27FC236}">
                    <a16:creationId xmlns:a16="http://schemas.microsoft.com/office/drawing/2014/main" id="{320FF69F-A7A4-4AE9-A8A4-6994BC182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255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2" name="Oval 7232">
                <a:extLst>
                  <a:ext uri="{FF2B5EF4-FFF2-40B4-BE49-F238E27FC236}">
                    <a16:creationId xmlns:a16="http://schemas.microsoft.com/office/drawing/2014/main" id="{3A737DF7-C12A-44D8-9643-D66F5B0CA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5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3" name="Oval 7233">
                <a:extLst>
                  <a:ext uri="{FF2B5EF4-FFF2-40B4-BE49-F238E27FC236}">
                    <a16:creationId xmlns:a16="http://schemas.microsoft.com/office/drawing/2014/main" id="{61F68C3B-D504-4270-9B10-F4785E48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58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4" name="Oval 7234">
                <a:extLst>
                  <a:ext uri="{FF2B5EF4-FFF2-40B4-BE49-F238E27FC236}">
                    <a16:creationId xmlns:a16="http://schemas.microsoft.com/office/drawing/2014/main" id="{2375C69A-FB98-4F97-B2EE-AFCC673CF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5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5" name="Freeform 7235">
                <a:extLst>
                  <a:ext uri="{FF2B5EF4-FFF2-40B4-BE49-F238E27FC236}">
                    <a16:creationId xmlns:a16="http://schemas.microsoft.com/office/drawing/2014/main" id="{5A5C72EC-5EC0-4F4F-B49A-224663E9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5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6" name="Oval 7236">
                <a:extLst>
                  <a:ext uri="{FF2B5EF4-FFF2-40B4-BE49-F238E27FC236}">
                    <a16:creationId xmlns:a16="http://schemas.microsoft.com/office/drawing/2014/main" id="{0246EA0B-4EA2-4FC0-8CD7-37DFE9865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6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7" name="Oval 7237">
                <a:extLst>
                  <a:ext uri="{FF2B5EF4-FFF2-40B4-BE49-F238E27FC236}">
                    <a16:creationId xmlns:a16="http://schemas.microsoft.com/office/drawing/2014/main" id="{3A473A3E-C1E5-44DE-A799-B1E4870E4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62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8" name="Oval 7238">
                <a:extLst>
                  <a:ext uri="{FF2B5EF4-FFF2-40B4-BE49-F238E27FC236}">
                    <a16:creationId xmlns:a16="http://schemas.microsoft.com/office/drawing/2014/main" id="{823D3AA7-2259-4956-9312-30E15FAAD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6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9" name="Freeform 7239">
                <a:extLst>
                  <a:ext uri="{FF2B5EF4-FFF2-40B4-BE49-F238E27FC236}">
                    <a16:creationId xmlns:a16="http://schemas.microsoft.com/office/drawing/2014/main" id="{3E731757-D9F0-4E3D-96D3-6C77DC8A8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62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0" name="Oval 7240">
                <a:extLst>
                  <a:ext uri="{FF2B5EF4-FFF2-40B4-BE49-F238E27FC236}">
                    <a16:creationId xmlns:a16="http://schemas.microsoft.com/office/drawing/2014/main" id="{2BC6B450-D467-4544-88C5-2EA7E7845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6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1" name="Oval 7241">
                <a:extLst>
                  <a:ext uri="{FF2B5EF4-FFF2-40B4-BE49-F238E27FC236}">
                    <a16:creationId xmlns:a16="http://schemas.microsoft.com/office/drawing/2014/main" id="{2D46CDE7-601C-49B7-9CF3-E9712739A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6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2" name="Oval 7242">
                <a:extLst>
                  <a:ext uri="{FF2B5EF4-FFF2-40B4-BE49-F238E27FC236}">
                    <a16:creationId xmlns:a16="http://schemas.microsoft.com/office/drawing/2014/main" id="{CB29B382-1CA6-4155-B499-4A028A3C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2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3" name="Freeform 7243">
                <a:extLst>
                  <a:ext uri="{FF2B5EF4-FFF2-40B4-BE49-F238E27FC236}">
                    <a16:creationId xmlns:a16="http://schemas.microsoft.com/office/drawing/2014/main" id="{A9032903-48E8-4298-93EC-609704707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66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4" name="Oval 7244">
                <a:extLst>
                  <a:ext uri="{FF2B5EF4-FFF2-40B4-BE49-F238E27FC236}">
                    <a16:creationId xmlns:a16="http://schemas.microsoft.com/office/drawing/2014/main" id="{A8D055C2-CACE-427D-AFA0-461FB3B8E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26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5" name="Oval 7245">
                <a:extLst>
                  <a:ext uri="{FF2B5EF4-FFF2-40B4-BE49-F238E27FC236}">
                    <a16:creationId xmlns:a16="http://schemas.microsoft.com/office/drawing/2014/main" id="{30129BC3-F1F6-4068-A8DD-6BC718901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6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6" name="Oval 7246">
                <a:extLst>
                  <a:ext uri="{FF2B5EF4-FFF2-40B4-BE49-F238E27FC236}">
                    <a16:creationId xmlns:a16="http://schemas.microsoft.com/office/drawing/2014/main" id="{12EBB42F-D2F4-473C-A114-CB2466577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27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7" name="Freeform 7247">
                <a:extLst>
                  <a:ext uri="{FF2B5EF4-FFF2-40B4-BE49-F238E27FC236}">
                    <a16:creationId xmlns:a16="http://schemas.microsoft.com/office/drawing/2014/main" id="{71A60EFD-BCD1-473B-8F29-B206B3E19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8" name="Oval 7248">
                <a:extLst>
                  <a:ext uri="{FF2B5EF4-FFF2-40B4-BE49-F238E27FC236}">
                    <a16:creationId xmlns:a16="http://schemas.microsoft.com/office/drawing/2014/main" id="{00F7C957-FF02-4949-8ADD-97116C7FB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7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9" name="Oval 7249">
                <a:extLst>
                  <a:ext uri="{FF2B5EF4-FFF2-40B4-BE49-F238E27FC236}">
                    <a16:creationId xmlns:a16="http://schemas.microsoft.com/office/drawing/2014/main" id="{B8D7E3DA-77AE-4CFB-B5E3-C59D06C0F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7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0" name="Oval 7250">
                <a:extLst>
                  <a:ext uri="{FF2B5EF4-FFF2-40B4-BE49-F238E27FC236}">
                    <a16:creationId xmlns:a16="http://schemas.microsoft.com/office/drawing/2014/main" id="{AE0CB25B-9F40-48B9-8B25-A18FC8437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7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1" name="Freeform 7251">
                <a:extLst>
                  <a:ext uri="{FF2B5EF4-FFF2-40B4-BE49-F238E27FC236}">
                    <a16:creationId xmlns:a16="http://schemas.microsoft.com/office/drawing/2014/main" id="{8825D189-66BA-49C6-B2F1-6706D3E34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7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2" name="Oval 7252">
                <a:extLst>
                  <a:ext uri="{FF2B5EF4-FFF2-40B4-BE49-F238E27FC236}">
                    <a16:creationId xmlns:a16="http://schemas.microsoft.com/office/drawing/2014/main" id="{BBDE06A3-E2C7-4884-9950-A11F69951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5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3" name="Oval 7253">
                <a:extLst>
                  <a:ext uri="{FF2B5EF4-FFF2-40B4-BE49-F238E27FC236}">
                    <a16:creationId xmlns:a16="http://schemas.microsoft.com/office/drawing/2014/main" id="{8BA41848-9D97-4AEB-8A0D-0AE4562D9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4" name="Oval 7254">
                <a:extLst>
                  <a:ext uri="{FF2B5EF4-FFF2-40B4-BE49-F238E27FC236}">
                    <a16:creationId xmlns:a16="http://schemas.microsoft.com/office/drawing/2014/main" id="{8C642B7D-4EC1-474D-A880-870487123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76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5" name="Freeform 7255">
                <a:extLst>
                  <a:ext uri="{FF2B5EF4-FFF2-40B4-BE49-F238E27FC236}">
                    <a16:creationId xmlns:a16="http://schemas.microsoft.com/office/drawing/2014/main" id="{95450622-71C0-42CD-B832-1260CFC16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76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58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6" name="Oval 7256">
                <a:extLst>
                  <a:ext uri="{FF2B5EF4-FFF2-40B4-BE49-F238E27FC236}">
                    <a16:creationId xmlns:a16="http://schemas.microsoft.com/office/drawing/2014/main" id="{BFAB38E9-C8D3-4976-AE9C-1CDBEBCF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78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7" name="Oval 7257">
                <a:extLst>
                  <a:ext uri="{FF2B5EF4-FFF2-40B4-BE49-F238E27FC236}">
                    <a16:creationId xmlns:a16="http://schemas.microsoft.com/office/drawing/2014/main" id="{29709C50-4196-4B5E-8E67-30C4784A4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78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8" name="Oval 7258">
                <a:extLst>
                  <a:ext uri="{FF2B5EF4-FFF2-40B4-BE49-F238E27FC236}">
                    <a16:creationId xmlns:a16="http://schemas.microsoft.com/office/drawing/2014/main" id="{934C2568-95CB-4E40-B105-FABEB1C32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79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9" name="Freeform 7259">
                <a:extLst>
                  <a:ext uri="{FF2B5EF4-FFF2-40B4-BE49-F238E27FC236}">
                    <a16:creationId xmlns:a16="http://schemas.microsoft.com/office/drawing/2014/main" id="{132F1660-3CE6-4792-9770-22C69BD3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7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0" name="Oval 7260">
                <a:extLst>
                  <a:ext uri="{FF2B5EF4-FFF2-40B4-BE49-F238E27FC236}">
                    <a16:creationId xmlns:a16="http://schemas.microsoft.com/office/drawing/2014/main" id="{F2B0DF81-19A8-409B-B72C-9D7C46C88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80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1" name="Oval 7261">
                <a:extLst>
                  <a:ext uri="{FF2B5EF4-FFF2-40B4-BE49-F238E27FC236}">
                    <a16:creationId xmlns:a16="http://schemas.microsoft.com/office/drawing/2014/main" id="{220ED098-B45C-4E61-89E7-0E7BAD09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281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2" name="Oval 7262">
                <a:extLst>
                  <a:ext uri="{FF2B5EF4-FFF2-40B4-BE49-F238E27FC236}">
                    <a16:creationId xmlns:a16="http://schemas.microsoft.com/office/drawing/2014/main" id="{53E0B022-AD03-4FD2-8A17-381CB6ED9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28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3" name="Freeform 7263">
                <a:extLst>
                  <a:ext uri="{FF2B5EF4-FFF2-40B4-BE49-F238E27FC236}">
                    <a16:creationId xmlns:a16="http://schemas.microsoft.com/office/drawing/2014/main" id="{52655C5A-9230-4739-A131-BB1F9A44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1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4" name="Oval 7264">
                <a:extLst>
                  <a:ext uri="{FF2B5EF4-FFF2-40B4-BE49-F238E27FC236}">
                    <a16:creationId xmlns:a16="http://schemas.microsoft.com/office/drawing/2014/main" id="{EA8EA3D3-3BB9-4B30-9AEB-951966F8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82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5" name="Oval 7265">
                <a:extLst>
                  <a:ext uri="{FF2B5EF4-FFF2-40B4-BE49-F238E27FC236}">
                    <a16:creationId xmlns:a16="http://schemas.microsoft.com/office/drawing/2014/main" id="{39946632-B6DB-4ED6-B209-81DFD667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28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6" name="Oval 7266">
                <a:extLst>
                  <a:ext uri="{FF2B5EF4-FFF2-40B4-BE49-F238E27FC236}">
                    <a16:creationId xmlns:a16="http://schemas.microsoft.com/office/drawing/2014/main" id="{AF277177-1977-41C5-A5E2-3BB27E350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8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7" name="Freeform 7267">
                <a:extLst>
                  <a:ext uri="{FF2B5EF4-FFF2-40B4-BE49-F238E27FC236}">
                    <a16:creationId xmlns:a16="http://schemas.microsoft.com/office/drawing/2014/main" id="{4ADB7013-04D1-4B5B-8203-BA2091E17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3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8" name="Oval 7268">
                <a:extLst>
                  <a:ext uri="{FF2B5EF4-FFF2-40B4-BE49-F238E27FC236}">
                    <a16:creationId xmlns:a16="http://schemas.microsoft.com/office/drawing/2014/main" id="{2AEAAB15-FF7C-4895-B6EE-5D20281B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283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9" name="Oval 7269">
                <a:extLst>
                  <a:ext uri="{FF2B5EF4-FFF2-40B4-BE49-F238E27FC236}">
                    <a16:creationId xmlns:a16="http://schemas.microsoft.com/office/drawing/2014/main" id="{14BBAE3D-E4B1-4A8A-A668-AE1F701E6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84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0" name="Oval 7270">
                <a:extLst>
                  <a:ext uri="{FF2B5EF4-FFF2-40B4-BE49-F238E27FC236}">
                    <a16:creationId xmlns:a16="http://schemas.microsoft.com/office/drawing/2014/main" id="{137848B7-6C1F-4A52-B445-BCACDB0D0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28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1" name="Freeform 7271">
                <a:extLst>
                  <a:ext uri="{FF2B5EF4-FFF2-40B4-BE49-F238E27FC236}">
                    <a16:creationId xmlns:a16="http://schemas.microsoft.com/office/drawing/2014/main" id="{B1B46761-7C64-48AE-A929-E480392CB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284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9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2" name="Oval 7272">
                <a:extLst>
                  <a:ext uri="{FF2B5EF4-FFF2-40B4-BE49-F238E27FC236}">
                    <a16:creationId xmlns:a16="http://schemas.microsoft.com/office/drawing/2014/main" id="{155E121D-C3B4-4DEC-9575-B8C3A17BA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8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3" name="Oval 7273">
                <a:extLst>
                  <a:ext uri="{FF2B5EF4-FFF2-40B4-BE49-F238E27FC236}">
                    <a16:creationId xmlns:a16="http://schemas.microsoft.com/office/drawing/2014/main" id="{0CC07B68-6DB6-4FF6-81DF-C78ABC309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4" name="Oval 7274">
                <a:extLst>
                  <a:ext uri="{FF2B5EF4-FFF2-40B4-BE49-F238E27FC236}">
                    <a16:creationId xmlns:a16="http://schemas.microsoft.com/office/drawing/2014/main" id="{05C4FC84-569E-423B-8120-A9CB0C421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8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5" name="Freeform 7275">
                <a:extLst>
                  <a:ext uri="{FF2B5EF4-FFF2-40B4-BE49-F238E27FC236}">
                    <a16:creationId xmlns:a16="http://schemas.microsoft.com/office/drawing/2014/main" id="{91A3B0B3-F56B-47C6-AD90-74AA023B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85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6" name="Oval 7276">
                <a:extLst>
                  <a:ext uri="{FF2B5EF4-FFF2-40B4-BE49-F238E27FC236}">
                    <a16:creationId xmlns:a16="http://schemas.microsoft.com/office/drawing/2014/main" id="{B87613D2-7787-4E01-9F73-9C14729A2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84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7" name="Oval 7277">
                <a:extLst>
                  <a:ext uri="{FF2B5EF4-FFF2-40B4-BE49-F238E27FC236}">
                    <a16:creationId xmlns:a16="http://schemas.microsoft.com/office/drawing/2014/main" id="{2B4AD323-97F2-4501-91AB-2FD3498E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8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8" name="Oval 7278">
                <a:extLst>
                  <a:ext uri="{FF2B5EF4-FFF2-40B4-BE49-F238E27FC236}">
                    <a16:creationId xmlns:a16="http://schemas.microsoft.com/office/drawing/2014/main" id="{1189F60D-1970-41F5-8A27-EFD554444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85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9" name="Freeform 7279">
                <a:extLst>
                  <a:ext uri="{FF2B5EF4-FFF2-40B4-BE49-F238E27FC236}">
                    <a16:creationId xmlns:a16="http://schemas.microsoft.com/office/drawing/2014/main" id="{8BAD89E6-8DF4-40E5-918D-A4D7E41F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8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0" name="Oval 7280">
                <a:extLst>
                  <a:ext uri="{FF2B5EF4-FFF2-40B4-BE49-F238E27FC236}">
                    <a16:creationId xmlns:a16="http://schemas.microsoft.com/office/drawing/2014/main" id="{153D126A-D5A4-4D1E-9F26-2EDBCB648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3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1" name="Oval 7281">
                <a:extLst>
                  <a:ext uri="{FF2B5EF4-FFF2-40B4-BE49-F238E27FC236}">
                    <a16:creationId xmlns:a16="http://schemas.microsoft.com/office/drawing/2014/main" id="{3408317B-B69B-4E40-9435-EAB62F7B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4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2" name="Oval 7282">
                <a:extLst>
                  <a:ext uri="{FF2B5EF4-FFF2-40B4-BE49-F238E27FC236}">
                    <a16:creationId xmlns:a16="http://schemas.microsoft.com/office/drawing/2014/main" id="{1C0B58BA-848D-4371-B8BD-5ED42256B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284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3" name="Freeform 7283">
                <a:extLst>
                  <a:ext uri="{FF2B5EF4-FFF2-40B4-BE49-F238E27FC236}">
                    <a16:creationId xmlns:a16="http://schemas.microsoft.com/office/drawing/2014/main" id="{D199CCBB-8B10-4795-843A-EABD829F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84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4" name="Oval 7284">
                <a:extLst>
                  <a:ext uri="{FF2B5EF4-FFF2-40B4-BE49-F238E27FC236}">
                    <a16:creationId xmlns:a16="http://schemas.microsoft.com/office/drawing/2014/main" id="{3FCAF811-A837-4944-B91C-F2E1066D9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8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5" name="Oval 7285">
                <a:extLst>
                  <a:ext uri="{FF2B5EF4-FFF2-40B4-BE49-F238E27FC236}">
                    <a16:creationId xmlns:a16="http://schemas.microsoft.com/office/drawing/2014/main" id="{0663C75E-A970-4E8D-8740-BB5A98AA6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" y="28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6" name="Oval 7286">
                <a:extLst>
                  <a:ext uri="{FF2B5EF4-FFF2-40B4-BE49-F238E27FC236}">
                    <a16:creationId xmlns:a16="http://schemas.microsoft.com/office/drawing/2014/main" id="{CE1989CF-B85E-40C6-914B-C36DCE3AB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28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7" name="Freeform 7287">
                <a:extLst>
                  <a:ext uri="{FF2B5EF4-FFF2-40B4-BE49-F238E27FC236}">
                    <a16:creationId xmlns:a16="http://schemas.microsoft.com/office/drawing/2014/main" id="{C9B9E017-9037-4103-A3FB-4BE371BE3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83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8" name="Oval 7288">
                <a:extLst>
                  <a:ext uri="{FF2B5EF4-FFF2-40B4-BE49-F238E27FC236}">
                    <a16:creationId xmlns:a16="http://schemas.microsoft.com/office/drawing/2014/main" id="{C9F62F78-AAA2-495C-9FA6-6F8F678D7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80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9" name="Oval 7289">
                <a:extLst>
                  <a:ext uri="{FF2B5EF4-FFF2-40B4-BE49-F238E27FC236}">
                    <a16:creationId xmlns:a16="http://schemas.microsoft.com/office/drawing/2014/main" id="{09E96496-7F48-4E0E-9D73-23C006433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8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0" name="Oval 7290">
                <a:extLst>
                  <a:ext uri="{FF2B5EF4-FFF2-40B4-BE49-F238E27FC236}">
                    <a16:creationId xmlns:a16="http://schemas.microsoft.com/office/drawing/2014/main" id="{E5ECA0E2-2A6D-4226-A010-ECE87BB87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8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1" name="Freeform 7291">
                <a:extLst>
                  <a:ext uri="{FF2B5EF4-FFF2-40B4-BE49-F238E27FC236}">
                    <a16:creationId xmlns:a16="http://schemas.microsoft.com/office/drawing/2014/main" id="{3216C2C9-4156-4D93-A4CC-CE07E9C6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8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2" name="Oval 7292">
                <a:extLst>
                  <a:ext uri="{FF2B5EF4-FFF2-40B4-BE49-F238E27FC236}">
                    <a16:creationId xmlns:a16="http://schemas.microsoft.com/office/drawing/2014/main" id="{325FD56F-552E-4723-9499-3613660D9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7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3" name="Oval 7293">
                <a:extLst>
                  <a:ext uri="{FF2B5EF4-FFF2-40B4-BE49-F238E27FC236}">
                    <a16:creationId xmlns:a16="http://schemas.microsoft.com/office/drawing/2014/main" id="{D093DAF7-ED5C-4E05-9BA4-D0ED35F4A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79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4" name="Oval 7294">
                <a:extLst>
                  <a:ext uri="{FF2B5EF4-FFF2-40B4-BE49-F238E27FC236}">
                    <a16:creationId xmlns:a16="http://schemas.microsoft.com/office/drawing/2014/main" id="{C55A9546-DFA1-4BE1-A589-8BE23005E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79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5" name="Freeform 7295">
                <a:extLst>
                  <a:ext uri="{FF2B5EF4-FFF2-40B4-BE49-F238E27FC236}">
                    <a16:creationId xmlns:a16="http://schemas.microsoft.com/office/drawing/2014/main" id="{ACEA6663-7749-4D3E-BFE6-14CCD66D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79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6" name="Oval 7296">
                <a:extLst>
                  <a:ext uri="{FF2B5EF4-FFF2-40B4-BE49-F238E27FC236}">
                    <a16:creationId xmlns:a16="http://schemas.microsoft.com/office/drawing/2014/main" id="{7D1470ED-AADD-400C-9E4F-4BC00D3A7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7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7" name="Oval 7297">
                <a:extLst>
                  <a:ext uri="{FF2B5EF4-FFF2-40B4-BE49-F238E27FC236}">
                    <a16:creationId xmlns:a16="http://schemas.microsoft.com/office/drawing/2014/main" id="{29E06337-2181-450F-8759-32F851DFA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276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8" name="Oval 7298">
                <a:extLst>
                  <a:ext uri="{FF2B5EF4-FFF2-40B4-BE49-F238E27FC236}">
                    <a16:creationId xmlns:a16="http://schemas.microsoft.com/office/drawing/2014/main" id="{C306B2D2-4D10-4787-BFA3-04AB524E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9" name="Freeform 7299">
                <a:extLst>
                  <a:ext uri="{FF2B5EF4-FFF2-40B4-BE49-F238E27FC236}">
                    <a16:creationId xmlns:a16="http://schemas.microsoft.com/office/drawing/2014/main" id="{00A766FA-3BC5-4549-AD16-38D7FD6C0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76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0" name="Oval 7300">
                <a:extLst>
                  <a:ext uri="{FF2B5EF4-FFF2-40B4-BE49-F238E27FC236}">
                    <a16:creationId xmlns:a16="http://schemas.microsoft.com/office/drawing/2014/main" id="{34F2C833-E9DE-4C02-8D91-F3F61D4F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2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1" name="Oval 7301">
                <a:extLst>
                  <a:ext uri="{FF2B5EF4-FFF2-40B4-BE49-F238E27FC236}">
                    <a16:creationId xmlns:a16="http://schemas.microsoft.com/office/drawing/2014/main" id="{D3261EE1-BCAF-4A28-9E69-E4582943A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7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2" name="Oval 7302">
                <a:extLst>
                  <a:ext uri="{FF2B5EF4-FFF2-40B4-BE49-F238E27FC236}">
                    <a16:creationId xmlns:a16="http://schemas.microsoft.com/office/drawing/2014/main" id="{BD9C1D9C-1D59-495D-ACFA-C399E978F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73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3" name="Freeform 7303">
                <a:extLst>
                  <a:ext uri="{FF2B5EF4-FFF2-40B4-BE49-F238E27FC236}">
                    <a16:creationId xmlns:a16="http://schemas.microsoft.com/office/drawing/2014/main" id="{80E197D8-6AD9-4EFF-AA79-BE80D55A4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3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4" name="Oval 7304">
                <a:extLst>
                  <a:ext uri="{FF2B5EF4-FFF2-40B4-BE49-F238E27FC236}">
                    <a16:creationId xmlns:a16="http://schemas.microsoft.com/office/drawing/2014/main" id="{A49C4B8E-3721-44A0-9DAA-74864FAE8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68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5" name="Oval 7305">
                <a:extLst>
                  <a:ext uri="{FF2B5EF4-FFF2-40B4-BE49-F238E27FC236}">
                    <a16:creationId xmlns:a16="http://schemas.microsoft.com/office/drawing/2014/main" id="{52280A17-649E-4F30-85BB-AC967543F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269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6" name="Oval 7306">
                <a:extLst>
                  <a:ext uri="{FF2B5EF4-FFF2-40B4-BE49-F238E27FC236}">
                    <a16:creationId xmlns:a16="http://schemas.microsoft.com/office/drawing/2014/main" id="{9F188089-74C9-43D2-AF6F-6378DEBB4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7" name="Freeform 7307">
                <a:extLst>
                  <a:ext uri="{FF2B5EF4-FFF2-40B4-BE49-F238E27FC236}">
                    <a16:creationId xmlns:a16="http://schemas.microsoft.com/office/drawing/2014/main" id="{2D6BD29F-959A-4211-B76B-BFA899229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69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8" name="Oval 7308">
                <a:extLst>
                  <a:ext uri="{FF2B5EF4-FFF2-40B4-BE49-F238E27FC236}">
                    <a16:creationId xmlns:a16="http://schemas.microsoft.com/office/drawing/2014/main" id="{BFC33500-B8AB-42A6-A257-33C93950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264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9" name="Oval 7309">
                <a:extLst>
                  <a:ext uri="{FF2B5EF4-FFF2-40B4-BE49-F238E27FC236}">
                    <a16:creationId xmlns:a16="http://schemas.microsoft.com/office/drawing/2014/main" id="{583857B5-53B6-46CB-9F2A-5ADB4DEF1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65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0" name="Oval 7310">
                <a:extLst>
                  <a:ext uri="{FF2B5EF4-FFF2-40B4-BE49-F238E27FC236}">
                    <a16:creationId xmlns:a16="http://schemas.microsoft.com/office/drawing/2014/main" id="{4A4F4E94-576B-45D1-B09C-ABE326CF2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1" name="Freeform 7311">
                <a:extLst>
                  <a:ext uri="{FF2B5EF4-FFF2-40B4-BE49-F238E27FC236}">
                    <a16:creationId xmlns:a16="http://schemas.microsoft.com/office/drawing/2014/main" id="{8614E5BB-D68D-4F98-A0D0-EEAB03859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65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2" name="Oval 7312">
                <a:extLst>
                  <a:ext uri="{FF2B5EF4-FFF2-40B4-BE49-F238E27FC236}">
                    <a16:creationId xmlns:a16="http://schemas.microsoft.com/office/drawing/2014/main" id="{5C4934FC-7716-49E0-8549-D942A86C5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0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3" name="Oval 7313">
                <a:extLst>
                  <a:ext uri="{FF2B5EF4-FFF2-40B4-BE49-F238E27FC236}">
                    <a16:creationId xmlns:a16="http://schemas.microsoft.com/office/drawing/2014/main" id="{8510A27A-1D76-4602-AD03-C63476A1E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4" name="Oval 7314">
                <a:extLst>
                  <a:ext uri="{FF2B5EF4-FFF2-40B4-BE49-F238E27FC236}">
                    <a16:creationId xmlns:a16="http://schemas.microsoft.com/office/drawing/2014/main" id="{F286A5F0-F589-4562-BBFB-BA78B3D1D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6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5" name="Freeform 7315">
                <a:extLst>
                  <a:ext uri="{FF2B5EF4-FFF2-40B4-BE49-F238E27FC236}">
                    <a16:creationId xmlns:a16="http://schemas.microsoft.com/office/drawing/2014/main" id="{D31B2DBB-EBE6-4A8C-97CB-7DD5C19D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6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6" name="Oval 7316">
                <a:extLst>
                  <a:ext uri="{FF2B5EF4-FFF2-40B4-BE49-F238E27FC236}">
                    <a16:creationId xmlns:a16="http://schemas.microsoft.com/office/drawing/2014/main" id="{DA8CC0CF-5F10-42D4-BB08-9F2EFC4B8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56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7" name="Oval 7317">
                <a:extLst>
                  <a:ext uri="{FF2B5EF4-FFF2-40B4-BE49-F238E27FC236}">
                    <a16:creationId xmlns:a16="http://schemas.microsoft.com/office/drawing/2014/main" id="{867B9D90-DD34-4367-B62B-A4C5C128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57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8" name="Oval 7318">
                <a:extLst>
                  <a:ext uri="{FF2B5EF4-FFF2-40B4-BE49-F238E27FC236}">
                    <a16:creationId xmlns:a16="http://schemas.microsoft.com/office/drawing/2014/main" id="{99C622CF-D10E-4663-88BC-BB15A9A5D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257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9" name="Freeform 7319">
                <a:extLst>
                  <a:ext uri="{FF2B5EF4-FFF2-40B4-BE49-F238E27FC236}">
                    <a16:creationId xmlns:a16="http://schemas.microsoft.com/office/drawing/2014/main" id="{72DBF5C5-9B03-4990-BA13-A8E46D31D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57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0" name="Oval 7320">
                <a:extLst>
                  <a:ext uri="{FF2B5EF4-FFF2-40B4-BE49-F238E27FC236}">
                    <a16:creationId xmlns:a16="http://schemas.microsoft.com/office/drawing/2014/main" id="{A563BCB8-0B63-48C2-8681-BC2E7532F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53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1" name="Oval 7321">
                <a:extLst>
                  <a:ext uri="{FF2B5EF4-FFF2-40B4-BE49-F238E27FC236}">
                    <a16:creationId xmlns:a16="http://schemas.microsoft.com/office/drawing/2014/main" id="{4173F2E3-08C3-4A2C-93E6-F3EB33FB1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53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2" name="Oval 7322">
                <a:extLst>
                  <a:ext uri="{FF2B5EF4-FFF2-40B4-BE49-F238E27FC236}">
                    <a16:creationId xmlns:a16="http://schemas.microsoft.com/office/drawing/2014/main" id="{F728CF93-5F2E-4FE8-BC97-B1FF54C28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54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3" name="Freeform 7323">
                <a:extLst>
                  <a:ext uri="{FF2B5EF4-FFF2-40B4-BE49-F238E27FC236}">
                    <a16:creationId xmlns:a16="http://schemas.microsoft.com/office/drawing/2014/main" id="{E1AF9503-FB5F-4097-A87A-9AE806CA3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53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4" name="Oval 7324">
                <a:extLst>
                  <a:ext uri="{FF2B5EF4-FFF2-40B4-BE49-F238E27FC236}">
                    <a16:creationId xmlns:a16="http://schemas.microsoft.com/office/drawing/2014/main" id="{355EEC90-27D0-41F3-8179-16A3DC7EA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49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5" name="Oval 7325">
                <a:extLst>
                  <a:ext uri="{FF2B5EF4-FFF2-40B4-BE49-F238E27FC236}">
                    <a16:creationId xmlns:a16="http://schemas.microsoft.com/office/drawing/2014/main" id="{1768C3FA-6721-405D-8CF1-8591B63B2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4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6" name="Oval 7326">
                <a:extLst>
                  <a:ext uri="{FF2B5EF4-FFF2-40B4-BE49-F238E27FC236}">
                    <a16:creationId xmlns:a16="http://schemas.microsoft.com/office/drawing/2014/main" id="{9327C252-515F-4995-8DEB-B878396F1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5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7" name="Freeform 7327">
                <a:extLst>
                  <a:ext uri="{FF2B5EF4-FFF2-40B4-BE49-F238E27FC236}">
                    <a16:creationId xmlns:a16="http://schemas.microsoft.com/office/drawing/2014/main" id="{07987F7F-FCE5-4C6F-A6AD-AD6D4B9E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49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8" name="Oval 7328">
                <a:extLst>
                  <a:ext uri="{FF2B5EF4-FFF2-40B4-BE49-F238E27FC236}">
                    <a16:creationId xmlns:a16="http://schemas.microsoft.com/office/drawing/2014/main" id="{22B94702-2C26-4846-8B7A-D5B7400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4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9" name="Oval 7329">
                <a:extLst>
                  <a:ext uri="{FF2B5EF4-FFF2-40B4-BE49-F238E27FC236}">
                    <a16:creationId xmlns:a16="http://schemas.microsoft.com/office/drawing/2014/main" id="{6F5650FA-7D3C-400B-B066-35F1DD7E8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4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0" name="Oval 7330">
                <a:extLst>
                  <a:ext uri="{FF2B5EF4-FFF2-40B4-BE49-F238E27FC236}">
                    <a16:creationId xmlns:a16="http://schemas.microsoft.com/office/drawing/2014/main" id="{E0FE68D4-785D-47C4-959B-C831A2499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4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1" name="Freeform 7331">
                <a:extLst>
                  <a:ext uri="{FF2B5EF4-FFF2-40B4-BE49-F238E27FC236}">
                    <a16:creationId xmlns:a16="http://schemas.microsoft.com/office/drawing/2014/main" id="{9BD47297-31FB-4C7E-87CA-790F6F2C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4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2" name="Oval 7332">
                <a:extLst>
                  <a:ext uri="{FF2B5EF4-FFF2-40B4-BE49-F238E27FC236}">
                    <a16:creationId xmlns:a16="http://schemas.microsoft.com/office/drawing/2014/main" id="{DB24D063-8AB4-4798-A94C-DF25F7C44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42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3" name="Oval 7333">
                <a:extLst>
                  <a:ext uri="{FF2B5EF4-FFF2-40B4-BE49-F238E27FC236}">
                    <a16:creationId xmlns:a16="http://schemas.microsoft.com/office/drawing/2014/main" id="{D9A826F7-C5C6-4685-AF96-D99F29A5C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4" name="Oval 7334">
                <a:extLst>
                  <a:ext uri="{FF2B5EF4-FFF2-40B4-BE49-F238E27FC236}">
                    <a16:creationId xmlns:a16="http://schemas.microsoft.com/office/drawing/2014/main" id="{290EB7E0-001A-43B8-8428-8BB375F12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5" name="Freeform 7335">
                <a:extLst>
                  <a:ext uri="{FF2B5EF4-FFF2-40B4-BE49-F238E27FC236}">
                    <a16:creationId xmlns:a16="http://schemas.microsoft.com/office/drawing/2014/main" id="{449A09F8-7D92-4E04-9DEB-093866C4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42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6" name="Oval 7336">
                <a:extLst>
                  <a:ext uri="{FF2B5EF4-FFF2-40B4-BE49-F238E27FC236}">
                    <a16:creationId xmlns:a16="http://schemas.microsoft.com/office/drawing/2014/main" id="{B034F585-1EE1-4957-BDAA-8014032BA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3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7" name="Oval 7337">
                <a:extLst>
                  <a:ext uri="{FF2B5EF4-FFF2-40B4-BE49-F238E27FC236}">
                    <a16:creationId xmlns:a16="http://schemas.microsoft.com/office/drawing/2014/main" id="{7AFBC60A-45E2-4A45-BE8B-4E45AC2BB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40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8" name="Oval 7338">
                <a:extLst>
                  <a:ext uri="{FF2B5EF4-FFF2-40B4-BE49-F238E27FC236}">
                    <a16:creationId xmlns:a16="http://schemas.microsoft.com/office/drawing/2014/main" id="{21CF9C45-BD3A-40E1-AC96-CBBA4280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4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9" name="Freeform 7339">
                <a:extLst>
                  <a:ext uri="{FF2B5EF4-FFF2-40B4-BE49-F238E27FC236}">
                    <a16:creationId xmlns:a16="http://schemas.microsoft.com/office/drawing/2014/main" id="{C05717AC-5D31-4445-85BB-1B299AA60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0" name="Oval 7340">
                <a:extLst>
                  <a:ext uri="{FF2B5EF4-FFF2-40B4-BE49-F238E27FC236}">
                    <a16:creationId xmlns:a16="http://schemas.microsoft.com/office/drawing/2014/main" id="{D488A7E9-0A83-4FDE-81E3-DB73AB9E3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7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1" name="Oval 7341">
                <a:extLst>
                  <a:ext uri="{FF2B5EF4-FFF2-40B4-BE49-F238E27FC236}">
                    <a16:creationId xmlns:a16="http://schemas.microsoft.com/office/drawing/2014/main" id="{0CBAEF9F-1567-48CE-9D39-CCEB9F6DF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3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2" name="Oval 7342">
                <a:extLst>
                  <a:ext uri="{FF2B5EF4-FFF2-40B4-BE49-F238E27FC236}">
                    <a16:creationId xmlns:a16="http://schemas.microsoft.com/office/drawing/2014/main" id="{F4344E0E-E1B2-4583-BE57-3E5FE6161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3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3" name="Freeform 7343">
                <a:extLst>
                  <a:ext uri="{FF2B5EF4-FFF2-40B4-BE49-F238E27FC236}">
                    <a16:creationId xmlns:a16="http://schemas.microsoft.com/office/drawing/2014/main" id="{BE9F803A-DA14-461A-9183-3A70A7491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3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4" name="Oval 7344">
                <a:extLst>
                  <a:ext uri="{FF2B5EF4-FFF2-40B4-BE49-F238E27FC236}">
                    <a16:creationId xmlns:a16="http://schemas.microsoft.com/office/drawing/2014/main" id="{E793F773-B34B-4AED-814D-4D125256B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23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5" name="Oval 7345">
                <a:extLst>
                  <a:ext uri="{FF2B5EF4-FFF2-40B4-BE49-F238E27FC236}">
                    <a16:creationId xmlns:a16="http://schemas.microsoft.com/office/drawing/2014/main" id="{7C3D2B17-EAAA-46F2-B702-EB41DEF3D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36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6" name="Oval 7346">
                <a:extLst>
                  <a:ext uri="{FF2B5EF4-FFF2-40B4-BE49-F238E27FC236}">
                    <a16:creationId xmlns:a16="http://schemas.microsoft.com/office/drawing/2014/main" id="{3999442D-F111-4D2A-8E14-FB895643D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7" name="Freeform 7347">
                <a:extLst>
                  <a:ext uri="{FF2B5EF4-FFF2-40B4-BE49-F238E27FC236}">
                    <a16:creationId xmlns:a16="http://schemas.microsoft.com/office/drawing/2014/main" id="{09E4F4F1-C44B-49F4-9FD3-4C9416ED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36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8" name="Oval 7348">
                <a:extLst>
                  <a:ext uri="{FF2B5EF4-FFF2-40B4-BE49-F238E27FC236}">
                    <a16:creationId xmlns:a16="http://schemas.microsoft.com/office/drawing/2014/main" id="{D39EEDA4-1CFA-4B71-852C-003CC090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8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9" name="Oval 7349">
                <a:extLst>
                  <a:ext uri="{FF2B5EF4-FFF2-40B4-BE49-F238E27FC236}">
                    <a16:creationId xmlns:a16="http://schemas.microsoft.com/office/drawing/2014/main" id="{C142DC67-EED9-4382-AE3A-3EA646B17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238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0" name="Oval 7350">
                <a:extLst>
                  <a:ext uri="{FF2B5EF4-FFF2-40B4-BE49-F238E27FC236}">
                    <a16:creationId xmlns:a16="http://schemas.microsoft.com/office/drawing/2014/main" id="{4500FB2A-9D55-4845-A273-FAAB89D84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2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1" name="Freeform 7351">
                <a:extLst>
                  <a:ext uri="{FF2B5EF4-FFF2-40B4-BE49-F238E27FC236}">
                    <a16:creationId xmlns:a16="http://schemas.microsoft.com/office/drawing/2014/main" id="{3669D0D2-7F3A-4B8C-B4B7-F0921D814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39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2" name="Oval 7352">
                <a:extLst>
                  <a:ext uri="{FF2B5EF4-FFF2-40B4-BE49-F238E27FC236}">
                    <a16:creationId xmlns:a16="http://schemas.microsoft.com/office/drawing/2014/main" id="{D2AB9CB0-2844-416F-B7C3-363877E43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240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3" name="Oval 7353">
                <a:extLst>
                  <a:ext uri="{FF2B5EF4-FFF2-40B4-BE49-F238E27FC236}">
                    <a16:creationId xmlns:a16="http://schemas.microsoft.com/office/drawing/2014/main" id="{12D8CAA0-076F-4250-9408-94EA54F49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4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4" name="Oval 7354">
                <a:extLst>
                  <a:ext uri="{FF2B5EF4-FFF2-40B4-BE49-F238E27FC236}">
                    <a16:creationId xmlns:a16="http://schemas.microsoft.com/office/drawing/2014/main" id="{317B4ED2-8E51-4883-8D49-8820C7A72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24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5" name="Freeform 7355">
                <a:extLst>
                  <a:ext uri="{FF2B5EF4-FFF2-40B4-BE49-F238E27FC236}">
                    <a16:creationId xmlns:a16="http://schemas.microsoft.com/office/drawing/2014/main" id="{BE16A727-4390-44F8-998F-09395CA7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0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6" name="Oval 7356">
                <a:extLst>
                  <a:ext uri="{FF2B5EF4-FFF2-40B4-BE49-F238E27FC236}">
                    <a16:creationId xmlns:a16="http://schemas.microsoft.com/office/drawing/2014/main" id="{5A00737E-488B-422D-B0A2-1F9A115FE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4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7" name="Oval 7357">
                <a:extLst>
                  <a:ext uri="{FF2B5EF4-FFF2-40B4-BE49-F238E27FC236}">
                    <a16:creationId xmlns:a16="http://schemas.microsoft.com/office/drawing/2014/main" id="{4B770933-0C5A-4540-A749-D6C255694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42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8" name="Oval 7358">
                <a:extLst>
                  <a:ext uri="{FF2B5EF4-FFF2-40B4-BE49-F238E27FC236}">
                    <a16:creationId xmlns:a16="http://schemas.microsoft.com/office/drawing/2014/main" id="{84740D23-85DD-40E0-A63C-580E4CB9F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9" name="Freeform 7359">
                <a:extLst>
                  <a:ext uri="{FF2B5EF4-FFF2-40B4-BE49-F238E27FC236}">
                    <a16:creationId xmlns:a16="http://schemas.microsoft.com/office/drawing/2014/main" id="{35F7B793-6F05-4CCA-AFA2-DE9FADAFC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432"/>
                <a:ext cx="33" cy="29"/>
              </a:xfrm>
              <a:custGeom>
                <a:avLst/>
                <a:gdLst>
                  <a:gd name="T0" fmla="*/ 0 w 13"/>
                  <a:gd name="T1" fmla="*/ 145 h 11"/>
                  <a:gd name="T2" fmla="*/ 84 w 13"/>
                  <a:gd name="T3" fmla="*/ 182 h 11"/>
                  <a:gd name="T4" fmla="*/ 193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0" name="Oval 7360">
                <a:extLst>
                  <a:ext uri="{FF2B5EF4-FFF2-40B4-BE49-F238E27FC236}">
                    <a16:creationId xmlns:a16="http://schemas.microsoft.com/office/drawing/2014/main" id="{1B7CA91A-CBDB-4C6C-AC63-CCE50D90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5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1" name="Oval 7361">
                <a:extLst>
                  <a:ext uri="{FF2B5EF4-FFF2-40B4-BE49-F238E27FC236}">
                    <a16:creationId xmlns:a16="http://schemas.microsoft.com/office/drawing/2014/main" id="{578BD525-0C82-4721-81C4-B5CBCFE89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4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2" name="Oval 7362">
                <a:extLst>
                  <a:ext uri="{FF2B5EF4-FFF2-40B4-BE49-F238E27FC236}">
                    <a16:creationId xmlns:a16="http://schemas.microsoft.com/office/drawing/2014/main" id="{617AD5D1-21A9-424F-B006-FA865897F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46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3" name="Freeform 7363">
                <a:extLst>
                  <a:ext uri="{FF2B5EF4-FFF2-40B4-BE49-F238E27FC236}">
                    <a16:creationId xmlns:a16="http://schemas.microsoft.com/office/drawing/2014/main" id="{824854FC-F226-4AF3-860D-43EE23DAA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64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4" name="Oval 7364">
                <a:extLst>
                  <a:ext uri="{FF2B5EF4-FFF2-40B4-BE49-F238E27FC236}">
                    <a16:creationId xmlns:a16="http://schemas.microsoft.com/office/drawing/2014/main" id="{3DD997DE-E634-4AB2-8DA4-44CC22DC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49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5" name="Oval 7365">
                <a:extLst>
                  <a:ext uri="{FF2B5EF4-FFF2-40B4-BE49-F238E27FC236}">
                    <a16:creationId xmlns:a16="http://schemas.microsoft.com/office/drawing/2014/main" id="{EC6A20DC-AB56-4928-B811-0412B66A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50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6" name="Oval 7366">
                <a:extLst>
                  <a:ext uri="{FF2B5EF4-FFF2-40B4-BE49-F238E27FC236}">
                    <a16:creationId xmlns:a16="http://schemas.microsoft.com/office/drawing/2014/main" id="{630FF869-E533-4F93-8F70-79D0CE9E4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5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7" name="Freeform 7367">
                <a:extLst>
                  <a:ext uri="{FF2B5EF4-FFF2-40B4-BE49-F238E27FC236}">
                    <a16:creationId xmlns:a16="http://schemas.microsoft.com/office/drawing/2014/main" id="{60A0A426-6F1E-47F0-82F4-6070F37F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50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8" name="Oval 7368">
                <a:extLst>
                  <a:ext uri="{FF2B5EF4-FFF2-40B4-BE49-F238E27FC236}">
                    <a16:creationId xmlns:a16="http://schemas.microsoft.com/office/drawing/2014/main" id="{832D5252-458A-42CB-ACF0-C59D8A482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53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9" name="Oval 7369">
                <a:extLst>
                  <a:ext uri="{FF2B5EF4-FFF2-40B4-BE49-F238E27FC236}">
                    <a16:creationId xmlns:a16="http://schemas.microsoft.com/office/drawing/2014/main" id="{06461EC2-3981-4909-A431-E3FBEBD59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5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0" name="Oval 7370">
                <a:extLst>
                  <a:ext uri="{FF2B5EF4-FFF2-40B4-BE49-F238E27FC236}">
                    <a16:creationId xmlns:a16="http://schemas.microsoft.com/office/drawing/2014/main" id="{2CBEBE41-09DD-4A08-8519-10A695118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5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1" name="Freeform 7371">
                <a:extLst>
                  <a:ext uri="{FF2B5EF4-FFF2-40B4-BE49-F238E27FC236}">
                    <a16:creationId xmlns:a16="http://schemas.microsoft.com/office/drawing/2014/main" id="{04A0C677-83C5-47B0-BF10-674D1480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54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2" name="Oval 7372">
                <a:extLst>
                  <a:ext uri="{FF2B5EF4-FFF2-40B4-BE49-F238E27FC236}">
                    <a16:creationId xmlns:a16="http://schemas.microsoft.com/office/drawing/2014/main" id="{0391CB0F-6D4E-475E-95C5-5BF365080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3" name="Oval 7373">
                <a:extLst>
                  <a:ext uri="{FF2B5EF4-FFF2-40B4-BE49-F238E27FC236}">
                    <a16:creationId xmlns:a16="http://schemas.microsoft.com/office/drawing/2014/main" id="{4698E63E-B5BE-4989-BB53-2913DA3D2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4" name="Oval 7374">
                <a:extLst>
                  <a:ext uri="{FF2B5EF4-FFF2-40B4-BE49-F238E27FC236}">
                    <a16:creationId xmlns:a16="http://schemas.microsoft.com/office/drawing/2014/main" id="{92472A2C-D3DD-4429-A323-4EF256C47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5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5" name="Freeform 7375">
                <a:extLst>
                  <a:ext uri="{FF2B5EF4-FFF2-40B4-BE49-F238E27FC236}">
                    <a16:creationId xmlns:a16="http://schemas.microsoft.com/office/drawing/2014/main" id="{7FD3BE28-5DDF-43F0-A7AF-67D466983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58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6" name="Oval 7376">
                <a:extLst>
                  <a:ext uri="{FF2B5EF4-FFF2-40B4-BE49-F238E27FC236}">
                    <a16:creationId xmlns:a16="http://schemas.microsoft.com/office/drawing/2014/main" id="{050F6CB1-5E59-4FC2-AB3C-3CB18C09B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6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7" name="Oval 7377">
                <a:extLst>
                  <a:ext uri="{FF2B5EF4-FFF2-40B4-BE49-F238E27FC236}">
                    <a16:creationId xmlns:a16="http://schemas.microsoft.com/office/drawing/2014/main" id="{A567F6D1-659C-4D9A-A5E3-898FCA35A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6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8" name="Oval 7378">
                <a:extLst>
                  <a:ext uri="{FF2B5EF4-FFF2-40B4-BE49-F238E27FC236}">
                    <a16:creationId xmlns:a16="http://schemas.microsoft.com/office/drawing/2014/main" id="{EB8721A5-C154-410C-9D0F-5D65C1ABF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9" name="Freeform 7379">
                <a:extLst>
                  <a:ext uri="{FF2B5EF4-FFF2-40B4-BE49-F238E27FC236}">
                    <a16:creationId xmlns:a16="http://schemas.microsoft.com/office/drawing/2014/main" id="{D8B3AEBE-37A2-40D0-A942-5A171646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63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0" name="Oval 7380">
                <a:extLst>
                  <a:ext uri="{FF2B5EF4-FFF2-40B4-BE49-F238E27FC236}">
                    <a16:creationId xmlns:a16="http://schemas.microsoft.com/office/drawing/2014/main" id="{A8B385F7-884E-4AF0-BB36-76B7E22CA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26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1" name="Oval 7381">
                <a:extLst>
                  <a:ext uri="{FF2B5EF4-FFF2-40B4-BE49-F238E27FC236}">
                    <a16:creationId xmlns:a16="http://schemas.microsoft.com/office/drawing/2014/main" id="{F7818E39-2B2B-46A9-AFDC-A2BD007B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6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2" name="Oval 7382">
                <a:extLst>
                  <a:ext uri="{FF2B5EF4-FFF2-40B4-BE49-F238E27FC236}">
                    <a16:creationId xmlns:a16="http://schemas.microsoft.com/office/drawing/2014/main" id="{BE2477BC-8D93-429E-9E14-65B6F4B39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6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3" name="Freeform 7383">
                <a:extLst>
                  <a:ext uri="{FF2B5EF4-FFF2-40B4-BE49-F238E27FC236}">
                    <a16:creationId xmlns:a16="http://schemas.microsoft.com/office/drawing/2014/main" id="{AD57220B-54D6-4CCD-9D99-86CE528E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7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4" name="Oval 7384">
                <a:extLst>
                  <a:ext uri="{FF2B5EF4-FFF2-40B4-BE49-F238E27FC236}">
                    <a16:creationId xmlns:a16="http://schemas.microsoft.com/office/drawing/2014/main" id="{9E546408-CBF5-4299-BF0A-7D1A85216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70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5" name="Oval 7385">
                <a:extLst>
                  <a:ext uri="{FF2B5EF4-FFF2-40B4-BE49-F238E27FC236}">
                    <a16:creationId xmlns:a16="http://schemas.microsoft.com/office/drawing/2014/main" id="{5967E6F3-2B92-4EFE-BA3B-47138C2C9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7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6" name="Oval 7386">
                <a:extLst>
                  <a:ext uri="{FF2B5EF4-FFF2-40B4-BE49-F238E27FC236}">
                    <a16:creationId xmlns:a16="http://schemas.microsoft.com/office/drawing/2014/main" id="{6A8B23CD-BBCE-4860-A34E-7F80066F8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71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7" name="Freeform 7387">
                <a:extLst>
                  <a:ext uri="{FF2B5EF4-FFF2-40B4-BE49-F238E27FC236}">
                    <a16:creationId xmlns:a16="http://schemas.microsoft.com/office/drawing/2014/main" id="{4011935A-499D-43C2-8226-A4F85D5E8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70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8" name="Oval 7388">
                <a:extLst>
                  <a:ext uri="{FF2B5EF4-FFF2-40B4-BE49-F238E27FC236}">
                    <a16:creationId xmlns:a16="http://schemas.microsoft.com/office/drawing/2014/main" id="{B454BBF8-C3FA-41CF-B576-FE23337B8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273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9" name="Oval 7389">
                <a:extLst>
                  <a:ext uri="{FF2B5EF4-FFF2-40B4-BE49-F238E27FC236}">
                    <a16:creationId xmlns:a16="http://schemas.microsoft.com/office/drawing/2014/main" id="{63EC8F62-F7FF-415F-A44F-5C0DAB2A9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7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0" name="Oval 7390">
                <a:extLst>
                  <a:ext uri="{FF2B5EF4-FFF2-40B4-BE49-F238E27FC236}">
                    <a16:creationId xmlns:a16="http://schemas.microsoft.com/office/drawing/2014/main" id="{6548328D-F3FD-4C79-8559-0ABFD63F7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74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605" name="Group 7391">
              <a:extLst>
                <a:ext uri="{FF2B5EF4-FFF2-40B4-BE49-F238E27FC236}">
                  <a16:creationId xmlns:a16="http://schemas.microsoft.com/office/drawing/2014/main" id="{9E69C465-6914-4F71-9D08-F11A200A4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4" y="2373"/>
              <a:ext cx="417" cy="478"/>
              <a:chOff x="1124" y="2373"/>
              <a:chExt cx="417" cy="478"/>
            </a:xfrm>
          </p:grpSpPr>
          <p:sp>
            <p:nvSpPr>
              <p:cNvPr id="46761" name="Freeform 7392">
                <a:extLst>
                  <a:ext uri="{FF2B5EF4-FFF2-40B4-BE49-F238E27FC236}">
                    <a16:creationId xmlns:a16="http://schemas.microsoft.com/office/drawing/2014/main" id="{94535EE2-042B-42D4-A0C7-5B2A728F6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4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2" name="Oval 7393">
                <a:extLst>
                  <a:ext uri="{FF2B5EF4-FFF2-40B4-BE49-F238E27FC236}">
                    <a16:creationId xmlns:a16="http://schemas.microsoft.com/office/drawing/2014/main" id="{A143A6CB-0BB7-48EA-9B88-CF3A1D072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76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3" name="Oval 7394">
                <a:extLst>
                  <a:ext uri="{FF2B5EF4-FFF2-40B4-BE49-F238E27FC236}">
                    <a16:creationId xmlns:a16="http://schemas.microsoft.com/office/drawing/2014/main" id="{A7925120-2199-450C-9C6B-8A18B17D1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7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4" name="Oval 7395">
                <a:extLst>
                  <a:ext uri="{FF2B5EF4-FFF2-40B4-BE49-F238E27FC236}">
                    <a16:creationId xmlns:a16="http://schemas.microsoft.com/office/drawing/2014/main" id="{6AA74F64-FAC7-46E5-8996-75480066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77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5" name="Freeform 7396">
                <a:extLst>
                  <a:ext uri="{FF2B5EF4-FFF2-40B4-BE49-F238E27FC236}">
                    <a16:creationId xmlns:a16="http://schemas.microsoft.com/office/drawing/2014/main" id="{EE3209A1-4C62-4001-8A12-93DB4AE9A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6" name="Oval 7397">
                <a:extLst>
                  <a:ext uri="{FF2B5EF4-FFF2-40B4-BE49-F238E27FC236}">
                    <a16:creationId xmlns:a16="http://schemas.microsoft.com/office/drawing/2014/main" id="{C6A57F18-1163-4481-B9A3-C6D8D4683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278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7" name="Oval 7398">
                <a:extLst>
                  <a:ext uri="{FF2B5EF4-FFF2-40B4-BE49-F238E27FC236}">
                    <a16:creationId xmlns:a16="http://schemas.microsoft.com/office/drawing/2014/main" id="{E5D22BF0-E4A3-44AB-81CE-F6C3ACDA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7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8" name="Oval 7399">
                <a:extLst>
                  <a:ext uri="{FF2B5EF4-FFF2-40B4-BE49-F238E27FC236}">
                    <a16:creationId xmlns:a16="http://schemas.microsoft.com/office/drawing/2014/main" id="{743695F0-36DA-4D25-96D9-629DB371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9" name="Freeform 7400">
                <a:extLst>
                  <a:ext uri="{FF2B5EF4-FFF2-40B4-BE49-F238E27FC236}">
                    <a16:creationId xmlns:a16="http://schemas.microsoft.com/office/drawing/2014/main" id="{AF828EF7-6675-4E36-BA2D-5559D1FD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79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Oval 7401">
                <a:extLst>
                  <a:ext uri="{FF2B5EF4-FFF2-40B4-BE49-F238E27FC236}">
                    <a16:creationId xmlns:a16="http://schemas.microsoft.com/office/drawing/2014/main" id="{1F2BA1B3-89F7-474A-A483-C80625F5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2800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1" name="Oval 7402">
                <a:extLst>
                  <a:ext uri="{FF2B5EF4-FFF2-40B4-BE49-F238E27FC236}">
                    <a16:creationId xmlns:a16="http://schemas.microsoft.com/office/drawing/2014/main" id="{C6D33995-9DFA-4AB3-B10F-09BB70DF1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2" name="Oval 7403">
                <a:extLst>
                  <a:ext uri="{FF2B5EF4-FFF2-40B4-BE49-F238E27FC236}">
                    <a16:creationId xmlns:a16="http://schemas.microsoft.com/office/drawing/2014/main" id="{20D15D67-323D-4EEA-AF3F-2556F1693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3" name="Freeform 7404">
                <a:extLst>
                  <a:ext uri="{FF2B5EF4-FFF2-40B4-BE49-F238E27FC236}">
                    <a16:creationId xmlns:a16="http://schemas.microsoft.com/office/drawing/2014/main" id="{1657200B-5620-495B-B249-2C3E88F6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0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4" name="Oval 7405">
                <a:extLst>
                  <a:ext uri="{FF2B5EF4-FFF2-40B4-BE49-F238E27FC236}">
                    <a16:creationId xmlns:a16="http://schemas.microsoft.com/office/drawing/2014/main" id="{167EA15A-F1E1-499D-B88F-933313458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280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5" name="Oval 7406">
                <a:extLst>
                  <a:ext uri="{FF2B5EF4-FFF2-40B4-BE49-F238E27FC236}">
                    <a16:creationId xmlns:a16="http://schemas.microsoft.com/office/drawing/2014/main" id="{85D4C296-26F5-4056-9A39-135ED1C2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28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6" name="Oval 7407">
                <a:extLst>
                  <a:ext uri="{FF2B5EF4-FFF2-40B4-BE49-F238E27FC236}">
                    <a16:creationId xmlns:a16="http://schemas.microsoft.com/office/drawing/2014/main" id="{387255EA-7221-4E19-A4A1-8D9C63888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7" name="Freeform 7408">
                <a:extLst>
                  <a:ext uri="{FF2B5EF4-FFF2-40B4-BE49-F238E27FC236}">
                    <a16:creationId xmlns:a16="http://schemas.microsoft.com/office/drawing/2014/main" id="{FA31DD07-577A-480D-98F6-120F4704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816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8" name="Oval 7409">
                <a:extLst>
                  <a:ext uri="{FF2B5EF4-FFF2-40B4-BE49-F238E27FC236}">
                    <a16:creationId xmlns:a16="http://schemas.microsoft.com/office/drawing/2014/main" id="{5690C4BF-38C8-4489-98FA-7C49474EE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28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9" name="Oval 7410">
                <a:extLst>
                  <a:ext uri="{FF2B5EF4-FFF2-40B4-BE49-F238E27FC236}">
                    <a16:creationId xmlns:a16="http://schemas.microsoft.com/office/drawing/2014/main" id="{0F764C9A-3DE4-4F82-AB7E-83113A85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8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0" name="Oval 7411">
                <a:extLst>
                  <a:ext uri="{FF2B5EF4-FFF2-40B4-BE49-F238E27FC236}">
                    <a16:creationId xmlns:a16="http://schemas.microsoft.com/office/drawing/2014/main" id="{7004E985-9F57-4ED7-AAEE-648905139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8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1" name="Freeform 7412">
                <a:extLst>
                  <a:ext uri="{FF2B5EF4-FFF2-40B4-BE49-F238E27FC236}">
                    <a16:creationId xmlns:a16="http://schemas.microsoft.com/office/drawing/2014/main" id="{D1AE0150-E40A-4769-9B9A-ECCA3D74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8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Oval 7413">
                <a:extLst>
                  <a:ext uri="{FF2B5EF4-FFF2-40B4-BE49-F238E27FC236}">
                    <a16:creationId xmlns:a16="http://schemas.microsoft.com/office/drawing/2014/main" id="{ECB892FF-C9BF-453F-8625-B3C3790A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3" name="Oval 7414">
                <a:extLst>
                  <a:ext uri="{FF2B5EF4-FFF2-40B4-BE49-F238E27FC236}">
                    <a16:creationId xmlns:a16="http://schemas.microsoft.com/office/drawing/2014/main" id="{0B9F7DAC-C38A-423C-9B5D-2DDF3133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4" name="Oval 7415">
                <a:extLst>
                  <a:ext uri="{FF2B5EF4-FFF2-40B4-BE49-F238E27FC236}">
                    <a16:creationId xmlns:a16="http://schemas.microsoft.com/office/drawing/2014/main" id="{369491CC-C27C-4A84-9470-E5FB2F9FA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28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5" name="Freeform 7416">
                <a:extLst>
                  <a:ext uri="{FF2B5EF4-FFF2-40B4-BE49-F238E27FC236}">
                    <a16:creationId xmlns:a16="http://schemas.microsoft.com/office/drawing/2014/main" id="{54154E68-3447-43AC-B174-1BE2EDA2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80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6" name="Oval 7417">
                <a:extLst>
                  <a:ext uri="{FF2B5EF4-FFF2-40B4-BE49-F238E27FC236}">
                    <a16:creationId xmlns:a16="http://schemas.microsoft.com/office/drawing/2014/main" id="{C9BEAE66-8E28-47C3-A2A1-981445105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7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7" name="Oval 7418">
                <a:extLst>
                  <a:ext uri="{FF2B5EF4-FFF2-40B4-BE49-F238E27FC236}">
                    <a16:creationId xmlns:a16="http://schemas.microsoft.com/office/drawing/2014/main" id="{86495A81-5FDD-43D5-84B0-EA9659F84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7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8" name="Oval 7419">
                <a:extLst>
                  <a:ext uri="{FF2B5EF4-FFF2-40B4-BE49-F238E27FC236}">
                    <a16:creationId xmlns:a16="http://schemas.microsoft.com/office/drawing/2014/main" id="{D93A3C3E-1E25-4710-ACAB-4F88BF5FA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7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9" name="Freeform 7420">
                <a:extLst>
                  <a:ext uri="{FF2B5EF4-FFF2-40B4-BE49-F238E27FC236}">
                    <a16:creationId xmlns:a16="http://schemas.microsoft.com/office/drawing/2014/main" id="{E6A934CE-EA07-48A7-9CAC-8B20CAFDC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9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0" name="Oval 7421">
                <a:extLst>
                  <a:ext uri="{FF2B5EF4-FFF2-40B4-BE49-F238E27FC236}">
                    <a16:creationId xmlns:a16="http://schemas.microsoft.com/office/drawing/2014/main" id="{16B5D9AE-C7C7-403C-AAF1-5A88B3FE5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75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1" name="Oval 7422">
                <a:extLst>
                  <a:ext uri="{FF2B5EF4-FFF2-40B4-BE49-F238E27FC236}">
                    <a16:creationId xmlns:a16="http://schemas.microsoft.com/office/drawing/2014/main" id="{C4092DD4-BEBD-4816-B60E-3EE52A1A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2" name="Oval 7423">
                <a:extLst>
                  <a:ext uri="{FF2B5EF4-FFF2-40B4-BE49-F238E27FC236}">
                    <a16:creationId xmlns:a16="http://schemas.microsoft.com/office/drawing/2014/main" id="{8F77EA44-3C38-4D14-AA71-A75D87626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76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3" name="Freeform 7424">
                <a:extLst>
                  <a:ext uri="{FF2B5EF4-FFF2-40B4-BE49-F238E27FC236}">
                    <a16:creationId xmlns:a16="http://schemas.microsoft.com/office/drawing/2014/main" id="{D4BCA27B-B086-4D67-A2D9-1BDAF4AA2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6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Oval 7425">
                <a:extLst>
                  <a:ext uri="{FF2B5EF4-FFF2-40B4-BE49-F238E27FC236}">
                    <a16:creationId xmlns:a16="http://schemas.microsoft.com/office/drawing/2014/main" id="{561B02F6-DB9A-481E-931D-3461C75C7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72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5" name="Oval 7426">
                <a:extLst>
                  <a:ext uri="{FF2B5EF4-FFF2-40B4-BE49-F238E27FC236}">
                    <a16:creationId xmlns:a16="http://schemas.microsoft.com/office/drawing/2014/main" id="{357B3245-FAB6-45F2-986C-E45A45353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73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6" name="Oval 7427">
                <a:extLst>
                  <a:ext uri="{FF2B5EF4-FFF2-40B4-BE49-F238E27FC236}">
                    <a16:creationId xmlns:a16="http://schemas.microsoft.com/office/drawing/2014/main" id="{DE58519E-A41C-4A97-8203-80FD127F2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7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7" name="Freeform 7428">
                <a:extLst>
                  <a:ext uri="{FF2B5EF4-FFF2-40B4-BE49-F238E27FC236}">
                    <a16:creationId xmlns:a16="http://schemas.microsoft.com/office/drawing/2014/main" id="{D511E174-1E56-4B74-A049-93C3F627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73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8" name="Oval 7429">
                <a:extLst>
                  <a:ext uri="{FF2B5EF4-FFF2-40B4-BE49-F238E27FC236}">
                    <a16:creationId xmlns:a16="http://schemas.microsoft.com/office/drawing/2014/main" id="{00C84DD1-5DA7-404C-9255-732B1B876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268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9" name="Oval 7430">
                <a:extLst>
                  <a:ext uri="{FF2B5EF4-FFF2-40B4-BE49-F238E27FC236}">
                    <a16:creationId xmlns:a16="http://schemas.microsoft.com/office/drawing/2014/main" id="{158074AA-8BB8-4C2F-9F72-92098AF00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269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0" name="Oval 7431">
                <a:extLst>
                  <a:ext uri="{FF2B5EF4-FFF2-40B4-BE49-F238E27FC236}">
                    <a16:creationId xmlns:a16="http://schemas.microsoft.com/office/drawing/2014/main" id="{9E1449F1-B69B-4D6F-849D-D5274411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" y="2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1" name="Freeform 7432">
                <a:extLst>
                  <a:ext uri="{FF2B5EF4-FFF2-40B4-BE49-F238E27FC236}">
                    <a16:creationId xmlns:a16="http://schemas.microsoft.com/office/drawing/2014/main" id="{7972249D-0E1A-4553-B878-FA067646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69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6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2" name="Oval 7433">
                <a:extLst>
                  <a:ext uri="{FF2B5EF4-FFF2-40B4-BE49-F238E27FC236}">
                    <a16:creationId xmlns:a16="http://schemas.microsoft.com/office/drawing/2014/main" id="{712EEE16-BA30-4FDE-B500-9E97A087D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64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3" name="Oval 7434">
                <a:extLst>
                  <a:ext uri="{FF2B5EF4-FFF2-40B4-BE49-F238E27FC236}">
                    <a16:creationId xmlns:a16="http://schemas.microsoft.com/office/drawing/2014/main" id="{E205CD6D-3176-414C-9A42-47362C540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265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4" name="Oval 7435">
                <a:extLst>
                  <a:ext uri="{FF2B5EF4-FFF2-40B4-BE49-F238E27FC236}">
                    <a16:creationId xmlns:a16="http://schemas.microsoft.com/office/drawing/2014/main" id="{757AB86A-8622-44A6-977F-C62C58777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65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5" name="Freeform 7436">
                <a:extLst>
                  <a:ext uri="{FF2B5EF4-FFF2-40B4-BE49-F238E27FC236}">
                    <a16:creationId xmlns:a16="http://schemas.microsoft.com/office/drawing/2014/main" id="{05927E0F-60EC-490E-A203-A3FBD055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653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Oval 7437">
                <a:extLst>
                  <a:ext uri="{FF2B5EF4-FFF2-40B4-BE49-F238E27FC236}">
                    <a16:creationId xmlns:a16="http://schemas.microsoft.com/office/drawing/2014/main" id="{1197EC1D-3566-4D6C-A45F-F0D652EF7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260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7" name="Oval 7438">
                <a:extLst>
                  <a:ext uri="{FF2B5EF4-FFF2-40B4-BE49-F238E27FC236}">
                    <a16:creationId xmlns:a16="http://schemas.microsoft.com/office/drawing/2014/main" id="{50E06A89-7E29-46F8-963B-18284D864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26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8" name="Oval 7439">
                <a:extLst>
                  <a:ext uri="{FF2B5EF4-FFF2-40B4-BE49-F238E27FC236}">
                    <a16:creationId xmlns:a16="http://schemas.microsoft.com/office/drawing/2014/main" id="{27064537-D553-400D-BA09-A47DE0783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6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9" name="Freeform 7440">
                <a:extLst>
                  <a:ext uri="{FF2B5EF4-FFF2-40B4-BE49-F238E27FC236}">
                    <a16:creationId xmlns:a16="http://schemas.microsoft.com/office/drawing/2014/main" id="{1BE84B4A-AFE1-40AA-B2CA-E178A73E1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08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82 h 11"/>
                  <a:gd name="T4" fmla="*/ 182 w 13"/>
                  <a:gd name="T5" fmla="*/ 55 h 11"/>
                  <a:gd name="T6" fmla="*/ 162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0" name="Oval 7441">
                <a:extLst>
                  <a:ext uri="{FF2B5EF4-FFF2-40B4-BE49-F238E27FC236}">
                    <a16:creationId xmlns:a16="http://schemas.microsoft.com/office/drawing/2014/main" id="{07FD6773-1132-4BD1-BE01-D47B0C16D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55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1" name="Oval 7442">
                <a:extLst>
                  <a:ext uri="{FF2B5EF4-FFF2-40B4-BE49-F238E27FC236}">
                    <a16:creationId xmlns:a16="http://schemas.microsoft.com/office/drawing/2014/main" id="{6AB51E59-4CB1-4D88-8680-1549BF7A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5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2" name="Oval 7443">
                <a:extLst>
                  <a:ext uri="{FF2B5EF4-FFF2-40B4-BE49-F238E27FC236}">
                    <a16:creationId xmlns:a16="http://schemas.microsoft.com/office/drawing/2014/main" id="{9E4944FD-9588-4962-901F-03F1E67BC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3" name="Freeform 7444">
                <a:extLst>
                  <a:ext uri="{FF2B5EF4-FFF2-40B4-BE49-F238E27FC236}">
                    <a16:creationId xmlns:a16="http://schemas.microsoft.com/office/drawing/2014/main" id="{2B7E6000-1FA0-4010-A53A-567F9F076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56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4" name="Oval 7445">
                <a:extLst>
                  <a:ext uri="{FF2B5EF4-FFF2-40B4-BE49-F238E27FC236}">
                    <a16:creationId xmlns:a16="http://schemas.microsoft.com/office/drawing/2014/main" id="{5A6B8EB0-45A8-41BA-9F7D-D4A1FBD6B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50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5" name="Oval 7446">
                <a:extLst>
                  <a:ext uri="{FF2B5EF4-FFF2-40B4-BE49-F238E27FC236}">
                    <a16:creationId xmlns:a16="http://schemas.microsoft.com/office/drawing/2014/main" id="{B490418C-14E7-4936-B605-236D40F89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2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6" name="Oval 7447">
                <a:extLst>
                  <a:ext uri="{FF2B5EF4-FFF2-40B4-BE49-F238E27FC236}">
                    <a16:creationId xmlns:a16="http://schemas.microsoft.com/office/drawing/2014/main" id="{3CEFB699-3F2A-402D-9563-6509270D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2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7" name="Freeform 7448">
                <a:extLst>
                  <a:ext uri="{FF2B5EF4-FFF2-40B4-BE49-F238E27FC236}">
                    <a16:creationId xmlns:a16="http://schemas.microsoft.com/office/drawing/2014/main" id="{5697A3BF-9D32-4616-BCB8-1F0D1CEBA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51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Oval 7449">
                <a:extLst>
                  <a:ext uri="{FF2B5EF4-FFF2-40B4-BE49-F238E27FC236}">
                    <a16:creationId xmlns:a16="http://schemas.microsoft.com/office/drawing/2014/main" id="{A4F74310-A34E-4A94-975E-23E8D7D39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469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9" name="Oval 7450">
                <a:extLst>
                  <a:ext uri="{FF2B5EF4-FFF2-40B4-BE49-F238E27FC236}">
                    <a16:creationId xmlns:a16="http://schemas.microsoft.com/office/drawing/2014/main" id="{90AD243A-CAB7-45F4-8912-47DBA833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47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0" name="Oval 7451">
                <a:extLst>
                  <a:ext uri="{FF2B5EF4-FFF2-40B4-BE49-F238E27FC236}">
                    <a16:creationId xmlns:a16="http://schemas.microsoft.com/office/drawing/2014/main" id="{CD93DD43-258B-4E44-B783-E7433A571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4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1" name="Freeform 7452">
                <a:extLst>
                  <a:ext uri="{FF2B5EF4-FFF2-40B4-BE49-F238E27FC236}">
                    <a16:creationId xmlns:a16="http://schemas.microsoft.com/office/drawing/2014/main" id="{D46DC340-68D6-4A2B-A324-54AD5E50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47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2" name="Oval 7453">
                <a:extLst>
                  <a:ext uri="{FF2B5EF4-FFF2-40B4-BE49-F238E27FC236}">
                    <a16:creationId xmlns:a16="http://schemas.microsoft.com/office/drawing/2014/main" id="{38763A01-6CF2-44AB-9B74-B4FBBD0A7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43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3" name="Oval 7454">
                <a:extLst>
                  <a:ext uri="{FF2B5EF4-FFF2-40B4-BE49-F238E27FC236}">
                    <a16:creationId xmlns:a16="http://schemas.microsoft.com/office/drawing/2014/main" id="{FDED2E62-4F66-4E41-AE9C-6E6F407CF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4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4" name="Oval 7455">
                <a:extLst>
                  <a:ext uri="{FF2B5EF4-FFF2-40B4-BE49-F238E27FC236}">
                    <a16:creationId xmlns:a16="http://schemas.microsoft.com/office/drawing/2014/main" id="{D14EC024-947A-4E48-848D-9903E98F8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2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5" name="Freeform 7456">
                <a:extLst>
                  <a:ext uri="{FF2B5EF4-FFF2-40B4-BE49-F238E27FC236}">
                    <a16:creationId xmlns:a16="http://schemas.microsoft.com/office/drawing/2014/main" id="{6BB14833-628D-488C-B00F-B47CC9054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43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8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6" name="Oval 7457">
                <a:extLst>
                  <a:ext uri="{FF2B5EF4-FFF2-40B4-BE49-F238E27FC236}">
                    <a16:creationId xmlns:a16="http://schemas.microsoft.com/office/drawing/2014/main" id="{6FDF00E6-5FFF-44CD-995C-4749B2C75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4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7" name="Oval 7458">
                <a:extLst>
                  <a:ext uri="{FF2B5EF4-FFF2-40B4-BE49-F238E27FC236}">
                    <a16:creationId xmlns:a16="http://schemas.microsoft.com/office/drawing/2014/main" id="{89BCA7C6-9C9F-49AF-B006-2A77495B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4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8" name="Oval 7459">
                <a:extLst>
                  <a:ext uri="{FF2B5EF4-FFF2-40B4-BE49-F238E27FC236}">
                    <a16:creationId xmlns:a16="http://schemas.microsoft.com/office/drawing/2014/main" id="{828F659F-712B-450F-8628-1052B4A8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4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9" name="Freeform 7460">
                <a:extLst>
                  <a:ext uri="{FF2B5EF4-FFF2-40B4-BE49-F238E27FC236}">
                    <a16:creationId xmlns:a16="http://schemas.microsoft.com/office/drawing/2014/main" id="{90987CAD-6075-42A4-AA18-1E59C9CC2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41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0" name="Oval 7461">
                <a:extLst>
                  <a:ext uri="{FF2B5EF4-FFF2-40B4-BE49-F238E27FC236}">
                    <a16:creationId xmlns:a16="http://schemas.microsoft.com/office/drawing/2014/main" id="{F0E33E48-241D-43F5-9B25-1901CBA27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238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1" name="Oval 7462">
                <a:extLst>
                  <a:ext uri="{FF2B5EF4-FFF2-40B4-BE49-F238E27FC236}">
                    <a16:creationId xmlns:a16="http://schemas.microsoft.com/office/drawing/2014/main" id="{1148B775-D852-45B8-A15E-3E39A8BD3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39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2" name="Oval 7463">
                <a:extLst>
                  <a:ext uri="{FF2B5EF4-FFF2-40B4-BE49-F238E27FC236}">
                    <a16:creationId xmlns:a16="http://schemas.microsoft.com/office/drawing/2014/main" id="{2C6BABBD-BE6F-4286-9861-87A29DA9B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3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3" name="Freeform 7464">
                <a:extLst>
                  <a:ext uri="{FF2B5EF4-FFF2-40B4-BE49-F238E27FC236}">
                    <a16:creationId xmlns:a16="http://schemas.microsoft.com/office/drawing/2014/main" id="{48334D0F-446C-40C1-9F3C-4CB4D8A9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39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4" name="Oval 7465">
                <a:extLst>
                  <a:ext uri="{FF2B5EF4-FFF2-40B4-BE49-F238E27FC236}">
                    <a16:creationId xmlns:a16="http://schemas.microsoft.com/office/drawing/2014/main" id="{5CA9613E-B450-469F-A616-8012C89AA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37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5" name="Oval 7466">
                <a:extLst>
                  <a:ext uri="{FF2B5EF4-FFF2-40B4-BE49-F238E27FC236}">
                    <a16:creationId xmlns:a16="http://schemas.microsoft.com/office/drawing/2014/main" id="{6BC94B41-7162-4C1E-9F98-A59375ED5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6" name="Oval 7467">
                <a:extLst>
                  <a:ext uri="{FF2B5EF4-FFF2-40B4-BE49-F238E27FC236}">
                    <a16:creationId xmlns:a16="http://schemas.microsoft.com/office/drawing/2014/main" id="{48342694-8B68-4487-9892-49B59F8E4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3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7" name="Freeform 7468">
                <a:extLst>
                  <a:ext uri="{FF2B5EF4-FFF2-40B4-BE49-F238E27FC236}">
                    <a16:creationId xmlns:a16="http://schemas.microsoft.com/office/drawing/2014/main" id="{F30A9FA6-D596-4B2F-8332-746F2E3AA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38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8" name="Oval 7469">
                <a:extLst>
                  <a:ext uri="{FF2B5EF4-FFF2-40B4-BE49-F238E27FC236}">
                    <a16:creationId xmlns:a16="http://schemas.microsoft.com/office/drawing/2014/main" id="{FF9EB1F2-8F49-4FDF-83EE-064F5AE3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37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9" name="Oval 7470">
                <a:extLst>
                  <a:ext uri="{FF2B5EF4-FFF2-40B4-BE49-F238E27FC236}">
                    <a16:creationId xmlns:a16="http://schemas.microsoft.com/office/drawing/2014/main" id="{4385B92E-81A9-4A4B-8219-7A1A657C1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37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0" name="Oval 7471">
                <a:extLst>
                  <a:ext uri="{FF2B5EF4-FFF2-40B4-BE49-F238E27FC236}">
                    <a16:creationId xmlns:a16="http://schemas.microsoft.com/office/drawing/2014/main" id="{04665237-3537-41F9-8330-B6F284DE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3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1" name="Freeform 7472">
                <a:extLst>
                  <a:ext uri="{FF2B5EF4-FFF2-40B4-BE49-F238E27FC236}">
                    <a16:creationId xmlns:a16="http://schemas.microsoft.com/office/drawing/2014/main" id="{A3C1F2EB-BDF3-49B5-9C64-5A052083F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38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Oval 7473">
                <a:extLst>
                  <a:ext uri="{FF2B5EF4-FFF2-40B4-BE49-F238E27FC236}">
                    <a16:creationId xmlns:a16="http://schemas.microsoft.com/office/drawing/2014/main" id="{CFFA60A7-E809-4756-8C0E-974112623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45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3" name="Oval 7474">
                <a:extLst>
                  <a:ext uri="{FF2B5EF4-FFF2-40B4-BE49-F238E27FC236}">
                    <a16:creationId xmlns:a16="http://schemas.microsoft.com/office/drawing/2014/main" id="{4091F337-0A6E-4AFB-8814-44AC1207F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24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4" name="Oval 7475">
                <a:extLst>
                  <a:ext uri="{FF2B5EF4-FFF2-40B4-BE49-F238E27FC236}">
                    <a16:creationId xmlns:a16="http://schemas.microsoft.com/office/drawing/2014/main" id="{4E8B35E2-8159-4262-9510-4F385B76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24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5" name="Freeform 7476">
                <a:extLst>
                  <a:ext uri="{FF2B5EF4-FFF2-40B4-BE49-F238E27FC236}">
                    <a16:creationId xmlns:a16="http://schemas.microsoft.com/office/drawing/2014/main" id="{686DDB49-EB30-405C-A9EF-428B5706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46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6" name="Oval 7477">
                <a:extLst>
                  <a:ext uri="{FF2B5EF4-FFF2-40B4-BE49-F238E27FC236}">
                    <a16:creationId xmlns:a16="http://schemas.microsoft.com/office/drawing/2014/main" id="{A9CE22B1-E813-4A40-9220-13B8B9307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42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7" name="Oval 7478">
                <a:extLst>
                  <a:ext uri="{FF2B5EF4-FFF2-40B4-BE49-F238E27FC236}">
                    <a16:creationId xmlns:a16="http://schemas.microsoft.com/office/drawing/2014/main" id="{72190626-2946-4A62-AA56-8567864FE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43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8" name="Oval 7479">
                <a:extLst>
                  <a:ext uri="{FF2B5EF4-FFF2-40B4-BE49-F238E27FC236}">
                    <a16:creationId xmlns:a16="http://schemas.microsoft.com/office/drawing/2014/main" id="{8D9EE65B-E712-4D07-8DC5-59883A9A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24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9" name="Freeform 7480">
                <a:extLst>
                  <a:ext uri="{FF2B5EF4-FFF2-40B4-BE49-F238E27FC236}">
                    <a16:creationId xmlns:a16="http://schemas.microsoft.com/office/drawing/2014/main" id="{19A69F70-2284-4BD6-913A-7638557F8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43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0" name="Oval 7481">
                <a:extLst>
                  <a:ext uri="{FF2B5EF4-FFF2-40B4-BE49-F238E27FC236}">
                    <a16:creationId xmlns:a16="http://schemas.microsoft.com/office/drawing/2014/main" id="{70390FAE-2F0B-4A28-8C2D-19D1647F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4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1" name="Oval 7482">
                <a:extLst>
                  <a:ext uri="{FF2B5EF4-FFF2-40B4-BE49-F238E27FC236}">
                    <a16:creationId xmlns:a16="http://schemas.microsoft.com/office/drawing/2014/main" id="{3A6FA838-3DB7-42CA-A14A-D96149747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242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2" name="Oval 7483">
                <a:extLst>
                  <a:ext uri="{FF2B5EF4-FFF2-40B4-BE49-F238E27FC236}">
                    <a16:creationId xmlns:a16="http://schemas.microsoft.com/office/drawing/2014/main" id="{2274C3E1-8628-437A-A10F-00DB9C3D3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242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3" name="Freeform 7484">
                <a:extLst>
                  <a:ext uri="{FF2B5EF4-FFF2-40B4-BE49-F238E27FC236}">
                    <a16:creationId xmlns:a16="http://schemas.microsoft.com/office/drawing/2014/main" id="{F4C4602B-1086-4CC4-85BA-6077D7228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2421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Oval 7485">
                <a:extLst>
                  <a:ext uri="{FF2B5EF4-FFF2-40B4-BE49-F238E27FC236}">
                    <a16:creationId xmlns:a16="http://schemas.microsoft.com/office/drawing/2014/main" id="{364D844B-9028-43A7-B026-653D5BB9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1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5" name="Oval 7486">
                <a:extLst>
                  <a:ext uri="{FF2B5EF4-FFF2-40B4-BE49-F238E27FC236}">
                    <a16:creationId xmlns:a16="http://schemas.microsoft.com/office/drawing/2014/main" id="{E37EB7D0-7AD0-435A-BF31-3FA5AD23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41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6" name="Oval 7487">
                <a:extLst>
                  <a:ext uri="{FF2B5EF4-FFF2-40B4-BE49-F238E27FC236}">
                    <a16:creationId xmlns:a16="http://schemas.microsoft.com/office/drawing/2014/main" id="{9413537A-6728-49C6-AEE1-D94CB04A8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7" name="Freeform 7488">
                <a:extLst>
                  <a:ext uri="{FF2B5EF4-FFF2-40B4-BE49-F238E27FC236}">
                    <a16:creationId xmlns:a16="http://schemas.microsoft.com/office/drawing/2014/main" id="{F32F5BF5-C740-488A-A167-167EF6A58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41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8" name="Oval 7489">
                <a:extLst>
                  <a:ext uri="{FF2B5EF4-FFF2-40B4-BE49-F238E27FC236}">
                    <a16:creationId xmlns:a16="http://schemas.microsoft.com/office/drawing/2014/main" id="{92C9ED57-01BC-4849-BDC5-A91689E4B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241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9" name="Oval 7490">
                <a:extLst>
                  <a:ext uri="{FF2B5EF4-FFF2-40B4-BE49-F238E27FC236}">
                    <a16:creationId xmlns:a16="http://schemas.microsoft.com/office/drawing/2014/main" id="{57534A30-45B5-45EA-93E4-11F713DD5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2424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0" name="Oval 7491">
                <a:extLst>
                  <a:ext uri="{FF2B5EF4-FFF2-40B4-BE49-F238E27FC236}">
                    <a16:creationId xmlns:a16="http://schemas.microsoft.com/office/drawing/2014/main" id="{C6F5347C-4D2F-43D6-ADCF-78CFC6948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42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1" name="Freeform 7492">
                <a:extLst>
                  <a:ext uri="{FF2B5EF4-FFF2-40B4-BE49-F238E27FC236}">
                    <a16:creationId xmlns:a16="http://schemas.microsoft.com/office/drawing/2014/main" id="{1B6F8FD0-A727-48F7-ABD9-49CD646DA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42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2" name="Oval 7493">
                <a:extLst>
                  <a:ext uri="{FF2B5EF4-FFF2-40B4-BE49-F238E27FC236}">
                    <a16:creationId xmlns:a16="http://schemas.microsoft.com/office/drawing/2014/main" id="{26EE6ADD-2499-4054-A88F-10E1DE803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43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3" name="Oval 7494">
                <a:extLst>
                  <a:ext uri="{FF2B5EF4-FFF2-40B4-BE49-F238E27FC236}">
                    <a16:creationId xmlns:a16="http://schemas.microsoft.com/office/drawing/2014/main" id="{E37C226A-B054-4233-86B7-8DB8DE8EC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244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4" name="Oval 7495">
                <a:extLst>
                  <a:ext uri="{FF2B5EF4-FFF2-40B4-BE49-F238E27FC236}">
                    <a16:creationId xmlns:a16="http://schemas.microsoft.com/office/drawing/2014/main" id="{823BFC65-541F-4136-B2B0-55838E79B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24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5" name="Freeform 7496">
                <a:extLst>
                  <a:ext uri="{FF2B5EF4-FFF2-40B4-BE49-F238E27FC236}">
                    <a16:creationId xmlns:a16="http://schemas.microsoft.com/office/drawing/2014/main" id="{817F18E4-0E8A-4544-8F00-2FEBE6AF3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44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Oval 7497">
                <a:extLst>
                  <a:ext uri="{FF2B5EF4-FFF2-40B4-BE49-F238E27FC236}">
                    <a16:creationId xmlns:a16="http://schemas.microsoft.com/office/drawing/2014/main" id="{5F880123-3EFC-47F1-B9DC-FA3C9AA4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46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7" name="Oval 7498">
                <a:extLst>
                  <a:ext uri="{FF2B5EF4-FFF2-40B4-BE49-F238E27FC236}">
                    <a16:creationId xmlns:a16="http://schemas.microsoft.com/office/drawing/2014/main" id="{F802142D-462F-40C2-B1BB-A93AA2D82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247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8" name="Oval 7499">
                <a:extLst>
                  <a:ext uri="{FF2B5EF4-FFF2-40B4-BE49-F238E27FC236}">
                    <a16:creationId xmlns:a16="http://schemas.microsoft.com/office/drawing/2014/main" id="{F2B697EB-402F-4327-B554-D380B334B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4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9" name="Freeform 7500">
                <a:extLst>
                  <a:ext uri="{FF2B5EF4-FFF2-40B4-BE49-F238E27FC236}">
                    <a16:creationId xmlns:a16="http://schemas.microsoft.com/office/drawing/2014/main" id="{6CC70055-3A8B-4EC3-9DCA-78E725BA7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47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0" name="Oval 7501">
                <a:extLst>
                  <a:ext uri="{FF2B5EF4-FFF2-40B4-BE49-F238E27FC236}">
                    <a16:creationId xmlns:a16="http://schemas.microsoft.com/office/drawing/2014/main" id="{06806B1E-D0B9-49FF-8569-B018A736F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250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1" name="Oval 7502">
                <a:extLst>
                  <a:ext uri="{FF2B5EF4-FFF2-40B4-BE49-F238E27FC236}">
                    <a16:creationId xmlns:a16="http://schemas.microsoft.com/office/drawing/2014/main" id="{2F880174-533D-4C72-A244-C61F64F61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51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2" name="Oval 7503">
                <a:extLst>
                  <a:ext uri="{FF2B5EF4-FFF2-40B4-BE49-F238E27FC236}">
                    <a16:creationId xmlns:a16="http://schemas.microsoft.com/office/drawing/2014/main" id="{A12E5FCF-A794-4896-A315-157E97EF3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251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3" name="Freeform 7504">
                <a:extLst>
                  <a:ext uri="{FF2B5EF4-FFF2-40B4-BE49-F238E27FC236}">
                    <a16:creationId xmlns:a16="http://schemas.microsoft.com/office/drawing/2014/main" id="{94514431-4B55-4278-81FE-A90BDA804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51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4" name="Oval 7505">
                <a:extLst>
                  <a:ext uri="{FF2B5EF4-FFF2-40B4-BE49-F238E27FC236}">
                    <a16:creationId xmlns:a16="http://schemas.microsoft.com/office/drawing/2014/main" id="{21DEE2AC-2993-42E9-8A58-3F952E0D7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54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5" name="Oval 7506">
                <a:extLst>
                  <a:ext uri="{FF2B5EF4-FFF2-40B4-BE49-F238E27FC236}">
                    <a16:creationId xmlns:a16="http://schemas.microsoft.com/office/drawing/2014/main" id="{B6FBCE69-AD4A-4FE0-89BE-1BEA6A39B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5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6" name="Oval 7507">
                <a:extLst>
                  <a:ext uri="{FF2B5EF4-FFF2-40B4-BE49-F238E27FC236}">
                    <a16:creationId xmlns:a16="http://schemas.microsoft.com/office/drawing/2014/main" id="{10B06CD8-171C-4D64-805C-D575C16A0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7" name="Freeform 7508">
                <a:extLst>
                  <a:ext uri="{FF2B5EF4-FFF2-40B4-BE49-F238E27FC236}">
                    <a16:creationId xmlns:a16="http://schemas.microsoft.com/office/drawing/2014/main" id="{83CABE1E-36F8-493D-A299-E4933A8B8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55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Oval 7509">
                <a:extLst>
                  <a:ext uri="{FF2B5EF4-FFF2-40B4-BE49-F238E27FC236}">
                    <a16:creationId xmlns:a16="http://schemas.microsoft.com/office/drawing/2014/main" id="{8283AD2A-E2D2-45F8-AF34-5DBBC8A07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259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9" name="Oval 7510">
                <a:extLst>
                  <a:ext uri="{FF2B5EF4-FFF2-40B4-BE49-F238E27FC236}">
                    <a16:creationId xmlns:a16="http://schemas.microsoft.com/office/drawing/2014/main" id="{4EB463DC-B6A3-4B54-84CB-BCA74496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60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0" name="Oval 7511">
                <a:extLst>
                  <a:ext uri="{FF2B5EF4-FFF2-40B4-BE49-F238E27FC236}">
                    <a16:creationId xmlns:a16="http://schemas.microsoft.com/office/drawing/2014/main" id="{9E5F6025-F1B6-4C46-AE72-82B76535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60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1" name="Freeform 7512">
                <a:extLst>
                  <a:ext uri="{FF2B5EF4-FFF2-40B4-BE49-F238E27FC236}">
                    <a16:creationId xmlns:a16="http://schemas.microsoft.com/office/drawing/2014/main" id="{ADB6A7C7-1492-40E5-9F17-761DEEB3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60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2" name="Oval 7513">
                <a:extLst>
                  <a:ext uri="{FF2B5EF4-FFF2-40B4-BE49-F238E27FC236}">
                    <a16:creationId xmlns:a16="http://schemas.microsoft.com/office/drawing/2014/main" id="{FCE2417E-2F30-4683-924E-3DBBC9782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63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3" name="Oval 7514">
                <a:extLst>
                  <a:ext uri="{FF2B5EF4-FFF2-40B4-BE49-F238E27FC236}">
                    <a16:creationId xmlns:a16="http://schemas.microsoft.com/office/drawing/2014/main" id="{21BDDA30-9B31-4B1E-9C6C-798EFEB84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64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4" name="Oval 7515">
                <a:extLst>
                  <a:ext uri="{FF2B5EF4-FFF2-40B4-BE49-F238E27FC236}">
                    <a16:creationId xmlns:a16="http://schemas.microsoft.com/office/drawing/2014/main" id="{AC2F7931-778D-41A9-AC55-8AFE0C334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64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5" name="Freeform 7516">
                <a:extLst>
                  <a:ext uri="{FF2B5EF4-FFF2-40B4-BE49-F238E27FC236}">
                    <a16:creationId xmlns:a16="http://schemas.microsoft.com/office/drawing/2014/main" id="{7AF61029-3435-4678-B9D1-4BD85B5C0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64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6" name="Oval 7517">
                <a:extLst>
                  <a:ext uri="{FF2B5EF4-FFF2-40B4-BE49-F238E27FC236}">
                    <a16:creationId xmlns:a16="http://schemas.microsoft.com/office/drawing/2014/main" id="{0ADA95F9-5421-4392-8EAC-8FC38AA79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268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7" name="Oval 7518">
                <a:extLst>
                  <a:ext uri="{FF2B5EF4-FFF2-40B4-BE49-F238E27FC236}">
                    <a16:creationId xmlns:a16="http://schemas.microsoft.com/office/drawing/2014/main" id="{AA9814CE-5D0F-4377-B9F2-28D02E8C1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8" name="Oval 7519">
                <a:extLst>
                  <a:ext uri="{FF2B5EF4-FFF2-40B4-BE49-F238E27FC236}">
                    <a16:creationId xmlns:a16="http://schemas.microsoft.com/office/drawing/2014/main" id="{EC736E56-DDCA-4015-A512-FEF473683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6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9" name="Freeform 7520">
                <a:extLst>
                  <a:ext uri="{FF2B5EF4-FFF2-40B4-BE49-F238E27FC236}">
                    <a16:creationId xmlns:a16="http://schemas.microsoft.com/office/drawing/2014/main" id="{501744D3-3A7B-4C23-BF2B-40DA5369C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8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0" name="Oval 7521">
                <a:extLst>
                  <a:ext uri="{FF2B5EF4-FFF2-40B4-BE49-F238E27FC236}">
                    <a16:creationId xmlns:a16="http://schemas.microsoft.com/office/drawing/2014/main" id="{A771DC7F-AFCF-4F50-9F7D-A6FE1BA72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71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1" name="Oval 7522">
                <a:extLst>
                  <a:ext uri="{FF2B5EF4-FFF2-40B4-BE49-F238E27FC236}">
                    <a16:creationId xmlns:a16="http://schemas.microsoft.com/office/drawing/2014/main" id="{59E4C57D-7356-4242-B961-020B7D3F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2" name="Oval 7523">
                <a:extLst>
                  <a:ext uri="{FF2B5EF4-FFF2-40B4-BE49-F238E27FC236}">
                    <a16:creationId xmlns:a16="http://schemas.microsoft.com/office/drawing/2014/main" id="{1686A4D7-1C7A-43C3-89AC-2FFA2964B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272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3" name="Freeform 7524">
                <a:extLst>
                  <a:ext uri="{FF2B5EF4-FFF2-40B4-BE49-F238E27FC236}">
                    <a16:creationId xmlns:a16="http://schemas.microsoft.com/office/drawing/2014/main" id="{62F57925-5C23-4CDC-8BB6-4F5A6EF2D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2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4" name="Oval 7525">
                <a:extLst>
                  <a:ext uri="{FF2B5EF4-FFF2-40B4-BE49-F238E27FC236}">
                    <a16:creationId xmlns:a16="http://schemas.microsoft.com/office/drawing/2014/main" id="{64D8704B-68AB-4BE8-971F-8A84C641C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74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5" name="Oval 7526">
                <a:extLst>
                  <a:ext uri="{FF2B5EF4-FFF2-40B4-BE49-F238E27FC236}">
                    <a16:creationId xmlns:a16="http://schemas.microsoft.com/office/drawing/2014/main" id="{5A5EFDCD-00E7-4CE8-8137-AA153C34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27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6" name="Oval 7527">
                <a:extLst>
                  <a:ext uri="{FF2B5EF4-FFF2-40B4-BE49-F238E27FC236}">
                    <a16:creationId xmlns:a16="http://schemas.microsoft.com/office/drawing/2014/main" id="{B7549BDB-87E2-4DAE-A28B-694254379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7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7" name="Freeform 7528">
                <a:extLst>
                  <a:ext uri="{FF2B5EF4-FFF2-40B4-BE49-F238E27FC236}">
                    <a16:creationId xmlns:a16="http://schemas.microsoft.com/office/drawing/2014/main" id="{6CF64708-BDE7-4B59-93B0-CCAA2CFA3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8" name="Oval 7529">
                <a:extLst>
                  <a:ext uri="{FF2B5EF4-FFF2-40B4-BE49-F238E27FC236}">
                    <a16:creationId xmlns:a16="http://schemas.microsoft.com/office/drawing/2014/main" id="{2534DA73-482B-4E5D-B074-DAF21B311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76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9" name="Oval 7530">
                <a:extLst>
                  <a:ext uri="{FF2B5EF4-FFF2-40B4-BE49-F238E27FC236}">
                    <a16:creationId xmlns:a16="http://schemas.microsoft.com/office/drawing/2014/main" id="{8A61997C-50E7-4AA6-AF69-005207BC4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0" name="Oval 7531">
                <a:extLst>
                  <a:ext uri="{FF2B5EF4-FFF2-40B4-BE49-F238E27FC236}">
                    <a16:creationId xmlns:a16="http://schemas.microsoft.com/office/drawing/2014/main" id="{A8220288-7F6D-469A-89C1-7A95663D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277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1" name="Freeform 7532">
                <a:extLst>
                  <a:ext uri="{FF2B5EF4-FFF2-40B4-BE49-F238E27FC236}">
                    <a16:creationId xmlns:a16="http://schemas.microsoft.com/office/drawing/2014/main" id="{2E380048-4680-40EC-86D3-5122DFF9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7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2" name="Oval 7533">
                <a:extLst>
                  <a:ext uri="{FF2B5EF4-FFF2-40B4-BE49-F238E27FC236}">
                    <a16:creationId xmlns:a16="http://schemas.microsoft.com/office/drawing/2014/main" id="{DE80359B-4239-4A0D-AD51-2B9913DA8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77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3" name="Oval 7534">
                <a:extLst>
                  <a:ext uri="{FF2B5EF4-FFF2-40B4-BE49-F238E27FC236}">
                    <a16:creationId xmlns:a16="http://schemas.microsoft.com/office/drawing/2014/main" id="{A0E27117-AF66-44F0-AA72-DD2BA7646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7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4" name="Oval 7535">
                <a:extLst>
                  <a:ext uri="{FF2B5EF4-FFF2-40B4-BE49-F238E27FC236}">
                    <a16:creationId xmlns:a16="http://schemas.microsoft.com/office/drawing/2014/main" id="{3365D397-C2CD-4BD8-9D71-C2C889E9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27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5" name="Freeform 7536">
                <a:extLst>
                  <a:ext uri="{FF2B5EF4-FFF2-40B4-BE49-F238E27FC236}">
                    <a16:creationId xmlns:a16="http://schemas.microsoft.com/office/drawing/2014/main" id="{467C4593-25A4-4597-B517-F5B116C4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7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6" name="Oval 7537">
                <a:extLst>
                  <a:ext uri="{FF2B5EF4-FFF2-40B4-BE49-F238E27FC236}">
                    <a16:creationId xmlns:a16="http://schemas.microsoft.com/office/drawing/2014/main" id="{3D359CDA-5495-4E50-91F4-9559E350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7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7" name="Oval 7538">
                <a:extLst>
                  <a:ext uri="{FF2B5EF4-FFF2-40B4-BE49-F238E27FC236}">
                    <a16:creationId xmlns:a16="http://schemas.microsoft.com/office/drawing/2014/main" id="{5FF27113-B7CF-46C0-BDD9-CC9D4FFF8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27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8" name="Oval 7539">
                <a:extLst>
                  <a:ext uri="{FF2B5EF4-FFF2-40B4-BE49-F238E27FC236}">
                    <a16:creationId xmlns:a16="http://schemas.microsoft.com/office/drawing/2014/main" id="{663B97B0-6ABF-4AD4-BDAB-DCC269A2F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27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9" name="Freeform 7540">
                <a:extLst>
                  <a:ext uri="{FF2B5EF4-FFF2-40B4-BE49-F238E27FC236}">
                    <a16:creationId xmlns:a16="http://schemas.microsoft.com/office/drawing/2014/main" id="{A43D39AB-58F7-4CC3-A359-0A6DCDAE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7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" name="Oval 7541">
                <a:extLst>
                  <a:ext uri="{FF2B5EF4-FFF2-40B4-BE49-F238E27FC236}">
                    <a16:creationId xmlns:a16="http://schemas.microsoft.com/office/drawing/2014/main" id="{5C65F35C-F297-4774-ABEA-49DF27865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75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1" name="Oval 7542">
                <a:extLst>
                  <a:ext uri="{FF2B5EF4-FFF2-40B4-BE49-F238E27FC236}">
                    <a16:creationId xmlns:a16="http://schemas.microsoft.com/office/drawing/2014/main" id="{B5D087E8-F3B8-479F-B7EF-55C8A86B2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76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2" name="Oval 7543">
                <a:extLst>
                  <a:ext uri="{FF2B5EF4-FFF2-40B4-BE49-F238E27FC236}">
                    <a16:creationId xmlns:a16="http://schemas.microsoft.com/office/drawing/2014/main" id="{1A2C261D-5BFA-4ECB-8A5F-4B67F28CB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276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3" name="Freeform 7544">
                <a:extLst>
                  <a:ext uri="{FF2B5EF4-FFF2-40B4-BE49-F238E27FC236}">
                    <a16:creationId xmlns:a16="http://schemas.microsoft.com/office/drawing/2014/main" id="{208F1E01-46A4-42F2-B3CC-4FE126061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76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4" name="Oval 7545">
                <a:extLst>
                  <a:ext uri="{FF2B5EF4-FFF2-40B4-BE49-F238E27FC236}">
                    <a16:creationId xmlns:a16="http://schemas.microsoft.com/office/drawing/2014/main" id="{47A02215-453C-4311-97CC-FFD156AC8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273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5" name="Oval 7546">
                <a:extLst>
                  <a:ext uri="{FF2B5EF4-FFF2-40B4-BE49-F238E27FC236}">
                    <a16:creationId xmlns:a16="http://schemas.microsoft.com/office/drawing/2014/main" id="{55BE1C9C-8FB1-435C-BCEC-C439DDE31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" y="27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6" name="Oval 7547">
                <a:extLst>
                  <a:ext uri="{FF2B5EF4-FFF2-40B4-BE49-F238E27FC236}">
                    <a16:creationId xmlns:a16="http://schemas.microsoft.com/office/drawing/2014/main" id="{0A923F72-F0E4-4653-97F6-87BFA02CE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7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7" name="Freeform 7548">
                <a:extLst>
                  <a:ext uri="{FF2B5EF4-FFF2-40B4-BE49-F238E27FC236}">
                    <a16:creationId xmlns:a16="http://schemas.microsoft.com/office/drawing/2014/main" id="{AFAA6300-1595-4B10-A8CA-C9567ED8A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74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8" name="Oval 7549">
                <a:extLst>
                  <a:ext uri="{FF2B5EF4-FFF2-40B4-BE49-F238E27FC236}">
                    <a16:creationId xmlns:a16="http://schemas.microsoft.com/office/drawing/2014/main" id="{2B5B11C7-A28C-4476-8718-80FE044ED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69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9" name="Oval 7550">
                <a:extLst>
                  <a:ext uri="{FF2B5EF4-FFF2-40B4-BE49-F238E27FC236}">
                    <a16:creationId xmlns:a16="http://schemas.microsoft.com/office/drawing/2014/main" id="{E14F2B65-29D1-4CAA-B461-794A09875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70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0" name="Oval 7551">
                <a:extLst>
                  <a:ext uri="{FF2B5EF4-FFF2-40B4-BE49-F238E27FC236}">
                    <a16:creationId xmlns:a16="http://schemas.microsoft.com/office/drawing/2014/main" id="{C9B1619C-12D7-45B2-A609-1C9ACACCD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27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1" name="Freeform 7552">
                <a:extLst>
                  <a:ext uri="{FF2B5EF4-FFF2-40B4-BE49-F238E27FC236}">
                    <a16:creationId xmlns:a16="http://schemas.microsoft.com/office/drawing/2014/main" id="{1AB842F6-4190-4C4F-9E65-019AC303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70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2" name="Oval 7553">
                <a:extLst>
                  <a:ext uri="{FF2B5EF4-FFF2-40B4-BE49-F238E27FC236}">
                    <a16:creationId xmlns:a16="http://schemas.microsoft.com/office/drawing/2014/main" id="{791BFB1D-AB2E-4515-88F5-0E63803BA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65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3" name="Oval 7554">
                <a:extLst>
                  <a:ext uri="{FF2B5EF4-FFF2-40B4-BE49-F238E27FC236}">
                    <a16:creationId xmlns:a16="http://schemas.microsoft.com/office/drawing/2014/main" id="{039F4CBD-1196-48E8-BC4E-75CEB5F9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66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4" name="Oval 7555">
                <a:extLst>
                  <a:ext uri="{FF2B5EF4-FFF2-40B4-BE49-F238E27FC236}">
                    <a16:creationId xmlns:a16="http://schemas.microsoft.com/office/drawing/2014/main" id="{F6C63B83-B716-48A8-92B4-C14352EB1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6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5" name="Freeform 7556">
                <a:extLst>
                  <a:ext uri="{FF2B5EF4-FFF2-40B4-BE49-F238E27FC236}">
                    <a16:creationId xmlns:a16="http://schemas.microsoft.com/office/drawing/2014/main" id="{C9C1E075-5D39-4BC3-8F0D-A8EE21D89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266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6" name="Oval 7557">
                <a:extLst>
                  <a:ext uri="{FF2B5EF4-FFF2-40B4-BE49-F238E27FC236}">
                    <a16:creationId xmlns:a16="http://schemas.microsoft.com/office/drawing/2014/main" id="{7102CE72-0F50-4052-98B4-90BAFDF1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6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7" name="Oval 7558">
                <a:extLst>
                  <a:ext uri="{FF2B5EF4-FFF2-40B4-BE49-F238E27FC236}">
                    <a16:creationId xmlns:a16="http://schemas.microsoft.com/office/drawing/2014/main" id="{675246EB-1CE3-4F5B-B171-669233F2B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62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8" name="Oval 7559">
                <a:extLst>
                  <a:ext uri="{FF2B5EF4-FFF2-40B4-BE49-F238E27FC236}">
                    <a16:creationId xmlns:a16="http://schemas.microsoft.com/office/drawing/2014/main" id="{F431AAD0-89A9-4974-B287-9BB7DE89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62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9" name="Freeform 7560">
                <a:extLst>
                  <a:ext uri="{FF2B5EF4-FFF2-40B4-BE49-F238E27FC236}">
                    <a16:creationId xmlns:a16="http://schemas.microsoft.com/office/drawing/2014/main" id="{ECCE2364-BD5A-45F3-BEA8-65D7D09A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62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0" name="Oval 7561">
                <a:extLst>
                  <a:ext uri="{FF2B5EF4-FFF2-40B4-BE49-F238E27FC236}">
                    <a16:creationId xmlns:a16="http://schemas.microsoft.com/office/drawing/2014/main" id="{79980C96-1325-4349-A74D-6A5A8D3C8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5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1" name="Oval 7562">
                <a:extLst>
                  <a:ext uri="{FF2B5EF4-FFF2-40B4-BE49-F238E27FC236}">
                    <a16:creationId xmlns:a16="http://schemas.microsoft.com/office/drawing/2014/main" id="{5824520C-A1EE-4D4B-94D5-50BD77DCB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7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2" name="Oval 7563">
                <a:extLst>
                  <a:ext uri="{FF2B5EF4-FFF2-40B4-BE49-F238E27FC236}">
                    <a16:creationId xmlns:a16="http://schemas.microsoft.com/office/drawing/2014/main" id="{459A5498-1FDD-4438-9905-944565180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57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3" name="Freeform 7564">
                <a:extLst>
                  <a:ext uri="{FF2B5EF4-FFF2-40B4-BE49-F238E27FC236}">
                    <a16:creationId xmlns:a16="http://schemas.microsoft.com/office/drawing/2014/main" id="{60BD0E06-87FF-4686-9223-C32D9EBB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57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4" name="Oval 7565">
                <a:extLst>
                  <a:ext uri="{FF2B5EF4-FFF2-40B4-BE49-F238E27FC236}">
                    <a16:creationId xmlns:a16="http://schemas.microsoft.com/office/drawing/2014/main" id="{79E28E1C-6922-4BBC-9DD3-033CC81A9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52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5" name="Oval 7566">
                <a:extLst>
                  <a:ext uri="{FF2B5EF4-FFF2-40B4-BE49-F238E27FC236}">
                    <a16:creationId xmlns:a16="http://schemas.microsoft.com/office/drawing/2014/main" id="{E3812CE0-B70F-44F7-B32E-69752A35B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53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6" name="Oval 7567">
                <a:extLst>
                  <a:ext uri="{FF2B5EF4-FFF2-40B4-BE49-F238E27FC236}">
                    <a16:creationId xmlns:a16="http://schemas.microsoft.com/office/drawing/2014/main" id="{75BC173C-15A3-46B4-AF38-B88CFBA58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5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7" name="Freeform 7568">
                <a:extLst>
                  <a:ext uri="{FF2B5EF4-FFF2-40B4-BE49-F238E27FC236}">
                    <a16:creationId xmlns:a16="http://schemas.microsoft.com/office/drawing/2014/main" id="{1F067E96-2709-4FFF-9996-B1D46B0A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3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8" name="Oval 7569">
                <a:extLst>
                  <a:ext uri="{FF2B5EF4-FFF2-40B4-BE49-F238E27FC236}">
                    <a16:creationId xmlns:a16="http://schemas.microsoft.com/office/drawing/2014/main" id="{ED75B82D-7E16-419C-B5CA-2B502A32C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248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9" name="Oval 7570">
                <a:extLst>
                  <a:ext uri="{FF2B5EF4-FFF2-40B4-BE49-F238E27FC236}">
                    <a16:creationId xmlns:a16="http://schemas.microsoft.com/office/drawing/2014/main" id="{F4F830F1-9BE8-400D-B0CD-9D2C68AF9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49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0" name="Oval 7571">
                <a:extLst>
                  <a:ext uri="{FF2B5EF4-FFF2-40B4-BE49-F238E27FC236}">
                    <a16:creationId xmlns:a16="http://schemas.microsoft.com/office/drawing/2014/main" id="{9069025F-055E-4EBC-A6C5-5CC8A998C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4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1" name="Freeform 7572">
                <a:extLst>
                  <a:ext uri="{FF2B5EF4-FFF2-40B4-BE49-F238E27FC236}">
                    <a16:creationId xmlns:a16="http://schemas.microsoft.com/office/drawing/2014/main" id="{2569BF84-3F07-4367-B29C-4B2071C74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49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2" name="Oval 7573">
                <a:extLst>
                  <a:ext uri="{FF2B5EF4-FFF2-40B4-BE49-F238E27FC236}">
                    <a16:creationId xmlns:a16="http://schemas.microsoft.com/office/drawing/2014/main" id="{411CE32B-5B99-4704-9E12-4E04430B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4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3" name="Oval 7574">
                <a:extLst>
                  <a:ext uri="{FF2B5EF4-FFF2-40B4-BE49-F238E27FC236}">
                    <a16:creationId xmlns:a16="http://schemas.microsoft.com/office/drawing/2014/main" id="{31E5ACB1-20EE-4D08-9ED7-3522EEC3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4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4" name="Oval 7575">
                <a:extLst>
                  <a:ext uri="{FF2B5EF4-FFF2-40B4-BE49-F238E27FC236}">
                    <a16:creationId xmlns:a16="http://schemas.microsoft.com/office/drawing/2014/main" id="{B6C398E5-E07F-4F63-A1C4-0B806EA0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4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5" name="Freeform 7576">
                <a:extLst>
                  <a:ext uri="{FF2B5EF4-FFF2-40B4-BE49-F238E27FC236}">
                    <a16:creationId xmlns:a16="http://schemas.microsoft.com/office/drawing/2014/main" id="{392836F6-5911-4F64-879B-CC8E07E5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46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6" name="Oval 7577">
                <a:extLst>
                  <a:ext uri="{FF2B5EF4-FFF2-40B4-BE49-F238E27FC236}">
                    <a16:creationId xmlns:a16="http://schemas.microsoft.com/office/drawing/2014/main" id="{89D2C6D2-9671-42E5-B32C-8BC605ED6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24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7" name="Oval 7578">
                <a:extLst>
                  <a:ext uri="{FF2B5EF4-FFF2-40B4-BE49-F238E27FC236}">
                    <a16:creationId xmlns:a16="http://schemas.microsoft.com/office/drawing/2014/main" id="{C20E54AE-EA87-4283-BD16-69B54520B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46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8" name="Oval 7579">
                <a:extLst>
                  <a:ext uri="{FF2B5EF4-FFF2-40B4-BE49-F238E27FC236}">
                    <a16:creationId xmlns:a16="http://schemas.microsoft.com/office/drawing/2014/main" id="{3A8A7E50-FE6C-4552-8F5F-25378464A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46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9" name="Freeform 7580">
                <a:extLst>
                  <a:ext uri="{FF2B5EF4-FFF2-40B4-BE49-F238E27FC236}">
                    <a16:creationId xmlns:a16="http://schemas.microsoft.com/office/drawing/2014/main" id="{532A39C3-D5CA-4F42-A8FC-16CAE1A71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6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0" name="Oval 7581">
                <a:extLst>
                  <a:ext uri="{FF2B5EF4-FFF2-40B4-BE49-F238E27FC236}">
                    <a16:creationId xmlns:a16="http://schemas.microsoft.com/office/drawing/2014/main" id="{9504F83D-2B97-4470-AD6B-A30D05CB0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46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1" name="Oval 7582">
                <a:extLst>
                  <a:ext uri="{FF2B5EF4-FFF2-40B4-BE49-F238E27FC236}">
                    <a16:creationId xmlns:a16="http://schemas.microsoft.com/office/drawing/2014/main" id="{0E526F79-E60C-40CC-A554-87C9E8E5B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24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2" name="Oval 7583">
                <a:extLst>
                  <a:ext uri="{FF2B5EF4-FFF2-40B4-BE49-F238E27FC236}">
                    <a16:creationId xmlns:a16="http://schemas.microsoft.com/office/drawing/2014/main" id="{15DD1CB4-A148-41B0-BE5B-56A7E08E5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4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3" name="Freeform 7584">
                <a:extLst>
                  <a:ext uri="{FF2B5EF4-FFF2-40B4-BE49-F238E27FC236}">
                    <a16:creationId xmlns:a16="http://schemas.microsoft.com/office/drawing/2014/main" id="{E988FB9A-D588-445F-BDA6-D0E6D0375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4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4" name="Oval 7585">
                <a:extLst>
                  <a:ext uri="{FF2B5EF4-FFF2-40B4-BE49-F238E27FC236}">
                    <a16:creationId xmlns:a16="http://schemas.microsoft.com/office/drawing/2014/main" id="{32DD8373-95AE-4878-B73C-E74AA9D3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504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5" name="Oval 7586">
                <a:extLst>
                  <a:ext uri="{FF2B5EF4-FFF2-40B4-BE49-F238E27FC236}">
                    <a16:creationId xmlns:a16="http://schemas.microsoft.com/office/drawing/2014/main" id="{2987E728-83AF-4E6C-81CF-D61048F4C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251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6" name="Oval 7587">
                <a:extLst>
                  <a:ext uri="{FF2B5EF4-FFF2-40B4-BE49-F238E27FC236}">
                    <a16:creationId xmlns:a16="http://schemas.microsoft.com/office/drawing/2014/main" id="{BACAA85B-72BD-4A81-9C72-1F8B8B9D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5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7" name="Freeform 7588">
                <a:extLst>
                  <a:ext uri="{FF2B5EF4-FFF2-40B4-BE49-F238E27FC236}">
                    <a16:creationId xmlns:a16="http://schemas.microsoft.com/office/drawing/2014/main" id="{824D4A48-1BED-4630-B958-06826D3B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251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8" name="Oval 7589">
                <a:extLst>
                  <a:ext uri="{FF2B5EF4-FFF2-40B4-BE49-F238E27FC236}">
                    <a16:creationId xmlns:a16="http://schemas.microsoft.com/office/drawing/2014/main" id="{9E1640BC-EEFB-40D9-AB61-85EC9CDAF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254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9" name="Oval 7590">
                <a:extLst>
                  <a:ext uri="{FF2B5EF4-FFF2-40B4-BE49-F238E27FC236}">
                    <a16:creationId xmlns:a16="http://schemas.microsoft.com/office/drawing/2014/main" id="{68ACBA5F-3E87-41ED-AC73-F8684EDAE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55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0" name="Oval 7591">
                <a:extLst>
                  <a:ext uri="{FF2B5EF4-FFF2-40B4-BE49-F238E27FC236}">
                    <a16:creationId xmlns:a16="http://schemas.microsoft.com/office/drawing/2014/main" id="{86E9A574-3FD7-421C-A5E4-84B85D40B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6606" name="Freeform 7592">
              <a:extLst>
                <a:ext uri="{FF2B5EF4-FFF2-40B4-BE49-F238E27FC236}">
                  <a16:creationId xmlns:a16="http://schemas.microsoft.com/office/drawing/2014/main" id="{8F209519-8046-4B25-ACD3-2B5B5D55E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55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Oval 7593">
              <a:extLst>
                <a:ext uri="{FF2B5EF4-FFF2-40B4-BE49-F238E27FC236}">
                  <a16:creationId xmlns:a16="http://schemas.microsoft.com/office/drawing/2014/main" id="{AD42E478-F335-453E-9658-E0537BAFE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259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08" name="Oval 7594">
              <a:extLst>
                <a:ext uri="{FF2B5EF4-FFF2-40B4-BE49-F238E27FC236}">
                  <a16:creationId xmlns:a16="http://schemas.microsoft.com/office/drawing/2014/main" id="{232F3599-17F9-420A-A579-3DA1AC093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2605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09" name="Oval 7595">
              <a:extLst>
                <a:ext uri="{FF2B5EF4-FFF2-40B4-BE49-F238E27FC236}">
                  <a16:creationId xmlns:a16="http://schemas.microsoft.com/office/drawing/2014/main" id="{CA0862AE-B41D-4318-AEC6-A1A034726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6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0" name="Freeform 7596">
              <a:extLst>
                <a:ext uri="{FF2B5EF4-FFF2-40B4-BE49-F238E27FC236}">
                  <a16:creationId xmlns:a16="http://schemas.microsoft.com/office/drawing/2014/main" id="{95648A1F-9965-4C0A-A237-95FA2D6A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60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81 h 13"/>
                <a:gd name="T6" fmla="*/ 193 w 15"/>
                <a:gd name="T7" fmla="*/ 0 h 13"/>
                <a:gd name="T8" fmla="*/ 243 w 15"/>
                <a:gd name="T9" fmla="*/ 116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Oval 7597">
              <a:extLst>
                <a:ext uri="{FF2B5EF4-FFF2-40B4-BE49-F238E27FC236}">
                  <a16:creationId xmlns:a16="http://schemas.microsoft.com/office/drawing/2014/main" id="{0823B413-4406-4291-BD4C-045BC3B09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64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2" name="Oval 7598">
              <a:extLst>
                <a:ext uri="{FF2B5EF4-FFF2-40B4-BE49-F238E27FC236}">
                  <a16:creationId xmlns:a16="http://schemas.microsoft.com/office/drawing/2014/main" id="{BF30BADB-B2B9-4AC8-B16E-A07B78FA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265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3" name="Oval 7599">
              <a:extLst>
                <a:ext uri="{FF2B5EF4-FFF2-40B4-BE49-F238E27FC236}">
                  <a16:creationId xmlns:a16="http://schemas.microsoft.com/office/drawing/2014/main" id="{F84FA279-7419-4429-AA87-B01E0AAB5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265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4" name="Freeform 7600">
              <a:extLst>
                <a:ext uri="{FF2B5EF4-FFF2-40B4-BE49-F238E27FC236}">
                  <a16:creationId xmlns:a16="http://schemas.microsoft.com/office/drawing/2014/main" id="{736DBD14-21EA-47DD-B350-95D432C3F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65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18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2" y="7"/>
                    <a:pt x="12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Oval 7601">
              <a:extLst>
                <a:ext uri="{FF2B5EF4-FFF2-40B4-BE49-F238E27FC236}">
                  <a16:creationId xmlns:a16="http://schemas.microsoft.com/office/drawing/2014/main" id="{BBB80C44-F23C-4F64-AF8A-E5C406DE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2685"/>
              <a:ext cx="47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6" name="Oval 7602">
              <a:extLst>
                <a:ext uri="{FF2B5EF4-FFF2-40B4-BE49-F238E27FC236}">
                  <a16:creationId xmlns:a16="http://schemas.microsoft.com/office/drawing/2014/main" id="{86BBA3EE-C9A7-4F3C-B452-68975DC0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2693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7" name="Oval 7603">
              <a:extLst>
                <a:ext uri="{FF2B5EF4-FFF2-40B4-BE49-F238E27FC236}">
                  <a16:creationId xmlns:a16="http://schemas.microsoft.com/office/drawing/2014/main" id="{4F916D1F-C83C-424A-AAE2-E1874ED92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6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8" name="Freeform 7604">
              <a:extLst>
                <a:ext uri="{FF2B5EF4-FFF2-40B4-BE49-F238E27FC236}">
                  <a16:creationId xmlns:a16="http://schemas.microsoft.com/office/drawing/2014/main" id="{7CB8146E-DA02-4B8D-A5DD-A1751055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96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Oval 7605">
              <a:extLst>
                <a:ext uri="{FF2B5EF4-FFF2-40B4-BE49-F238E27FC236}">
                  <a16:creationId xmlns:a16="http://schemas.microsoft.com/office/drawing/2014/main" id="{C30BA408-3216-4F69-AE1B-5BEBFC6FF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271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0" name="Oval 7606">
              <a:extLst>
                <a:ext uri="{FF2B5EF4-FFF2-40B4-BE49-F238E27FC236}">
                  <a16:creationId xmlns:a16="http://schemas.microsoft.com/office/drawing/2014/main" id="{B9C70EB5-E60B-4153-9545-59A8FA0A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2723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1" name="Oval 7607">
              <a:extLst>
                <a:ext uri="{FF2B5EF4-FFF2-40B4-BE49-F238E27FC236}">
                  <a16:creationId xmlns:a16="http://schemas.microsoft.com/office/drawing/2014/main" id="{E23188C2-DF49-444C-8358-355D2DAB0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7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2" name="Freeform 7608">
              <a:extLst>
                <a:ext uri="{FF2B5EF4-FFF2-40B4-BE49-F238E27FC236}">
                  <a16:creationId xmlns:a16="http://schemas.microsoft.com/office/drawing/2014/main" id="{5E6AE85C-D1E7-485B-B21E-63FB1210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72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59 h 13"/>
                <a:gd name="T6" fmla="*/ 193 w 15"/>
                <a:gd name="T7" fmla="*/ 0 h 13"/>
                <a:gd name="T8" fmla="*/ 243 w 15"/>
                <a:gd name="T9" fmla="*/ 94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9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Oval 7609">
              <a:extLst>
                <a:ext uri="{FF2B5EF4-FFF2-40B4-BE49-F238E27FC236}">
                  <a16:creationId xmlns:a16="http://schemas.microsoft.com/office/drawing/2014/main" id="{EC73348B-1C1A-4435-85A3-1D0CB7635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72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4" name="Oval 7610">
              <a:extLst>
                <a:ext uri="{FF2B5EF4-FFF2-40B4-BE49-F238E27FC236}">
                  <a16:creationId xmlns:a16="http://schemas.microsoft.com/office/drawing/2014/main" id="{5285FA4C-25A6-48FC-B5F1-17A16B18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73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5" name="Oval 7611">
              <a:extLst>
                <a:ext uri="{FF2B5EF4-FFF2-40B4-BE49-F238E27FC236}">
                  <a16:creationId xmlns:a16="http://schemas.microsoft.com/office/drawing/2014/main" id="{3AE2E84F-C5A0-40DA-B9B5-F5987CA7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73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6" name="Freeform 7612">
              <a:extLst>
                <a:ext uri="{FF2B5EF4-FFF2-40B4-BE49-F238E27FC236}">
                  <a16:creationId xmlns:a16="http://schemas.microsoft.com/office/drawing/2014/main" id="{3B560CBD-D208-44AD-BB04-3FE202F9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73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Oval 7613">
              <a:extLst>
                <a:ext uri="{FF2B5EF4-FFF2-40B4-BE49-F238E27FC236}">
                  <a16:creationId xmlns:a16="http://schemas.microsoft.com/office/drawing/2014/main" id="{0F35CB51-DBC8-4E59-87AC-D7D82BDAF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2720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8" name="Oval 7614">
              <a:extLst>
                <a:ext uri="{FF2B5EF4-FFF2-40B4-BE49-F238E27FC236}">
                  <a16:creationId xmlns:a16="http://schemas.microsoft.com/office/drawing/2014/main" id="{90093406-8BC8-4510-8CD6-0D5022E46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728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9" name="Oval 7615">
              <a:extLst>
                <a:ext uri="{FF2B5EF4-FFF2-40B4-BE49-F238E27FC236}">
                  <a16:creationId xmlns:a16="http://schemas.microsoft.com/office/drawing/2014/main" id="{3DC98B7B-5676-471C-9152-DBBF6E1AA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7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0" name="Freeform 7616">
              <a:extLst>
                <a:ext uri="{FF2B5EF4-FFF2-40B4-BE49-F238E27FC236}">
                  <a16:creationId xmlns:a16="http://schemas.microsoft.com/office/drawing/2014/main" id="{A8D6FD66-F6A4-494E-B39A-E339ED0B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72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32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Oval 7617">
              <a:extLst>
                <a:ext uri="{FF2B5EF4-FFF2-40B4-BE49-F238E27FC236}">
                  <a16:creationId xmlns:a16="http://schemas.microsoft.com/office/drawing/2014/main" id="{1A7B45A0-BCF1-4635-9C24-8232EA3FC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696"/>
              <a:ext cx="45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2" name="Oval 7618">
              <a:extLst>
                <a:ext uri="{FF2B5EF4-FFF2-40B4-BE49-F238E27FC236}">
                  <a16:creationId xmlns:a16="http://schemas.microsoft.com/office/drawing/2014/main" id="{3868B8CB-4E66-47B4-93B7-D52B949E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70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3" name="Oval 7619">
              <a:extLst>
                <a:ext uri="{FF2B5EF4-FFF2-40B4-BE49-F238E27FC236}">
                  <a16:creationId xmlns:a16="http://schemas.microsoft.com/office/drawing/2014/main" id="{0B2CB44A-6492-4828-BD9A-82DBA1F6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270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4" name="Freeform 7620">
              <a:extLst>
                <a:ext uri="{FF2B5EF4-FFF2-40B4-BE49-F238E27FC236}">
                  <a16:creationId xmlns:a16="http://schemas.microsoft.com/office/drawing/2014/main" id="{FC3C4E49-15B2-4F1D-A377-BA486701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707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Oval 7621">
              <a:extLst>
                <a:ext uri="{FF2B5EF4-FFF2-40B4-BE49-F238E27FC236}">
                  <a16:creationId xmlns:a16="http://schemas.microsoft.com/office/drawing/2014/main" id="{4E940A02-E63C-4EE4-A24C-0E9D8431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2661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6" name="Oval 7622">
              <a:extLst>
                <a:ext uri="{FF2B5EF4-FFF2-40B4-BE49-F238E27FC236}">
                  <a16:creationId xmlns:a16="http://schemas.microsoft.com/office/drawing/2014/main" id="{01AA9464-BDCD-4DD3-99D5-FB4EAD6B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66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7" name="Oval 7623">
              <a:extLst>
                <a:ext uri="{FF2B5EF4-FFF2-40B4-BE49-F238E27FC236}">
                  <a16:creationId xmlns:a16="http://schemas.microsoft.com/office/drawing/2014/main" id="{1A8CF924-B17F-41E6-87A6-BE1504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6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8" name="Freeform 7624">
              <a:extLst>
                <a:ext uri="{FF2B5EF4-FFF2-40B4-BE49-F238E27FC236}">
                  <a16:creationId xmlns:a16="http://schemas.microsoft.com/office/drawing/2014/main" id="{A8B7522F-059C-4FDC-8185-006FF1A2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67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Oval 7625">
              <a:extLst>
                <a:ext uri="{FF2B5EF4-FFF2-40B4-BE49-F238E27FC236}">
                  <a16:creationId xmlns:a16="http://schemas.microsoft.com/office/drawing/2014/main" id="{A453964C-1C0E-4C45-8C96-77B0150FD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613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0" name="Oval 7626">
              <a:extLst>
                <a:ext uri="{FF2B5EF4-FFF2-40B4-BE49-F238E27FC236}">
                  <a16:creationId xmlns:a16="http://schemas.microsoft.com/office/drawing/2014/main" id="{321203D8-A778-4030-BD64-9B7917EE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262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1" name="Oval 7627">
              <a:extLst>
                <a:ext uri="{FF2B5EF4-FFF2-40B4-BE49-F238E27FC236}">
                  <a16:creationId xmlns:a16="http://schemas.microsoft.com/office/drawing/2014/main" id="{84CFDBEA-9D91-4B2D-AA9D-1A5E09E3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26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2" name="Freeform 7628">
              <a:extLst>
                <a:ext uri="{FF2B5EF4-FFF2-40B4-BE49-F238E27FC236}">
                  <a16:creationId xmlns:a16="http://schemas.microsoft.com/office/drawing/2014/main" id="{8423286A-47DF-4AD1-B48F-0D745D463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62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Oval 7629">
              <a:extLst>
                <a:ext uri="{FF2B5EF4-FFF2-40B4-BE49-F238E27FC236}">
                  <a16:creationId xmlns:a16="http://schemas.microsoft.com/office/drawing/2014/main" id="{CB1EB796-2E21-496F-8D63-CA86E024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55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4" name="Oval 7630">
              <a:extLst>
                <a:ext uri="{FF2B5EF4-FFF2-40B4-BE49-F238E27FC236}">
                  <a16:creationId xmlns:a16="http://schemas.microsoft.com/office/drawing/2014/main" id="{E69A7569-B947-4482-A4C3-7E5373EB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2565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5" name="Oval 7631">
              <a:extLst>
                <a:ext uri="{FF2B5EF4-FFF2-40B4-BE49-F238E27FC236}">
                  <a16:creationId xmlns:a16="http://schemas.microsoft.com/office/drawing/2014/main" id="{52F0F74E-5349-41EA-B2C2-BA0F5C00D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257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6" name="Freeform 7632">
              <a:extLst>
                <a:ext uri="{FF2B5EF4-FFF2-40B4-BE49-F238E27FC236}">
                  <a16:creationId xmlns:a16="http://schemas.microsoft.com/office/drawing/2014/main" id="{34B5D7A2-F67B-437F-A050-1FD4EBF2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Oval 7633">
              <a:extLst>
                <a:ext uri="{FF2B5EF4-FFF2-40B4-BE49-F238E27FC236}">
                  <a16:creationId xmlns:a16="http://schemas.microsoft.com/office/drawing/2014/main" id="{13C16C8C-0E40-4B32-9930-54BBA155E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509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8" name="Oval 7634">
              <a:extLst>
                <a:ext uri="{FF2B5EF4-FFF2-40B4-BE49-F238E27FC236}">
                  <a16:creationId xmlns:a16="http://schemas.microsoft.com/office/drawing/2014/main" id="{99027C98-FFD7-494C-86EB-4DCAA355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517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9" name="Oval 7635">
              <a:extLst>
                <a:ext uri="{FF2B5EF4-FFF2-40B4-BE49-F238E27FC236}">
                  <a16:creationId xmlns:a16="http://schemas.microsoft.com/office/drawing/2014/main" id="{59669D0E-5204-44F5-BD00-AEDA9509D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52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0" name="Freeform 7636">
              <a:extLst>
                <a:ext uri="{FF2B5EF4-FFF2-40B4-BE49-F238E27FC236}">
                  <a16:creationId xmlns:a16="http://schemas.microsoft.com/office/drawing/2014/main" id="{7004CFA4-2FBF-4B49-B39E-359A9BAD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520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Oval 7637">
              <a:extLst>
                <a:ext uri="{FF2B5EF4-FFF2-40B4-BE49-F238E27FC236}">
                  <a16:creationId xmlns:a16="http://schemas.microsoft.com/office/drawing/2014/main" id="{1594CA30-5781-4C94-BEC2-18F54ABA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472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2" name="Oval 7638">
              <a:extLst>
                <a:ext uri="{FF2B5EF4-FFF2-40B4-BE49-F238E27FC236}">
                  <a16:creationId xmlns:a16="http://schemas.microsoft.com/office/drawing/2014/main" id="{EC137E80-3621-4236-A3C9-F663C523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2480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3" name="Oval 7639">
              <a:extLst>
                <a:ext uri="{FF2B5EF4-FFF2-40B4-BE49-F238E27FC236}">
                  <a16:creationId xmlns:a16="http://schemas.microsoft.com/office/drawing/2014/main" id="{905866BA-DE99-4D03-9960-B548C7420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4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4" name="Freeform 7640">
              <a:extLst>
                <a:ext uri="{FF2B5EF4-FFF2-40B4-BE49-F238E27FC236}">
                  <a16:creationId xmlns:a16="http://schemas.microsoft.com/office/drawing/2014/main" id="{B5C65272-965A-4DDA-B302-4AD1216C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480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75 w 14"/>
                <a:gd name="T7" fmla="*/ 0 h 13"/>
                <a:gd name="T8" fmla="*/ 220 w 14"/>
                <a:gd name="T9" fmla="*/ 116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4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3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Oval 7641">
              <a:extLst>
                <a:ext uri="{FF2B5EF4-FFF2-40B4-BE49-F238E27FC236}">
                  <a16:creationId xmlns:a16="http://schemas.microsoft.com/office/drawing/2014/main" id="{6BD1048E-FBF5-42E3-9AA5-EB1DAEE3E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2491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6" name="Oval 7642">
              <a:extLst>
                <a:ext uri="{FF2B5EF4-FFF2-40B4-BE49-F238E27FC236}">
                  <a16:creationId xmlns:a16="http://schemas.microsoft.com/office/drawing/2014/main" id="{B787100E-1342-44BA-9875-B8B8F0B8E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499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7" name="Oval 7643">
              <a:extLst>
                <a:ext uri="{FF2B5EF4-FFF2-40B4-BE49-F238E27FC236}">
                  <a16:creationId xmlns:a16="http://schemas.microsoft.com/office/drawing/2014/main" id="{E8EE970B-A2FB-42B7-BF55-B6A9F0D30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50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8" name="Freeform 7644">
              <a:extLst>
                <a:ext uri="{FF2B5EF4-FFF2-40B4-BE49-F238E27FC236}">
                  <a16:creationId xmlns:a16="http://schemas.microsoft.com/office/drawing/2014/main" id="{74F71E55-0E42-4324-BEC9-9ABE364B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0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3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Oval 7645">
              <a:extLst>
                <a:ext uri="{FF2B5EF4-FFF2-40B4-BE49-F238E27FC236}">
                  <a16:creationId xmlns:a16="http://schemas.microsoft.com/office/drawing/2014/main" id="{B69AAA76-2A5D-48BA-B53A-71BF999BE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2496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0" name="Oval 7646">
              <a:extLst>
                <a:ext uri="{FF2B5EF4-FFF2-40B4-BE49-F238E27FC236}">
                  <a16:creationId xmlns:a16="http://schemas.microsoft.com/office/drawing/2014/main" id="{559850AF-B922-4996-B2B1-8E3F7BDE5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504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1" name="Oval 7647">
              <a:extLst>
                <a:ext uri="{FF2B5EF4-FFF2-40B4-BE49-F238E27FC236}">
                  <a16:creationId xmlns:a16="http://schemas.microsoft.com/office/drawing/2014/main" id="{020AF463-0731-44DB-81A7-FB9E52AD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50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2" name="Freeform 7648">
              <a:extLst>
                <a:ext uri="{FF2B5EF4-FFF2-40B4-BE49-F238E27FC236}">
                  <a16:creationId xmlns:a16="http://schemas.microsoft.com/office/drawing/2014/main" id="{5658EAF7-6F73-48A0-A73B-A6B4357D8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50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74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5" y="3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Oval 7649">
              <a:extLst>
                <a:ext uri="{FF2B5EF4-FFF2-40B4-BE49-F238E27FC236}">
                  <a16:creationId xmlns:a16="http://schemas.microsoft.com/office/drawing/2014/main" id="{8F78247E-E23F-4B51-B529-C756F342A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2533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4" name="Oval 7650">
              <a:extLst>
                <a:ext uri="{FF2B5EF4-FFF2-40B4-BE49-F238E27FC236}">
                  <a16:creationId xmlns:a16="http://schemas.microsoft.com/office/drawing/2014/main" id="{6AEEE3AF-26F1-456B-B6D1-56B08293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541"/>
              <a:ext cx="17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5" name="Oval 7651">
              <a:extLst>
                <a:ext uri="{FF2B5EF4-FFF2-40B4-BE49-F238E27FC236}">
                  <a16:creationId xmlns:a16="http://schemas.microsoft.com/office/drawing/2014/main" id="{8FC030D4-0831-4FB4-80B6-84356CDC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254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6" name="Freeform 7652">
              <a:extLst>
                <a:ext uri="{FF2B5EF4-FFF2-40B4-BE49-F238E27FC236}">
                  <a16:creationId xmlns:a16="http://schemas.microsoft.com/office/drawing/2014/main" id="{DD724DB0-DDE1-49D3-B6C2-D0691D1D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544"/>
              <a:ext cx="38" cy="37"/>
            </a:xfrm>
            <a:custGeom>
              <a:avLst/>
              <a:gdLst>
                <a:gd name="T0" fmla="*/ 0 w 15"/>
                <a:gd name="T1" fmla="*/ 167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29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8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Oval 7653">
              <a:extLst>
                <a:ext uri="{FF2B5EF4-FFF2-40B4-BE49-F238E27FC236}">
                  <a16:creationId xmlns:a16="http://schemas.microsoft.com/office/drawing/2014/main" id="{9BED930F-F4F9-4759-8592-D346FFCE4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584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8" name="Oval 7654">
              <a:extLst>
                <a:ext uri="{FF2B5EF4-FFF2-40B4-BE49-F238E27FC236}">
                  <a16:creationId xmlns:a16="http://schemas.microsoft.com/office/drawing/2014/main" id="{9A0F4F44-2408-4225-A056-3BD0E05C0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259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9" name="Oval 7655">
              <a:extLst>
                <a:ext uri="{FF2B5EF4-FFF2-40B4-BE49-F238E27FC236}">
                  <a16:creationId xmlns:a16="http://schemas.microsoft.com/office/drawing/2014/main" id="{509F8390-0336-43BB-8123-9D29947E5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5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0" name="Freeform 7656">
              <a:extLst>
                <a:ext uri="{FF2B5EF4-FFF2-40B4-BE49-F238E27FC236}">
                  <a16:creationId xmlns:a16="http://schemas.microsoft.com/office/drawing/2014/main" id="{C75887E6-A282-4F0D-A252-C253805C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59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Oval 7657">
              <a:extLst>
                <a:ext uri="{FF2B5EF4-FFF2-40B4-BE49-F238E27FC236}">
                  <a16:creationId xmlns:a16="http://schemas.microsoft.com/office/drawing/2014/main" id="{6425710D-A41D-4F2B-9998-891097DB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635"/>
              <a:ext cx="47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2" name="Oval 7658">
              <a:extLst>
                <a:ext uri="{FF2B5EF4-FFF2-40B4-BE49-F238E27FC236}">
                  <a16:creationId xmlns:a16="http://schemas.microsoft.com/office/drawing/2014/main" id="{0F46BF21-6707-42EE-A99F-52D1FC40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643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3" name="Oval 7659">
              <a:extLst>
                <a:ext uri="{FF2B5EF4-FFF2-40B4-BE49-F238E27FC236}">
                  <a16:creationId xmlns:a16="http://schemas.microsoft.com/office/drawing/2014/main" id="{D2E7705D-CA58-4861-AE97-87011BAA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648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4" name="Freeform 7660">
              <a:extLst>
                <a:ext uri="{FF2B5EF4-FFF2-40B4-BE49-F238E27FC236}">
                  <a16:creationId xmlns:a16="http://schemas.microsoft.com/office/drawing/2014/main" id="{B5D714BB-A7BD-4FA9-A213-E3854A70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43"/>
              <a:ext cx="37" cy="37"/>
            </a:xfrm>
            <a:custGeom>
              <a:avLst/>
              <a:gdLst>
                <a:gd name="T0" fmla="*/ 0 w 15"/>
                <a:gd name="T1" fmla="*/ 182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Oval 7661">
              <a:extLst>
                <a:ext uri="{FF2B5EF4-FFF2-40B4-BE49-F238E27FC236}">
                  <a16:creationId xmlns:a16="http://schemas.microsoft.com/office/drawing/2014/main" id="{7FBCF225-09C4-4D94-9B37-AF45D60C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672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6" name="Oval 7662">
              <a:extLst>
                <a:ext uri="{FF2B5EF4-FFF2-40B4-BE49-F238E27FC236}">
                  <a16:creationId xmlns:a16="http://schemas.microsoft.com/office/drawing/2014/main" id="{C68CBA09-44D1-4FA5-98DE-D917A93D6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680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7" name="Oval 7663">
              <a:extLst>
                <a:ext uri="{FF2B5EF4-FFF2-40B4-BE49-F238E27FC236}">
                  <a16:creationId xmlns:a16="http://schemas.microsoft.com/office/drawing/2014/main" id="{4B4DD3A6-5432-42B1-9503-AECD9BD8B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6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8" name="Freeform 7664">
              <a:extLst>
                <a:ext uri="{FF2B5EF4-FFF2-40B4-BE49-F238E27FC236}">
                  <a16:creationId xmlns:a16="http://schemas.microsoft.com/office/drawing/2014/main" id="{961BC8D3-119A-4CDD-8021-8F165E53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2683"/>
              <a:ext cx="38" cy="34"/>
            </a:xfrm>
            <a:custGeom>
              <a:avLst/>
              <a:gdLst>
                <a:gd name="T0" fmla="*/ 0 w 15"/>
                <a:gd name="T1" fmla="*/ 165 h 13"/>
                <a:gd name="T2" fmla="*/ 96 w 15"/>
                <a:gd name="T3" fmla="*/ 199 h 13"/>
                <a:gd name="T4" fmla="*/ 225 w 15"/>
                <a:gd name="T5" fmla="*/ 55 h 13"/>
                <a:gd name="T6" fmla="*/ 213 w 15"/>
                <a:gd name="T7" fmla="*/ 0 h 13"/>
                <a:gd name="T8" fmla="*/ 243 w 15"/>
                <a:gd name="T9" fmla="*/ 89 h 13"/>
                <a:gd name="T10" fmla="*/ 117 w 15"/>
                <a:gd name="T11" fmla="*/ 233 h 13"/>
                <a:gd name="T12" fmla="*/ 0 w 15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4" y="8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2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Oval 7665">
              <a:extLst>
                <a:ext uri="{FF2B5EF4-FFF2-40B4-BE49-F238E27FC236}">
                  <a16:creationId xmlns:a16="http://schemas.microsoft.com/office/drawing/2014/main" id="{94B30360-53A2-4F87-B51D-7FF46A452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2685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0" name="Oval 7666">
              <a:extLst>
                <a:ext uri="{FF2B5EF4-FFF2-40B4-BE49-F238E27FC236}">
                  <a16:creationId xmlns:a16="http://schemas.microsoft.com/office/drawing/2014/main" id="{30928296-F5B1-4615-8CC9-4A56EB9F3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2693"/>
              <a:ext cx="18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1" name="Oval 7667">
              <a:extLst>
                <a:ext uri="{FF2B5EF4-FFF2-40B4-BE49-F238E27FC236}">
                  <a16:creationId xmlns:a16="http://schemas.microsoft.com/office/drawing/2014/main" id="{3772BCB3-4DD9-4D5F-AE2B-2C9640E2A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69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2" name="Freeform 7668">
              <a:extLst>
                <a:ext uri="{FF2B5EF4-FFF2-40B4-BE49-F238E27FC236}">
                  <a16:creationId xmlns:a16="http://schemas.microsoft.com/office/drawing/2014/main" id="{C485A8F6-1BBC-4636-86D9-C8E18A7E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696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Oval 7669">
              <a:extLst>
                <a:ext uri="{FF2B5EF4-FFF2-40B4-BE49-F238E27FC236}">
                  <a16:creationId xmlns:a16="http://schemas.microsoft.com/office/drawing/2014/main" id="{4631B1B1-CF06-4FD9-9953-3CC894B6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2680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4" name="Oval 7670">
              <a:extLst>
                <a:ext uri="{FF2B5EF4-FFF2-40B4-BE49-F238E27FC236}">
                  <a16:creationId xmlns:a16="http://schemas.microsoft.com/office/drawing/2014/main" id="{46957964-E69B-42D0-9746-C4C3ACF0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688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5" name="Oval 7671">
              <a:extLst>
                <a:ext uri="{FF2B5EF4-FFF2-40B4-BE49-F238E27FC236}">
                  <a16:creationId xmlns:a16="http://schemas.microsoft.com/office/drawing/2014/main" id="{F34744D7-34A1-4795-B36C-0B2BD1EF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69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6" name="Freeform 7672">
              <a:extLst>
                <a:ext uri="{FF2B5EF4-FFF2-40B4-BE49-F238E27FC236}">
                  <a16:creationId xmlns:a16="http://schemas.microsoft.com/office/drawing/2014/main" id="{3506FB8A-54FB-4E54-A39D-EE25791A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88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Oval 7673">
              <a:extLst>
                <a:ext uri="{FF2B5EF4-FFF2-40B4-BE49-F238E27FC236}">
                  <a16:creationId xmlns:a16="http://schemas.microsoft.com/office/drawing/2014/main" id="{B2F87A88-342E-46DB-B89C-5717425B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640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8" name="Oval 7674">
              <a:extLst>
                <a:ext uri="{FF2B5EF4-FFF2-40B4-BE49-F238E27FC236}">
                  <a16:creationId xmlns:a16="http://schemas.microsoft.com/office/drawing/2014/main" id="{9E596322-B353-4476-9E3A-65F889DD4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651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9" name="Oval 7675">
              <a:extLst>
                <a:ext uri="{FF2B5EF4-FFF2-40B4-BE49-F238E27FC236}">
                  <a16:creationId xmlns:a16="http://schemas.microsoft.com/office/drawing/2014/main" id="{52AAB38B-6A5A-45A4-8FA6-C55BDD1C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6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0" name="Freeform 7676">
              <a:extLst>
                <a:ext uri="{FF2B5EF4-FFF2-40B4-BE49-F238E27FC236}">
                  <a16:creationId xmlns:a16="http://schemas.microsoft.com/office/drawing/2014/main" id="{D0D7DAB9-B921-4C5F-B022-FE07A3057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51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Oval 7677">
              <a:extLst>
                <a:ext uri="{FF2B5EF4-FFF2-40B4-BE49-F238E27FC236}">
                  <a16:creationId xmlns:a16="http://schemas.microsoft.com/office/drawing/2014/main" id="{10A93591-C8FA-4D58-A013-D8AD9A6C5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2595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2" name="Oval 7678">
              <a:extLst>
                <a:ext uri="{FF2B5EF4-FFF2-40B4-BE49-F238E27FC236}">
                  <a16:creationId xmlns:a16="http://schemas.microsoft.com/office/drawing/2014/main" id="{317079E7-0A2D-4D75-AAAA-EE56FA4C7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260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3" name="Oval 7679">
              <a:extLst>
                <a:ext uri="{FF2B5EF4-FFF2-40B4-BE49-F238E27FC236}">
                  <a16:creationId xmlns:a16="http://schemas.microsoft.com/office/drawing/2014/main" id="{2982C0D4-6E6B-4B77-8C3E-AD4B0ADB1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60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4" name="Freeform 7680">
              <a:extLst>
                <a:ext uri="{FF2B5EF4-FFF2-40B4-BE49-F238E27FC236}">
                  <a16:creationId xmlns:a16="http://schemas.microsoft.com/office/drawing/2014/main" id="{3F63457B-0008-4518-8D54-358225B77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05"/>
              <a:ext cx="38" cy="38"/>
            </a:xfrm>
            <a:custGeom>
              <a:avLst/>
              <a:gdLst>
                <a:gd name="T0" fmla="*/ 0 w 15"/>
                <a:gd name="T1" fmla="*/ 176 h 14"/>
                <a:gd name="T2" fmla="*/ 96 w 15"/>
                <a:gd name="T3" fmla="*/ 244 h 14"/>
                <a:gd name="T4" fmla="*/ 225 w 15"/>
                <a:gd name="T5" fmla="*/ 81 h 14"/>
                <a:gd name="T6" fmla="*/ 193 w 15"/>
                <a:gd name="T7" fmla="*/ 0 h 14"/>
                <a:gd name="T8" fmla="*/ 243 w 15"/>
                <a:gd name="T9" fmla="*/ 117 h 14"/>
                <a:gd name="T10" fmla="*/ 117 w 15"/>
                <a:gd name="T11" fmla="*/ 280 h 14"/>
                <a:gd name="T12" fmla="*/ 0 w 15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Oval 7681">
              <a:extLst>
                <a:ext uri="{FF2B5EF4-FFF2-40B4-BE49-F238E27FC236}">
                  <a16:creationId xmlns:a16="http://schemas.microsoft.com/office/drawing/2014/main" id="{5BA066FF-9AF6-42AB-9E96-A8E2D123D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544"/>
              <a:ext cx="47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6" name="Oval 7682">
              <a:extLst>
                <a:ext uri="{FF2B5EF4-FFF2-40B4-BE49-F238E27FC236}">
                  <a16:creationId xmlns:a16="http://schemas.microsoft.com/office/drawing/2014/main" id="{40CDE603-AB2B-453D-BB2E-D5A74274A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555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7" name="Oval 7683">
              <a:extLst>
                <a:ext uri="{FF2B5EF4-FFF2-40B4-BE49-F238E27FC236}">
                  <a16:creationId xmlns:a16="http://schemas.microsoft.com/office/drawing/2014/main" id="{1BB94DA5-5A3D-4643-9289-1E30B1A92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256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8" name="Freeform 7684">
              <a:extLst>
                <a:ext uri="{FF2B5EF4-FFF2-40B4-BE49-F238E27FC236}">
                  <a16:creationId xmlns:a16="http://schemas.microsoft.com/office/drawing/2014/main" id="{7A582D9E-1EB6-4678-9275-088663F3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55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Oval 7685">
              <a:extLst>
                <a:ext uri="{FF2B5EF4-FFF2-40B4-BE49-F238E27FC236}">
                  <a16:creationId xmlns:a16="http://schemas.microsoft.com/office/drawing/2014/main" id="{F00F4FFD-19B4-4C1F-AE7D-8B3652BE0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504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0" name="Oval 7686">
              <a:extLst>
                <a:ext uri="{FF2B5EF4-FFF2-40B4-BE49-F238E27FC236}">
                  <a16:creationId xmlns:a16="http://schemas.microsoft.com/office/drawing/2014/main" id="{23C33283-CDDC-418F-A83F-6DEF9DF3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" y="2512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1" name="Oval 7687">
              <a:extLst>
                <a:ext uri="{FF2B5EF4-FFF2-40B4-BE49-F238E27FC236}">
                  <a16:creationId xmlns:a16="http://schemas.microsoft.com/office/drawing/2014/main" id="{9D67FA61-5860-405D-A524-40A9B9BDC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25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2" name="Freeform 7688">
              <a:extLst>
                <a:ext uri="{FF2B5EF4-FFF2-40B4-BE49-F238E27FC236}">
                  <a16:creationId xmlns:a16="http://schemas.microsoft.com/office/drawing/2014/main" id="{5C0B174F-FBEC-449F-B2E0-ED649C40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51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9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Oval 7689">
              <a:extLst>
                <a:ext uri="{FF2B5EF4-FFF2-40B4-BE49-F238E27FC236}">
                  <a16:creationId xmlns:a16="http://schemas.microsoft.com/office/drawing/2014/main" id="{FC888EC8-6769-4D16-9080-C94444A98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536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4" name="Oval 7690">
              <a:extLst>
                <a:ext uri="{FF2B5EF4-FFF2-40B4-BE49-F238E27FC236}">
                  <a16:creationId xmlns:a16="http://schemas.microsoft.com/office/drawing/2014/main" id="{4AE38CDB-6B77-4B07-984A-7BCEB2DD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254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5" name="Oval 7691">
              <a:extLst>
                <a:ext uri="{FF2B5EF4-FFF2-40B4-BE49-F238E27FC236}">
                  <a16:creationId xmlns:a16="http://schemas.microsoft.com/office/drawing/2014/main" id="{E47F63F1-0781-4BE4-85EA-B9B26514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255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6" name="Freeform 7692">
              <a:extLst>
                <a:ext uri="{FF2B5EF4-FFF2-40B4-BE49-F238E27FC236}">
                  <a16:creationId xmlns:a16="http://schemas.microsoft.com/office/drawing/2014/main" id="{672361D1-17E4-46DA-BBD1-3FFEC7ECD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47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34 h 16"/>
                <a:gd name="T4" fmla="*/ 22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Oval 7693">
              <a:extLst>
                <a:ext uri="{FF2B5EF4-FFF2-40B4-BE49-F238E27FC236}">
                  <a16:creationId xmlns:a16="http://schemas.microsoft.com/office/drawing/2014/main" id="{5EA26F26-F1A8-447C-B105-BA68FB9F6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587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8" name="Oval 7694">
              <a:extLst>
                <a:ext uri="{FF2B5EF4-FFF2-40B4-BE49-F238E27FC236}">
                  <a16:creationId xmlns:a16="http://schemas.microsoft.com/office/drawing/2014/main" id="{AB1606E0-D02D-4CE1-8C82-9E4942E4B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59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9" name="Oval 7695">
              <a:extLst>
                <a:ext uri="{FF2B5EF4-FFF2-40B4-BE49-F238E27FC236}">
                  <a16:creationId xmlns:a16="http://schemas.microsoft.com/office/drawing/2014/main" id="{E90EDCB3-5251-4419-8B2F-B7FEC920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260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0" name="Freeform 7696">
              <a:extLst>
                <a:ext uri="{FF2B5EF4-FFF2-40B4-BE49-F238E27FC236}">
                  <a16:creationId xmlns:a16="http://schemas.microsoft.com/office/drawing/2014/main" id="{5F9A7672-3FF0-4814-9AD7-865AB551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597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43 w 17"/>
                <a:gd name="T5" fmla="*/ 94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Oval 7697">
              <a:extLst>
                <a:ext uri="{FF2B5EF4-FFF2-40B4-BE49-F238E27FC236}">
                  <a16:creationId xmlns:a16="http://schemas.microsoft.com/office/drawing/2014/main" id="{14600D2E-9F80-4AA7-8EA4-244D4585E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2635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2" name="Oval 7698">
              <a:extLst>
                <a:ext uri="{FF2B5EF4-FFF2-40B4-BE49-F238E27FC236}">
                  <a16:creationId xmlns:a16="http://schemas.microsoft.com/office/drawing/2014/main" id="{8E7CC851-FFFF-4024-A359-B86E1D1DE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" y="2645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3" name="Oval 7699">
              <a:extLst>
                <a:ext uri="{FF2B5EF4-FFF2-40B4-BE49-F238E27FC236}">
                  <a16:creationId xmlns:a16="http://schemas.microsoft.com/office/drawing/2014/main" id="{F1D7F4CE-0AF6-44DC-A44F-0ED68576B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65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4" name="Freeform 7700">
              <a:extLst>
                <a:ext uri="{FF2B5EF4-FFF2-40B4-BE49-F238E27FC236}">
                  <a16:creationId xmlns:a16="http://schemas.microsoft.com/office/drawing/2014/main" id="{A3B766DA-2067-49A1-BAA9-77D60C4D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645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Oval 7701">
              <a:extLst>
                <a:ext uri="{FF2B5EF4-FFF2-40B4-BE49-F238E27FC236}">
                  <a16:creationId xmlns:a16="http://schemas.microsoft.com/office/drawing/2014/main" id="{400A3B42-7B7E-4310-9E3B-3241C539F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632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6" name="Oval 7702">
              <a:extLst>
                <a:ext uri="{FF2B5EF4-FFF2-40B4-BE49-F238E27FC236}">
                  <a16:creationId xmlns:a16="http://schemas.microsoft.com/office/drawing/2014/main" id="{C44F09FE-5A3B-4F87-8563-2B429C13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64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7" name="Oval 7703">
              <a:extLst>
                <a:ext uri="{FF2B5EF4-FFF2-40B4-BE49-F238E27FC236}">
                  <a16:creationId xmlns:a16="http://schemas.microsoft.com/office/drawing/2014/main" id="{E15391A4-E036-4A26-8F99-45EC9AC99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64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8" name="Freeform 7704">
              <a:extLst>
                <a:ext uri="{FF2B5EF4-FFF2-40B4-BE49-F238E27FC236}">
                  <a16:creationId xmlns:a16="http://schemas.microsoft.com/office/drawing/2014/main" id="{DC20DEEE-D34F-43CD-A968-75EB2243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643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2" y="13"/>
                    <a:pt x="4" y="13"/>
                    <a:pt x="6" y="13"/>
                  </a:cubicBezTo>
                  <a:cubicBezTo>
                    <a:pt x="12" y="13"/>
                    <a:pt x="14" y="9"/>
                    <a:pt x="14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5" y="1"/>
                    <a:pt x="16" y="4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Oval 7705">
              <a:extLst>
                <a:ext uri="{FF2B5EF4-FFF2-40B4-BE49-F238E27FC236}">
                  <a16:creationId xmlns:a16="http://schemas.microsoft.com/office/drawing/2014/main" id="{72D47459-045D-4E72-ADAD-7BEE2E5A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2579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0" name="Oval 7706">
              <a:extLst>
                <a:ext uri="{FF2B5EF4-FFF2-40B4-BE49-F238E27FC236}">
                  <a16:creationId xmlns:a16="http://schemas.microsoft.com/office/drawing/2014/main" id="{D06F7A7B-6482-473A-910B-C37D4230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58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1" name="Oval 7707">
              <a:extLst>
                <a:ext uri="{FF2B5EF4-FFF2-40B4-BE49-F238E27FC236}">
                  <a16:creationId xmlns:a16="http://schemas.microsoft.com/office/drawing/2014/main" id="{6F433C4E-2DAA-48B2-9E79-56C50161C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259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2" name="Freeform 7708">
              <a:extLst>
                <a:ext uri="{FF2B5EF4-FFF2-40B4-BE49-F238E27FC236}">
                  <a16:creationId xmlns:a16="http://schemas.microsoft.com/office/drawing/2014/main" id="{22C3AE42-B917-48A3-8BC8-639C8D9C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589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Oval 7709">
              <a:extLst>
                <a:ext uri="{FF2B5EF4-FFF2-40B4-BE49-F238E27FC236}">
                  <a16:creationId xmlns:a16="http://schemas.microsoft.com/office/drawing/2014/main" id="{1D38E995-1F68-4BC1-B9BF-1B84651E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533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4" name="Oval 7710">
              <a:extLst>
                <a:ext uri="{FF2B5EF4-FFF2-40B4-BE49-F238E27FC236}">
                  <a16:creationId xmlns:a16="http://schemas.microsoft.com/office/drawing/2014/main" id="{9F88D178-6ED8-4413-A187-E8F4EE93D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54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5" name="Oval 7711">
              <a:extLst>
                <a:ext uri="{FF2B5EF4-FFF2-40B4-BE49-F238E27FC236}">
                  <a16:creationId xmlns:a16="http://schemas.microsoft.com/office/drawing/2014/main" id="{75D2DE93-5E55-4748-B9B3-467A88A43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254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6" name="Freeform 7712">
              <a:extLst>
                <a:ext uri="{FF2B5EF4-FFF2-40B4-BE49-F238E27FC236}">
                  <a16:creationId xmlns:a16="http://schemas.microsoft.com/office/drawing/2014/main" id="{A8FF8B39-F365-459C-8A39-2631220A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54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2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Oval 7713">
              <a:extLst>
                <a:ext uri="{FF2B5EF4-FFF2-40B4-BE49-F238E27FC236}">
                  <a16:creationId xmlns:a16="http://schemas.microsoft.com/office/drawing/2014/main" id="{B32ED4CC-E308-4508-94E9-BB11E858F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2581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8" name="Oval 7714">
              <a:extLst>
                <a:ext uri="{FF2B5EF4-FFF2-40B4-BE49-F238E27FC236}">
                  <a16:creationId xmlns:a16="http://schemas.microsoft.com/office/drawing/2014/main" id="{9A890995-9364-4B44-B5C8-8C54C8796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2592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9" name="Oval 7715">
              <a:extLst>
                <a:ext uri="{FF2B5EF4-FFF2-40B4-BE49-F238E27FC236}">
                  <a16:creationId xmlns:a16="http://schemas.microsoft.com/office/drawing/2014/main" id="{A753071D-0511-45B2-9637-4BAAB599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60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30" name="Freeform 7716">
              <a:extLst>
                <a:ext uri="{FF2B5EF4-FFF2-40B4-BE49-F238E27FC236}">
                  <a16:creationId xmlns:a16="http://schemas.microsoft.com/office/drawing/2014/main" id="{9647BDB6-FA07-42AE-AEF6-F188B7D4A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59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76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7717">
              <a:extLst>
                <a:ext uri="{FF2B5EF4-FFF2-40B4-BE49-F238E27FC236}">
                  <a16:creationId xmlns:a16="http://schemas.microsoft.com/office/drawing/2014/main" id="{5CD0377A-D812-4C65-9991-13208FDC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352"/>
              <a:ext cx="480" cy="560"/>
            </a:xfrm>
            <a:custGeom>
              <a:avLst/>
              <a:gdLst>
                <a:gd name="T0" fmla="*/ 345 w 192"/>
                <a:gd name="T1" fmla="*/ 93 h 210"/>
                <a:gd name="T2" fmla="*/ 33 w 192"/>
                <a:gd name="T3" fmla="*/ 739 h 210"/>
                <a:gd name="T4" fmla="*/ 50 w 192"/>
                <a:gd name="T5" fmla="*/ 1216 h 210"/>
                <a:gd name="T6" fmla="*/ 63 w 192"/>
                <a:gd name="T7" fmla="*/ 1309 h 210"/>
                <a:gd name="T8" fmla="*/ 63 w 192"/>
                <a:gd name="T9" fmla="*/ 1571 h 210"/>
                <a:gd name="T10" fmla="*/ 95 w 192"/>
                <a:gd name="T11" fmla="*/ 2013 h 210"/>
                <a:gd name="T12" fmla="*/ 345 w 192"/>
                <a:gd name="T13" fmla="*/ 2616 h 210"/>
                <a:gd name="T14" fmla="*/ 425 w 192"/>
                <a:gd name="T15" fmla="*/ 2765 h 210"/>
                <a:gd name="T16" fmla="*/ 563 w 192"/>
                <a:gd name="T17" fmla="*/ 3037 h 210"/>
                <a:gd name="T18" fmla="*/ 908 w 192"/>
                <a:gd name="T19" fmla="*/ 3448 h 210"/>
                <a:gd name="T20" fmla="*/ 1270 w 192"/>
                <a:gd name="T21" fmla="*/ 3661 h 210"/>
                <a:gd name="T22" fmla="*/ 1458 w 192"/>
                <a:gd name="T23" fmla="*/ 3776 h 210"/>
                <a:gd name="T24" fmla="*/ 1750 w 192"/>
                <a:gd name="T25" fmla="*/ 3891 h 210"/>
                <a:gd name="T26" fmla="*/ 1908 w 192"/>
                <a:gd name="T27" fmla="*/ 3925 h 210"/>
                <a:gd name="T28" fmla="*/ 2238 w 192"/>
                <a:gd name="T29" fmla="*/ 3925 h 210"/>
                <a:gd name="T30" fmla="*/ 2375 w 192"/>
                <a:gd name="T31" fmla="*/ 3891 h 210"/>
                <a:gd name="T32" fmla="*/ 2958 w 192"/>
                <a:gd name="T33" fmla="*/ 3619 h 210"/>
                <a:gd name="T34" fmla="*/ 2958 w 192"/>
                <a:gd name="T35" fmla="*/ 3392 h 210"/>
                <a:gd name="T36" fmla="*/ 2908 w 192"/>
                <a:gd name="T37" fmla="*/ 3357 h 210"/>
                <a:gd name="T38" fmla="*/ 2863 w 192"/>
                <a:gd name="T39" fmla="*/ 3435 h 210"/>
                <a:gd name="T40" fmla="*/ 2425 w 192"/>
                <a:gd name="T41" fmla="*/ 3528 h 210"/>
                <a:gd name="T42" fmla="*/ 2050 w 192"/>
                <a:gd name="T43" fmla="*/ 3392 h 210"/>
                <a:gd name="T44" fmla="*/ 2000 w 192"/>
                <a:gd name="T45" fmla="*/ 3379 h 210"/>
                <a:gd name="T46" fmla="*/ 1675 w 192"/>
                <a:gd name="T47" fmla="*/ 3187 h 210"/>
                <a:gd name="T48" fmla="*/ 1500 w 192"/>
                <a:gd name="T49" fmla="*/ 3093 h 210"/>
                <a:gd name="T50" fmla="*/ 1283 w 192"/>
                <a:gd name="T51" fmla="*/ 2957 h 210"/>
                <a:gd name="T52" fmla="*/ 1113 w 192"/>
                <a:gd name="T53" fmla="*/ 2709 h 210"/>
                <a:gd name="T54" fmla="*/ 1020 w 192"/>
                <a:gd name="T55" fmla="*/ 2560 h 210"/>
                <a:gd name="T56" fmla="*/ 908 w 192"/>
                <a:gd name="T57" fmla="*/ 2333 h 210"/>
                <a:gd name="T58" fmla="*/ 833 w 192"/>
                <a:gd name="T59" fmla="*/ 2125 h 210"/>
                <a:gd name="T60" fmla="*/ 645 w 192"/>
                <a:gd name="T61" fmla="*/ 1763 h 210"/>
                <a:gd name="T62" fmla="*/ 625 w 192"/>
                <a:gd name="T63" fmla="*/ 1728 h 210"/>
                <a:gd name="T64" fmla="*/ 488 w 192"/>
                <a:gd name="T65" fmla="*/ 1515 h 210"/>
                <a:gd name="T66" fmla="*/ 363 w 192"/>
                <a:gd name="T67" fmla="*/ 1331 h 210"/>
                <a:gd name="T68" fmla="*/ 375 w 192"/>
                <a:gd name="T69" fmla="*/ 947 h 210"/>
                <a:gd name="T70" fmla="*/ 395 w 192"/>
                <a:gd name="T71" fmla="*/ 819 h 210"/>
                <a:gd name="T72" fmla="*/ 550 w 192"/>
                <a:gd name="T73" fmla="*/ 307 h 210"/>
                <a:gd name="T74" fmla="*/ 595 w 192"/>
                <a:gd name="T75" fmla="*/ 227 h 210"/>
                <a:gd name="T76" fmla="*/ 595 w 192"/>
                <a:gd name="T77" fmla="*/ 192 h 210"/>
                <a:gd name="T78" fmla="*/ 595 w 192"/>
                <a:gd name="T79" fmla="*/ 192 h 210"/>
                <a:gd name="T80" fmla="*/ 583 w 192"/>
                <a:gd name="T81" fmla="*/ 136 h 210"/>
                <a:gd name="T82" fmla="*/ 345 w 192"/>
                <a:gd name="T83" fmla="*/ 93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2" h="210">
                  <a:moveTo>
                    <a:pt x="22" y="5"/>
                  </a:moveTo>
                  <a:cubicBezTo>
                    <a:pt x="12" y="14"/>
                    <a:pt x="5" y="25"/>
                    <a:pt x="2" y="39"/>
                  </a:cubicBezTo>
                  <a:cubicBezTo>
                    <a:pt x="0" y="47"/>
                    <a:pt x="1" y="55"/>
                    <a:pt x="3" y="64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73"/>
                    <a:pt x="4" y="78"/>
                    <a:pt x="4" y="83"/>
                  </a:cubicBezTo>
                  <a:cubicBezTo>
                    <a:pt x="4" y="91"/>
                    <a:pt x="3" y="100"/>
                    <a:pt x="6" y="106"/>
                  </a:cubicBezTo>
                  <a:cubicBezTo>
                    <a:pt x="10" y="115"/>
                    <a:pt x="16" y="129"/>
                    <a:pt x="22" y="138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9" y="151"/>
                    <a:pt x="32" y="155"/>
                    <a:pt x="36" y="160"/>
                  </a:cubicBezTo>
                  <a:cubicBezTo>
                    <a:pt x="42" y="167"/>
                    <a:pt x="50" y="175"/>
                    <a:pt x="58" y="182"/>
                  </a:cubicBezTo>
                  <a:cubicBezTo>
                    <a:pt x="64" y="186"/>
                    <a:pt x="73" y="190"/>
                    <a:pt x="81" y="193"/>
                  </a:cubicBezTo>
                  <a:cubicBezTo>
                    <a:pt x="86" y="195"/>
                    <a:pt x="90" y="197"/>
                    <a:pt x="93" y="199"/>
                  </a:cubicBezTo>
                  <a:cubicBezTo>
                    <a:pt x="100" y="203"/>
                    <a:pt x="106" y="204"/>
                    <a:pt x="112" y="205"/>
                  </a:cubicBezTo>
                  <a:cubicBezTo>
                    <a:pt x="122" y="207"/>
                    <a:pt x="122" y="207"/>
                    <a:pt x="122" y="207"/>
                  </a:cubicBezTo>
                  <a:cubicBezTo>
                    <a:pt x="129" y="210"/>
                    <a:pt x="136" y="208"/>
                    <a:pt x="143" y="207"/>
                  </a:cubicBezTo>
                  <a:cubicBezTo>
                    <a:pt x="146" y="206"/>
                    <a:pt x="149" y="205"/>
                    <a:pt x="152" y="205"/>
                  </a:cubicBezTo>
                  <a:cubicBezTo>
                    <a:pt x="167" y="207"/>
                    <a:pt x="185" y="204"/>
                    <a:pt x="189" y="191"/>
                  </a:cubicBezTo>
                  <a:cubicBezTo>
                    <a:pt x="192" y="183"/>
                    <a:pt x="191" y="180"/>
                    <a:pt x="189" y="179"/>
                  </a:cubicBezTo>
                  <a:cubicBezTo>
                    <a:pt x="188" y="178"/>
                    <a:pt x="187" y="177"/>
                    <a:pt x="186" y="177"/>
                  </a:cubicBezTo>
                  <a:cubicBezTo>
                    <a:pt x="185" y="178"/>
                    <a:pt x="184" y="179"/>
                    <a:pt x="183" y="181"/>
                  </a:cubicBezTo>
                  <a:cubicBezTo>
                    <a:pt x="181" y="185"/>
                    <a:pt x="177" y="193"/>
                    <a:pt x="155" y="186"/>
                  </a:cubicBezTo>
                  <a:cubicBezTo>
                    <a:pt x="147" y="185"/>
                    <a:pt x="139" y="182"/>
                    <a:pt x="131" y="179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1" y="175"/>
                    <a:pt x="114" y="172"/>
                    <a:pt x="107" y="168"/>
                  </a:cubicBezTo>
                  <a:cubicBezTo>
                    <a:pt x="104" y="166"/>
                    <a:pt x="100" y="164"/>
                    <a:pt x="96" y="163"/>
                  </a:cubicBezTo>
                  <a:cubicBezTo>
                    <a:pt x="91" y="161"/>
                    <a:pt x="86" y="159"/>
                    <a:pt x="82" y="156"/>
                  </a:cubicBezTo>
                  <a:cubicBezTo>
                    <a:pt x="78" y="152"/>
                    <a:pt x="75" y="148"/>
                    <a:pt x="71" y="143"/>
                  </a:cubicBezTo>
                  <a:cubicBezTo>
                    <a:pt x="65" y="135"/>
                    <a:pt x="65" y="135"/>
                    <a:pt x="65" y="135"/>
                  </a:cubicBezTo>
                  <a:cubicBezTo>
                    <a:pt x="62" y="132"/>
                    <a:pt x="60" y="128"/>
                    <a:pt x="58" y="123"/>
                  </a:cubicBezTo>
                  <a:cubicBezTo>
                    <a:pt x="57" y="120"/>
                    <a:pt x="55" y="116"/>
                    <a:pt x="53" y="112"/>
                  </a:cubicBezTo>
                  <a:cubicBezTo>
                    <a:pt x="48" y="106"/>
                    <a:pt x="44" y="99"/>
                    <a:pt x="41" y="93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37" y="87"/>
                    <a:pt x="34" y="83"/>
                    <a:pt x="31" y="80"/>
                  </a:cubicBezTo>
                  <a:cubicBezTo>
                    <a:pt x="28" y="77"/>
                    <a:pt x="24" y="73"/>
                    <a:pt x="23" y="70"/>
                  </a:cubicBezTo>
                  <a:cubicBezTo>
                    <a:pt x="21" y="63"/>
                    <a:pt x="23" y="56"/>
                    <a:pt x="24" y="5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31"/>
                    <a:pt x="32" y="21"/>
                    <a:pt x="35" y="16"/>
                  </a:cubicBezTo>
                  <a:cubicBezTo>
                    <a:pt x="37" y="13"/>
                    <a:pt x="38" y="13"/>
                    <a:pt x="38" y="12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8"/>
                    <a:pt x="38" y="8"/>
                    <a:pt x="37" y="7"/>
                  </a:cubicBezTo>
                  <a:cubicBezTo>
                    <a:pt x="36" y="5"/>
                    <a:pt x="31" y="0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7718">
              <a:extLst>
                <a:ext uri="{FF2B5EF4-FFF2-40B4-BE49-F238E27FC236}">
                  <a16:creationId xmlns:a16="http://schemas.microsoft.com/office/drawing/2014/main" id="{B9DFEF70-9B04-485F-86A3-A825CF11B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328"/>
              <a:ext cx="458" cy="437"/>
            </a:xfrm>
            <a:custGeom>
              <a:avLst/>
              <a:gdLst>
                <a:gd name="T0" fmla="*/ 20 w 183"/>
                <a:gd name="T1" fmla="*/ 853 h 164"/>
                <a:gd name="T2" fmla="*/ 175 w 183"/>
                <a:gd name="T3" fmla="*/ 1399 h 164"/>
                <a:gd name="T4" fmla="*/ 551 w 183"/>
                <a:gd name="T5" fmla="*/ 1604 h 164"/>
                <a:gd name="T6" fmla="*/ 896 w 183"/>
                <a:gd name="T7" fmla="*/ 1343 h 164"/>
                <a:gd name="T8" fmla="*/ 1409 w 183"/>
                <a:gd name="T9" fmla="*/ 909 h 164"/>
                <a:gd name="T10" fmla="*/ 1442 w 183"/>
                <a:gd name="T11" fmla="*/ 1114 h 164"/>
                <a:gd name="T12" fmla="*/ 1146 w 183"/>
                <a:gd name="T13" fmla="*/ 1386 h 164"/>
                <a:gd name="T14" fmla="*/ 771 w 183"/>
                <a:gd name="T15" fmla="*/ 1775 h 164"/>
                <a:gd name="T16" fmla="*/ 771 w 183"/>
                <a:gd name="T17" fmla="*/ 3024 h 164"/>
                <a:gd name="T18" fmla="*/ 1346 w 183"/>
                <a:gd name="T19" fmla="*/ 3011 h 164"/>
                <a:gd name="T20" fmla="*/ 1629 w 183"/>
                <a:gd name="T21" fmla="*/ 3046 h 164"/>
                <a:gd name="T22" fmla="*/ 1784 w 183"/>
                <a:gd name="T23" fmla="*/ 2683 h 164"/>
                <a:gd name="T24" fmla="*/ 1942 w 183"/>
                <a:gd name="T25" fmla="*/ 2785 h 164"/>
                <a:gd name="T26" fmla="*/ 2475 w 183"/>
                <a:gd name="T27" fmla="*/ 2478 h 164"/>
                <a:gd name="T28" fmla="*/ 2493 w 183"/>
                <a:gd name="T29" fmla="*/ 2342 h 164"/>
                <a:gd name="T30" fmla="*/ 2838 w 183"/>
                <a:gd name="T31" fmla="*/ 2499 h 164"/>
                <a:gd name="T32" fmla="*/ 2868 w 183"/>
                <a:gd name="T33" fmla="*/ 2457 h 164"/>
                <a:gd name="T34" fmla="*/ 2338 w 183"/>
                <a:gd name="T35" fmla="*/ 2060 h 164"/>
                <a:gd name="T36" fmla="*/ 2222 w 183"/>
                <a:gd name="T37" fmla="*/ 2193 h 164"/>
                <a:gd name="T38" fmla="*/ 2242 w 183"/>
                <a:gd name="T39" fmla="*/ 2401 h 164"/>
                <a:gd name="T40" fmla="*/ 2147 w 183"/>
                <a:gd name="T41" fmla="*/ 2443 h 164"/>
                <a:gd name="T42" fmla="*/ 2147 w 183"/>
                <a:gd name="T43" fmla="*/ 2422 h 164"/>
                <a:gd name="T44" fmla="*/ 1867 w 183"/>
                <a:gd name="T45" fmla="*/ 1852 h 164"/>
                <a:gd name="T46" fmla="*/ 1867 w 183"/>
                <a:gd name="T47" fmla="*/ 1831 h 164"/>
                <a:gd name="T48" fmla="*/ 1379 w 183"/>
                <a:gd name="T49" fmla="*/ 2193 h 164"/>
                <a:gd name="T50" fmla="*/ 1366 w 183"/>
                <a:gd name="T51" fmla="*/ 2273 h 164"/>
                <a:gd name="T52" fmla="*/ 1366 w 183"/>
                <a:gd name="T53" fmla="*/ 2571 h 164"/>
                <a:gd name="T54" fmla="*/ 1034 w 183"/>
                <a:gd name="T55" fmla="*/ 2364 h 164"/>
                <a:gd name="T56" fmla="*/ 1179 w 183"/>
                <a:gd name="T57" fmla="*/ 2060 h 164"/>
                <a:gd name="T58" fmla="*/ 1429 w 183"/>
                <a:gd name="T59" fmla="*/ 1705 h 164"/>
                <a:gd name="T60" fmla="*/ 1742 w 183"/>
                <a:gd name="T61" fmla="*/ 1399 h 164"/>
                <a:gd name="T62" fmla="*/ 1835 w 183"/>
                <a:gd name="T63" fmla="*/ 703 h 164"/>
                <a:gd name="T64" fmla="*/ 1241 w 183"/>
                <a:gd name="T65" fmla="*/ 397 h 164"/>
                <a:gd name="T66" fmla="*/ 1191 w 183"/>
                <a:gd name="T67" fmla="*/ 418 h 164"/>
                <a:gd name="T68" fmla="*/ 908 w 183"/>
                <a:gd name="T69" fmla="*/ 624 h 164"/>
                <a:gd name="T70" fmla="*/ 425 w 183"/>
                <a:gd name="T71" fmla="*/ 738 h 164"/>
                <a:gd name="T72" fmla="*/ 375 w 183"/>
                <a:gd name="T73" fmla="*/ 341 h 164"/>
                <a:gd name="T74" fmla="*/ 375 w 183"/>
                <a:gd name="T75" fmla="*/ 35 h 164"/>
                <a:gd name="T76" fmla="*/ 113 w 183"/>
                <a:gd name="T77" fmla="*/ 320 h 1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3" h="164">
                  <a:moveTo>
                    <a:pt x="7" y="17"/>
                  </a:moveTo>
                  <a:cubicBezTo>
                    <a:pt x="3" y="26"/>
                    <a:pt x="0" y="35"/>
                    <a:pt x="1" y="45"/>
                  </a:cubicBezTo>
                  <a:cubicBezTo>
                    <a:pt x="2" y="53"/>
                    <a:pt x="6" y="62"/>
                    <a:pt x="10" y="71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8" y="82"/>
                    <a:pt x="27" y="86"/>
                    <a:pt x="35" y="85"/>
                  </a:cubicBezTo>
                  <a:cubicBezTo>
                    <a:pt x="43" y="84"/>
                    <a:pt x="50" y="78"/>
                    <a:pt x="55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2" y="68"/>
                    <a:pt x="66" y="64"/>
                    <a:pt x="71" y="61"/>
                  </a:cubicBezTo>
                  <a:cubicBezTo>
                    <a:pt x="77" y="56"/>
                    <a:pt x="84" y="51"/>
                    <a:pt x="90" y="48"/>
                  </a:cubicBezTo>
                  <a:cubicBezTo>
                    <a:pt x="91" y="48"/>
                    <a:pt x="93" y="47"/>
                    <a:pt x="94" y="48"/>
                  </a:cubicBezTo>
                  <a:cubicBezTo>
                    <a:pt x="95" y="49"/>
                    <a:pt x="95" y="54"/>
                    <a:pt x="92" y="59"/>
                  </a:cubicBezTo>
                  <a:cubicBezTo>
                    <a:pt x="90" y="62"/>
                    <a:pt x="86" y="64"/>
                    <a:pt x="81" y="67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67" y="77"/>
                    <a:pt x="59" y="82"/>
                    <a:pt x="53" y="90"/>
                  </a:cubicBezTo>
                  <a:cubicBezTo>
                    <a:pt x="53" y="90"/>
                    <a:pt x="49" y="94"/>
                    <a:pt x="49" y="94"/>
                  </a:cubicBezTo>
                  <a:cubicBezTo>
                    <a:pt x="42" y="102"/>
                    <a:pt x="30" y="114"/>
                    <a:pt x="29" y="124"/>
                  </a:cubicBezTo>
                  <a:cubicBezTo>
                    <a:pt x="27" y="137"/>
                    <a:pt x="39" y="156"/>
                    <a:pt x="49" y="160"/>
                  </a:cubicBezTo>
                  <a:cubicBezTo>
                    <a:pt x="55" y="164"/>
                    <a:pt x="64" y="163"/>
                    <a:pt x="73" y="161"/>
                  </a:cubicBezTo>
                  <a:cubicBezTo>
                    <a:pt x="78" y="160"/>
                    <a:pt x="83" y="159"/>
                    <a:pt x="86" y="159"/>
                  </a:cubicBezTo>
                  <a:cubicBezTo>
                    <a:pt x="89" y="159"/>
                    <a:pt x="91" y="160"/>
                    <a:pt x="93" y="161"/>
                  </a:cubicBezTo>
                  <a:cubicBezTo>
                    <a:pt x="96" y="162"/>
                    <a:pt x="100" y="163"/>
                    <a:pt x="104" y="161"/>
                  </a:cubicBezTo>
                  <a:cubicBezTo>
                    <a:pt x="107" y="160"/>
                    <a:pt x="109" y="157"/>
                    <a:pt x="110" y="155"/>
                  </a:cubicBezTo>
                  <a:cubicBezTo>
                    <a:pt x="113" y="152"/>
                    <a:pt x="114" y="146"/>
                    <a:pt x="114" y="142"/>
                  </a:cubicBezTo>
                  <a:cubicBezTo>
                    <a:pt x="114" y="140"/>
                    <a:pt x="114" y="138"/>
                    <a:pt x="113" y="137"/>
                  </a:cubicBezTo>
                  <a:cubicBezTo>
                    <a:pt x="116" y="141"/>
                    <a:pt x="120" y="145"/>
                    <a:pt x="124" y="147"/>
                  </a:cubicBezTo>
                  <a:cubicBezTo>
                    <a:pt x="132" y="154"/>
                    <a:pt x="143" y="152"/>
                    <a:pt x="150" y="147"/>
                  </a:cubicBezTo>
                  <a:cubicBezTo>
                    <a:pt x="156" y="143"/>
                    <a:pt x="158" y="137"/>
                    <a:pt x="158" y="131"/>
                  </a:cubicBezTo>
                  <a:cubicBezTo>
                    <a:pt x="158" y="128"/>
                    <a:pt x="158" y="126"/>
                    <a:pt x="156" y="123"/>
                  </a:cubicBezTo>
                  <a:cubicBezTo>
                    <a:pt x="158" y="123"/>
                    <a:pt x="159" y="123"/>
                    <a:pt x="159" y="124"/>
                  </a:cubicBezTo>
                  <a:cubicBezTo>
                    <a:pt x="159" y="124"/>
                    <a:pt x="164" y="126"/>
                    <a:pt x="164" y="126"/>
                  </a:cubicBezTo>
                  <a:cubicBezTo>
                    <a:pt x="172" y="129"/>
                    <a:pt x="179" y="133"/>
                    <a:pt x="181" y="132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28"/>
                    <a:pt x="179" y="117"/>
                    <a:pt x="165" y="108"/>
                  </a:cubicBezTo>
                  <a:cubicBezTo>
                    <a:pt x="161" y="106"/>
                    <a:pt x="155" y="107"/>
                    <a:pt x="149" y="109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6" y="109"/>
                    <a:pt x="143" y="112"/>
                    <a:pt x="142" y="116"/>
                  </a:cubicBezTo>
                  <a:cubicBezTo>
                    <a:pt x="141" y="121"/>
                    <a:pt x="141" y="126"/>
                    <a:pt x="144" y="128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8"/>
                    <a:pt x="143" y="129"/>
                    <a:pt x="142" y="130"/>
                  </a:cubicBezTo>
                  <a:cubicBezTo>
                    <a:pt x="141" y="130"/>
                    <a:pt x="139" y="131"/>
                    <a:pt x="137" y="129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3" y="126"/>
                    <a:pt x="132" y="124"/>
                    <a:pt x="131" y="119"/>
                  </a:cubicBezTo>
                  <a:cubicBezTo>
                    <a:pt x="129" y="114"/>
                    <a:pt x="126" y="107"/>
                    <a:pt x="119" y="9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3" y="93"/>
                    <a:pt x="103" y="92"/>
                    <a:pt x="94" y="100"/>
                  </a:cubicBezTo>
                  <a:cubicBezTo>
                    <a:pt x="88" y="107"/>
                    <a:pt x="88" y="112"/>
                    <a:pt x="88" y="116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8"/>
                    <a:pt x="87" y="119"/>
                    <a:pt x="87" y="120"/>
                  </a:cubicBezTo>
                  <a:cubicBezTo>
                    <a:pt x="87" y="125"/>
                    <a:pt x="89" y="131"/>
                    <a:pt x="90" y="136"/>
                  </a:cubicBezTo>
                  <a:cubicBezTo>
                    <a:pt x="89" y="136"/>
                    <a:pt x="88" y="136"/>
                    <a:pt x="87" y="136"/>
                  </a:cubicBezTo>
                  <a:cubicBezTo>
                    <a:pt x="80" y="135"/>
                    <a:pt x="75" y="134"/>
                    <a:pt x="72" y="131"/>
                  </a:cubicBezTo>
                  <a:cubicBezTo>
                    <a:pt x="68" y="129"/>
                    <a:pt x="67" y="127"/>
                    <a:pt x="66" y="125"/>
                  </a:cubicBezTo>
                  <a:cubicBezTo>
                    <a:pt x="66" y="125"/>
                    <a:pt x="66" y="124"/>
                    <a:pt x="66" y="124"/>
                  </a:cubicBezTo>
                  <a:cubicBezTo>
                    <a:pt x="66" y="121"/>
                    <a:pt x="69" y="116"/>
                    <a:pt x="75" y="109"/>
                  </a:cubicBezTo>
                  <a:cubicBezTo>
                    <a:pt x="75" y="109"/>
                    <a:pt x="77" y="105"/>
                    <a:pt x="77" y="105"/>
                  </a:cubicBezTo>
                  <a:cubicBezTo>
                    <a:pt x="81" y="100"/>
                    <a:pt x="86" y="94"/>
                    <a:pt x="91" y="90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9" y="84"/>
                    <a:pt x="105" y="80"/>
                    <a:pt x="111" y="74"/>
                  </a:cubicBezTo>
                  <a:cubicBezTo>
                    <a:pt x="116" y="68"/>
                    <a:pt x="120" y="58"/>
                    <a:pt x="120" y="48"/>
                  </a:cubicBezTo>
                  <a:cubicBezTo>
                    <a:pt x="120" y="44"/>
                    <a:pt x="119" y="40"/>
                    <a:pt x="117" y="37"/>
                  </a:cubicBezTo>
                  <a:cubicBezTo>
                    <a:pt x="115" y="29"/>
                    <a:pt x="105" y="23"/>
                    <a:pt x="97" y="21"/>
                  </a:cubicBezTo>
                  <a:cubicBezTo>
                    <a:pt x="89" y="18"/>
                    <a:pt x="83" y="18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0" y="25"/>
                    <a:pt x="64" y="28"/>
                    <a:pt x="60" y="31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2" y="38"/>
                    <a:pt x="37" y="50"/>
                    <a:pt x="31" y="47"/>
                  </a:cubicBezTo>
                  <a:cubicBezTo>
                    <a:pt x="29" y="46"/>
                    <a:pt x="27" y="44"/>
                    <a:pt x="27" y="39"/>
                  </a:cubicBezTo>
                  <a:cubicBezTo>
                    <a:pt x="27" y="35"/>
                    <a:pt x="26" y="31"/>
                    <a:pt x="25" y="27"/>
                  </a:cubicBezTo>
                  <a:cubicBezTo>
                    <a:pt x="24" y="23"/>
                    <a:pt x="24" y="20"/>
                    <a:pt x="24" y="18"/>
                  </a:cubicBezTo>
                  <a:cubicBezTo>
                    <a:pt x="26" y="5"/>
                    <a:pt x="24" y="5"/>
                    <a:pt x="24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0"/>
                    <a:pt x="24" y="1"/>
                    <a:pt x="22" y="0"/>
                  </a:cubicBezTo>
                  <a:cubicBezTo>
                    <a:pt x="18" y="0"/>
                    <a:pt x="12" y="5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7719">
              <a:extLst>
                <a:ext uri="{FF2B5EF4-FFF2-40B4-BE49-F238E27FC236}">
                  <a16:creationId xmlns:a16="http://schemas.microsoft.com/office/drawing/2014/main" id="{B85D9964-B045-48BB-810E-5D56133B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349"/>
              <a:ext cx="475" cy="560"/>
            </a:xfrm>
            <a:custGeom>
              <a:avLst/>
              <a:gdLst>
                <a:gd name="T0" fmla="*/ 2895 w 190"/>
                <a:gd name="T1" fmla="*/ 3413 h 210"/>
                <a:gd name="T2" fmla="*/ 2908 w 190"/>
                <a:gd name="T3" fmla="*/ 3661 h 210"/>
                <a:gd name="T4" fmla="*/ 2345 w 190"/>
                <a:gd name="T5" fmla="*/ 3869 h 210"/>
                <a:gd name="T6" fmla="*/ 1875 w 190"/>
                <a:gd name="T7" fmla="*/ 3925 h 210"/>
                <a:gd name="T8" fmla="*/ 1438 w 190"/>
                <a:gd name="T9" fmla="*/ 3755 h 210"/>
                <a:gd name="T10" fmla="*/ 908 w 190"/>
                <a:gd name="T11" fmla="*/ 3435 h 210"/>
                <a:gd name="T12" fmla="*/ 563 w 190"/>
                <a:gd name="T13" fmla="*/ 3016 h 210"/>
                <a:gd name="T14" fmla="*/ 345 w 190"/>
                <a:gd name="T15" fmla="*/ 2595 h 210"/>
                <a:gd name="T16" fmla="*/ 95 w 190"/>
                <a:gd name="T17" fmla="*/ 2013 h 210"/>
                <a:gd name="T18" fmla="*/ 63 w 190"/>
                <a:gd name="T19" fmla="*/ 1331 h 210"/>
                <a:gd name="T20" fmla="*/ 33 w 190"/>
                <a:gd name="T21" fmla="*/ 776 h 210"/>
                <a:gd name="T22" fmla="*/ 333 w 190"/>
                <a:gd name="T23" fmla="*/ 115 h 210"/>
                <a:gd name="T24" fmla="*/ 563 w 190"/>
                <a:gd name="T25" fmla="*/ 205 h 210"/>
                <a:gd name="T26" fmla="*/ 488 w 190"/>
                <a:gd name="T27" fmla="*/ 307 h 210"/>
                <a:gd name="T28" fmla="*/ 333 w 190"/>
                <a:gd name="T29" fmla="*/ 832 h 210"/>
                <a:gd name="T30" fmla="*/ 300 w 190"/>
                <a:gd name="T31" fmla="*/ 1344 h 210"/>
                <a:gd name="T32" fmla="*/ 563 w 190"/>
                <a:gd name="T33" fmla="*/ 1763 h 210"/>
                <a:gd name="T34" fmla="*/ 770 w 190"/>
                <a:gd name="T35" fmla="*/ 2184 h 210"/>
                <a:gd name="T36" fmla="*/ 958 w 190"/>
                <a:gd name="T37" fmla="*/ 2616 h 210"/>
                <a:gd name="T38" fmla="*/ 1238 w 190"/>
                <a:gd name="T39" fmla="*/ 2995 h 210"/>
                <a:gd name="T40" fmla="*/ 1625 w 190"/>
                <a:gd name="T41" fmla="*/ 3221 h 210"/>
                <a:gd name="T42" fmla="*/ 1988 w 190"/>
                <a:gd name="T43" fmla="*/ 3448 h 210"/>
                <a:gd name="T44" fmla="*/ 2375 w 190"/>
                <a:gd name="T45" fmla="*/ 3584 h 210"/>
                <a:gd name="T46" fmla="*/ 2895 w 190"/>
                <a:gd name="T47" fmla="*/ 3413 h 2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0" h="210">
                  <a:moveTo>
                    <a:pt x="185" y="180"/>
                  </a:moveTo>
                  <a:cubicBezTo>
                    <a:pt x="185" y="180"/>
                    <a:pt x="190" y="183"/>
                    <a:pt x="186" y="193"/>
                  </a:cubicBezTo>
                  <a:cubicBezTo>
                    <a:pt x="182" y="204"/>
                    <a:pt x="164" y="206"/>
                    <a:pt x="150" y="204"/>
                  </a:cubicBezTo>
                  <a:cubicBezTo>
                    <a:pt x="141" y="205"/>
                    <a:pt x="131" y="210"/>
                    <a:pt x="120" y="207"/>
                  </a:cubicBezTo>
                  <a:cubicBezTo>
                    <a:pt x="111" y="204"/>
                    <a:pt x="102" y="203"/>
                    <a:pt x="92" y="198"/>
                  </a:cubicBezTo>
                  <a:cubicBezTo>
                    <a:pt x="84" y="193"/>
                    <a:pt x="66" y="188"/>
                    <a:pt x="58" y="181"/>
                  </a:cubicBezTo>
                  <a:cubicBezTo>
                    <a:pt x="50" y="175"/>
                    <a:pt x="42" y="167"/>
                    <a:pt x="36" y="159"/>
                  </a:cubicBezTo>
                  <a:cubicBezTo>
                    <a:pt x="29" y="152"/>
                    <a:pt x="27" y="146"/>
                    <a:pt x="22" y="137"/>
                  </a:cubicBezTo>
                  <a:cubicBezTo>
                    <a:pt x="16" y="129"/>
                    <a:pt x="10" y="115"/>
                    <a:pt x="6" y="106"/>
                  </a:cubicBezTo>
                  <a:cubicBezTo>
                    <a:pt x="1" y="96"/>
                    <a:pt x="6" y="80"/>
                    <a:pt x="4" y="70"/>
                  </a:cubicBezTo>
                  <a:cubicBezTo>
                    <a:pt x="2" y="60"/>
                    <a:pt x="0" y="50"/>
                    <a:pt x="2" y="41"/>
                  </a:cubicBezTo>
                  <a:cubicBezTo>
                    <a:pt x="5" y="24"/>
                    <a:pt x="13" y="13"/>
                    <a:pt x="21" y="6"/>
                  </a:cubicBezTo>
                  <a:cubicBezTo>
                    <a:pt x="33" y="0"/>
                    <a:pt x="38" y="12"/>
                    <a:pt x="36" y="11"/>
                  </a:cubicBezTo>
                  <a:cubicBezTo>
                    <a:pt x="35" y="12"/>
                    <a:pt x="34" y="12"/>
                    <a:pt x="31" y="16"/>
                  </a:cubicBezTo>
                  <a:cubicBezTo>
                    <a:pt x="28" y="21"/>
                    <a:pt x="22" y="31"/>
                    <a:pt x="21" y="44"/>
                  </a:cubicBezTo>
                  <a:cubicBezTo>
                    <a:pt x="20" y="52"/>
                    <a:pt x="16" y="62"/>
                    <a:pt x="19" y="71"/>
                  </a:cubicBezTo>
                  <a:cubicBezTo>
                    <a:pt x="22" y="79"/>
                    <a:pt x="31" y="84"/>
                    <a:pt x="36" y="93"/>
                  </a:cubicBezTo>
                  <a:cubicBezTo>
                    <a:pt x="40" y="100"/>
                    <a:pt x="44" y="107"/>
                    <a:pt x="49" y="115"/>
                  </a:cubicBezTo>
                  <a:cubicBezTo>
                    <a:pt x="54" y="121"/>
                    <a:pt x="55" y="131"/>
                    <a:pt x="61" y="138"/>
                  </a:cubicBezTo>
                  <a:cubicBezTo>
                    <a:pt x="67" y="145"/>
                    <a:pt x="73" y="153"/>
                    <a:pt x="79" y="158"/>
                  </a:cubicBezTo>
                  <a:cubicBezTo>
                    <a:pt x="86" y="165"/>
                    <a:pt x="97" y="166"/>
                    <a:pt x="104" y="170"/>
                  </a:cubicBezTo>
                  <a:cubicBezTo>
                    <a:pt x="112" y="176"/>
                    <a:pt x="120" y="179"/>
                    <a:pt x="127" y="182"/>
                  </a:cubicBezTo>
                  <a:cubicBezTo>
                    <a:pt x="136" y="185"/>
                    <a:pt x="144" y="188"/>
                    <a:pt x="152" y="189"/>
                  </a:cubicBezTo>
                  <a:cubicBezTo>
                    <a:pt x="183" y="198"/>
                    <a:pt x="181" y="181"/>
                    <a:pt x="185" y="180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7720">
              <a:extLst>
                <a:ext uri="{FF2B5EF4-FFF2-40B4-BE49-F238E27FC236}">
                  <a16:creationId xmlns:a16="http://schemas.microsoft.com/office/drawing/2014/main" id="{48499D37-0426-4419-A188-A7B11607C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323"/>
              <a:ext cx="448" cy="445"/>
            </a:xfrm>
            <a:custGeom>
              <a:avLst/>
              <a:gdLst>
                <a:gd name="T0" fmla="*/ 345 w 179"/>
                <a:gd name="T1" fmla="*/ 56 h 167"/>
                <a:gd name="T2" fmla="*/ 313 w 179"/>
                <a:gd name="T3" fmla="*/ 362 h 167"/>
                <a:gd name="T4" fmla="*/ 363 w 179"/>
                <a:gd name="T5" fmla="*/ 794 h 167"/>
                <a:gd name="T6" fmla="*/ 926 w 179"/>
                <a:gd name="T7" fmla="*/ 661 h 167"/>
                <a:gd name="T8" fmla="*/ 1221 w 179"/>
                <a:gd name="T9" fmla="*/ 477 h 167"/>
                <a:gd name="T10" fmla="*/ 1784 w 179"/>
                <a:gd name="T11" fmla="*/ 738 h 167"/>
                <a:gd name="T12" fmla="*/ 1679 w 179"/>
                <a:gd name="T13" fmla="*/ 1399 h 167"/>
                <a:gd name="T14" fmla="*/ 1379 w 179"/>
                <a:gd name="T15" fmla="*/ 1705 h 167"/>
                <a:gd name="T16" fmla="*/ 1114 w 179"/>
                <a:gd name="T17" fmla="*/ 2060 h 167"/>
                <a:gd name="T18" fmla="*/ 1084 w 179"/>
                <a:gd name="T19" fmla="*/ 2555 h 167"/>
                <a:gd name="T20" fmla="*/ 1334 w 179"/>
                <a:gd name="T21" fmla="*/ 2649 h 167"/>
                <a:gd name="T22" fmla="*/ 1429 w 179"/>
                <a:gd name="T23" fmla="*/ 2683 h 167"/>
                <a:gd name="T24" fmla="*/ 1367 w 179"/>
                <a:gd name="T25" fmla="*/ 2252 h 167"/>
                <a:gd name="T26" fmla="*/ 1459 w 179"/>
                <a:gd name="T27" fmla="*/ 1967 h 167"/>
                <a:gd name="T28" fmla="*/ 1817 w 179"/>
                <a:gd name="T29" fmla="*/ 1911 h 167"/>
                <a:gd name="T30" fmla="*/ 2097 w 179"/>
                <a:gd name="T31" fmla="*/ 2499 h 167"/>
                <a:gd name="T32" fmla="*/ 2243 w 179"/>
                <a:gd name="T33" fmla="*/ 2444 h 167"/>
                <a:gd name="T34" fmla="*/ 2318 w 179"/>
                <a:gd name="T35" fmla="*/ 2137 h 167"/>
                <a:gd name="T36" fmla="*/ 2538 w 179"/>
                <a:gd name="T37" fmla="*/ 2116 h 167"/>
                <a:gd name="T38" fmla="*/ 2806 w 179"/>
                <a:gd name="T39" fmla="*/ 2499 h 167"/>
                <a:gd name="T40" fmla="*/ 2475 w 179"/>
                <a:gd name="T41" fmla="*/ 2342 h 167"/>
                <a:gd name="T42" fmla="*/ 2380 w 179"/>
                <a:gd name="T43" fmla="*/ 2364 h 167"/>
                <a:gd name="T44" fmla="*/ 2305 w 179"/>
                <a:gd name="T45" fmla="*/ 2785 h 167"/>
                <a:gd name="T46" fmla="*/ 1930 w 179"/>
                <a:gd name="T47" fmla="*/ 2798 h 167"/>
                <a:gd name="T48" fmla="*/ 1584 w 179"/>
                <a:gd name="T49" fmla="*/ 2193 h 167"/>
                <a:gd name="T50" fmla="*/ 1722 w 179"/>
                <a:gd name="T51" fmla="*/ 2627 h 167"/>
                <a:gd name="T52" fmla="*/ 1597 w 179"/>
                <a:gd name="T53" fmla="*/ 3046 h 167"/>
                <a:gd name="T54" fmla="*/ 1334 w 179"/>
                <a:gd name="T55" fmla="*/ 3011 h 167"/>
                <a:gd name="T56" fmla="*/ 751 w 179"/>
                <a:gd name="T57" fmla="*/ 3046 h 167"/>
                <a:gd name="T58" fmla="*/ 458 w 179"/>
                <a:gd name="T59" fmla="*/ 2385 h 167"/>
                <a:gd name="T60" fmla="*/ 833 w 179"/>
                <a:gd name="T61" fmla="*/ 1761 h 167"/>
                <a:gd name="T62" fmla="*/ 1129 w 179"/>
                <a:gd name="T63" fmla="*/ 1442 h 167"/>
                <a:gd name="T64" fmla="*/ 1429 w 179"/>
                <a:gd name="T65" fmla="*/ 1172 h 167"/>
                <a:gd name="T66" fmla="*/ 1367 w 179"/>
                <a:gd name="T67" fmla="*/ 909 h 167"/>
                <a:gd name="T68" fmla="*/ 846 w 179"/>
                <a:gd name="T69" fmla="*/ 1343 h 167"/>
                <a:gd name="T70" fmla="*/ 521 w 179"/>
                <a:gd name="T71" fmla="*/ 1604 h 167"/>
                <a:gd name="T72" fmla="*/ 175 w 179"/>
                <a:gd name="T73" fmla="*/ 1420 h 167"/>
                <a:gd name="T74" fmla="*/ 20 w 179"/>
                <a:gd name="T75" fmla="*/ 887 h 167"/>
                <a:gd name="T76" fmla="*/ 113 w 179"/>
                <a:gd name="T77" fmla="*/ 376 h 167"/>
                <a:gd name="T78" fmla="*/ 345 w 179"/>
                <a:gd name="T79" fmla="*/ 56 h 1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167">
                  <a:moveTo>
                    <a:pt x="22" y="3"/>
                  </a:moveTo>
                  <a:cubicBezTo>
                    <a:pt x="22" y="5"/>
                    <a:pt x="22" y="7"/>
                    <a:pt x="20" y="19"/>
                  </a:cubicBezTo>
                  <a:cubicBezTo>
                    <a:pt x="19" y="25"/>
                    <a:pt x="23" y="32"/>
                    <a:pt x="23" y="42"/>
                  </a:cubicBezTo>
                  <a:cubicBezTo>
                    <a:pt x="25" y="65"/>
                    <a:pt x="52" y="40"/>
                    <a:pt x="59" y="35"/>
                  </a:cubicBezTo>
                  <a:cubicBezTo>
                    <a:pt x="64" y="31"/>
                    <a:pt x="71" y="28"/>
                    <a:pt x="78" y="25"/>
                  </a:cubicBezTo>
                  <a:cubicBezTo>
                    <a:pt x="85" y="19"/>
                    <a:pt x="110" y="27"/>
                    <a:pt x="114" y="39"/>
                  </a:cubicBezTo>
                  <a:cubicBezTo>
                    <a:pt x="120" y="50"/>
                    <a:pt x="114" y="67"/>
                    <a:pt x="107" y="74"/>
                  </a:cubicBezTo>
                  <a:cubicBezTo>
                    <a:pt x="101" y="82"/>
                    <a:pt x="94" y="86"/>
                    <a:pt x="88" y="90"/>
                  </a:cubicBezTo>
                  <a:cubicBezTo>
                    <a:pt x="81" y="96"/>
                    <a:pt x="76" y="103"/>
                    <a:pt x="71" y="109"/>
                  </a:cubicBezTo>
                  <a:cubicBezTo>
                    <a:pt x="61" y="121"/>
                    <a:pt x="58" y="129"/>
                    <a:pt x="69" y="135"/>
                  </a:cubicBezTo>
                  <a:cubicBezTo>
                    <a:pt x="73" y="138"/>
                    <a:pt x="80" y="140"/>
                    <a:pt x="85" y="140"/>
                  </a:cubicBezTo>
                  <a:cubicBezTo>
                    <a:pt x="89" y="139"/>
                    <a:pt x="95" y="139"/>
                    <a:pt x="91" y="142"/>
                  </a:cubicBezTo>
                  <a:cubicBezTo>
                    <a:pt x="90" y="140"/>
                    <a:pt x="86" y="126"/>
                    <a:pt x="87" y="119"/>
                  </a:cubicBezTo>
                  <a:cubicBezTo>
                    <a:pt x="88" y="115"/>
                    <a:pt x="88" y="111"/>
                    <a:pt x="93" y="104"/>
                  </a:cubicBezTo>
                  <a:cubicBezTo>
                    <a:pt x="101" y="97"/>
                    <a:pt x="110" y="97"/>
                    <a:pt x="116" y="101"/>
                  </a:cubicBezTo>
                  <a:cubicBezTo>
                    <a:pt x="129" y="119"/>
                    <a:pt x="125" y="127"/>
                    <a:pt x="134" y="132"/>
                  </a:cubicBezTo>
                  <a:cubicBezTo>
                    <a:pt x="138" y="137"/>
                    <a:pt x="144" y="132"/>
                    <a:pt x="143" y="129"/>
                  </a:cubicBezTo>
                  <a:cubicBezTo>
                    <a:pt x="140" y="127"/>
                    <a:pt x="140" y="113"/>
                    <a:pt x="148" y="113"/>
                  </a:cubicBezTo>
                  <a:cubicBezTo>
                    <a:pt x="154" y="111"/>
                    <a:pt x="159" y="110"/>
                    <a:pt x="162" y="112"/>
                  </a:cubicBezTo>
                  <a:cubicBezTo>
                    <a:pt x="175" y="120"/>
                    <a:pt x="179" y="131"/>
                    <a:pt x="179" y="132"/>
                  </a:cubicBezTo>
                  <a:cubicBezTo>
                    <a:pt x="178" y="134"/>
                    <a:pt x="167" y="127"/>
                    <a:pt x="158" y="124"/>
                  </a:cubicBezTo>
                  <a:cubicBezTo>
                    <a:pt x="152" y="123"/>
                    <a:pt x="148" y="121"/>
                    <a:pt x="152" y="125"/>
                  </a:cubicBezTo>
                  <a:cubicBezTo>
                    <a:pt x="157" y="133"/>
                    <a:pt x="154" y="142"/>
                    <a:pt x="147" y="147"/>
                  </a:cubicBezTo>
                  <a:cubicBezTo>
                    <a:pt x="141" y="152"/>
                    <a:pt x="130" y="153"/>
                    <a:pt x="123" y="148"/>
                  </a:cubicBezTo>
                  <a:cubicBezTo>
                    <a:pt x="110" y="141"/>
                    <a:pt x="104" y="117"/>
                    <a:pt x="101" y="116"/>
                  </a:cubicBezTo>
                  <a:cubicBezTo>
                    <a:pt x="108" y="110"/>
                    <a:pt x="101" y="124"/>
                    <a:pt x="110" y="139"/>
                  </a:cubicBezTo>
                  <a:cubicBezTo>
                    <a:pt x="112" y="147"/>
                    <a:pt x="106" y="160"/>
                    <a:pt x="102" y="161"/>
                  </a:cubicBezTo>
                  <a:cubicBezTo>
                    <a:pt x="96" y="164"/>
                    <a:pt x="90" y="159"/>
                    <a:pt x="85" y="159"/>
                  </a:cubicBezTo>
                  <a:cubicBezTo>
                    <a:pt x="74" y="159"/>
                    <a:pt x="56" y="167"/>
                    <a:pt x="48" y="161"/>
                  </a:cubicBezTo>
                  <a:cubicBezTo>
                    <a:pt x="39" y="156"/>
                    <a:pt x="27" y="139"/>
                    <a:pt x="29" y="126"/>
                  </a:cubicBezTo>
                  <a:cubicBezTo>
                    <a:pt x="30" y="115"/>
                    <a:pt x="46" y="100"/>
                    <a:pt x="53" y="93"/>
                  </a:cubicBezTo>
                  <a:cubicBezTo>
                    <a:pt x="58" y="87"/>
                    <a:pt x="65" y="81"/>
                    <a:pt x="72" y="76"/>
                  </a:cubicBezTo>
                  <a:cubicBezTo>
                    <a:pt x="80" y="71"/>
                    <a:pt x="88" y="67"/>
                    <a:pt x="91" y="62"/>
                  </a:cubicBezTo>
                  <a:cubicBezTo>
                    <a:pt x="97" y="53"/>
                    <a:pt x="95" y="45"/>
                    <a:pt x="87" y="48"/>
                  </a:cubicBezTo>
                  <a:cubicBezTo>
                    <a:pt x="76" y="52"/>
                    <a:pt x="66" y="64"/>
                    <a:pt x="54" y="71"/>
                  </a:cubicBezTo>
                  <a:cubicBezTo>
                    <a:pt x="49" y="75"/>
                    <a:pt x="42" y="84"/>
                    <a:pt x="33" y="85"/>
                  </a:cubicBezTo>
                  <a:cubicBezTo>
                    <a:pt x="25" y="86"/>
                    <a:pt x="16" y="82"/>
                    <a:pt x="11" y="75"/>
                  </a:cubicBezTo>
                  <a:cubicBezTo>
                    <a:pt x="6" y="65"/>
                    <a:pt x="2" y="55"/>
                    <a:pt x="1" y="47"/>
                  </a:cubicBezTo>
                  <a:cubicBezTo>
                    <a:pt x="0" y="37"/>
                    <a:pt x="4" y="27"/>
                    <a:pt x="7" y="20"/>
                  </a:cubicBezTo>
                  <a:cubicBezTo>
                    <a:pt x="12" y="5"/>
                    <a:pt x="21" y="0"/>
                    <a:pt x="22" y="3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7721">
              <a:extLst>
                <a:ext uri="{FF2B5EF4-FFF2-40B4-BE49-F238E27FC236}">
                  <a16:creationId xmlns:a16="http://schemas.microsoft.com/office/drawing/2014/main" id="{CFA704DD-8EEA-474D-99F7-63F6581B0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1" y="2435"/>
              <a:ext cx="78" cy="322"/>
            </a:xfrm>
            <a:custGeom>
              <a:avLst/>
              <a:gdLst>
                <a:gd name="T0" fmla="*/ 146 w 31"/>
                <a:gd name="T1" fmla="*/ 21 h 121"/>
                <a:gd name="T2" fmla="*/ 159 w 31"/>
                <a:gd name="T3" fmla="*/ 21 h 121"/>
                <a:gd name="T4" fmla="*/ 146 w 31"/>
                <a:gd name="T5" fmla="*/ 0 h 121"/>
                <a:gd name="T6" fmla="*/ 146 w 31"/>
                <a:gd name="T7" fmla="*/ 21 h 121"/>
                <a:gd name="T8" fmla="*/ 493 w 31"/>
                <a:gd name="T9" fmla="*/ 1735 h 121"/>
                <a:gd name="T10" fmla="*/ 476 w 31"/>
                <a:gd name="T11" fmla="*/ 1714 h 121"/>
                <a:gd name="T12" fmla="*/ 476 w 31"/>
                <a:gd name="T13" fmla="*/ 1714 h 121"/>
                <a:gd name="T14" fmla="*/ 493 w 31"/>
                <a:gd name="T15" fmla="*/ 1735 h 121"/>
                <a:gd name="T16" fmla="*/ 0 w 31"/>
                <a:gd name="T17" fmla="*/ 2281 h 121"/>
                <a:gd name="T18" fmla="*/ 0 w 31"/>
                <a:gd name="T19" fmla="*/ 2281 h 121"/>
                <a:gd name="T20" fmla="*/ 20 w 31"/>
                <a:gd name="T21" fmla="*/ 2281 h 121"/>
                <a:gd name="T22" fmla="*/ 0 w 31"/>
                <a:gd name="T23" fmla="*/ 2281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121">
                  <a:moveTo>
                    <a:pt x="9" y="1"/>
                  </a:moveTo>
                  <a:cubicBezTo>
                    <a:pt x="9" y="1"/>
                    <a:pt x="9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31" y="92"/>
                  </a:moveTo>
                  <a:cubicBezTo>
                    <a:pt x="30" y="92"/>
                    <a:pt x="30" y="92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lnTo>
                    <a:pt x="31" y="92"/>
                  </a:ln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1"/>
                    <a:pt x="0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7722">
              <a:extLst>
                <a:ext uri="{FF2B5EF4-FFF2-40B4-BE49-F238E27FC236}">
                  <a16:creationId xmlns:a16="http://schemas.microsoft.com/office/drawing/2014/main" id="{4D51498A-78DD-429B-90ED-1FB2252EA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" y="2355"/>
              <a:ext cx="95" cy="221"/>
            </a:xfrm>
            <a:custGeom>
              <a:avLst/>
              <a:gdLst>
                <a:gd name="T0" fmla="*/ 63 w 38"/>
                <a:gd name="T1" fmla="*/ 375 h 83"/>
                <a:gd name="T2" fmla="*/ 95 w 38"/>
                <a:gd name="T3" fmla="*/ 703 h 83"/>
                <a:gd name="T4" fmla="*/ 125 w 38"/>
                <a:gd name="T5" fmla="*/ 865 h 83"/>
                <a:gd name="T6" fmla="*/ 95 w 38"/>
                <a:gd name="T7" fmla="*/ 1020 h 83"/>
                <a:gd name="T8" fmla="*/ 0 w 38"/>
                <a:gd name="T9" fmla="*/ 1190 h 83"/>
                <a:gd name="T10" fmla="*/ 145 w 38"/>
                <a:gd name="T11" fmla="*/ 1544 h 83"/>
                <a:gd name="T12" fmla="*/ 250 w 38"/>
                <a:gd name="T13" fmla="*/ 1419 h 83"/>
                <a:gd name="T14" fmla="*/ 283 w 38"/>
                <a:gd name="T15" fmla="*/ 1339 h 83"/>
                <a:gd name="T16" fmla="*/ 283 w 38"/>
                <a:gd name="T17" fmla="*/ 1339 h 83"/>
                <a:gd name="T18" fmla="*/ 533 w 38"/>
                <a:gd name="T19" fmla="*/ 852 h 83"/>
                <a:gd name="T20" fmla="*/ 458 w 38"/>
                <a:gd name="T21" fmla="*/ 453 h 83"/>
                <a:gd name="T22" fmla="*/ 470 w 38"/>
                <a:gd name="T23" fmla="*/ 341 h 83"/>
                <a:gd name="T24" fmla="*/ 550 w 38"/>
                <a:gd name="T25" fmla="*/ 362 h 83"/>
                <a:gd name="T26" fmla="*/ 550 w 38"/>
                <a:gd name="T27" fmla="*/ 362 h 83"/>
                <a:gd name="T28" fmla="*/ 595 w 38"/>
                <a:gd name="T29" fmla="*/ 304 h 83"/>
                <a:gd name="T30" fmla="*/ 395 w 38"/>
                <a:gd name="T31" fmla="*/ 21 h 83"/>
                <a:gd name="T32" fmla="*/ 158 w 38"/>
                <a:gd name="T33" fmla="*/ 1057 h 83"/>
                <a:gd name="T34" fmla="*/ 188 w 38"/>
                <a:gd name="T35" fmla="*/ 865 h 83"/>
                <a:gd name="T36" fmla="*/ 158 w 38"/>
                <a:gd name="T37" fmla="*/ 682 h 83"/>
                <a:gd name="T38" fmla="*/ 125 w 38"/>
                <a:gd name="T39" fmla="*/ 375 h 83"/>
                <a:gd name="T40" fmla="*/ 375 w 38"/>
                <a:gd name="T41" fmla="*/ 93 h 83"/>
                <a:gd name="T42" fmla="*/ 563 w 38"/>
                <a:gd name="T43" fmla="*/ 304 h 83"/>
                <a:gd name="T44" fmla="*/ 500 w 38"/>
                <a:gd name="T45" fmla="*/ 304 h 83"/>
                <a:gd name="T46" fmla="*/ 375 w 38"/>
                <a:gd name="T47" fmla="*/ 320 h 83"/>
                <a:gd name="T48" fmla="*/ 345 w 38"/>
                <a:gd name="T49" fmla="*/ 375 h 83"/>
                <a:gd name="T50" fmla="*/ 375 w 38"/>
                <a:gd name="T51" fmla="*/ 418 h 83"/>
                <a:gd name="T52" fmla="*/ 458 w 38"/>
                <a:gd name="T53" fmla="*/ 682 h 83"/>
                <a:gd name="T54" fmla="*/ 425 w 38"/>
                <a:gd name="T55" fmla="*/ 1113 h 83"/>
                <a:gd name="T56" fmla="*/ 238 w 38"/>
                <a:gd name="T57" fmla="*/ 1283 h 83"/>
                <a:gd name="T58" fmla="*/ 188 w 38"/>
                <a:gd name="T59" fmla="*/ 1419 h 83"/>
                <a:gd name="T60" fmla="*/ 113 w 38"/>
                <a:gd name="T61" fmla="*/ 1454 h 83"/>
                <a:gd name="T62" fmla="*/ 63 w 38"/>
                <a:gd name="T63" fmla="*/ 1206 h 83"/>
                <a:gd name="T64" fmla="*/ 220 w 38"/>
                <a:gd name="T65" fmla="*/ 1544 h 83"/>
                <a:gd name="T66" fmla="*/ 238 w 38"/>
                <a:gd name="T67" fmla="*/ 1544 h 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8" h="83">
                  <a:moveTo>
                    <a:pt x="13" y="4"/>
                  </a:moveTo>
                  <a:cubicBezTo>
                    <a:pt x="8" y="8"/>
                    <a:pt x="4" y="14"/>
                    <a:pt x="4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9"/>
                    <a:pt x="5" y="33"/>
                    <a:pt x="6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8" y="46"/>
                    <a:pt x="8" y="46"/>
                  </a:cubicBezTo>
                  <a:cubicBezTo>
                    <a:pt x="8" y="48"/>
                    <a:pt x="8" y="49"/>
                    <a:pt x="8" y="49"/>
                  </a:cubicBezTo>
                  <a:cubicBezTo>
                    <a:pt x="8" y="51"/>
                    <a:pt x="8" y="51"/>
                    <a:pt x="6" y="5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0" y="66"/>
                    <a:pt x="0" y="67"/>
                  </a:cubicBezTo>
                  <a:cubicBezTo>
                    <a:pt x="0" y="78"/>
                    <a:pt x="6" y="82"/>
                    <a:pt x="9" y="82"/>
                  </a:cubicBezTo>
                  <a:cubicBezTo>
                    <a:pt x="11" y="83"/>
                    <a:pt x="13" y="83"/>
                    <a:pt x="14" y="82"/>
                  </a:cubicBezTo>
                  <a:cubicBezTo>
                    <a:pt x="16" y="81"/>
                    <a:pt x="16" y="78"/>
                    <a:pt x="16" y="75"/>
                  </a:cubicBezTo>
                  <a:cubicBezTo>
                    <a:pt x="16" y="74"/>
                    <a:pt x="17" y="72"/>
                    <a:pt x="17" y="72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20" y="71"/>
                    <a:pt x="24" y="70"/>
                    <a:pt x="30" y="62"/>
                  </a:cubicBezTo>
                  <a:cubicBezTo>
                    <a:pt x="33" y="56"/>
                    <a:pt x="34" y="50"/>
                    <a:pt x="34" y="45"/>
                  </a:cubicBezTo>
                  <a:cubicBezTo>
                    <a:pt x="34" y="41"/>
                    <a:pt x="33" y="37"/>
                    <a:pt x="32" y="34"/>
                  </a:cubicBezTo>
                  <a:cubicBezTo>
                    <a:pt x="32" y="34"/>
                    <a:pt x="29" y="24"/>
                    <a:pt x="29" y="24"/>
                  </a:cubicBezTo>
                  <a:cubicBezTo>
                    <a:pt x="29" y="24"/>
                    <a:pt x="27" y="20"/>
                    <a:pt x="27" y="20"/>
                  </a:cubicBezTo>
                  <a:cubicBezTo>
                    <a:pt x="27" y="18"/>
                    <a:pt x="29" y="18"/>
                    <a:pt x="30" y="18"/>
                  </a:cubicBezTo>
                  <a:cubicBezTo>
                    <a:pt x="32" y="19"/>
                    <a:pt x="33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8" y="18"/>
                    <a:pt x="38" y="18"/>
                    <a:pt x="38" y="16"/>
                  </a:cubicBezTo>
                  <a:cubicBezTo>
                    <a:pt x="38" y="14"/>
                    <a:pt x="38" y="13"/>
                    <a:pt x="38" y="12"/>
                  </a:cubicBezTo>
                  <a:cubicBezTo>
                    <a:pt x="36" y="6"/>
                    <a:pt x="32" y="2"/>
                    <a:pt x="25" y="1"/>
                  </a:cubicBezTo>
                  <a:cubicBezTo>
                    <a:pt x="22" y="0"/>
                    <a:pt x="17" y="1"/>
                    <a:pt x="13" y="4"/>
                  </a:cubicBezTo>
                  <a:close/>
                  <a:moveTo>
                    <a:pt x="10" y="56"/>
                  </a:moveTo>
                  <a:cubicBezTo>
                    <a:pt x="12" y="53"/>
                    <a:pt x="13" y="52"/>
                    <a:pt x="13" y="50"/>
                  </a:cubicBezTo>
                  <a:cubicBezTo>
                    <a:pt x="13" y="49"/>
                    <a:pt x="12" y="47"/>
                    <a:pt x="12" y="46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36"/>
                    <a:pt x="10" y="36"/>
                  </a:cubicBezTo>
                  <a:cubicBezTo>
                    <a:pt x="9" y="32"/>
                    <a:pt x="8" y="28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1" y="10"/>
                    <a:pt x="16" y="7"/>
                  </a:cubicBezTo>
                  <a:cubicBezTo>
                    <a:pt x="19" y="5"/>
                    <a:pt x="22" y="4"/>
                    <a:pt x="24" y="5"/>
                  </a:cubicBezTo>
                  <a:cubicBezTo>
                    <a:pt x="31" y="6"/>
                    <a:pt x="34" y="10"/>
                    <a:pt x="35" y="12"/>
                  </a:cubicBezTo>
                  <a:cubicBezTo>
                    <a:pt x="35" y="13"/>
                    <a:pt x="36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5" y="17"/>
                    <a:pt x="34" y="17"/>
                    <a:pt x="32" y="16"/>
                  </a:cubicBezTo>
                  <a:cubicBezTo>
                    <a:pt x="30" y="16"/>
                    <a:pt x="27" y="15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5" y="26"/>
                    <a:pt x="25" y="2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8"/>
                    <a:pt x="30" y="41"/>
                    <a:pt x="30" y="46"/>
                  </a:cubicBezTo>
                  <a:cubicBezTo>
                    <a:pt x="30" y="50"/>
                    <a:pt x="29" y="55"/>
                    <a:pt x="27" y="59"/>
                  </a:cubicBezTo>
                  <a:cubicBezTo>
                    <a:pt x="22" y="66"/>
                    <a:pt x="19" y="67"/>
                    <a:pt x="17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3" y="68"/>
                    <a:pt x="13" y="72"/>
                    <a:pt x="12" y="75"/>
                  </a:cubicBezTo>
                  <a:cubicBezTo>
                    <a:pt x="12" y="76"/>
                    <a:pt x="12" y="79"/>
                    <a:pt x="12" y="79"/>
                  </a:cubicBezTo>
                  <a:cubicBezTo>
                    <a:pt x="11" y="79"/>
                    <a:pt x="9" y="79"/>
                    <a:pt x="7" y="77"/>
                  </a:cubicBezTo>
                  <a:cubicBezTo>
                    <a:pt x="6" y="75"/>
                    <a:pt x="4" y="72"/>
                    <a:pt x="4" y="67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10" y="56"/>
                    <a:pt x="10" y="56"/>
                  </a:cubicBezTo>
                  <a:close/>
                  <a:moveTo>
                    <a:pt x="14" y="82"/>
                  </a:moveTo>
                  <a:cubicBezTo>
                    <a:pt x="14" y="82"/>
                    <a:pt x="14" y="82"/>
                    <a:pt x="14" y="83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4" y="82"/>
                    <a:pt x="14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7723">
              <a:extLst>
                <a:ext uri="{FF2B5EF4-FFF2-40B4-BE49-F238E27FC236}">
                  <a16:creationId xmlns:a16="http://schemas.microsoft.com/office/drawing/2014/main" id="{DDB4F27F-7681-4D1D-B2D5-C4643013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357"/>
              <a:ext cx="98" cy="216"/>
            </a:xfrm>
            <a:custGeom>
              <a:avLst/>
              <a:gdLst>
                <a:gd name="T0" fmla="*/ 568 w 39"/>
                <a:gd name="T1" fmla="*/ 341 h 81"/>
                <a:gd name="T2" fmla="*/ 397 w 39"/>
                <a:gd name="T3" fmla="*/ 320 h 81"/>
                <a:gd name="T4" fmla="*/ 397 w 39"/>
                <a:gd name="T5" fmla="*/ 363 h 81"/>
                <a:gd name="T6" fmla="*/ 472 w 39"/>
                <a:gd name="T7" fmla="*/ 648 h 81"/>
                <a:gd name="T8" fmla="*/ 460 w 39"/>
                <a:gd name="T9" fmla="*/ 1117 h 81"/>
                <a:gd name="T10" fmla="*/ 254 w 39"/>
                <a:gd name="T11" fmla="*/ 1309 h 81"/>
                <a:gd name="T12" fmla="*/ 209 w 39"/>
                <a:gd name="T13" fmla="*/ 1515 h 81"/>
                <a:gd name="T14" fmla="*/ 33 w 39"/>
                <a:gd name="T15" fmla="*/ 1173 h 81"/>
                <a:gd name="T16" fmla="*/ 146 w 39"/>
                <a:gd name="T17" fmla="*/ 760 h 81"/>
                <a:gd name="T18" fmla="*/ 95 w 39"/>
                <a:gd name="T19" fmla="*/ 363 h 81"/>
                <a:gd name="T20" fmla="*/ 397 w 39"/>
                <a:gd name="T21" fmla="*/ 35 h 81"/>
                <a:gd name="T22" fmla="*/ 568 w 39"/>
                <a:gd name="T23" fmla="*/ 341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81">
                  <a:moveTo>
                    <a:pt x="36" y="18"/>
                  </a:moveTo>
                  <a:cubicBezTo>
                    <a:pt x="33" y="18"/>
                    <a:pt x="29" y="15"/>
                    <a:pt x="25" y="17"/>
                  </a:cubicBezTo>
                  <a:cubicBezTo>
                    <a:pt x="24" y="19"/>
                    <a:pt x="23" y="18"/>
                    <a:pt x="25" y="19"/>
                  </a:cubicBezTo>
                  <a:cubicBezTo>
                    <a:pt x="26" y="21"/>
                    <a:pt x="29" y="27"/>
                    <a:pt x="30" y="34"/>
                  </a:cubicBezTo>
                  <a:cubicBezTo>
                    <a:pt x="32" y="41"/>
                    <a:pt x="33" y="50"/>
                    <a:pt x="29" y="59"/>
                  </a:cubicBezTo>
                  <a:cubicBezTo>
                    <a:pt x="21" y="70"/>
                    <a:pt x="18" y="68"/>
                    <a:pt x="16" y="69"/>
                  </a:cubicBezTo>
                  <a:cubicBezTo>
                    <a:pt x="13" y="69"/>
                    <a:pt x="15" y="79"/>
                    <a:pt x="13" y="80"/>
                  </a:cubicBezTo>
                  <a:cubicBezTo>
                    <a:pt x="12" y="81"/>
                    <a:pt x="0" y="79"/>
                    <a:pt x="2" y="62"/>
                  </a:cubicBezTo>
                  <a:cubicBezTo>
                    <a:pt x="12" y="46"/>
                    <a:pt x="11" y="54"/>
                    <a:pt x="9" y="40"/>
                  </a:cubicBezTo>
                  <a:cubicBezTo>
                    <a:pt x="8" y="34"/>
                    <a:pt x="5" y="28"/>
                    <a:pt x="6" y="19"/>
                  </a:cubicBezTo>
                  <a:cubicBezTo>
                    <a:pt x="7" y="7"/>
                    <a:pt x="19" y="0"/>
                    <a:pt x="25" y="2"/>
                  </a:cubicBezTo>
                  <a:cubicBezTo>
                    <a:pt x="39" y="4"/>
                    <a:pt x="39" y="18"/>
                    <a:pt x="36" y="18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7724">
              <a:extLst>
                <a:ext uri="{FF2B5EF4-FFF2-40B4-BE49-F238E27FC236}">
                  <a16:creationId xmlns:a16="http://schemas.microsoft.com/office/drawing/2014/main" id="{23F457A1-A661-479C-B293-ACFC3D66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371"/>
              <a:ext cx="40" cy="141"/>
            </a:xfrm>
            <a:custGeom>
              <a:avLst/>
              <a:gdLst>
                <a:gd name="T0" fmla="*/ 188 w 16"/>
                <a:gd name="T1" fmla="*/ 0 h 53"/>
                <a:gd name="T2" fmla="*/ 20 w 16"/>
                <a:gd name="T3" fmla="*/ 192 h 53"/>
                <a:gd name="T4" fmla="*/ 33 w 16"/>
                <a:gd name="T5" fmla="*/ 418 h 53"/>
                <a:gd name="T6" fmla="*/ 83 w 16"/>
                <a:gd name="T7" fmla="*/ 657 h 53"/>
                <a:gd name="T8" fmla="*/ 20 w 16"/>
                <a:gd name="T9" fmla="*/ 998 h 53"/>
                <a:gd name="T10" fmla="*/ 158 w 16"/>
                <a:gd name="T11" fmla="*/ 750 h 53"/>
                <a:gd name="T12" fmla="*/ 145 w 16"/>
                <a:gd name="T13" fmla="*/ 431 h 53"/>
                <a:gd name="T14" fmla="*/ 250 w 16"/>
                <a:gd name="T15" fmla="*/ 21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8" y="3"/>
                    <a:pt x="4" y="4"/>
                    <a:pt x="1" y="10"/>
                  </a:cubicBezTo>
                  <a:cubicBezTo>
                    <a:pt x="0" y="15"/>
                    <a:pt x="0" y="17"/>
                    <a:pt x="2" y="22"/>
                  </a:cubicBezTo>
                  <a:cubicBezTo>
                    <a:pt x="3" y="26"/>
                    <a:pt x="4" y="31"/>
                    <a:pt x="5" y="35"/>
                  </a:cubicBezTo>
                  <a:cubicBezTo>
                    <a:pt x="6" y="42"/>
                    <a:pt x="4" y="47"/>
                    <a:pt x="1" y="53"/>
                  </a:cubicBezTo>
                  <a:cubicBezTo>
                    <a:pt x="5" y="50"/>
                    <a:pt x="8" y="45"/>
                    <a:pt x="10" y="40"/>
                  </a:cubicBezTo>
                  <a:cubicBezTo>
                    <a:pt x="12" y="35"/>
                    <a:pt x="10" y="29"/>
                    <a:pt x="9" y="23"/>
                  </a:cubicBezTo>
                  <a:cubicBezTo>
                    <a:pt x="8" y="15"/>
                    <a:pt x="7" y="5"/>
                    <a:pt x="16" y="1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7725">
              <a:extLst>
                <a:ext uri="{FF2B5EF4-FFF2-40B4-BE49-F238E27FC236}">
                  <a16:creationId xmlns:a16="http://schemas.microsoft.com/office/drawing/2014/main" id="{8D282F63-05E7-4504-ADB4-B18E18B3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461"/>
              <a:ext cx="120" cy="160"/>
            </a:xfrm>
            <a:custGeom>
              <a:avLst/>
              <a:gdLst>
                <a:gd name="T0" fmla="*/ 720 w 48"/>
                <a:gd name="T1" fmla="*/ 0 h 60"/>
                <a:gd name="T2" fmla="*/ 375 w 48"/>
                <a:gd name="T3" fmla="*/ 533 h 60"/>
                <a:gd name="T4" fmla="*/ 175 w 48"/>
                <a:gd name="T5" fmla="*/ 739 h 60"/>
                <a:gd name="T6" fmla="*/ 83 w 48"/>
                <a:gd name="T7" fmla="*/ 875 h 60"/>
                <a:gd name="T8" fmla="*/ 0 w 48"/>
                <a:gd name="T9" fmla="*/ 1139 h 60"/>
                <a:gd name="T10" fmla="*/ 220 w 48"/>
                <a:gd name="T11" fmla="*/ 819 h 60"/>
                <a:gd name="T12" fmla="*/ 520 w 48"/>
                <a:gd name="T13" fmla="*/ 605 h 60"/>
                <a:gd name="T14" fmla="*/ 583 w 48"/>
                <a:gd name="T15" fmla="*/ 477 h 60"/>
                <a:gd name="T16" fmla="*/ 688 w 48"/>
                <a:gd name="T17" fmla="*/ 363 h 60"/>
                <a:gd name="T18" fmla="*/ 750 w 48"/>
                <a:gd name="T19" fmla="*/ 192 h 60"/>
                <a:gd name="T20" fmla="*/ 750 w 48"/>
                <a:gd name="T21" fmla="*/ 35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60">
                  <a:moveTo>
                    <a:pt x="46" y="0"/>
                  </a:moveTo>
                  <a:cubicBezTo>
                    <a:pt x="46" y="14"/>
                    <a:pt x="34" y="21"/>
                    <a:pt x="24" y="28"/>
                  </a:cubicBezTo>
                  <a:cubicBezTo>
                    <a:pt x="19" y="31"/>
                    <a:pt x="15" y="35"/>
                    <a:pt x="11" y="39"/>
                  </a:cubicBezTo>
                  <a:cubicBezTo>
                    <a:pt x="8" y="41"/>
                    <a:pt x="6" y="43"/>
                    <a:pt x="5" y="46"/>
                  </a:cubicBezTo>
                  <a:cubicBezTo>
                    <a:pt x="3" y="50"/>
                    <a:pt x="3" y="56"/>
                    <a:pt x="0" y="60"/>
                  </a:cubicBezTo>
                  <a:cubicBezTo>
                    <a:pt x="1" y="54"/>
                    <a:pt x="9" y="46"/>
                    <a:pt x="14" y="43"/>
                  </a:cubicBezTo>
                  <a:cubicBezTo>
                    <a:pt x="20" y="39"/>
                    <a:pt x="28" y="38"/>
                    <a:pt x="33" y="32"/>
                  </a:cubicBezTo>
                  <a:cubicBezTo>
                    <a:pt x="35" y="30"/>
                    <a:pt x="35" y="27"/>
                    <a:pt x="37" y="25"/>
                  </a:cubicBezTo>
                  <a:cubicBezTo>
                    <a:pt x="39" y="23"/>
                    <a:pt x="42" y="22"/>
                    <a:pt x="44" y="19"/>
                  </a:cubicBezTo>
                  <a:cubicBezTo>
                    <a:pt x="46" y="17"/>
                    <a:pt x="48" y="14"/>
                    <a:pt x="48" y="10"/>
                  </a:cubicBezTo>
                  <a:cubicBezTo>
                    <a:pt x="48" y="7"/>
                    <a:pt x="47" y="5"/>
                    <a:pt x="48" y="2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7726">
              <a:extLst>
                <a:ext uri="{FF2B5EF4-FFF2-40B4-BE49-F238E27FC236}">
                  <a16:creationId xmlns:a16="http://schemas.microsoft.com/office/drawing/2014/main" id="{22C8C7B1-29B6-4FFC-B661-914FB7442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581"/>
              <a:ext cx="70" cy="104"/>
            </a:xfrm>
            <a:custGeom>
              <a:avLst/>
              <a:gdLst>
                <a:gd name="T0" fmla="*/ 0 w 28"/>
                <a:gd name="T1" fmla="*/ 568 h 39"/>
                <a:gd name="T2" fmla="*/ 145 w 28"/>
                <a:gd name="T3" fmla="*/ 115 h 39"/>
                <a:gd name="T4" fmla="*/ 438 w 28"/>
                <a:gd name="T5" fmla="*/ 285 h 39"/>
                <a:gd name="T6" fmla="*/ 238 w 28"/>
                <a:gd name="T7" fmla="*/ 171 h 39"/>
                <a:gd name="T8" fmla="*/ 125 w 28"/>
                <a:gd name="T9" fmla="*/ 264 h 39"/>
                <a:gd name="T10" fmla="*/ 63 w 28"/>
                <a:gd name="T11" fmla="*/ 456 h 39"/>
                <a:gd name="T12" fmla="*/ 83 w 28"/>
                <a:gd name="T13" fmla="*/ 589 h 39"/>
                <a:gd name="T14" fmla="*/ 20 w 28"/>
                <a:gd name="T15" fmla="*/ 73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9">
                  <a:moveTo>
                    <a:pt x="0" y="30"/>
                  </a:moveTo>
                  <a:cubicBezTo>
                    <a:pt x="1" y="21"/>
                    <a:pt x="0" y="11"/>
                    <a:pt x="9" y="6"/>
                  </a:cubicBezTo>
                  <a:cubicBezTo>
                    <a:pt x="17" y="0"/>
                    <a:pt x="26" y="6"/>
                    <a:pt x="28" y="15"/>
                  </a:cubicBezTo>
                  <a:cubicBezTo>
                    <a:pt x="25" y="12"/>
                    <a:pt x="19" y="8"/>
                    <a:pt x="15" y="9"/>
                  </a:cubicBezTo>
                  <a:cubicBezTo>
                    <a:pt x="13" y="9"/>
                    <a:pt x="9" y="13"/>
                    <a:pt x="8" y="14"/>
                  </a:cubicBezTo>
                  <a:cubicBezTo>
                    <a:pt x="6" y="17"/>
                    <a:pt x="4" y="21"/>
                    <a:pt x="4" y="24"/>
                  </a:cubicBezTo>
                  <a:cubicBezTo>
                    <a:pt x="4" y="27"/>
                    <a:pt x="5" y="29"/>
                    <a:pt x="5" y="31"/>
                  </a:cubicBezTo>
                  <a:cubicBezTo>
                    <a:pt x="4" y="34"/>
                    <a:pt x="2" y="36"/>
                    <a:pt x="1" y="39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7727">
              <a:extLst>
                <a:ext uri="{FF2B5EF4-FFF2-40B4-BE49-F238E27FC236}">
                  <a16:creationId xmlns:a16="http://schemas.microsoft.com/office/drawing/2014/main" id="{72CEA0AB-6AFD-4188-8451-9CA742D1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621"/>
              <a:ext cx="32" cy="83"/>
            </a:xfrm>
            <a:custGeom>
              <a:avLst/>
              <a:gdLst>
                <a:gd name="T0" fmla="*/ 30 w 13"/>
                <a:gd name="T1" fmla="*/ 479 h 31"/>
                <a:gd name="T2" fmla="*/ 133 w 13"/>
                <a:gd name="T3" fmla="*/ 252 h 31"/>
                <a:gd name="T4" fmla="*/ 194 w 13"/>
                <a:gd name="T5" fmla="*/ 56 h 31"/>
                <a:gd name="T6" fmla="*/ 153 w 13"/>
                <a:gd name="T7" fmla="*/ 150 h 31"/>
                <a:gd name="T8" fmla="*/ 194 w 13"/>
                <a:gd name="T9" fmla="*/ 345 h 31"/>
                <a:gd name="T10" fmla="*/ 0 w 13"/>
                <a:gd name="T11" fmla="*/ 47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1">
                  <a:moveTo>
                    <a:pt x="2" y="25"/>
                  </a:moveTo>
                  <a:cubicBezTo>
                    <a:pt x="9" y="26"/>
                    <a:pt x="9" y="17"/>
                    <a:pt x="9" y="13"/>
                  </a:cubicBezTo>
                  <a:cubicBezTo>
                    <a:pt x="8" y="10"/>
                    <a:pt x="7" y="0"/>
                    <a:pt x="13" y="3"/>
                  </a:cubicBezTo>
                  <a:cubicBezTo>
                    <a:pt x="12" y="5"/>
                    <a:pt x="11" y="5"/>
                    <a:pt x="10" y="8"/>
                  </a:cubicBezTo>
                  <a:cubicBezTo>
                    <a:pt x="10" y="11"/>
                    <a:pt x="12" y="14"/>
                    <a:pt x="13" y="18"/>
                  </a:cubicBezTo>
                  <a:cubicBezTo>
                    <a:pt x="13" y="25"/>
                    <a:pt x="6" y="31"/>
                    <a:pt x="0" y="25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7728">
              <a:extLst>
                <a:ext uri="{FF2B5EF4-FFF2-40B4-BE49-F238E27FC236}">
                  <a16:creationId xmlns:a16="http://schemas.microsoft.com/office/drawing/2014/main" id="{CCBD08BE-7EB2-4435-88D2-12F7A4A81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63"/>
              <a:ext cx="72" cy="178"/>
            </a:xfrm>
            <a:custGeom>
              <a:avLst/>
              <a:gdLst>
                <a:gd name="T0" fmla="*/ 444 w 29"/>
                <a:gd name="T1" fmla="*/ 56 h 67"/>
                <a:gd name="T2" fmla="*/ 92 w 29"/>
                <a:gd name="T3" fmla="*/ 465 h 67"/>
                <a:gd name="T4" fmla="*/ 74 w 29"/>
                <a:gd name="T5" fmla="*/ 1257 h 67"/>
                <a:gd name="T6" fmla="*/ 74 w 29"/>
                <a:gd name="T7" fmla="*/ 1065 h 67"/>
                <a:gd name="T8" fmla="*/ 124 w 29"/>
                <a:gd name="T9" fmla="*/ 805 h 67"/>
                <a:gd name="T10" fmla="*/ 196 w 29"/>
                <a:gd name="T11" fmla="*/ 430 h 67"/>
                <a:gd name="T12" fmla="*/ 444 w 29"/>
                <a:gd name="T13" fmla="*/ 9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7">
                  <a:moveTo>
                    <a:pt x="29" y="3"/>
                  </a:moveTo>
                  <a:cubicBezTo>
                    <a:pt x="16" y="3"/>
                    <a:pt x="10" y="15"/>
                    <a:pt x="6" y="25"/>
                  </a:cubicBezTo>
                  <a:cubicBezTo>
                    <a:pt x="0" y="38"/>
                    <a:pt x="2" y="54"/>
                    <a:pt x="5" y="67"/>
                  </a:cubicBezTo>
                  <a:cubicBezTo>
                    <a:pt x="5" y="64"/>
                    <a:pt x="5" y="60"/>
                    <a:pt x="5" y="57"/>
                  </a:cubicBezTo>
                  <a:cubicBezTo>
                    <a:pt x="6" y="52"/>
                    <a:pt x="8" y="48"/>
                    <a:pt x="8" y="43"/>
                  </a:cubicBezTo>
                  <a:cubicBezTo>
                    <a:pt x="9" y="36"/>
                    <a:pt x="10" y="30"/>
                    <a:pt x="13" y="23"/>
                  </a:cubicBezTo>
                  <a:cubicBezTo>
                    <a:pt x="14" y="20"/>
                    <a:pt x="24" y="0"/>
                    <a:pt x="29" y="5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7729">
              <a:extLst>
                <a:ext uri="{FF2B5EF4-FFF2-40B4-BE49-F238E27FC236}">
                  <a16:creationId xmlns:a16="http://schemas.microsoft.com/office/drawing/2014/main" id="{47544EBD-072D-43ED-8D19-1FA296EB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365"/>
              <a:ext cx="25" cy="94"/>
            </a:xfrm>
            <a:custGeom>
              <a:avLst/>
              <a:gdLst>
                <a:gd name="T0" fmla="*/ 158 w 10"/>
                <a:gd name="T1" fmla="*/ 0 h 35"/>
                <a:gd name="T2" fmla="*/ 63 w 10"/>
                <a:gd name="T3" fmla="*/ 677 h 35"/>
                <a:gd name="T4" fmla="*/ 113 w 10"/>
                <a:gd name="T5" fmla="*/ 287 h 35"/>
                <a:gd name="T6" fmla="*/ 158 w 1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5">
                  <a:moveTo>
                    <a:pt x="10" y="0"/>
                  </a:moveTo>
                  <a:cubicBezTo>
                    <a:pt x="4" y="11"/>
                    <a:pt x="0" y="23"/>
                    <a:pt x="4" y="35"/>
                  </a:cubicBezTo>
                  <a:cubicBezTo>
                    <a:pt x="3" y="27"/>
                    <a:pt x="5" y="22"/>
                    <a:pt x="7" y="15"/>
                  </a:cubicBezTo>
                  <a:cubicBezTo>
                    <a:pt x="9" y="11"/>
                    <a:pt x="9" y="5"/>
                    <a:pt x="10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7730">
              <a:extLst>
                <a:ext uri="{FF2B5EF4-FFF2-40B4-BE49-F238E27FC236}">
                  <a16:creationId xmlns:a16="http://schemas.microsoft.com/office/drawing/2014/main" id="{F88AB5DF-5ECC-4AD2-BBB6-D56E465CD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379"/>
              <a:ext cx="100" cy="56"/>
            </a:xfrm>
            <a:custGeom>
              <a:avLst/>
              <a:gdLst>
                <a:gd name="T0" fmla="*/ 0 w 40"/>
                <a:gd name="T1" fmla="*/ 397 h 21"/>
                <a:gd name="T2" fmla="*/ 188 w 40"/>
                <a:gd name="T3" fmla="*/ 248 h 21"/>
                <a:gd name="T4" fmla="*/ 300 w 40"/>
                <a:gd name="T5" fmla="*/ 171 h 21"/>
                <a:gd name="T6" fmla="*/ 625 w 40"/>
                <a:gd name="T7" fmla="*/ 171 h 21"/>
                <a:gd name="T8" fmla="*/ 333 w 40"/>
                <a:gd name="T9" fmla="*/ 248 h 21"/>
                <a:gd name="T10" fmla="*/ 125 w 40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4" y="19"/>
                    <a:pt x="7" y="15"/>
                    <a:pt x="12" y="13"/>
                  </a:cubicBezTo>
                  <a:cubicBezTo>
                    <a:pt x="14" y="12"/>
                    <a:pt x="17" y="11"/>
                    <a:pt x="19" y="9"/>
                  </a:cubicBezTo>
                  <a:cubicBezTo>
                    <a:pt x="25" y="7"/>
                    <a:pt x="36" y="0"/>
                    <a:pt x="40" y="9"/>
                  </a:cubicBezTo>
                  <a:cubicBezTo>
                    <a:pt x="32" y="7"/>
                    <a:pt x="28" y="9"/>
                    <a:pt x="21" y="13"/>
                  </a:cubicBezTo>
                  <a:cubicBezTo>
                    <a:pt x="17" y="15"/>
                    <a:pt x="11" y="15"/>
                    <a:pt x="8" y="17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7731">
              <a:extLst>
                <a:ext uri="{FF2B5EF4-FFF2-40B4-BE49-F238E27FC236}">
                  <a16:creationId xmlns:a16="http://schemas.microsoft.com/office/drawing/2014/main" id="{8A12C45B-0A5A-48DD-AFA0-059083361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771"/>
              <a:ext cx="218" cy="96"/>
            </a:xfrm>
            <a:custGeom>
              <a:avLst/>
              <a:gdLst>
                <a:gd name="T0" fmla="*/ 0 w 87"/>
                <a:gd name="T1" fmla="*/ 0 h 36"/>
                <a:gd name="T2" fmla="*/ 145 w 87"/>
                <a:gd name="T3" fmla="*/ 93 h 36"/>
                <a:gd name="T4" fmla="*/ 313 w 87"/>
                <a:gd name="T5" fmla="*/ 205 h 36"/>
                <a:gd name="T6" fmla="*/ 439 w 87"/>
                <a:gd name="T7" fmla="*/ 248 h 36"/>
                <a:gd name="T8" fmla="*/ 646 w 87"/>
                <a:gd name="T9" fmla="*/ 397 h 36"/>
                <a:gd name="T10" fmla="*/ 1368 w 87"/>
                <a:gd name="T11" fmla="*/ 661 h 36"/>
                <a:gd name="T12" fmla="*/ 1243 w 87"/>
                <a:gd name="T13" fmla="*/ 661 h 36"/>
                <a:gd name="T14" fmla="*/ 1022 w 87"/>
                <a:gd name="T15" fmla="*/ 661 h 36"/>
                <a:gd name="T16" fmla="*/ 584 w 87"/>
                <a:gd name="T17" fmla="*/ 547 h 36"/>
                <a:gd name="T18" fmla="*/ 251 w 87"/>
                <a:gd name="T19" fmla="*/ 285 h 36"/>
                <a:gd name="T20" fmla="*/ 0 w 87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36">
                  <a:moveTo>
                    <a:pt x="0" y="0"/>
                  </a:moveTo>
                  <a:cubicBezTo>
                    <a:pt x="2" y="2"/>
                    <a:pt x="6" y="4"/>
                    <a:pt x="9" y="5"/>
                  </a:cubicBezTo>
                  <a:cubicBezTo>
                    <a:pt x="13" y="7"/>
                    <a:pt x="17" y="9"/>
                    <a:pt x="20" y="11"/>
                  </a:cubicBezTo>
                  <a:cubicBezTo>
                    <a:pt x="23" y="12"/>
                    <a:pt x="25" y="12"/>
                    <a:pt x="28" y="13"/>
                  </a:cubicBezTo>
                  <a:cubicBezTo>
                    <a:pt x="31" y="15"/>
                    <a:pt x="38" y="19"/>
                    <a:pt x="41" y="21"/>
                  </a:cubicBezTo>
                  <a:cubicBezTo>
                    <a:pt x="56" y="32"/>
                    <a:pt x="71" y="29"/>
                    <a:pt x="87" y="35"/>
                  </a:cubicBezTo>
                  <a:cubicBezTo>
                    <a:pt x="84" y="36"/>
                    <a:pt x="82" y="35"/>
                    <a:pt x="79" y="35"/>
                  </a:cubicBezTo>
                  <a:cubicBezTo>
                    <a:pt x="74" y="35"/>
                    <a:pt x="70" y="35"/>
                    <a:pt x="65" y="35"/>
                  </a:cubicBezTo>
                  <a:cubicBezTo>
                    <a:pt x="55" y="35"/>
                    <a:pt x="46" y="33"/>
                    <a:pt x="37" y="29"/>
                  </a:cubicBezTo>
                  <a:cubicBezTo>
                    <a:pt x="28" y="26"/>
                    <a:pt x="24" y="22"/>
                    <a:pt x="16" y="15"/>
                  </a:cubicBezTo>
                  <a:cubicBezTo>
                    <a:pt x="11" y="11"/>
                    <a:pt x="6" y="4"/>
                    <a:pt x="0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7732">
              <a:extLst>
                <a:ext uri="{FF2B5EF4-FFF2-40B4-BE49-F238E27FC236}">
                  <a16:creationId xmlns:a16="http://schemas.microsoft.com/office/drawing/2014/main" id="{BBAE1CDF-0171-42DA-952D-A22D23B1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92"/>
              <a:ext cx="20" cy="51"/>
            </a:xfrm>
            <a:custGeom>
              <a:avLst/>
              <a:gdLst>
                <a:gd name="T0" fmla="*/ 83 w 8"/>
                <a:gd name="T1" fmla="*/ 21 h 19"/>
                <a:gd name="T2" fmla="*/ 95 w 8"/>
                <a:gd name="T3" fmla="*/ 368 h 19"/>
                <a:gd name="T4" fmla="*/ 83 w 8"/>
                <a:gd name="T5" fmla="*/ 172 h 19"/>
                <a:gd name="T6" fmla="*/ 113 w 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5" y="1"/>
                  </a:moveTo>
                  <a:cubicBezTo>
                    <a:pt x="0" y="5"/>
                    <a:pt x="4" y="14"/>
                    <a:pt x="6" y="19"/>
                  </a:cubicBezTo>
                  <a:cubicBezTo>
                    <a:pt x="7" y="16"/>
                    <a:pt x="5" y="12"/>
                    <a:pt x="5" y="9"/>
                  </a:cubicBezTo>
                  <a:cubicBezTo>
                    <a:pt x="6" y="7"/>
                    <a:pt x="8" y="3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7733">
              <a:extLst>
                <a:ext uri="{FF2B5EF4-FFF2-40B4-BE49-F238E27FC236}">
                  <a16:creationId xmlns:a16="http://schemas.microsoft.com/office/drawing/2014/main" id="{C86B8E0C-2B5E-4B8D-AB36-97C8AB48C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528"/>
              <a:ext cx="55" cy="37"/>
            </a:xfrm>
            <a:custGeom>
              <a:avLst/>
              <a:gdLst>
                <a:gd name="T0" fmla="*/ 0 w 22"/>
                <a:gd name="T1" fmla="*/ 259 h 14"/>
                <a:gd name="T2" fmla="*/ 345 w 22"/>
                <a:gd name="T3" fmla="*/ 0 h 14"/>
                <a:gd name="T4" fmla="*/ 113 w 22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6" y="8"/>
                    <a:pt x="14" y="2"/>
                    <a:pt x="22" y="0"/>
                  </a:cubicBezTo>
                  <a:cubicBezTo>
                    <a:pt x="17" y="4"/>
                    <a:pt x="13" y="8"/>
                    <a:pt x="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7734">
              <a:extLst>
                <a:ext uri="{FF2B5EF4-FFF2-40B4-BE49-F238E27FC236}">
                  <a16:creationId xmlns:a16="http://schemas.microsoft.com/office/drawing/2014/main" id="{F8336D34-9F0E-48A1-94AE-61663B87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595"/>
              <a:ext cx="35" cy="34"/>
            </a:xfrm>
            <a:custGeom>
              <a:avLst/>
              <a:gdLst>
                <a:gd name="T0" fmla="*/ 0 w 14"/>
                <a:gd name="T1" fmla="*/ 233 h 13"/>
                <a:gd name="T2" fmla="*/ 125 w 14"/>
                <a:gd name="T3" fmla="*/ 21 h 13"/>
                <a:gd name="T4" fmla="*/ 220 w 14"/>
                <a:gd name="T5" fmla="*/ 0 h 13"/>
                <a:gd name="T6" fmla="*/ 63 w 14"/>
                <a:gd name="T7" fmla="*/ 14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2" y="7"/>
                    <a:pt x="2" y="3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1" y="2"/>
                    <a:pt x="6" y="5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7735">
              <a:extLst>
                <a:ext uri="{FF2B5EF4-FFF2-40B4-BE49-F238E27FC236}">
                  <a16:creationId xmlns:a16="http://schemas.microsoft.com/office/drawing/2014/main" id="{8C46B157-F8B3-4FBF-92EF-958CF81E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66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4"/>
                    <a:pt x="5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7736">
              <a:extLst>
                <a:ext uri="{FF2B5EF4-FFF2-40B4-BE49-F238E27FC236}">
                  <a16:creationId xmlns:a16="http://schemas.microsoft.com/office/drawing/2014/main" id="{B736E343-733F-42F9-88AE-20C828D41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397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0 w 6"/>
                <a:gd name="T3" fmla="*/ 83 h 4"/>
                <a:gd name="T4" fmla="*/ 95 w 6"/>
                <a:gd name="T5" fmla="*/ 47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4" y="2"/>
                    <a:pt x="6" y="2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7737">
              <a:extLst>
                <a:ext uri="{FF2B5EF4-FFF2-40B4-BE49-F238E27FC236}">
                  <a16:creationId xmlns:a16="http://schemas.microsoft.com/office/drawing/2014/main" id="{531B59E3-EA5A-4051-AFEB-B4E28B41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392"/>
              <a:ext cx="10" cy="19"/>
            </a:xfrm>
            <a:custGeom>
              <a:avLst/>
              <a:gdLst>
                <a:gd name="T0" fmla="*/ 20 w 4"/>
                <a:gd name="T1" fmla="*/ 0 h 7"/>
                <a:gd name="T2" fmla="*/ 0 w 4"/>
                <a:gd name="T3" fmla="*/ 141 h 7"/>
                <a:gd name="T4" fmla="*/ 33 w 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2" y="6"/>
                    <a:pt x="4" y="3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7738">
              <a:extLst>
                <a:ext uri="{FF2B5EF4-FFF2-40B4-BE49-F238E27FC236}">
                  <a16:creationId xmlns:a16="http://schemas.microsoft.com/office/drawing/2014/main" id="{115148D8-994D-4711-9D5E-C5D6D593A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397"/>
              <a:ext cx="30" cy="72"/>
            </a:xfrm>
            <a:custGeom>
              <a:avLst/>
              <a:gdLst>
                <a:gd name="T0" fmla="*/ 175 w 12"/>
                <a:gd name="T1" fmla="*/ 0 h 27"/>
                <a:gd name="T2" fmla="*/ 20 w 12"/>
                <a:gd name="T3" fmla="*/ 512 h 27"/>
                <a:gd name="T4" fmla="*/ 188 w 1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11" y="0"/>
                  </a:moveTo>
                  <a:cubicBezTo>
                    <a:pt x="4" y="6"/>
                    <a:pt x="0" y="18"/>
                    <a:pt x="1" y="27"/>
                  </a:cubicBezTo>
                  <a:cubicBezTo>
                    <a:pt x="4" y="19"/>
                    <a:pt x="7" y="8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7739">
              <a:extLst>
                <a:ext uri="{FF2B5EF4-FFF2-40B4-BE49-F238E27FC236}">
                  <a16:creationId xmlns:a16="http://schemas.microsoft.com/office/drawing/2014/main" id="{67B397A1-0909-4A95-9925-C20BC3378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2811"/>
              <a:ext cx="60" cy="34"/>
            </a:xfrm>
            <a:custGeom>
              <a:avLst/>
              <a:gdLst>
                <a:gd name="T0" fmla="*/ 0 w 24"/>
                <a:gd name="T1" fmla="*/ 0 h 13"/>
                <a:gd name="T2" fmla="*/ 375 w 24"/>
                <a:gd name="T3" fmla="*/ 233 h 13"/>
                <a:gd name="T4" fmla="*/ 208 w 24"/>
                <a:gd name="T5" fmla="*/ 144 h 13"/>
                <a:gd name="T6" fmla="*/ 20 w 24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3">
                  <a:moveTo>
                    <a:pt x="0" y="0"/>
                  </a:moveTo>
                  <a:cubicBezTo>
                    <a:pt x="8" y="2"/>
                    <a:pt x="20" y="6"/>
                    <a:pt x="24" y="13"/>
                  </a:cubicBezTo>
                  <a:cubicBezTo>
                    <a:pt x="20" y="10"/>
                    <a:pt x="18" y="10"/>
                    <a:pt x="13" y="8"/>
                  </a:cubicBezTo>
                  <a:cubicBezTo>
                    <a:pt x="11" y="8"/>
                    <a:pt x="5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7740">
              <a:extLst>
                <a:ext uri="{FF2B5EF4-FFF2-40B4-BE49-F238E27FC236}">
                  <a16:creationId xmlns:a16="http://schemas.microsoft.com/office/drawing/2014/main" id="{779391D5-F3F3-457B-981B-6124AFF5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661"/>
              <a:ext cx="147" cy="88"/>
            </a:xfrm>
            <a:custGeom>
              <a:avLst/>
              <a:gdLst>
                <a:gd name="T0" fmla="*/ 12 w 59"/>
                <a:gd name="T1" fmla="*/ 376 h 33"/>
                <a:gd name="T2" fmla="*/ 715 w 59"/>
                <a:gd name="T3" fmla="*/ 568 h 33"/>
                <a:gd name="T4" fmla="*/ 882 w 59"/>
                <a:gd name="T5" fmla="*/ 435 h 33"/>
                <a:gd name="T6" fmla="*/ 912 w 59"/>
                <a:gd name="T7" fmla="*/ 248 h 33"/>
                <a:gd name="T8" fmla="*/ 837 w 59"/>
                <a:gd name="T9" fmla="*/ 0 h 33"/>
                <a:gd name="T10" fmla="*/ 775 w 59"/>
                <a:gd name="T11" fmla="*/ 363 h 33"/>
                <a:gd name="T12" fmla="*/ 496 w 59"/>
                <a:gd name="T13" fmla="*/ 397 h 33"/>
                <a:gd name="T14" fmla="*/ 199 w 59"/>
                <a:gd name="T15" fmla="*/ 397 h 33"/>
                <a:gd name="T16" fmla="*/ 0 w 59"/>
                <a:gd name="T17" fmla="*/ 34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33">
                  <a:moveTo>
                    <a:pt x="1" y="20"/>
                  </a:moveTo>
                  <a:cubicBezTo>
                    <a:pt x="12" y="33"/>
                    <a:pt x="30" y="29"/>
                    <a:pt x="46" y="30"/>
                  </a:cubicBezTo>
                  <a:cubicBezTo>
                    <a:pt x="52" y="31"/>
                    <a:pt x="55" y="30"/>
                    <a:pt x="57" y="23"/>
                  </a:cubicBezTo>
                  <a:cubicBezTo>
                    <a:pt x="58" y="20"/>
                    <a:pt x="59" y="16"/>
                    <a:pt x="59" y="13"/>
                  </a:cubicBezTo>
                  <a:cubicBezTo>
                    <a:pt x="59" y="8"/>
                    <a:pt x="55" y="4"/>
                    <a:pt x="54" y="0"/>
                  </a:cubicBezTo>
                  <a:cubicBezTo>
                    <a:pt x="54" y="6"/>
                    <a:pt x="55" y="14"/>
                    <a:pt x="50" y="19"/>
                  </a:cubicBezTo>
                  <a:cubicBezTo>
                    <a:pt x="44" y="25"/>
                    <a:pt x="38" y="22"/>
                    <a:pt x="32" y="21"/>
                  </a:cubicBezTo>
                  <a:cubicBezTo>
                    <a:pt x="25" y="21"/>
                    <a:pt x="20" y="23"/>
                    <a:pt x="13" y="21"/>
                  </a:cubicBezTo>
                  <a:cubicBezTo>
                    <a:pt x="8" y="19"/>
                    <a:pt x="5" y="21"/>
                    <a:pt x="0" y="18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7741">
              <a:extLst>
                <a:ext uri="{FF2B5EF4-FFF2-40B4-BE49-F238E27FC236}">
                  <a16:creationId xmlns:a16="http://schemas.microsoft.com/office/drawing/2014/main" id="{7F2F68B5-C3A5-4703-A10E-1C2FE4D5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435"/>
              <a:ext cx="77" cy="130"/>
            </a:xfrm>
            <a:custGeom>
              <a:avLst/>
              <a:gdLst>
                <a:gd name="T0" fmla="*/ 278 w 31"/>
                <a:gd name="T1" fmla="*/ 655 h 49"/>
                <a:gd name="T2" fmla="*/ 383 w 31"/>
                <a:gd name="T3" fmla="*/ 0 h 49"/>
                <a:gd name="T4" fmla="*/ 246 w 31"/>
                <a:gd name="T5" fmla="*/ 618 h 49"/>
                <a:gd name="T6" fmla="*/ 137 w 31"/>
                <a:gd name="T7" fmla="*/ 915 h 49"/>
                <a:gd name="T8" fmla="*/ 166 w 31"/>
                <a:gd name="T9" fmla="*/ 76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18" y="35"/>
                  </a:moveTo>
                  <a:cubicBezTo>
                    <a:pt x="30" y="28"/>
                    <a:pt x="31" y="11"/>
                    <a:pt x="25" y="0"/>
                  </a:cubicBezTo>
                  <a:cubicBezTo>
                    <a:pt x="23" y="12"/>
                    <a:pt x="24" y="23"/>
                    <a:pt x="16" y="33"/>
                  </a:cubicBezTo>
                  <a:cubicBezTo>
                    <a:pt x="12" y="39"/>
                    <a:pt x="0" y="40"/>
                    <a:pt x="9" y="49"/>
                  </a:cubicBezTo>
                  <a:cubicBezTo>
                    <a:pt x="9" y="46"/>
                    <a:pt x="10" y="43"/>
                    <a:pt x="11" y="41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7742">
              <a:extLst>
                <a:ext uri="{FF2B5EF4-FFF2-40B4-BE49-F238E27FC236}">
                  <a16:creationId xmlns:a16="http://schemas.microsoft.com/office/drawing/2014/main" id="{999E8526-A49C-4A0E-B97F-E60C5660F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376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45 w 10"/>
                <a:gd name="T3" fmla="*/ 123 h 8"/>
                <a:gd name="T4" fmla="*/ 63 w 10"/>
                <a:gd name="T5" fmla="*/ 0 h 8"/>
                <a:gd name="T6" fmla="*/ 50 w 10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7"/>
                    <a:pt x="6" y="8"/>
                    <a:pt x="9" y="7"/>
                  </a:cubicBezTo>
                  <a:cubicBezTo>
                    <a:pt x="10" y="3"/>
                    <a:pt x="7" y="2"/>
                    <a:pt x="4" y="0"/>
                  </a:cubicBezTo>
                  <a:cubicBezTo>
                    <a:pt x="5" y="2"/>
                    <a:pt x="5" y="4"/>
                    <a:pt x="3" y="5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7743">
              <a:extLst>
                <a:ext uri="{FF2B5EF4-FFF2-40B4-BE49-F238E27FC236}">
                  <a16:creationId xmlns:a16="http://schemas.microsoft.com/office/drawing/2014/main" id="{7B4A3125-0613-484B-A5D0-EB7B8122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472"/>
              <a:ext cx="150" cy="96"/>
            </a:xfrm>
            <a:custGeom>
              <a:avLst/>
              <a:gdLst>
                <a:gd name="T0" fmla="*/ 188 w 60"/>
                <a:gd name="T1" fmla="*/ 477 h 36"/>
                <a:gd name="T2" fmla="*/ 938 w 60"/>
                <a:gd name="T3" fmla="*/ 0 h 36"/>
                <a:gd name="T4" fmla="*/ 20 w 60"/>
                <a:gd name="T5" fmla="*/ 248 h 36"/>
                <a:gd name="T6" fmla="*/ 175 w 60"/>
                <a:gd name="T7" fmla="*/ 45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12" y="25"/>
                  </a:moveTo>
                  <a:cubicBezTo>
                    <a:pt x="30" y="36"/>
                    <a:pt x="46" y="6"/>
                    <a:pt x="60" y="0"/>
                  </a:cubicBezTo>
                  <a:cubicBezTo>
                    <a:pt x="40" y="5"/>
                    <a:pt x="22" y="36"/>
                    <a:pt x="1" y="13"/>
                  </a:cubicBezTo>
                  <a:cubicBezTo>
                    <a:pt x="0" y="18"/>
                    <a:pt x="7" y="22"/>
                    <a:pt x="11" y="24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7744">
              <a:extLst>
                <a:ext uri="{FF2B5EF4-FFF2-40B4-BE49-F238E27FC236}">
                  <a16:creationId xmlns:a16="http://schemas.microsoft.com/office/drawing/2014/main" id="{FD538717-EAF2-45AC-ACF6-49905EF9C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837"/>
              <a:ext cx="145" cy="59"/>
            </a:xfrm>
            <a:custGeom>
              <a:avLst/>
              <a:gdLst>
                <a:gd name="T0" fmla="*/ 145 w 58"/>
                <a:gd name="T1" fmla="*/ 367 h 22"/>
                <a:gd name="T2" fmla="*/ 875 w 58"/>
                <a:gd name="T3" fmla="*/ 0 h 22"/>
                <a:gd name="T4" fmla="*/ 688 w 58"/>
                <a:gd name="T5" fmla="*/ 215 h 22"/>
                <a:gd name="T6" fmla="*/ 0 w 58"/>
                <a:gd name="T7" fmla="*/ 33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2">
                  <a:moveTo>
                    <a:pt x="9" y="19"/>
                  </a:moveTo>
                  <a:cubicBezTo>
                    <a:pt x="34" y="19"/>
                    <a:pt x="58" y="22"/>
                    <a:pt x="56" y="0"/>
                  </a:cubicBezTo>
                  <a:cubicBezTo>
                    <a:pt x="53" y="5"/>
                    <a:pt x="50" y="10"/>
                    <a:pt x="44" y="11"/>
                  </a:cubicBezTo>
                  <a:cubicBezTo>
                    <a:pt x="46" y="17"/>
                    <a:pt x="4" y="19"/>
                    <a:pt x="0" y="1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7745">
              <a:extLst>
                <a:ext uri="{FF2B5EF4-FFF2-40B4-BE49-F238E27FC236}">
                  <a16:creationId xmlns:a16="http://schemas.microsoft.com/office/drawing/2014/main" id="{1A4CF657-A120-4C07-9770-CCEF9EB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627"/>
              <a:ext cx="37" cy="32"/>
            </a:xfrm>
            <a:custGeom>
              <a:avLst/>
              <a:gdLst>
                <a:gd name="T0" fmla="*/ 0 w 15"/>
                <a:gd name="T1" fmla="*/ 136 h 12"/>
                <a:gd name="T2" fmla="*/ 224 w 15"/>
                <a:gd name="T3" fmla="*/ 227 h 12"/>
                <a:gd name="T4" fmla="*/ 91 w 15"/>
                <a:gd name="T5" fmla="*/ 0 h 12"/>
                <a:gd name="T6" fmla="*/ 30 w 15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8"/>
                    <a:pt x="10" y="12"/>
                    <a:pt x="15" y="12"/>
                  </a:cubicBezTo>
                  <a:cubicBezTo>
                    <a:pt x="13" y="8"/>
                    <a:pt x="9" y="2"/>
                    <a:pt x="6" y="0"/>
                  </a:cubicBezTo>
                  <a:cubicBezTo>
                    <a:pt x="7" y="3"/>
                    <a:pt x="8" y="6"/>
                    <a:pt x="2" y="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7746">
              <a:extLst>
                <a:ext uri="{FF2B5EF4-FFF2-40B4-BE49-F238E27FC236}">
                  <a16:creationId xmlns:a16="http://schemas.microsoft.com/office/drawing/2014/main" id="{AF1C8B09-91F6-4BF7-AE66-26AA84DF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331"/>
              <a:ext cx="13" cy="32"/>
            </a:xfrm>
            <a:custGeom>
              <a:avLst/>
              <a:gdLst>
                <a:gd name="T0" fmla="*/ 0 w 5"/>
                <a:gd name="T1" fmla="*/ 171 h 12"/>
                <a:gd name="T2" fmla="*/ 88 w 5"/>
                <a:gd name="T3" fmla="*/ 0 h 12"/>
                <a:gd name="T4" fmla="*/ 68 w 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0" y="9"/>
                  </a:moveTo>
                  <a:cubicBezTo>
                    <a:pt x="0" y="5"/>
                    <a:pt x="1" y="2"/>
                    <a:pt x="5" y="0"/>
                  </a:cubicBezTo>
                  <a:cubicBezTo>
                    <a:pt x="5" y="4"/>
                    <a:pt x="4" y="8"/>
                    <a:pt x="4" y="12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4" name="Text Box 7747">
            <a:extLst>
              <a:ext uri="{FF2B5EF4-FFF2-40B4-BE49-F238E27FC236}">
                <a16:creationId xmlns:a16="http://schemas.microsoft.com/office/drawing/2014/main" id="{CD45C17D-F2C9-46D4-BD69-F9B36369C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627688"/>
            <a:ext cx="55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LDL</a:t>
            </a:r>
          </a:p>
        </p:txBody>
      </p:sp>
      <p:grpSp>
        <p:nvGrpSpPr>
          <p:cNvPr id="20494" name="Group 7748">
            <a:extLst>
              <a:ext uri="{FF2B5EF4-FFF2-40B4-BE49-F238E27FC236}">
                <a16:creationId xmlns:a16="http://schemas.microsoft.com/office/drawing/2014/main" id="{98AAAD6E-007B-4CE0-856D-CF8195963130}"/>
              </a:ext>
            </a:extLst>
          </p:cNvPr>
          <p:cNvGrpSpPr>
            <a:grpSpLocks/>
          </p:cNvGrpSpPr>
          <p:nvPr/>
        </p:nvGrpSpPr>
        <p:grpSpPr bwMode="auto">
          <a:xfrm>
            <a:off x="5935663" y="1697038"/>
            <a:ext cx="1547812" cy="1595437"/>
            <a:chOff x="2779" y="960"/>
            <a:chExt cx="975" cy="1005"/>
          </a:xfrm>
        </p:grpSpPr>
        <p:grpSp>
          <p:nvGrpSpPr>
            <p:cNvPr id="45325" name="Group 7749">
              <a:extLst>
                <a:ext uri="{FF2B5EF4-FFF2-40B4-BE49-F238E27FC236}">
                  <a16:creationId xmlns:a16="http://schemas.microsoft.com/office/drawing/2014/main" id="{26B17973-EEBB-40D1-ADF8-9CE38F6D0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6" y="960"/>
              <a:ext cx="921" cy="987"/>
              <a:chOff x="2796" y="960"/>
              <a:chExt cx="921" cy="987"/>
            </a:xfrm>
          </p:grpSpPr>
          <p:sp>
            <p:nvSpPr>
              <p:cNvPr id="46403" name="Oval 7750">
                <a:extLst>
                  <a:ext uri="{FF2B5EF4-FFF2-40B4-BE49-F238E27FC236}">
                    <a16:creationId xmlns:a16="http://schemas.microsoft.com/office/drawing/2014/main" id="{1BCCB085-D20A-467D-983D-6882C7EE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965"/>
                <a:ext cx="911" cy="974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4" name="Oval 7751">
                <a:extLst>
                  <a:ext uri="{FF2B5EF4-FFF2-40B4-BE49-F238E27FC236}">
                    <a16:creationId xmlns:a16="http://schemas.microsoft.com/office/drawing/2014/main" id="{7F09BB63-441C-46CA-9DCC-FEC2F1E1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2" y="971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5" name="Oval 7752">
                <a:extLst>
                  <a:ext uri="{FF2B5EF4-FFF2-40B4-BE49-F238E27FC236}">
                    <a16:creationId xmlns:a16="http://schemas.microsoft.com/office/drawing/2014/main" id="{43BC1F3E-EE5E-4BA1-BBCC-4ABB81B58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97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6" name="Oval 7753">
                <a:extLst>
                  <a:ext uri="{FF2B5EF4-FFF2-40B4-BE49-F238E27FC236}">
                    <a16:creationId xmlns:a16="http://schemas.microsoft.com/office/drawing/2014/main" id="{5640F925-B8BC-42BB-AFA5-7A49F012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9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7" name="Freeform 7754">
                <a:extLst>
                  <a:ext uri="{FF2B5EF4-FFF2-40B4-BE49-F238E27FC236}">
                    <a16:creationId xmlns:a16="http://schemas.microsoft.com/office/drawing/2014/main" id="{EEE4B312-2EF5-444C-8BC6-9C00CE70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7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8" name="Oval 7755">
                <a:extLst>
                  <a:ext uri="{FF2B5EF4-FFF2-40B4-BE49-F238E27FC236}">
                    <a16:creationId xmlns:a16="http://schemas.microsoft.com/office/drawing/2014/main" id="{9DD2EDFE-FC1C-43C8-BAE2-AFDA6C6F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96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9" name="Oval 7756">
                <a:extLst>
                  <a:ext uri="{FF2B5EF4-FFF2-40B4-BE49-F238E27FC236}">
                    <a16:creationId xmlns:a16="http://schemas.microsoft.com/office/drawing/2014/main" id="{6C391699-B6BC-44BB-A10D-7AB1EE013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9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0" name="Oval 7757">
                <a:extLst>
                  <a:ext uri="{FF2B5EF4-FFF2-40B4-BE49-F238E27FC236}">
                    <a16:creationId xmlns:a16="http://schemas.microsoft.com/office/drawing/2014/main" id="{40E016F7-9E34-4213-9744-DB2485AFE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9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1" name="Freeform 7758">
                <a:extLst>
                  <a:ext uri="{FF2B5EF4-FFF2-40B4-BE49-F238E27FC236}">
                    <a16:creationId xmlns:a16="http://schemas.microsoft.com/office/drawing/2014/main" id="{E41F0F49-0E7F-4816-9325-A9D49F86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97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2" name="Oval 7759">
                <a:extLst>
                  <a:ext uri="{FF2B5EF4-FFF2-40B4-BE49-F238E27FC236}">
                    <a16:creationId xmlns:a16="http://schemas.microsoft.com/office/drawing/2014/main" id="{B3564307-7107-4811-AD9A-C3C86F01C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960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3" name="Oval 7760">
                <a:extLst>
                  <a:ext uri="{FF2B5EF4-FFF2-40B4-BE49-F238E27FC236}">
                    <a16:creationId xmlns:a16="http://schemas.microsoft.com/office/drawing/2014/main" id="{D65133D4-B560-41BB-8248-AA41D9B7A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9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4" name="Oval 7761">
                <a:extLst>
                  <a:ext uri="{FF2B5EF4-FFF2-40B4-BE49-F238E27FC236}">
                    <a16:creationId xmlns:a16="http://schemas.microsoft.com/office/drawing/2014/main" id="{5F5BC1BD-8B78-4EE7-9196-A97A07B37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9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5" name="Freeform 7762">
                <a:extLst>
                  <a:ext uri="{FF2B5EF4-FFF2-40B4-BE49-F238E27FC236}">
                    <a16:creationId xmlns:a16="http://schemas.microsoft.com/office/drawing/2014/main" id="{BEE39A9F-D13B-4749-B427-D8EEBF4A5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968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Oval 7763">
                <a:extLst>
                  <a:ext uri="{FF2B5EF4-FFF2-40B4-BE49-F238E27FC236}">
                    <a16:creationId xmlns:a16="http://schemas.microsoft.com/office/drawing/2014/main" id="{F6E8523F-0CDE-48D6-89BE-850921791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96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7" name="Oval 7764">
                <a:extLst>
                  <a:ext uri="{FF2B5EF4-FFF2-40B4-BE49-F238E27FC236}">
                    <a16:creationId xmlns:a16="http://schemas.microsoft.com/office/drawing/2014/main" id="{9066E4D6-929A-4FDF-9628-2A5D8B957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9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8" name="Oval 7765">
                <a:extLst>
                  <a:ext uri="{FF2B5EF4-FFF2-40B4-BE49-F238E27FC236}">
                    <a16:creationId xmlns:a16="http://schemas.microsoft.com/office/drawing/2014/main" id="{D9F0FF6C-1E86-430F-907D-4EA3F78C0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2" y="9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9" name="Freeform 7766">
                <a:extLst>
                  <a:ext uri="{FF2B5EF4-FFF2-40B4-BE49-F238E27FC236}">
                    <a16:creationId xmlns:a16="http://schemas.microsoft.com/office/drawing/2014/main" id="{236DB059-156C-4BE8-8E6C-6AB8E5887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96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0" name="Oval 7767">
                <a:extLst>
                  <a:ext uri="{FF2B5EF4-FFF2-40B4-BE49-F238E27FC236}">
                    <a16:creationId xmlns:a16="http://schemas.microsoft.com/office/drawing/2014/main" id="{1774E079-2236-4656-BB27-059196376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9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1" name="Oval 7768">
                <a:extLst>
                  <a:ext uri="{FF2B5EF4-FFF2-40B4-BE49-F238E27FC236}">
                    <a16:creationId xmlns:a16="http://schemas.microsoft.com/office/drawing/2014/main" id="{BE3AF137-9BBA-4698-ABAB-69C953F1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9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2" name="Oval 7769">
                <a:extLst>
                  <a:ext uri="{FF2B5EF4-FFF2-40B4-BE49-F238E27FC236}">
                    <a16:creationId xmlns:a16="http://schemas.microsoft.com/office/drawing/2014/main" id="{4ED181F9-5F7F-4079-92C4-1E773AFE9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9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3" name="Freeform 7770">
                <a:extLst>
                  <a:ext uri="{FF2B5EF4-FFF2-40B4-BE49-F238E27FC236}">
                    <a16:creationId xmlns:a16="http://schemas.microsoft.com/office/drawing/2014/main" id="{0C55A43E-CA84-4D7B-A96B-877289353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96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4" name="Oval 7771">
                <a:extLst>
                  <a:ext uri="{FF2B5EF4-FFF2-40B4-BE49-F238E27FC236}">
                    <a16:creationId xmlns:a16="http://schemas.microsoft.com/office/drawing/2014/main" id="{56443052-B857-455A-9B5E-945D362E8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9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5" name="Oval 7772">
                <a:extLst>
                  <a:ext uri="{FF2B5EF4-FFF2-40B4-BE49-F238E27FC236}">
                    <a16:creationId xmlns:a16="http://schemas.microsoft.com/office/drawing/2014/main" id="{B27270E5-FF57-4483-8D90-B5224602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9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6" name="Oval 7773">
                <a:extLst>
                  <a:ext uri="{FF2B5EF4-FFF2-40B4-BE49-F238E27FC236}">
                    <a16:creationId xmlns:a16="http://schemas.microsoft.com/office/drawing/2014/main" id="{0A48C047-BFC4-4985-B6C6-5E2C609FF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9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7" name="Freeform 7774">
                <a:extLst>
                  <a:ext uri="{FF2B5EF4-FFF2-40B4-BE49-F238E27FC236}">
                    <a16:creationId xmlns:a16="http://schemas.microsoft.com/office/drawing/2014/main" id="{7544F389-F6D5-45FF-B928-F5B71647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97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Oval 7775">
                <a:extLst>
                  <a:ext uri="{FF2B5EF4-FFF2-40B4-BE49-F238E27FC236}">
                    <a16:creationId xmlns:a16="http://schemas.microsoft.com/office/drawing/2014/main" id="{E3CD369F-C012-4469-89CF-F2F68771E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97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9" name="Oval 7776">
                <a:extLst>
                  <a:ext uri="{FF2B5EF4-FFF2-40B4-BE49-F238E27FC236}">
                    <a16:creationId xmlns:a16="http://schemas.microsoft.com/office/drawing/2014/main" id="{57B61B38-298F-4A43-AFC5-883DD6D4A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98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0" name="Oval 7777">
                <a:extLst>
                  <a:ext uri="{FF2B5EF4-FFF2-40B4-BE49-F238E27FC236}">
                    <a16:creationId xmlns:a16="http://schemas.microsoft.com/office/drawing/2014/main" id="{CD82E82E-488A-47EE-8AC7-CAF772ED2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98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1" name="Freeform 7778">
                <a:extLst>
                  <a:ext uri="{FF2B5EF4-FFF2-40B4-BE49-F238E27FC236}">
                    <a16:creationId xmlns:a16="http://schemas.microsoft.com/office/drawing/2014/main" id="{ED0D65EC-FD4F-4C16-93C9-EA06F21D9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98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2" name="Oval 7779">
                <a:extLst>
                  <a:ext uri="{FF2B5EF4-FFF2-40B4-BE49-F238E27FC236}">
                    <a16:creationId xmlns:a16="http://schemas.microsoft.com/office/drawing/2014/main" id="{1A4BEE54-C75D-4720-8B16-D5F823BD1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98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3" name="Oval 7780">
                <a:extLst>
                  <a:ext uri="{FF2B5EF4-FFF2-40B4-BE49-F238E27FC236}">
                    <a16:creationId xmlns:a16="http://schemas.microsoft.com/office/drawing/2014/main" id="{C510D404-1521-41FC-AEB2-70B2D1E05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9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4" name="Oval 7781">
                <a:extLst>
                  <a:ext uri="{FF2B5EF4-FFF2-40B4-BE49-F238E27FC236}">
                    <a16:creationId xmlns:a16="http://schemas.microsoft.com/office/drawing/2014/main" id="{B8892BEF-3E64-49FF-AEE0-CA061914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0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5" name="Freeform 7782">
                <a:extLst>
                  <a:ext uri="{FF2B5EF4-FFF2-40B4-BE49-F238E27FC236}">
                    <a16:creationId xmlns:a16="http://schemas.microsoft.com/office/drawing/2014/main" id="{FCB2E64C-9BB2-41D5-8359-4F4B990D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99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6" name="Oval 7783">
                <a:extLst>
                  <a:ext uri="{FF2B5EF4-FFF2-40B4-BE49-F238E27FC236}">
                    <a16:creationId xmlns:a16="http://schemas.microsoft.com/office/drawing/2014/main" id="{C32BAAD6-6E12-4BCE-8E95-B178E9C1F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00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7" name="Oval 7784">
                <a:extLst>
                  <a:ext uri="{FF2B5EF4-FFF2-40B4-BE49-F238E27FC236}">
                    <a16:creationId xmlns:a16="http://schemas.microsoft.com/office/drawing/2014/main" id="{B2712D8D-BFE7-4699-8170-9EF39E79F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0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8" name="Oval 7785">
                <a:extLst>
                  <a:ext uri="{FF2B5EF4-FFF2-40B4-BE49-F238E27FC236}">
                    <a16:creationId xmlns:a16="http://schemas.microsoft.com/office/drawing/2014/main" id="{E3893922-60CD-47C9-9262-66CC274BA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10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9" name="Freeform 7786">
                <a:extLst>
                  <a:ext uri="{FF2B5EF4-FFF2-40B4-BE49-F238E27FC236}">
                    <a16:creationId xmlns:a16="http://schemas.microsoft.com/office/drawing/2014/main" id="{39D99BAD-9ECF-42B0-B2BA-844648184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01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76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0" name="Oval 7787">
                <a:extLst>
                  <a:ext uri="{FF2B5EF4-FFF2-40B4-BE49-F238E27FC236}">
                    <a16:creationId xmlns:a16="http://schemas.microsoft.com/office/drawing/2014/main" id="{5ADE5BE3-8E79-48DB-BA7C-169795F1D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02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1" name="Oval 7788">
                <a:extLst>
                  <a:ext uri="{FF2B5EF4-FFF2-40B4-BE49-F238E27FC236}">
                    <a16:creationId xmlns:a16="http://schemas.microsoft.com/office/drawing/2014/main" id="{8437FF3A-CD7D-4F13-8BC8-85E2E1639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102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2" name="Oval 7789">
                <a:extLst>
                  <a:ext uri="{FF2B5EF4-FFF2-40B4-BE49-F238E27FC236}">
                    <a16:creationId xmlns:a16="http://schemas.microsoft.com/office/drawing/2014/main" id="{A7446DB4-FA08-4C46-828D-31105F932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10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3" name="Freeform 7790">
                <a:extLst>
                  <a:ext uri="{FF2B5EF4-FFF2-40B4-BE49-F238E27FC236}">
                    <a16:creationId xmlns:a16="http://schemas.microsoft.com/office/drawing/2014/main" id="{78A21C3F-9285-4C7A-AB8A-8DFAD858B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02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82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Oval 7791">
                <a:extLst>
                  <a:ext uri="{FF2B5EF4-FFF2-40B4-BE49-F238E27FC236}">
                    <a16:creationId xmlns:a16="http://schemas.microsoft.com/office/drawing/2014/main" id="{A86E80D0-2DB9-4CF0-9660-9D18D1E6A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0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5" name="Oval 7792">
                <a:extLst>
                  <a:ext uri="{FF2B5EF4-FFF2-40B4-BE49-F238E27FC236}">
                    <a16:creationId xmlns:a16="http://schemas.microsoft.com/office/drawing/2014/main" id="{F83C7FA7-B990-417B-98B7-B58B1EA33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10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6" name="Oval 7793">
                <a:extLst>
                  <a:ext uri="{FF2B5EF4-FFF2-40B4-BE49-F238E27FC236}">
                    <a16:creationId xmlns:a16="http://schemas.microsoft.com/office/drawing/2014/main" id="{CD8E74FD-39E3-4B11-ACCD-055CAF2A6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0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7" name="Freeform 7794">
                <a:extLst>
                  <a:ext uri="{FF2B5EF4-FFF2-40B4-BE49-F238E27FC236}">
                    <a16:creationId xmlns:a16="http://schemas.microsoft.com/office/drawing/2014/main" id="{BB7D7BAE-205B-4D3F-AE06-9948D11F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05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8" name="Oval 7795">
                <a:extLst>
                  <a:ext uri="{FF2B5EF4-FFF2-40B4-BE49-F238E27FC236}">
                    <a16:creationId xmlns:a16="http://schemas.microsoft.com/office/drawing/2014/main" id="{CA69B209-4D3C-4135-99F9-AF640EF4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0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9" name="Oval 7796">
                <a:extLst>
                  <a:ext uri="{FF2B5EF4-FFF2-40B4-BE49-F238E27FC236}">
                    <a16:creationId xmlns:a16="http://schemas.microsoft.com/office/drawing/2014/main" id="{981D609C-DCD5-432D-B6CB-FC0EF2C9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0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0" name="Oval 7797">
                <a:extLst>
                  <a:ext uri="{FF2B5EF4-FFF2-40B4-BE49-F238E27FC236}">
                    <a16:creationId xmlns:a16="http://schemas.microsoft.com/office/drawing/2014/main" id="{51871609-FD91-4696-B6A8-000E472AF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07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1" name="Freeform 7798">
                <a:extLst>
                  <a:ext uri="{FF2B5EF4-FFF2-40B4-BE49-F238E27FC236}">
                    <a16:creationId xmlns:a16="http://schemas.microsoft.com/office/drawing/2014/main" id="{3438ADBE-7986-46C5-8E9E-25CA6FD12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075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2" name="Oval 7799">
                <a:extLst>
                  <a:ext uri="{FF2B5EF4-FFF2-40B4-BE49-F238E27FC236}">
                    <a16:creationId xmlns:a16="http://schemas.microsoft.com/office/drawing/2014/main" id="{582CB066-8ED3-4D65-974B-515943B46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099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3" name="Oval 7800">
                <a:extLst>
                  <a:ext uri="{FF2B5EF4-FFF2-40B4-BE49-F238E27FC236}">
                    <a16:creationId xmlns:a16="http://schemas.microsoft.com/office/drawing/2014/main" id="{FB93F0B1-0000-43BA-BF51-F2EE65866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1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4" name="Oval 7801">
                <a:extLst>
                  <a:ext uri="{FF2B5EF4-FFF2-40B4-BE49-F238E27FC236}">
                    <a16:creationId xmlns:a16="http://schemas.microsoft.com/office/drawing/2014/main" id="{DC3F73D6-F2A4-4CC3-94D6-8D274670F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1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5" name="Freeform 7802">
                <a:extLst>
                  <a:ext uri="{FF2B5EF4-FFF2-40B4-BE49-F238E27FC236}">
                    <a16:creationId xmlns:a16="http://schemas.microsoft.com/office/drawing/2014/main" id="{105F34F9-808D-43A1-B824-9B6C9BA4A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10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6" name="Oval 7803">
                <a:extLst>
                  <a:ext uri="{FF2B5EF4-FFF2-40B4-BE49-F238E27FC236}">
                    <a16:creationId xmlns:a16="http://schemas.microsoft.com/office/drawing/2014/main" id="{F2FEE088-E3D0-484C-9CF7-06D7017C6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12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7" name="Oval 7804">
                <a:extLst>
                  <a:ext uri="{FF2B5EF4-FFF2-40B4-BE49-F238E27FC236}">
                    <a16:creationId xmlns:a16="http://schemas.microsoft.com/office/drawing/2014/main" id="{F04C0903-4AFD-47ED-8166-C7F2506F0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13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8" name="Oval 7805">
                <a:extLst>
                  <a:ext uri="{FF2B5EF4-FFF2-40B4-BE49-F238E27FC236}">
                    <a16:creationId xmlns:a16="http://schemas.microsoft.com/office/drawing/2014/main" id="{75305A67-0F5B-4F3C-98B7-2084DF3C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1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9" name="Freeform 7806">
                <a:extLst>
                  <a:ext uri="{FF2B5EF4-FFF2-40B4-BE49-F238E27FC236}">
                    <a16:creationId xmlns:a16="http://schemas.microsoft.com/office/drawing/2014/main" id="{DDBC30F0-9CCF-4B0A-B68E-11246625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13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0" name="Oval 7807">
                <a:extLst>
                  <a:ext uri="{FF2B5EF4-FFF2-40B4-BE49-F238E27FC236}">
                    <a16:creationId xmlns:a16="http://schemas.microsoft.com/office/drawing/2014/main" id="{D7AED133-D2A1-4448-9522-F30D6B00E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1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1" name="Oval 7808">
                <a:extLst>
                  <a:ext uri="{FF2B5EF4-FFF2-40B4-BE49-F238E27FC236}">
                    <a16:creationId xmlns:a16="http://schemas.microsoft.com/office/drawing/2014/main" id="{37FF3380-E05A-4CB5-B556-B9070CBB9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1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2" name="Oval 7809">
                <a:extLst>
                  <a:ext uri="{FF2B5EF4-FFF2-40B4-BE49-F238E27FC236}">
                    <a16:creationId xmlns:a16="http://schemas.microsoft.com/office/drawing/2014/main" id="{573E947E-0AAD-48C2-8F45-81551AB8D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1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3" name="Freeform 7810">
                <a:extLst>
                  <a:ext uri="{FF2B5EF4-FFF2-40B4-BE49-F238E27FC236}">
                    <a16:creationId xmlns:a16="http://schemas.microsoft.com/office/drawing/2014/main" id="{9A812F1E-53B1-4787-9796-970FE682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16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4" name="Oval 7811">
                <a:extLst>
                  <a:ext uri="{FF2B5EF4-FFF2-40B4-BE49-F238E27FC236}">
                    <a16:creationId xmlns:a16="http://schemas.microsoft.com/office/drawing/2014/main" id="{F645BA80-5E70-4C6D-8355-61427A605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19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5" name="Oval 7812">
                <a:extLst>
                  <a:ext uri="{FF2B5EF4-FFF2-40B4-BE49-F238E27FC236}">
                    <a16:creationId xmlns:a16="http://schemas.microsoft.com/office/drawing/2014/main" id="{215E975B-72B8-4F94-968D-AFEB08948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20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6" name="Oval 7813">
                <a:extLst>
                  <a:ext uri="{FF2B5EF4-FFF2-40B4-BE49-F238E27FC236}">
                    <a16:creationId xmlns:a16="http://schemas.microsoft.com/office/drawing/2014/main" id="{9E2B05D2-CD15-4F7B-A5AC-B6C23A8A0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7" name="Freeform 7814">
                <a:extLst>
                  <a:ext uri="{FF2B5EF4-FFF2-40B4-BE49-F238E27FC236}">
                    <a16:creationId xmlns:a16="http://schemas.microsoft.com/office/drawing/2014/main" id="{70F53665-E27D-46AD-A358-3D5D29280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20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8" name="Oval 7815">
                <a:extLst>
                  <a:ext uri="{FF2B5EF4-FFF2-40B4-BE49-F238E27FC236}">
                    <a16:creationId xmlns:a16="http://schemas.microsoft.com/office/drawing/2014/main" id="{57DAD7E1-5FE0-4DCB-AD0D-8082AE33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12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9" name="Oval 7816">
                <a:extLst>
                  <a:ext uri="{FF2B5EF4-FFF2-40B4-BE49-F238E27FC236}">
                    <a16:creationId xmlns:a16="http://schemas.microsoft.com/office/drawing/2014/main" id="{168E31F4-8F64-41D6-9B15-2EF570D08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23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0" name="Oval 7817">
                <a:extLst>
                  <a:ext uri="{FF2B5EF4-FFF2-40B4-BE49-F238E27FC236}">
                    <a16:creationId xmlns:a16="http://schemas.microsoft.com/office/drawing/2014/main" id="{8EB55D34-1274-4903-9858-C0EBBEC23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12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1" name="Freeform 7818">
                <a:extLst>
                  <a:ext uri="{FF2B5EF4-FFF2-40B4-BE49-F238E27FC236}">
                    <a16:creationId xmlns:a16="http://schemas.microsoft.com/office/drawing/2014/main" id="{FAD752B2-3B15-4261-A5F3-9FF99FA10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23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2" name="Oval 7819">
                <a:extLst>
                  <a:ext uri="{FF2B5EF4-FFF2-40B4-BE49-F238E27FC236}">
                    <a16:creationId xmlns:a16="http://schemas.microsoft.com/office/drawing/2014/main" id="{56D36868-C2AA-473F-B7C5-6651BC936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26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3" name="Oval 7820">
                <a:extLst>
                  <a:ext uri="{FF2B5EF4-FFF2-40B4-BE49-F238E27FC236}">
                    <a16:creationId xmlns:a16="http://schemas.microsoft.com/office/drawing/2014/main" id="{A5CDCC57-F418-4C9B-899B-CE90F17C0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27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4" name="Oval 7821">
                <a:extLst>
                  <a:ext uri="{FF2B5EF4-FFF2-40B4-BE49-F238E27FC236}">
                    <a16:creationId xmlns:a16="http://schemas.microsoft.com/office/drawing/2014/main" id="{FB1544D6-1203-489D-98CF-F90BA45C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2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5" name="Freeform 7822">
                <a:extLst>
                  <a:ext uri="{FF2B5EF4-FFF2-40B4-BE49-F238E27FC236}">
                    <a16:creationId xmlns:a16="http://schemas.microsoft.com/office/drawing/2014/main" id="{2D1101B5-DF06-4324-A407-93AA11B0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27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6" name="Oval 7823">
                <a:extLst>
                  <a:ext uri="{FF2B5EF4-FFF2-40B4-BE49-F238E27FC236}">
                    <a16:creationId xmlns:a16="http://schemas.microsoft.com/office/drawing/2014/main" id="{E3E9074D-DADC-44AD-A190-786EBD6E5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13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7" name="Oval 7824">
                <a:extLst>
                  <a:ext uri="{FF2B5EF4-FFF2-40B4-BE49-F238E27FC236}">
                    <a16:creationId xmlns:a16="http://schemas.microsoft.com/office/drawing/2014/main" id="{4BA2EA7C-DEB5-4DBE-9ED2-67F40ED6C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8" name="Oval 7825">
                <a:extLst>
                  <a:ext uri="{FF2B5EF4-FFF2-40B4-BE49-F238E27FC236}">
                    <a16:creationId xmlns:a16="http://schemas.microsoft.com/office/drawing/2014/main" id="{9B5A0B90-3A21-439E-BA19-3BBF40F7B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3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9" name="Freeform 7826">
                <a:extLst>
                  <a:ext uri="{FF2B5EF4-FFF2-40B4-BE49-F238E27FC236}">
                    <a16:creationId xmlns:a16="http://schemas.microsoft.com/office/drawing/2014/main" id="{6D8E4C5A-4F3B-47E3-9490-DA4B3B751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31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0" name="Oval 7827">
                <a:extLst>
                  <a:ext uri="{FF2B5EF4-FFF2-40B4-BE49-F238E27FC236}">
                    <a16:creationId xmlns:a16="http://schemas.microsoft.com/office/drawing/2014/main" id="{7AD9ABF3-DBB8-4BEF-A7FB-B1D98491D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34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1" name="Oval 7828">
                <a:extLst>
                  <a:ext uri="{FF2B5EF4-FFF2-40B4-BE49-F238E27FC236}">
                    <a16:creationId xmlns:a16="http://schemas.microsoft.com/office/drawing/2014/main" id="{2CF798B8-A071-4ED3-8DEC-F472BB050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13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2" name="Oval 7829">
                <a:extLst>
                  <a:ext uri="{FF2B5EF4-FFF2-40B4-BE49-F238E27FC236}">
                    <a16:creationId xmlns:a16="http://schemas.microsoft.com/office/drawing/2014/main" id="{D2A11D1A-0105-4C46-B94D-2A39C50DD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3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3" name="Freeform 7830">
                <a:extLst>
                  <a:ext uri="{FF2B5EF4-FFF2-40B4-BE49-F238E27FC236}">
                    <a16:creationId xmlns:a16="http://schemas.microsoft.com/office/drawing/2014/main" id="{44BE71BE-9512-47B9-97EA-28EC78274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5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4" name="Oval 7831">
                <a:extLst>
                  <a:ext uri="{FF2B5EF4-FFF2-40B4-BE49-F238E27FC236}">
                    <a16:creationId xmlns:a16="http://schemas.microsoft.com/office/drawing/2014/main" id="{001DD113-927D-40AA-BAE6-D71EC2A82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3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5" name="Oval 7832">
                <a:extLst>
                  <a:ext uri="{FF2B5EF4-FFF2-40B4-BE49-F238E27FC236}">
                    <a16:creationId xmlns:a16="http://schemas.microsoft.com/office/drawing/2014/main" id="{E5220721-6C07-4266-831D-58C9A2543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39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6" name="Oval 7833">
                <a:extLst>
                  <a:ext uri="{FF2B5EF4-FFF2-40B4-BE49-F238E27FC236}">
                    <a16:creationId xmlns:a16="http://schemas.microsoft.com/office/drawing/2014/main" id="{6480C30E-92F7-4EFF-9041-3F20E5309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7" name="Freeform 7834">
                <a:extLst>
                  <a:ext uri="{FF2B5EF4-FFF2-40B4-BE49-F238E27FC236}">
                    <a16:creationId xmlns:a16="http://schemas.microsoft.com/office/drawing/2014/main" id="{4E780663-76F3-4A16-9D02-0F2D20277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39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8" name="Oval 7835">
                <a:extLst>
                  <a:ext uri="{FF2B5EF4-FFF2-40B4-BE49-F238E27FC236}">
                    <a16:creationId xmlns:a16="http://schemas.microsoft.com/office/drawing/2014/main" id="{45D98166-166E-44DD-B0D3-5FF1633DD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4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9" name="Oval 7836">
                <a:extLst>
                  <a:ext uri="{FF2B5EF4-FFF2-40B4-BE49-F238E27FC236}">
                    <a16:creationId xmlns:a16="http://schemas.microsoft.com/office/drawing/2014/main" id="{A6ADCF25-C4F0-4AE4-9F3B-9B9F174F3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4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0" name="Oval 7837">
                <a:extLst>
                  <a:ext uri="{FF2B5EF4-FFF2-40B4-BE49-F238E27FC236}">
                    <a16:creationId xmlns:a16="http://schemas.microsoft.com/office/drawing/2014/main" id="{CAAE3121-0800-4D08-8F1D-92E117391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4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1" name="Freeform 7838">
                <a:extLst>
                  <a:ext uri="{FF2B5EF4-FFF2-40B4-BE49-F238E27FC236}">
                    <a16:creationId xmlns:a16="http://schemas.microsoft.com/office/drawing/2014/main" id="{39523F14-EFA5-4FA6-B142-07057CF27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2" name="Oval 7839">
                <a:extLst>
                  <a:ext uri="{FF2B5EF4-FFF2-40B4-BE49-F238E27FC236}">
                    <a16:creationId xmlns:a16="http://schemas.microsoft.com/office/drawing/2014/main" id="{46853B32-4378-4D27-9E6B-8CBA90DDC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46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3" name="Oval 7840">
                <a:extLst>
                  <a:ext uri="{FF2B5EF4-FFF2-40B4-BE49-F238E27FC236}">
                    <a16:creationId xmlns:a16="http://schemas.microsoft.com/office/drawing/2014/main" id="{F1EAB28C-E633-48F6-922A-CDC1353A0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4" name="Oval 7841">
                <a:extLst>
                  <a:ext uri="{FF2B5EF4-FFF2-40B4-BE49-F238E27FC236}">
                    <a16:creationId xmlns:a16="http://schemas.microsoft.com/office/drawing/2014/main" id="{E4890044-0B0A-4833-A5B4-A73AF8FF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47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5" name="Freeform 7842">
                <a:extLst>
                  <a:ext uri="{FF2B5EF4-FFF2-40B4-BE49-F238E27FC236}">
                    <a16:creationId xmlns:a16="http://schemas.microsoft.com/office/drawing/2014/main" id="{49D80D8A-D76A-40E1-9EE4-5CD760AC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7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6" name="Oval 7843">
                <a:extLst>
                  <a:ext uri="{FF2B5EF4-FFF2-40B4-BE49-F238E27FC236}">
                    <a16:creationId xmlns:a16="http://schemas.microsoft.com/office/drawing/2014/main" id="{4EA0BA5E-A69D-4806-A026-6A62728B4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50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7" name="Oval 7844">
                <a:extLst>
                  <a:ext uri="{FF2B5EF4-FFF2-40B4-BE49-F238E27FC236}">
                    <a16:creationId xmlns:a16="http://schemas.microsoft.com/office/drawing/2014/main" id="{ECBA7123-3A21-4EF8-B1E0-56584E9FA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5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8" name="Oval 7845">
                <a:extLst>
                  <a:ext uri="{FF2B5EF4-FFF2-40B4-BE49-F238E27FC236}">
                    <a16:creationId xmlns:a16="http://schemas.microsoft.com/office/drawing/2014/main" id="{5C1DDCA2-341B-4032-B1CE-4B852A3B4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5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9" name="Freeform 7846">
                <a:extLst>
                  <a:ext uri="{FF2B5EF4-FFF2-40B4-BE49-F238E27FC236}">
                    <a16:creationId xmlns:a16="http://schemas.microsoft.com/office/drawing/2014/main" id="{F71FA20A-18F4-46F6-99CF-A75A0970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5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0" name="Oval 7847">
                <a:extLst>
                  <a:ext uri="{FF2B5EF4-FFF2-40B4-BE49-F238E27FC236}">
                    <a16:creationId xmlns:a16="http://schemas.microsoft.com/office/drawing/2014/main" id="{AE4E8DC6-AE33-4188-B770-C0CFAA793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5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1" name="Oval 7848">
                <a:extLst>
                  <a:ext uri="{FF2B5EF4-FFF2-40B4-BE49-F238E27FC236}">
                    <a16:creationId xmlns:a16="http://schemas.microsoft.com/office/drawing/2014/main" id="{17BEA5F4-1E15-4CFF-A290-2B9394A4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155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2" name="Oval 7849">
                <a:extLst>
                  <a:ext uri="{FF2B5EF4-FFF2-40B4-BE49-F238E27FC236}">
                    <a16:creationId xmlns:a16="http://schemas.microsoft.com/office/drawing/2014/main" id="{E1EFF48C-3B9F-4A8F-82F7-6368C4B67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3" name="Freeform 7850">
                <a:extLst>
                  <a:ext uri="{FF2B5EF4-FFF2-40B4-BE49-F238E27FC236}">
                    <a16:creationId xmlns:a16="http://schemas.microsoft.com/office/drawing/2014/main" id="{06878D85-A176-4696-A124-5B427437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5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Oval 7851">
                <a:extLst>
                  <a:ext uri="{FF2B5EF4-FFF2-40B4-BE49-F238E27FC236}">
                    <a16:creationId xmlns:a16="http://schemas.microsoft.com/office/drawing/2014/main" id="{79A924C2-A180-437D-A78A-02C80EA3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5" name="Oval 7852">
                <a:extLst>
                  <a:ext uri="{FF2B5EF4-FFF2-40B4-BE49-F238E27FC236}">
                    <a16:creationId xmlns:a16="http://schemas.microsoft.com/office/drawing/2014/main" id="{0A7E1341-9B88-4EBA-AF50-A5044059D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59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6" name="Oval 7853">
                <a:extLst>
                  <a:ext uri="{FF2B5EF4-FFF2-40B4-BE49-F238E27FC236}">
                    <a16:creationId xmlns:a16="http://schemas.microsoft.com/office/drawing/2014/main" id="{8DD7FFA3-9744-4F64-A990-EBF30D3A9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6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7" name="Freeform 7854">
                <a:extLst>
                  <a:ext uri="{FF2B5EF4-FFF2-40B4-BE49-F238E27FC236}">
                    <a16:creationId xmlns:a16="http://schemas.microsoft.com/office/drawing/2014/main" id="{74E4A1FB-6CE6-4A36-A26C-26C57CE68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59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8" name="Oval 7855">
                <a:extLst>
                  <a:ext uri="{FF2B5EF4-FFF2-40B4-BE49-F238E27FC236}">
                    <a16:creationId xmlns:a16="http://schemas.microsoft.com/office/drawing/2014/main" id="{1BC062B5-3831-492D-B006-2B50CB6C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627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9" name="Oval 7856">
                <a:extLst>
                  <a:ext uri="{FF2B5EF4-FFF2-40B4-BE49-F238E27FC236}">
                    <a16:creationId xmlns:a16="http://schemas.microsoft.com/office/drawing/2014/main" id="{25219E26-9D01-4530-9D27-DF68B914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63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0" name="Oval 7857">
                <a:extLst>
                  <a:ext uri="{FF2B5EF4-FFF2-40B4-BE49-F238E27FC236}">
                    <a16:creationId xmlns:a16="http://schemas.microsoft.com/office/drawing/2014/main" id="{B51E1A2F-38A9-4DE9-839A-155E7E54E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6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1" name="Freeform 7858">
                <a:extLst>
                  <a:ext uri="{FF2B5EF4-FFF2-40B4-BE49-F238E27FC236}">
                    <a16:creationId xmlns:a16="http://schemas.microsoft.com/office/drawing/2014/main" id="{9B5BE5DB-EAFF-40B7-A59D-6AA7575AD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63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2" name="Oval 7859">
                <a:extLst>
                  <a:ext uri="{FF2B5EF4-FFF2-40B4-BE49-F238E27FC236}">
                    <a16:creationId xmlns:a16="http://schemas.microsoft.com/office/drawing/2014/main" id="{D6245667-9D63-42B9-A7D1-1374AD920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1661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3" name="Oval 7860">
                <a:extLst>
                  <a:ext uri="{FF2B5EF4-FFF2-40B4-BE49-F238E27FC236}">
                    <a16:creationId xmlns:a16="http://schemas.microsoft.com/office/drawing/2014/main" id="{EABCDDA4-09AC-4F30-856D-CC251D5BE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66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4" name="Oval 7861">
                <a:extLst>
                  <a:ext uri="{FF2B5EF4-FFF2-40B4-BE49-F238E27FC236}">
                    <a16:creationId xmlns:a16="http://schemas.microsoft.com/office/drawing/2014/main" id="{B4B622E1-C9DE-46F9-9E82-7E6FC9DAD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672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5" name="Freeform 7862">
                <a:extLst>
                  <a:ext uri="{FF2B5EF4-FFF2-40B4-BE49-F238E27FC236}">
                    <a16:creationId xmlns:a16="http://schemas.microsoft.com/office/drawing/2014/main" id="{FB639354-7871-4CB6-96E3-C420FDEAC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66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6" name="Oval 7863">
                <a:extLst>
                  <a:ext uri="{FF2B5EF4-FFF2-40B4-BE49-F238E27FC236}">
                    <a16:creationId xmlns:a16="http://schemas.microsoft.com/office/drawing/2014/main" id="{22039C8E-4ED3-488A-A61E-7B56A4E3F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6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7" name="Oval 7864">
                <a:extLst>
                  <a:ext uri="{FF2B5EF4-FFF2-40B4-BE49-F238E27FC236}">
                    <a16:creationId xmlns:a16="http://schemas.microsoft.com/office/drawing/2014/main" id="{0F96E332-538E-417F-A00B-711BF4892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6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8" name="Oval 7865">
                <a:extLst>
                  <a:ext uri="{FF2B5EF4-FFF2-40B4-BE49-F238E27FC236}">
                    <a16:creationId xmlns:a16="http://schemas.microsoft.com/office/drawing/2014/main" id="{ED79E6C1-BC37-49E4-9ABB-FB55C04D6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17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9" name="Freeform 7866">
                <a:extLst>
                  <a:ext uri="{FF2B5EF4-FFF2-40B4-BE49-F238E27FC236}">
                    <a16:creationId xmlns:a16="http://schemas.microsoft.com/office/drawing/2014/main" id="{7AA912B8-6AA5-4CA5-85CF-749F532F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7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0" name="Oval 7867">
                <a:extLst>
                  <a:ext uri="{FF2B5EF4-FFF2-40B4-BE49-F238E27FC236}">
                    <a16:creationId xmlns:a16="http://schemas.microsoft.com/office/drawing/2014/main" id="{B36B6159-1BD9-4E9E-B7DA-DAA9CFB9E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17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1" name="Oval 7868">
                <a:extLst>
                  <a:ext uri="{FF2B5EF4-FFF2-40B4-BE49-F238E27FC236}">
                    <a16:creationId xmlns:a16="http://schemas.microsoft.com/office/drawing/2014/main" id="{F9B37BD2-5605-4912-939F-1B725AE1B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73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2" name="Oval 7869">
                <a:extLst>
                  <a:ext uri="{FF2B5EF4-FFF2-40B4-BE49-F238E27FC236}">
                    <a16:creationId xmlns:a16="http://schemas.microsoft.com/office/drawing/2014/main" id="{4CE1CF4C-CB63-4543-B7F9-FFC13C680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74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3" name="Freeform 7870">
                <a:extLst>
                  <a:ext uri="{FF2B5EF4-FFF2-40B4-BE49-F238E27FC236}">
                    <a16:creationId xmlns:a16="http://schemas.microsoft.com/office/drawing/2014/main" id="{692E909B-E2E0-48A4-8503-23F92974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7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4" name="Oval 7871">
                <a:extLst>
                  <a:ext uri="{FF2B5EF4-FFF2-40B4-BE49-F238E27FC236}">
                    <a16:creationId xmlns:a16="http://schemas.microsoft.com/office/drawing/2014/main" id="{09E6979A-BFF6-4B51-B510-82A5D73D3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60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5" name="Oval 7872">
                <a:extLst>
                  <a:ext uri="{FF2B5EF4-FFF2-40B4-BE49-F238E27FC236}">
                    <a16:creationId xmlns:a16="http://schemas.microsoft.com/office/drawing/2014/main" id="{4A53D9F4-50E5-4B98-8E88-23CB006B3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176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6" name="Oval 7873">
                <a:extLst>
                  <a:ext uri="{FF2B5EF4-FFF2-40B4-BE49-F238E27FC236}">
                    <a16:creationId xmlns:a16="http://schemas.microsoft.com/office/drawing/2014/main" id="{B83C6F4E-2A5A-4882-B304-5B486C3AC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7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7" name="Freeform 7874">
                <a:extLst>
                  <a:ext uri="{FF2B5EF4-FFF2-40B4-BE49-F238E27FC236}">
                    <a16:creationId xmlns:a16="http://schemas.microsoft.com/office/drawing/2014/main" id="{8C5EB6AA-C181-402F-8B6B-75EF6FA6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8" name="Oval 7875">
                <a:extLst>
                  <a:ext uri="{FF2B5EF4-FFF2-40B4-BE49-F238E27FC236}">
                    <a16:creationId xmlns:a16="http://schemas.microsoft.com/office/drawing/2014/main" id="{9ACD2C62-2613-4954-AFBB-3494AFFF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78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9" name="Oval 7876">
                <a:extLst>
                  <a:ext uri="{FF2B5EF4-FFF2-40B4-BE49-F238E27FC236}">
                    <a16:creationId xmlns:a16="http://schemas.microsoft.com/office/drawing/2014/main" id="{064FD999-5CB7-400D-844C-AE871E638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7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0" name="Oval 7877">
                <a:extLst>
                  <a:ext uri="{FF2B5EF4-FFF2-40B4-BE49-F238E27FC236}">
                    <a16:creationId xmlns:a16="http://schemas.microsoft.com/office/drawing/2014/main" id="{FA700781-1A98-4A97-A90A-866AE66ED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7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1" name="Freeform 7878">
                <a:extLst>
                  <a:ext uri="{FF2B5EF4-FFF2-40B4-BE49-F238E27FC236}">
                    <a16:creationId xmlns:a16="http://schemas.microsoft.com/office/drawing/2014/main" id="{384ABB67-8586-4CF9-94C4-783DE2873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795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2" name="Oval 7879">
                <a:extLst>
                  <a:ext uri="{FF2B5EF4-FFF2-40B4-BE49-F238E27FC236}">
                    <a16:creationId xmlns:a16="http://schemas.microsoft.com/office/drawing/2014/main" id="{2FC6F2D5-341B-40EC-85CB-150BED97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81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3" name="Oval 7880">
                <a:extLst>
                  <a:ext uri="{FF2B5EF4-FFF2-40B4-BE49-F238E27FC236}">
                    <a16:creationId xmlns:a16="http://schemas.microsoft.com/office/drawing/2014/main" id="{24BCC921-0E3E-451B-9125-9A3A69CA9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182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4" name="Oval 7881">
                <a:extLst>
                  <a:ext uri="{FF2B5EF4-FFF2-40B4-BE49-F238E27FC236}">
                    <a16:creationId xmlns:a16="http://schemas.microsoft.com/office/drawing/2014/main" id="{8DF9882C-F47D-43EB-9965-6500654E8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8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5" name="Freeform 7882">
                <a:extLst>
                  <a:ext uri="{FF2B5EF4-FFF2-40B4-BE49-F238E27FC236}">
                    <a16:creationId xmlns:a16="http://schemas.microsoft.com/office/drawing/2014/main" id="{9738847E-E559-4BBC-B296-C6A8592A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6" name="Oval 7883">
                <a:extLst>
                  <a:ext uri="{FF2B5EF4-FFF2-40B4-BE49-F238E27FC236}">
                    <a16:creationId xmlns:a16="http://schemas.microsoft.com/office/drawing/2014/main" id="{B168A1D8-E199-476B-9D95-C6A2AE2C1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83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7" name="Oval 7884">
                <a:extLst>
                  <a:ext uri="{FF2B5EF4-FFF2-40B4-BE49-F238E27FC236}">
                    <a16:creationId xmlns:a16="http://schemas.microsoft.com/office/drawing/2014/main" id="{05F73618-5420-449D-900A-AA2020C2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84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8" name="Oval 7885">
                <a:extLst>
                  <a:ext uri="{FF2B5EF4-FFF2-40B4-BE49-F238E27FC236}">
                    <a16:creationId xmlns:a16="http://schemas.microsoft.com/office/drawing/2014/main" id="{A7E1246E-3E8E-435E-B6AB-83FF8317C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8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9" name="Freeform 7886">
                <a:extLst>
                  <a:ext uri="{FF2B5EF4-FFF2-40B4-BE49-F238E27FC236}">
                    <a16:creationId xmlns:a16="http://schemas.microsoft.com/office/drawing/2014/main" id="{4766B08E-12CC-45AF-832A-2AAA509F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84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0" name="Oval 7887">
                <a:extLst>
                  <a:ext uri="{FF2B5EF4-FFF2-40B4-BE49-F238E27FC236}">
                    <a16:creationId xmlns:a16="http://schemas.microsoft.com/office/drawing/2014/main" id="{96308205-91E0-455A-85A8-5404B44B6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8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1" name="Oval 7888">
                <a:extLst>
                  <a:ext uri="{FF2B5EF4-FFF2-40B4-BE49-F238E27FC236}">
                    <a16:creationId xmlns:a16="http://schemas.microsoft.com/office/drawing/2014/main" id="{B10277AF-56AA-4E3C-98BF-7135DD519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8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2" name="Oval 7889">
                <a:extLst>
                  <a:ext uri="{FF2B5EF4-FFF2-40B4-BE49-F238E27FC236}">
                    <a16:creationId xmlns:a16="http://schemas.microsoft.com/office/drawing/2014/main" id="{ADD28FFC-49EE-46CE-80C5-EC76EB93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86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3" name="Freeform 7890">
                <a:extLst>
                  <a:ext uri="{FF2B5EF4-FFF2-40B4-BE49-F238E27FC236}">
                    <a16:creationId xmlns:a16="http://schemas.microsoft.com/office/drawing/2014/main" id="{1F763C08-0A6D-41D8-8BB2-2AB6CD269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4" name="Oval 7891">
                <a:extLst>
                  <a:ext uri="{FF2B5EF4-FFF2-40B4-BE49-F238E27FC236}">
                    <a16:creationId xmlns:a16="http://schemas.microsoft.com/office/drawing/2014/main" id="{AF1D63CC-2A7D-48C3-9C50-A3A1F9B3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87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5" name="Oval 7892">
                <a:extLst>
                  <a:ext uri="{FF2B5EF4-FFF2-40B4-BE49-F238E27FC236}">
                    <a16:creationId xmlns:a16="http://schemas.microsoft.com/office/drawing/2014/main" id="{F7132DB7-3B7A-4F14-9831-FE82CB00B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88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6" name="Oval 7893">
                <a:extLst>
                  <a:ext uri="{FF2B5EF4-FFF2-40B4-BE49-F238E27FC236}">
                    <a16:creationId xmlns:a16="http://schemas.microsoft.com/office/drawing/2014/main" id="{2914286D-CCE6-4F68-8768-1A621824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8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7" name="Freeform 7894">
                <a:extLst>
                  <a:ext uri="{FF2B5EF4-FFF2-40B4-BE49-F238E27FC236}">
                    <a16:creationId xmlns:a16="http://schemas.microsoft.com/office/drawing/2014/main" id="{B5566599-BF6B-45AB-B556-EAEEA042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80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8" name="Oval 7895">
                <a:extLst>
                  <a:ext uri="{FF2B5EF4-FFF2-40B4-BE49-F238E27FC236}">
                    <a16:creationId xmlns:a16="http://schemas.microsoft.com/office/drawing/2014/main" id="{E155E8A9-B9E7-4889-AD90-806A7582B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885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9" name="Oval 7896">
                <a:extLst>
                  <a:ext uri="{FF2B5EF4-FFF2-40B4-BE49-F238E27FC236}">
                    <a16:creationId xmlns:a16="http://schemas.microsoft.com/office/drawing/2014/main" id="{5DC35303-D385-4DB2-8EE2-2DEA7A653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89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0" name="Oval 7897">
                <a:extLst>
                  <a:ext uri="{FF2B5EF4-FFF2-40B4-BE49-F238E27FC236}">
                    <a16:creationId xmlns:a16="http://schemas.microsoft.com/office/drawing/2014/main" id="{E797D8F6-F10E-4A86-8D0C-DF0AB4090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89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1" name="Freeform 7898">
                <a:extLst>
                  <a:ext uri="{FF2B5EF4-FFF2-40B4-BE49-F238E27FC236}">
                    <a16:creationId xmlns:a16="http://schemas.microsoft.com/office/drawing/2014/main" id="{CDB757FC-E9C9-4AFB-9A8E-7E81178D4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2" name="Oval 7899">
                <a:extLst>
                  <a:ext uri="{FF2B5EF4-FFF2-40B4-BE49-F238E27FC236}">
                    <a16:creationId xmlns:a16="http://schemas.microsoft.com/office/drawing/2014/main" id="{A9F741F1-7D4E-42C1-ADD5-2CDD9932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89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3" name="Oval 7900">
                <a:extLst>
                  <a:ext uri="{FF2B5EF4-FFF2-40B4-BE49-F238E27FC236}">
                    <a16:creationId xmlns:a16="http://schemas.microsoft.com/office/drawing/2014/main" id="{A1063D5A-EFF1-4937-84B4-237EC0F03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90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4" name="Oval 7901">
                <a:extLst>
                  <a:ext uri="{FF2B5EF4-FFF2-40B4-BE49-F238E27FC236}">
                    <a16:creationId xmlns:a16="http://schemas.microsoft.com/office/drawing/2014/main" id="{B5687D5D-3943-46A4-B2B0-8A445AB05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90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5" name="Freeform 7902">
                <a:extLst>
                  <a:ext uri="{FF2B5EF4-FFF2-40B4-BE49-F238E27FC236}">
                    <a16:creationId xmlns:a16="http://schemas.microsoft.com/office/drawing/2014/main" id="{10D142B8-E0AB-49AD-8092-416E8A2F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90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Oval 7903">
                <a:extLst>
                  <a:ext uri="{FF2B5EF4-FFF2-40B4-BE49-F238E27FC236}">
                    <a16:creationId xmlns:a16="http://schemas.microsoft.com/office/drawing/2014/main" id="{DB6BB0F6-D2CB-4DD5-8366-62CB33E2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90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7" name="Oval 7904">
                <a:extLst>
                  <a:ext uri="{FF2B5EF4-FFF2-40B4-BE49-F238E27FC236}">
                    <a16:creationId xmlns:a16="http://schemas.microsoft.com/office/drawing/2014/main" id="{9BADDB39-D42A-4B77-84BB-749A80DAD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19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8" name="Oval 7905">
                <a:extLst>
                  <a:ext uri="{FF2B5EF4-FFF2-40B4-BE49-F238E27FC236}">
                    <a16:creationId xmlns:a16="http://schemas.microsoft.com/office/drawing/2014/main" id="{CEEF8A6B-4C26-47E4-BC17-DA8FF3CF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9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9" name="Freeform 7906">
                <a:extLst>
                  <a:ext uri="{FF2B5EF4-FFF2-40B4-BE49-F238E27FC236}">
                    <a16:creationId xmlns:a16="http://schemas.microsoft.com/office/drawing/2014/main" id="{4986E181-DBF0-4F14-8EA9-F6692B467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909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0" name="Oval 7907">
                <a:extLst>
                  <a:ext uri="{FF2B5EF4-FFF2-40B4-BE49-F238E27FC236}">
                    <a16:creationId xmlns:a16="http://schemas.microsoft.com/office/drawing/2014/main" id="{BA1147E8-FC2E-47BB-8A7F-89130D7F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19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1" name="Oval 7908">
                <a:extLst>
                  <a:ext uri="{FF2B5EF4-FFF2-40B4-BE49-F238E27FC236}">
                    <a16:creationId xmlns:a16="http://schemas.microsoft.com/office/drawing/2014/main" id="{4CF83C2E-6204-48F9-A77E-B2944DC68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91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2" name="Oval 7909">
                <a:extLst>
                  <a:ext uri="{FF2B5EF4-FFF2-40B4-BE49-F238E27FC236}">
                    <a16:creationId xmlns:a16="http://schemas.microsoft.com/office/drawing/2014/main" id="{B4401AD7-1F70-4233-89CC-E14FD737A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19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3" name="Freeform 7910">
                <a:extLst>
                  <a:ext uri="{FF2B5EF4-FFF2-40B4-BE49-F238E27FC236}">
                    <a16:creationId xmlns:a16="http://schemas.microsoft.com/office/drawing/2014/main" id="{A57BBE2E-86CB-4697-9969-570009EA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9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4" name="Oval 7911">
                <a:extLst>
                  <a:ext uri="{FF2B5EF4-FFF2-40B4-BE49-F238E27FC236}">
                    <a16:creationId xmlns:a16="http://schemas.microsoft.com/office/drawing/2014/main" id="{C079C0F4-F1AD-441E-AEF0-C7CAE354D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90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5" name="Oval 7912">
                <a:extLst>
                  <a:ext uri="{FF2B5EF4-FFF2-40B4-BE49-F238E27FC236}">
                    <a16:creationId xmlns:a16="http://schemas.microsoft.com/office/drawing/2014/main" id="{E5BE2BAA-BA01-48F4-BBEB-E04A9275F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9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6" name="Oval 7913">
                <a:extLst>
                  <a:ext uri="{FF2B5EF4-FFF2-40B4-BE49-F238E27FC236}">
                    <a16:creationId xmlns:a16="http://schemas.microsoft.com/office/drawing/2014/main" id="{CCA65A8B-B454-41F4-B7E6-ACC2C5AE3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9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7" name="Freeform 7914">
                <a:extLst>
                  <a:ext uri="{FF2B5EF4-FFF2-40B4-BE49-F238E27FC236}">
                    <a16:creationId xmlns:a16="http://schemas.microsoft.com/office/drawing/2014/main" id="{960E857E-9D9D-4032-B5C1-94C317A90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915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8" name="Oval 7915">
                <a:extLst>
                  <a:ext uri="{FF2B5EF4-FFF2-40B4-BE49-F238E27FC236}">
                    <a16:creationId xmlns:a16="http://schemas.microsoft.com/office/drawing/2014/main" id="{5F63502C-F929-49F3-B231-4EFD4DCF4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0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9" name="Oval 7916">
                <a:extLst>
                  <a:ext uri="{FF2B5EF4-FFF2-40B4-BE49-F238E27FC236}">
                    <a16:creationId xmlns:a16="http://schemas.microsoft.com/office/drawing/2014/main" id="{9D1EC115-9215-427D-BB75-3320D0FD4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19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0" name="Oval 7917">
                <a:extLst>
                  <a:ext uri="{FF2B5EF4-FFF2-40B4-BE49-F238E27FC236}">
                    <a16:creationId xmlns:a16="http://schemas.microsoft.com/office/drawing/2014/main" id="{5D3D991E-7E9F-48EA-929A-FCDB02FD1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19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1" name="Freeform 7918">
                <a:extLst>
                  <a:ext uri="{FF2B5EF4-FFF2-40B4-BE49-F238E27FC236}">
                    <a16:creationId xmlns:a16="http://schemas.microsoft.com/office/drawing/2014/main" id="{FEADE73C-6EDF-4B44-B765-45172B763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191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2" name="Oval 7919">
                <a:extLst>
                  <a:ext uri="{FF2B5EF4-FFF2-40B4-BE49-F238E27FC236}">
                    <a16:creationId xmlns:a16="http://schemas.microsoft.com/office/drawing/2014/main" id="{8A4772E4-2225-4012-9C8C-3ED8E5691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89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3" name="Oval 7920">
                <a:extLst>
                  <a:ext uri="{FF2B5EF4-FFF2-40B4-BE49-F238E27FC236}">
                    <a16:creationId xmlns:a16="http://schemas.microsoft.com/office/drawing/2014/main" id="{01A9BAE0-D26B-477E-81AC-F944FB0B9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190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4" name="Oval 7921">
                <a:extLst>
                  <a:ext uri="{FF2B5EF4-FFF2-40B4-BE49-F238E27FC236}">
                    <a16:creationId xmlns:a16="http://schemas.microsoft.com/office/drawing/2014/main" id="{F74C066E-3BAA-41E9-9548-6E7974396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9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5" name="Freeform 7922">
                <a:extLst>
                  <a:ext uri="{FF2B5EF4-FFF2-40B4-BE49-F238E27FC236}">
                    <a16:creationId xmlns:a16="http://schemas.microsoft.com/office/drawing/2014/main" id="{EB8C9C14-53CF-4559-BE75-C17435349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907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6" name="Oval 7923">
                <a:extLst>
                  <a:ext uri="{FF2B5EF4-FFF2-40B4-BE49-F238E27FC236}">
                    <a16:creationId xmlns:a16="http://schemas.microsoft.com/office/drawing/2014/main" id="{FFB29A1D-D951-43D8-A071-1555BF34E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188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7" name="Oval 7924">
                <a:extLst>
                  <a:ext uri="{FF2B5EF4-FFF2-40B4-BE49-F238E27FC236}">
                    <a16:creationId xmlns:a16="http://schemas.microsoft.com/office/drawing/2014/main" id="{2CD33D2C-B7D3-4A09-B474-6B8275F0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18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8" name="Oval 7925">
                <a:extLst>
                  <a:ext uri="{FF2B5EF4-FFF2-40B4-BE49-F238E27FC236}">
                    <a16:creationId xmlns:a16="http://schemas.microsoft.com/office/drawing/2014/main" id="{317DBD7E-1103-4808-BB6E-CDFC7AEF7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8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9" name="Freeform 7926">
                <a:extLst>
                  <a:ext uri="{FF2B5EF4-FFF2-40B4-BE49-F238E27FC236}">
                    <a16:creationId xmlns:a16="http://schemas.microsoft.com/office/drawing/2014/main" id="{26D2A210-C501-40D7-9A09-620A5FDE6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896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Oval 7927">
                <a:extLst>
                  <a:ext uri="{FF2B5EF4-FFF2-40B4-BE49-F238E27FC236}">
                    <a16:creationId xmlns:a16="http://schemas.microsoft.com/office/drawing/2014/main" id="{AB1A6937-DA26-4FCF-AC61-D5575ABD2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8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1" name="Oval 7928">
                <a:extLst>
                  <a:ext uri="{FF2B5EF4-FFF2-40B4-BE49-F238E27FC236}">
                    <a16:creationId xmlns:a16="http://schemas.microsoft.com/office/drawing/2014/main" id="{FC5B6EDC-8E3B-4966-B57F-3213C9FDD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8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2" name="Oval 7929">
                <a:extLst>
                  <a:ext uri="{FF2B5EF4-FFF2-40B4-BE49-F238E27FC236}">
                    <a16:creationId xmlns:a16="http://schemas.microsoft.com/office/drawing/2014/main" id="{7CEE02E7-2B9E-4D5B-9A10-22B2FDC6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8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3" name="Freeform 7930">
                <a:extLst>
                  <a:ext uri="{FF2B5EF4-FFF2-40B4-BE49-F238E27FC236}">
                    <a16:creationId xmlns:a16="http://schemas.microsoft.com/office/drawing/2014/main" id="{A08478B1-1ECF-4E1F-836E-5FD661FE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8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4" name="Oval 7931">
                <a:extLst>
                  <a:ext uri="{FF2B5EF4-FFF2-40B4-BE49-F238E27FC236}">
                    <a16:creationId xmlns:a16="http://schemas.microsoft.com/office/drawing/2014/main" id="{50BD42E8-9D31-47FB-93B0-461E9C93E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185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5" name="Oval 7932">
                <a:extLst>
                  <a:ext uri="{FF2B5EF4-FFF2-40B4-BE49-F238E27FC236}">
                    <a16:creationId xmlns:a16="http://schemas.microsoft.com/office/drawing/2014/main" id="{D064B94E-70FB-44A7-B240-A9A017679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186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6" name="Oval 7933">
                <a:extLst>
                  <a:ext uri="{FF2B5EF4-FFF2-40B4-BE49-F238E27FC236}">
                    <a16:creationId xmlns:a16="http://schemas.microsoft.com/office/drawing/2014/main" id="{DECC70EA-E77E-4A80-B021-6E5B8CB74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8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7" name="Freeform 7934">
                <a:extLst>
                  <a:ext uri="{FF2B5EF4-FFF2-40B4-BE49-F238E27FC236}">
                    <a16:creationId xmlns:a16="http://schemas.microsoft.com/office/drawing/2014/main" id="{69142D75-70AD-4690-9172-80AA21FE3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867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8" name="Oval 7935">
                <a:extLst>
                  <a:ext uri="{FF2B5EF4-FFF2-40B4-BE49-F238E27FC236}">
                    <a16:creationId xmlns:a16="http://schemas.microsoft.com/office/drawing/2014/main" id="{AEA596D0-BB4A-4C70-8726-8477888CA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84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9" name="Oval 7936">
                <a:extLst>
                  <a:ext uri="{FF2B5EF4-FFF2-40B4-BE49-F238E27FC236}">
                    <a16:creationId xmlns:a16="http://schemas.microsoft.com/office/drawing/2014/main" id="{ACE16CDE-3F6E-467E-B6EC-209D1572B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84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0" name="Oval 7937">
                <a:extLst>
                  <a:ext uri="{FF2B5EF4-FFF2-40B4-BE49-F238E27FC236}">
                    <a16:creationId xmlns:a16="http://schemas.microsoft.com/office/drawing/2014/main" id="{E79664C5-C9AF-4C53-ADF0-A6A2AB9B4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8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1" name="Freeform 7938">
                <a:extLst>
                  <a:ext uri="{FF2B5EF4-FFF2-40B4-BE49-F238E27FC236}">
                    <a16:creationId xmlns:a16="http://schemas.microsoft.com/office/drawing/2014/main" id="{A34EF4D7-FD2A-4AC8-ADF3-94AF8BF9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84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Oval 7939">
                <a:extLst>
                  <a:ext uri="{FF2B5EF4-FFF2-40B4-BE49-F238E27FC236}">
                    <a16:creationId xmlns:a16="http://schemas.microsoft.com/office/drawing/2014/main" id="{08AE4F4D-2771-49B2-8B45-119CFCD0B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81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3" name="Oval 7940">
                <a:extLst>
                  <a:ext uri="{FF2B5EF4-FFF2-40B4-BE49-F238E27FC236}">
                    <a16:creationId xmlns:a16="http://schemas.microsoft.com/office/drawing/2014/main" id="{80B0F78B-CF19-4D3E-B538-4610622A9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8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4" name="Oval 7941">
                <a:extLst>
                  <a:ext uri="{FF2B5EF4-FFF2-40B4-BE49-F238E27FC236}">
                    <a16:creationId xmlns:a16="http://schemas.microsoft.com/office/drawing/2014/main" id="{42C73ECD-5D81-4432-9940-58B051B22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82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5" name="Freeform 7942">
                <a:extLst>
                  <a:ext uri="{FF2B5EF4-FFF2-40B4-BE49-F238E27FC236}">
                    <a16:creationId xmlns:a16="http://schemas.microsoft.com/office/drawing/2014/main" id="{7AEFF7DA-BF19-4E5D-9AA0-F8131581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82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6" name="Oval 7943">
                <a:extLst>
                  <a:ext uri="{FF2B5EF4-FFF2-40B4-BE49-F238E27FC236}">
                    <a16:creationId xmlns:a16="http://schemas.microsoft.com/office/drawing/2014/main" id="{1223790B-58B1-4AA8-A505-ADE3D510B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7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7" name="Oval 7944">
                <a:extLst>
                  <a:ext uri="{FF2B5EF4-FFF2-40B4-BE49-F238E27FC236}">
                    <a16:creationId xmlns:a16="http://schemas.microsoft.com/office/drawing/2014/main" id="{A0948FF0-8D36-4321-B7FC-7F955AC6B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8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8" name="Oval 7945">
                <a:extLst>
                  <a:ext uri="{FF2B5EF4-FFF2-40B4-BE49-F238E27FC236}">
                    <a16:creationId xmlns:a16="http://schemas.microsoft.com/office/drawing/2014/main" id="{3D7F4064-277D-4DDF-819F-CDB50238A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8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9" name="Freeform 7946">
                <a:extLst>
                  <a:ext uri="{FF2B5EF4-FFF2-40B4-BE49-F238E27FC236}">
                    <a16:creationId xmlns:a16="http://schemas.microsoft.com/office/drawing/2014/main" id="{4B03A843-CFC1-4269-8D39-7C62E4A0E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8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0" name="Oval 7947">
                <a:extLst>
                  <a:ext uri="{FF2B5EF4-FFF2-40B4-BE49-F238E27FC236}">
                    <a16:creationId xmlns:a16="http://schemas.microsoft.com/office/drawing/2014/main" id="{4FC820A0-00AC-41E7-A131-E0C4C46A3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7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601" name="Oval 7948">
                <a:extLst>
                  <a:ext uri="{FF2B5EF4-FFF2-40B4-BE49-F238E27FC236}">
                    <a16:creationId xmlns:a16="http://schemas.microsoft.com/office/drawing/2014/main" id="{196AAC02-D3A5-442B-8F78-B6B7E25AF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7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602" name="Oval 7949">
                <a:extLst>
                  <a:ext uri="{FF2B5EF4-FFF2-40B4-BE49-F238E27FC236}">
                    <a16:creationId xmlns:a16="http://schemas.microsoft.com/office/drawing/2014/main" id="{1C0D0C62-93FF-4249-BAF4-188FBBE25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7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6" name="Group 7950">
              <a:extLst>
                <a:ext uri="{FF2B5EF4-FFF2-40B4-BE49-F238E27FC236}">
                  <a16:creationId xmlns:a16="http://schemas.microsoft.com/office/drawing/2014/main" id="{161EFE1E-5CA0-4D19-A155-797B7017C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" y="979"/>
              <a:ext cx="903" cy="824"/>
              <a:chOff x="2821" y="979"/>
              <a:chExt cx="903" cy="824"/>
            </a:xfrm>
          </p:grpSpPr>
          <p:sp>
            <p:nvSpPr>
              <p:cNvPr id="46203" name="Freeform 7951">
                <a:extLst>
                  <a:ext uri="{FF2B5EF4-FFF2-40B4-BE49-F238E27FC236}">
                    <a16:creationId xmlns:a16="http://schemas.microsoft.com/office/drawing/2014/main" id="{F563EDC9-39B1-4BA5-8690-B3B6F8AB8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773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4" name="Oval 7952">
                <a:extLst>
                  <a:ext uri="{FF2B5EF4-FFF2-40B4-BE49-F238E27FC236}">
                    <a16:creationId xmlns:a16="http://schemas.microsoft.com/office/drawing/2014/main" id="{6B346766-2ECB-49FC-8E9F-8AE75036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73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5" name="Oval 7953">
                <a:extLst>
                  <a:ext uri="{FF2B5EF4-FFF2-40B4-BE49-F238E27FC236}">
                    <a16:creationId xmlns:a16="http://schemas.microsoft.com/office/drawing/2014/main" id="{7DA0E57D-3D8D-4EE9-8657-D9F603145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17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6" name="Oval 7954">
                <a:extLst>
                  <a:ext uri="{FF2B5EF4-FFF2-40B4-BE49-F238E27FC236}">
                    <a16:creationId xmlns:a16="http://schemas.microsoft.com/office/drawing/2014/main" id="{30B5F8AF-66AA-4E01-9B28-5FBA89279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7" name="Freeform 7955">
                <a:extLst>
                  <a:ext uri="{FF2B5EF4-FFF2-40B4-BE49-F238E27FC236}">
                    <a16:creationId xmlns:a16="http://schemas.microsoft.com/office/drawing/2014/main" id="{B9740A22-A309-4D69-AC5A-7A958610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4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Oval 7956">
                <a:extLst>
                  <a:ext uri="{FF2B5EF4-FFF2-40B4-BE49-F238E27FC236}">
                    <a16:creationId xmlns:a16="http://schemas.microsoft.com/office/drawing/2014/main" id="{1DB5706B-3E51-46AC-939B-0322E84D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17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9" name="Oval 7957">
                <a:extLst>
                  <a:ext uri="{FF2B5EF4-FFF2-40B4-BE49-F238E27FC236}">
                    <a16:creationId xmlns:a16="http://schemas.microsoft.com/office/drawing/2014/main" id="{E2102D59-C6E0-4B1E-AAF5-CE3600D68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170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0" name="Oval 7958">
                <a:extLst>
                  <a:ext uri="{FF2B5EF4-FFF2-40B4-BE49-F238E27FC236}">
                    <a16:creationId xmlns:a16="http://schemas.microsoft.com/office/drawing/2014/main" id="{FDEE350F-85E5-46A9-B9FC-1C0848DC1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7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1" name="Freeform 7959">
                <a:extLst>
                  <a:ext uri="{FF2B5EF4-FFF2-40B4-BE49-F238E27FC236}">
                    <a16:creationId xmlns:a16="http://schemas.microsoft.com/office/drawing/2014/main" id="{4A4AA3C4-BC0F-4088-910B-5FF734D9D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Oval 7960">
                <a:extLst>
                  <a:ext uri="{FF2B5EF4-FFF2-40B4-BE49-F238E27FC236}">
                    <a16:creationId xmlns:a16="http://schemas.microsoft.com/office/drawing/2014/main" id="{58AF6D11-6965-43B3-9BF7-461E55CF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66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3" name="Oval 7961">
                <a:extLst>
                  <a:ext uri="{FF2B5EF4-FFF2-40B4-BE49-F238E27FC236}">
                    <a16:creationId xmlns:a16="http://schemas.microsoft.com/office/drawing/2014/main" id="{DF2133F4-F997-4456-9A13-5D652CB8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4" name="Oval 7962">
                <a:extLst>
                  <a:ext uri="{FF2B5EF4-FFF2-40B4-BE49-F238E27FC236}">
                    <a16:creationId xmlns:a16="http://schemas.microsoft.com/office/drawing/2014/main" id="{5F9C7B69-C1F6-4369-996D-51442FC9F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5" name="Freeform 7963">
                <a:extLst>
                  <a:ext uri="{FF2B5EF4-FFF2-40B4-BE49-F238E27FC236}">
                    <a16:creationId xmlns:a16="http://schemas.microsoft.com/office/drawing/2014/main" id="{C81E6F2F-C0B3-43C4-A703-18B76815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7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Oval 7964">
                <a:extLst>
                  <a:ext uri="{FF2B5EF4-FFF2-40B4-BE49-F238E27FC236}">
                    <a16:creationId xmlns:a16="http://schemas.microsoft.com/office/drawing/2014/main" id="{5E34A004-1367-4842-97BF-EC8D7670B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162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7" name="Oval 7965">
                <a:extLst>
                  <a:ext uri="{FF2B5EF4-FFF2-40B4-BE49-F238E27FC236}">
                    <a16:creationId xmlns:a16="http://schemas.microsoft.com/office/drawing/2014/main" id="{3B6AAC1B-CAB3-4808-AC91-87A874368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163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8" name="Oval 7966">
                <a:extLst>
                  <a:ext uri="{FF2B5EF4-FFF2-40B4-BE49-F238E27FC236}">
                    <a16:creationId xmlns:a16="http://schemas.microsoft.com/office/drawing/2014/main" id="{F84EAFBF-203E-48B8-BAC1-997F80C64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164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9" name="Freeform 7967">
                <a:extLst>
                  <a:ext uri="{FF2B5EF4-FFF2-40B4-BE49-F238E27FC236}">
                    <a16:creationId xmlns:a16="http://schemas.microsoft.com/office/drawing/2014/main" id="{97A508A2-D768-497A-9A14-7071A9DAB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3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Oval 7968">
                <a:extLst>
                  <a:ext uri="{FF2B5EF4-FFF2-40B4-BE49-F238E27FC236}">
                    <a16:creationId xmlns:a16="http://schemas.microsoft.com/office/drawing/2014/main" id="{EEAF91E5-42CF-4889-B1BE-89FB39331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59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1" name="Oval 7969">
                <a:extLst>
                  <a:ext uri="{FF2B5EF4-FFF2-40B4-BE49-F238E27FC236}">
                    <a16:creationId xmlns:a16="http://schemas.microsoft.com/office/drawing/2014/main" id="{B0C3BE4C-3940-4E93-8F91-9C2A7FE15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59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2" name="Oval 7970">
                <a:extLst>
                  <a:ext uri="{FF2B5EF4-FFF2-40B4-BE49-F238E27FC236}">
                    <a16:creationId xmlns:a16="http://schemas.microsoft.com/office/drawing/2014/main" id="{572452EB-E8D5-47D8-8D4D-D47B68466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60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3" name="Freeform 7971">
                <a:extLst>
                  <a:ext uri="{FF2B5EF4-FFF2-40B4-BE49-F238E27FC236}">
                    <a16:creationId xmlns:a16="http://schemas.microsoft.com/office/drawing/2014/main" id="{5AB67846-AD06-4C75-947B-652D311A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59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Oval 7972">
                <a:extLst>
                  <a:ext uri="{FF2B5EF4-FFF2-40B4-BE49-F238E27FC236}">
                    <a16:creationId xmlns:a16="http://schemas.microsoft.com/office/drawing/2014/main" id="{06AE42ED-1B67-447A-AA80-BAFFF41F0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154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5" name="Oval 7973">
                <a:extLst>
                  <a:ext uri="{FF2B5EF4-FFF2-40B4-BE49-F238E27FC236}">
                    <a16:creationId xmlns:a16="http://schemas.microsoft.com/office/drawing/2014/main" id="{D1390BC6-67E0-4565-8540-01BD7B64E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5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6" name="Oval 7974">
                <a:extLst>
                  <a:ext uri="{FF2B5EF4-FFF2-40B4-BE49-F238E27FC236}">
                    <a16:creationId xmlns:a16="http://schemas.microsoft.com/office/drawing/2014/main" id="{23833952-2214-4612-9A8D-C8E93D24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7" name="Freeform 7975">
                <a:extLst>
                  <a:ext uri="{FF2B5EF4-FFF2-40B4-BE49-F238E27FC236}">
                    <a16:creationId xmlns:a16="http://schemas.microsoft.com/office/drawing/2014/main" id="{55C82C2F-F91F-49BF-955B-6CEB097B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55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Oval 7976">
                <a:extLst>
                  <a:ext uri="{FF2B5EF4-FFF2-40B4-BE49-F238E27FC236}">
                    <a16:creationId xmlns:a16="http://schemas.microsoft.com/office/drawing/2014/main" id="{21244079-9FE1-4AF1-9E91-02B22EB81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15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9" name="Oval 7977">
                <a:extLst>
                  <a:ext uri="{FF2B5EF4-FFF2-40B4-BE49-F238E27FC236}">
                    <a16:creationId xmlns:a16="http://schemas.microsoft.com/office/drawing/2014/main" id="{A7D8F9E3-27B9-4359-BF1E-E3BCA77B1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0" name="Oval 7978">
                <a:extLst>
                  <a:ext uri="{FF2B5EF4-FFF2-40B4-BE49-F238E27FC236}">
                    <a16:creationId xmlns:a16="http://schemas.microsoft.com/office/drawing/2014/main" id="{92F07354-804B-43CF-9A2F-1D8F4EEEC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1" name="Freeform 7979">
                <a:extLst>
                  <a:ext uri="{FF2B5EF4-FFF2-40B4-BE49-F238E27FC236}">
                    <a16:creationId xmlns:a16="http://schemas.microsoft.com/office/drawing/2014/main" id="{0EFCA6B4-9207-44DD-8BAB-96A6D09D1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1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Oval 7980">
                <a:extLst>
                  <a:ext uri="{FF2B5EF4-FFF2-40B4-BE49-F238E27FC236}">
                    <a16:creationId xmlns:a16="http://schemas.microsoft.com/office/drawing/2014/main" id="{A739A650-CFC4-45F6-AAC6-E35B054F2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4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3" name="Oval 7981">
                <a:extLst>
                  <a:ext uri="{FF2B5EF4-FFF2-40B4-BE49-F238E27FC236}">
                    <a16:creationId xmlns:a16="http://schemas.microsoft.com/office/drawing/2014/main" id="{ADBCEA1A-41CD-47A8-86FE-8E01130F6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4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4" name="Oval 7982">
                <a:extLst>
                  <a:ext uri="{FF2B5EF4-FFF2-40B4-BE49-F238E27FC236}">
                    <a16:creationId xmlns:a16="http://schemas.microsoft.com/office/drawing/2014/main" id="{C01B29F6-3DCE-4214-B9EE-BC8A64F57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4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5" name="Freeform 7983">
                <a:extLst>
                  <a:ext uri="{FF2B5EF4-FFF2-40B4-BE49-F238E27FC236}">
                    <a16:creationId xmlns:a16="http://schemas.microsoft.com/office/drawing/2014/main" id="{9C4C3B78-11D6-4E32-99B4-D1F8FF682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4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Oval 7984">
                <a:extLst>
                  <a:ext uri="{FF2B5EF4-FFF2-40B4-BE49-F238E27FC236}">
                    <a16:creationId xmlns:a16="http://schemas.microsoft.com/office/drawing/2014/main" id="{0E9B97EB-2274-4216-B74F-EDBBA9959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141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7" name="Oval 7985">
                <a:extLst>
                  <a:ext uri="{FF2B5EF4-FFF2-40B4-BE49-F238E27FC236}">
                    <a16:creationId xmlns:a16="http://schemas.microsoft.com/office/drawing/2014/main" id="{B751DAA4-99FE-489E-B28C-A026A2B75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14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8" name="Oval 7986">
                <a:extLst>
                  <a:ext uri="{FF2B5EF4-FFF2-40B4-BE49-F238E27FC236}">
                    <a16:creationId xmlns:a16="http://schemas.microsoft.com/office/drawing/2014/main" id="{3F43C484-DB57-49FC-AE9D-1EB294875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14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9" name="Freeform 7987">
                <a:extLst>
                  <a:ext uri="{FF2B5EF4-FFF2-40B4-BE49-F238E27FC236}">
                    <a16:creationId xmlns:a16="http://schemas.microsoft.com/office/drawing/2014/main" id="{CC64C774-3B7A-4BAC-A965-71EC6190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1419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Oval 7988">
                <a:extLst>
                  <a:ext uri="{FF2B5EF4-FFF2-40B4-BE49-F238E27FC236}">
                    <a16:creationId xmlns:a16="http://schemas.microsoft.com/office/drawing/2014/main" id="{BA54FC84-1ED1-400E-AD0F-213939733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37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1" name="Oval 7989">
                <a:extLst>
                  <a:ext uri="{FF2B5EF4-FFF2-40B4-BE49-F238E27FC236}">
                    <a16:creationId xmlns:a16="http://schemas.microsoft.com/office/drawing/2014/main" id="{39616E77-59DF-420B-9DE2-C32D81BBF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137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2" name="Oval 7990">
                <a:extLst>
                  <a:ext uri="{FF2B5EF4-FFF2-40B4-BE49-F238E27FC236}">
                    <a16:creationId xmlns:a16="http://schemas.microsoft.com/office/drawing/2014/main" id="{11BA5E7A-1F8C-4538-9D28-69426A060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3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3" name="Freeform 7991">
                <a:extLst>
                  <a:ext uri="{FF2B5EF4-FFF2-40B4-BE49-F238E27FC236}">
                    <a16:creationId xmlns:a16="http://schemas.microsoft.com/office/drawing/2014/main" id="{8647CCF1-90D7-4585-B724-248F3C618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37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Oval 7992">
                <a:extLst>
                  <a:ext uri="{FF2B5EF4-FFF2-40B4-BE49-F238E27FC236}">
                    <a16:creationId xmlns:a16="http://schemas.microsoft.com/office/drawing/2014/main" id="{A5BF67F0-E5DA-49C8-9C25-9541CAA7C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32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5" name="Oval 7993">
                <a:extLst>
                  <a:ext uri="{FF2B5EF4-FFF2-40B4-BE49-F238E27FC236}">
                    <a16:creationId xmlns:a16="http://schemas.microsoft.com/office/drawing/2014/main" id="{DC8D4CAC-161D-4A2C-A088-B89B2C850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6" name="Oval 7994">
                <a:extLst>
                  <a:ext uri="{FF2B5EF4-FFF2-40B4-BE49-F238E27FC236}">
                    <a16:creationId xmlns:a16="http://schemas.microsoft.com/office/drawing/2014/main" id="{433FBFAF-0208-4D91-8152-A5B4A5420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133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7" name="Freeform 7995">
                <a:extLst>
                  <a:ext uri="{FF2B5EF4-FFF2-40B4-BE49-F238E27FC236}">
                    <a16:creationId xmlns:a16="http://schemas.microsoft.com/office/drawing/2014/main" id="{DF7D94EF-0A64-4282-9A05-6D4376118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336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Oval 7996">
                <a:extLst>
                  <a:ext uri="{FF2B5EF4-FFF2-40B4-BE49-F238E27FC236}">
                    <a16:creationId xmlns:a16="http://schemas.microsoft.com/office/drawing/2014/main" id="{07E0D7C1-2BA6-4FD7-A5A3-C9AB6E7C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2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9" name="Oval 7997">
                <a:extLst>
                  <a:ext uri="{FF2B5EF4-FFF2-40B4-BE49-F238E27FC236}">
                    <a16:creationId xmlns:a16="http://schemas.microsoft.com/office/drawing/2014/main" id="{88BBD566-A1D7-44F3-9D43-F3A28DE03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12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0" name="Oval 7998">
                <a:extLst>
                  <a:ext uri="{FF2B5EF4-FFF2-40B4-BE49-F238E27FC236}">
                    <a16:creationId xmlns:a16="http://schemas.microsoft.com/office/drawing/2014/main" id="{9C3384E6-8DB3-4306-92A1-5C290FF2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3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1" name="Freeform 7999">
                <a:extLst>
                  <a:ext uri="{FF2B5EF4-FFF2-40B4-BE49-F238E27FC236}">
                    <a16:creationId xmlns:a16="http://schemas.microsoft.com/office/drawing/2014/main" id="{F1AA2C5D-85E7-42D2-91CE-04A33DD46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3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58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Oval 8000">
                <a:extLst>
                  <a:ext uri="{FF2B5EF4-FFF2-40B4-BE49-F238E27FC236}">
                    <a16:creationId xmlns:a16="http://schemas.microsoft.com/office/drawing/2014/main" id="{34A87072-71BB-4BD5-BC2E-525DF2A8D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125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3" name="Oval 8001">
                <a:extLst>
                  <a:ext uri="{FF2B5EF4-FFF2-40B4-BE49-F238E27FC236}">
                    <a16:creationId xmlns:a16="http://schemas.microsoft.com/office/drawing/2014/main" id="{40CE1919-A5BC-4D00-91C0-D138E1DD6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5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4" name="Oval 8002">
                <a:extLst>
                  <a:ext uri="{FF2B5EF4-FFF2-40B4-BE49-F238E27FC236}">
                    <a16:creationId xmlns:a16="http://schemas.microsoft.com/office/drawing/2014/main" id="{2A714536-DBED-4000-97EB-7189DC6CF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12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5" name="Freeform 8003">
                <a:extLst>
                  <a:ext uri="{FF2B5EF4-FFF2-40B4-BE49-F238E27FC236}">
                    <a16:creationId xmlns:a16="http://schemas.microsoft.com/office/drawing/2014/main" id="{AACE5FDD-4501-42B4-ADB0-4C067BF1D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25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4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Oval 8004">
                <a:extLst>
                  <a:ext uri="{FF2B5EF4-FFF2-40B4-BE49-F238E27FC236}">
                    <a16:creationId xmlns:a16="http://schemas.microsoft.com/office/drawing/2014/main" id="{49FED0E3-AF73-4313-B086-1AA63606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21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7" name="Oval 8005">
                <a:extLst>
                  <a:ext uri="{FF2B5EF4-FFF2-40B4-BE49-F238E27FC236}">
                    <a16:creationId xmlns:a16="http://schemas.microsoft.com/office/drawing/2014/main" id="{79C1CBC2-988D-43B6-9A4D-3770EB4E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21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8" name="Oval 8006">
                <a:extLst>
                  <a:ext uri="{FF2B5EF4-FFF2-40B4-BE49-F238E27FC236}">
                    <a16:creationId xmlns:a16="http://schemas.microsoft.com/office/drawing/2014/main" id="{B2627294-3D79-42BF-8536-46A91FF15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12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9" name="Freeform 8007">
                <a:extLst>
                  <a:ext uri="{FF2B5EF4-FFF2-40B4-BE49-F238E27FC236}">
                    <a16:creationId xmlns:a16="http://schemas.microsoft.com/office/drawing/2014/main" id="{16FC09E6-8F4E-40D9-A890-E03A8164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2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Oval 8008">
                <a:extLst>
                  <a:ext uri="{FF2B5EF4-FFF2-40B4-BE49-F238E27FC236}">
                    <a16:creationId xmlns:a16="http://schemas.microsoft.com/office/drawing/2014/main" id="{00F3DF5E-3E1E-4DA7-95A8-5C59FC30C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117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1" name="Oval 8009">
                <a:extLst>
                  <a:ext uri="{FF2B5EF4-FFF2-40B4-BE49-F238E27FC236}">
                    <a16:creationId xmlns:a16="http://schemas.microsoft.com/office/drawing/2014/main" id="{1C129B2E-D714-431B-80B0-DD951258D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18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2" name="Oval 8010">
                <a:extLst>
                  <a:ext uri="{FF2B5EF4-FFF2-40B4-BE49-F238E27FC236}">
                    <a16:creationId xmlns:a16="http://schemas.microsoft.com/office/drawing/2014/main" id="{78E07842-955E-42C4-864D-79EE02ACC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1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3" name="Freeform 8011">
                <a:extLst>
                  <a:ext uri="{FF2B5EF4-FFF2-40B4-BE49-F238E27FC236}">
                    <a16:creationId xmlns:a16="http://schemas.microsoft.com/office/drawing/2014/main" id="{1C19303F-1E95-4E83-AF52-4B8798B6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8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012">
                <a:extLst>
                  <a:ext uri="{FF2B5EF4-FFF2-40B4-BE49-F238E27FC236}">
                    <a16:creationId xmlns:a16="http://schemas.microsoft.com/office/drawing/2014/main" id="{9F93B9BE-43E7-4A43-856B-3FEF3FA61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13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5" name="Oval 8013">
                <a:extLst>
                  <a:ext uri="{FF2B5EF4-FFF2-40B4-BE49-F238E27FC236}">
                    <a16:creationId xmlns:a16="http://schemas.microsoft.com/office/drawing/2014/main" id="{E5A53CBA-C5F7-4946-9ABD-38BFD00A4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114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6" name="Oval 8014">
                <a:extLst>
                  <a:ext uri="{FF2B5EF4-FFF2-40B4-BE49-F238E27FC236}">
                    <a16:creationId xmlns:a16="http://schemas.microsoft.com/office/drawing/2014/main" id="{3B33EC5D-CF51-43F2-A033-D726DC9B3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114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7" name="Freeform 8015">
                <a:extLst>
                  <a:ext uri="{FF2B5EF4-FFF2-40B4-BE49-F238E27FC236}">
                    <a16:creationId xmlns:a16="http://schemas.microsoft.com/office/drawing/2014/main" id="{BE6080B5-3A24-4867-8C70-88712CF2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14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8" name="Oval 8016">
                <a:extLst>
                  <a:ext uri="{FF2B5EF4-FFF2-40B4-BE49-F238E27FC236}">
                    <a16:creationId xmlns:a16="http://schemas.microsoft.com/office/drawing/2014/main" id="{91D409B2-CCEE-44BC-A2CB-AFB1E03B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10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9" name="Oval 8017">
                <a:extLst>
                  <a:ext uri="{FF2B5EF4-FFF2-40B4-BE49-F238E27FC236}">
                    <a16:creationId xmlns:a16="http://schemas.microsoft.com/office/drawing/2014/main" id="{EE08F87F-9B38-4383-9807-24D7C9FB5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1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0" name="Oval 8018">
                <a:extLst>
                  <a:ext uri="{FF2B5EF4-FFF2-40B4-BE49-F238E27FC236}">
                    <a16:creationId xmlns:a16="http://schemas.microsoft.com/office/drawing/2014/main" id="{BD805AB5-F1B6-4E67-ACBB-F446FDF0C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1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1" name="Freeform 8019">
                <a:extLst>
                  <a:ext uri="{FF2B5EF4-FFF2-40B4-BE49-F238E27FC236}">
                    <a16:creationId xmlns:a16="http://schemas.microsoft.com/office/drawing/2014/main" id="{E8668FDA-CFB4-484F-A8C2-DD43A184A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11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2" name="Oval 8020">
                <a:extLst>
                  <a:ext uri="{FF2B5EF4-FFF2-40B4-BE49-F238E27FC236}">
                    <a16:creationId xmlns:a16="http://schemas.microsoft.com/office/drawing/2014/main" id="{B3F610E1-2152-455E-BC18-AD639790C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07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3" name="Oval 8021">
                <a:extLst>
                  <a:ext uri="{FF2B5EF4-FFF2-40B4-BE49-F238E27FC236}">
                    <a16:creationId xmlns:a16="http://schemas.microsoft.com/office/drawing/2014/main" id="{F9BDF04E-67FB-4D46-B0FB-E7141DB31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0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4" name="Oval 8022">
                <a:extLst>
                  <a:ext uri="{FF2B5EF4-FFF2-40B4-BE49-F238E27FC236}">
                    <a16:creationId xmlns:a16="http://schemas.microsoft.com/office/drawing/2014/main" id="{6E1359A0-222D-409F-A1A9-BF326C175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108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5" name="Freeform 8023">
                <a:extLst>
                  <a:ext uri="{FF2B5EF4-FFF2-40B4-BE49-F238E27FC236}">
                    <a16:creationId xmlns:a16="http://schemas.microsoft.com/office/drawing/2014/main" id="{2B63F353-780F-4760-A113-EB8116F6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08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Oval 8024">
                <a:extLst>
                  <a:ext uri="{FF2B5EF4-FFF2-40B4-BE49-F238E27FC236}">
                    <a16:creationId xmlns:a16="http://schemas.microsoft.com/office/drawing/2014/main" id="{0FDE7046-741D-44F4-AE88-A0872401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05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7" name="Oval 8025">
                <a:extLst>
                  <a:ext uri="{FF2B5EF4-FFF2-40B4-BE49-F238E27FC236}">
                    <a16:creationId xmlns:a16="http://schemas.microsoft.com/office/drawing/2014/main" id="{9DF30234-842A-4A2D-B912-6C4A825C5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10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8" name="Oval 8026">
                <a:extLst>
                  <a:ext uri="{FF2B5EF4-FFF2-40B4-BE49-F238E27FC236}">
                    <a16:creationId xmlns:a16="http://schemas.microsoft.com/office/drawing/2014/main" id="{7EBAA3AC-0A46-4BB5-9656-965D040BC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06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9" name="Freeform 8027">
                <a:extLst>
                  <a:ext uri="{FF2B5EF4-FFF2-40B4-BE49-F238E27FC236}">
                    <a16:creationId xmlns:a16="http://schemas.microsoft.com/office/drawing/2014/main" id="{2B78945B-3D13-42D7-8EBD-C37F3F17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06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Oval 8028">
                <a:extLst>
                  <a:ext uri="{FF2B5EF4-FFF2-40B4-BE49-F238E27FC236}">
                    <a16:creationId xmlns:a16="http://schemas.microsoft.com/office/drawing/2014/main" id="{6AA77CD2-54EC-4939-85A3-68BD3246C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02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1" name="Oval 8029">
                <a:extLst>
                  <a:ext uri="{FF2B5EF4-FFF2-40B4-BE49-F238E27FC236}">
                    <a16:creationId xmlns:a16="http://schemas.microsoft.com/office/drawing/2014/main" id="{E7E2FE0D-B942-4CE7-9FFD-144673401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03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2" name="Oval 8030">
                <a:extLst>
                  <a:ext uri="{FF2B5EF4-FFF2-40B4-BE49-F238E27FC236}">
                    <a16:creationId xmlns:a16="http://schemas.microsoft.com/office/drawing/2014/main" id="{3E79A922-A053-424E-8227-A5174DEC1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0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3" name="Freeform 8031">
                <a:extLst>
                  <a:ext uri="{FF2B5EF4-FFF2-40B4-BE49-F238E27FC236}">
                    <a16:creationId xmlns:a16="http://schemas.microsoft.com/office/drawing/2014/main" id="{36D5F3F8-2245-41E4-90F1-02AC1F410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03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Oval 8032">
                <a:extLst>
                  <a:ext uri="{FF2B5EF4-FFF2-40B4-BE49-F238E27FC236}">
                    <a16:creationId xmlns:a16="http://schemas.microsoft.com/office/drawing/2014/main" id="{7215C97B-0B6F-436B-9BE7-D826D7F0C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011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5" name="Oval 8033">
                <a:extLst>
                  <a:ext uri="{FF2B5EF4-FFF2-40B4-BE49-F238E27FC236}">
                    <a16:creationId xmlns:a16="http://schemas.microsoft.com/office/drawing/2014/main" id="{8663803F-F159-4CF0-BB29-F28625D25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1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6" name="Oval 8034">
                <a:extLst>
                  <a:ext uri="{FF2B5EF4-FFF2-40B4-BE49-F238E27FC236}">
                    <a16:creationId xmlns:a16="http://schemas.microsoft.com/office/drawing/2014/main" id="{15A45FF4-4176-415A-B700-476187C50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102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7" name="Freeform 8035">
                <a:extLst>
                  <a:ext uri="{FF2B5EF4-FFF2-40B4-BE49-F238E27FC236}">
                    <a16:creationId xmlns:a16="http://schemas.microsoft.com/office/drawing/2014/main" id="{47D4380F-E150-4AE2-8C33-C65F04F9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01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Oval 8036">
                <a:extLst>
                  <a:ext uri="{FF2B5EF4-FFF2-40B4-BE49-F238E27FC236}">
                    <a16:creationId xmlns:a16="http://schemas.microsoft.com/office/drawing/2014/main" id="{656C2B1F-5339-4801-B1C2-07FFAB70D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9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9" name="Oval 8037">
                <a:extLst>
                  <a:ext uri="{FF2B5EF4-FFF2-40B4-BE49-F238E27FC236}">
                    <a16:creationId xmlns:a16="http://schemas.microsoft.com/office/drawing/2014/main" id="{E1D72A45-8ECF-464C-85E5-B2EACCCAF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9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0" name="Oval 8038">
                <a:extLst>
                  <a:ext uri="{FF2B5EF4-FFF2-40B4-BE49-F238E27FC236}">
                    <a16:creationId xmlns:a16="http://schemas.microsoft.com/office/drawing/2014/main" id="{A7141D36-2CA6-40A0-8720-C44765020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1" name="Freeform 8039">
                <a:extLst>
                  <a:ext uri="{FF2B5EF4-FFF2-40B4-BE49-F238E27FC236}">
                    <a16:creationId xmlns:a16="http://schemas.microsoft.com/office/drawing/2014/main" id="{1DB20016-F26D-4972-A7CF-A3308B3A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0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Oval 8040">
                <a:extLst>
                  <a:ext uri="{FF2B5EF4-FFF2-40B4-BE49-F238E27FC236}">
                    <a16:creationId xmlns:a16="http://schemas.microsoft.com/office/drawing/2014/main" id="{F78EFAF6-09D0-40CD-AB94-8DB154F86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97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3" name="Oval 8041">
                <a:extLst>
                  <a:ext uri="{FF2B5EF4-FFF2-40B4-BE49-F238E27FC236}">
                    <a16:creationId xmlns:a16="http://schemas.microsoft.com/office/drawing/2014/main" id="{F2A70874-F085-4D62-AD10-EB1635FCB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98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4" name="Oval 8042">
                <a:extLst>
                  <a:ext uri="{FF2B5EF4-FFF2-40B4-BE49-F238E27FC236}">
                    <a16:creationId xmlns:a16="http://schemas.microsoft.com/office/drawing/2014/main" id="{5220A4F8-2067-4CEA-BA67-7CBE3FA49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9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5" name="Freeform 8043">
                <a:extLst>
                  <a:ext uri="{FF2B5EF4-FFF2-40B4-BE49-F238E27FC236}">
                    <a16:creationId xmlns:a16="http://schemas.microsoft.com/office/drawing/2014/main" id="{5D297E67-807F-49D0-A533-6ACF6A02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98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44">
                <a:extLst>
                  <a:ext uri="{FF2B5EF4-FFF2-40B4-BE49-F238E27FC236}">
                    <a16:creationId xmlns:a16="http://schemas.microsoft.com/office/drawing/2014/main" id="{1EFF433D-C41C-4EAB-A99E-259268039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124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7" name="Oval 8045">
                <a:extLst>
                  <a:ext uri="{FF2B5EF4-FFF2-40B4-BE49-F238E27FC236}">
                    <a16:creationId xmlns:a16="http://schemas.microsoft.com/office/drawing/2014/main" id="{30427418-0A71-4754-BAD1-2FFFFE2F2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8" name="Oval 8046">
                <a:extLst>
                  <a:ext uri="{FF2B5EF4-FFF2-40B4-BE49-F238E27FC236}">
                    <a16:creationId xmlns:a16="http://schemas.microsoft.com/office/drawing/2014/main" id="{4A5C0E23-1CFA-434C-A2F2-97E58DF74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9" name="Freeform 8047">
                <a:extLst>
                  <a:ext uri="{FF2B5EF4-FFF2-40B4-BE49-F238E27FC236}">
                    <a16:creationId xmlns:a16="http://schemas.microsoft.com/office/drawing/2014/main" id="{E8A65183-4D89-482B-BA1B-CE9A32F0B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2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Oval 8048">
                <a:extLst>
                  <a:ext uri="{FF2B5EF4-FFF2-40B4-BE49-F238E27FC236}">
                    <a16:creationId xmlns:a16="http://schemas.microsoft.com/office/drawing/2014/main" id="{932D26DC-B5B7-41B5-AC2E-81D651434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20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1" name="Oval 8049">
                <a:extLst>
                  <a:ext uri="{FF2B5EF4-FFF2-40B4-BE49-F238E27FC236}">
                    <a16:creationId xmlns:a16="http://schemas.microsoft.com/office/drawing/2014/main" id="{CF1A8DC2-CAAA-44FD-A5FE-B334DE05F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21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2" name="Oval 8050">
                <a:extLst>
                  <a:ext uri="{FF2B5EF4-FFF2-40B4-BE49-F238E27FC236}">
                    <a16:creationId xmlns:a16="http://schemas.microsoft.com/office/drawing/2014/main" id="{5CD57255-1CCD-4526-A332-D300306FE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12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3" name="Freeform 8051">
                <a:extLst>
                  <a:ext uri="{FF2B5EF4-FFF2-40B4-BE49-F238E27FC236}">
                    <a16:creationId xmlns:a16="http://schemas.microsoft.com/office/drawing/2014/main" id="{AAAFC181-F2C4-44D1-88D4-4DB4A07A8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21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Oval 8052">
                <a:extLst>
                  <a:ext uri="{FF2B5EF4-FFF2-40B4-BE49-F238E27FC236}">
                    <a16:creationId xmlns:a16="http://schemas.microsoft.com/office/drawing/2014/main" id="{AD5F15B6-BEBF-4359-B50A-3AF751629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16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5" name="Oval 8053">
                <a:extLst>
                  <a:ext uri="{FF2B5EF4-FFF2-40B4-BE49-F238E27FC236}">
                    <a16:creationId xmlns:a16="http://schemas.microsoft.com/office/drawing/2014/main" id="{E4E79CEF-42C1-4FC5-9147-016F34115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17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6" name="Oval 8054">
                <a:extLst>
                  <a:ext uri="{FF2B5EF4-FFF2-40B4-BE49-F238E27FC236}">
                    <a16:creationId xmlns:a16="http://schemas.microsoft.com/office/drawing/2014/main" id="{334F0C07-2DC8-44DD-B0F8-E54487637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1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7" name="Freeform 8055">
                <a:extLst>
                  <a:ext uri="{FF2B5EF4-FFF2-40B4-BE49-F238E27FC236}">
                    <a16:creationId xmlns:a16="http://schemas.microsoft.com/office/drawing/2014/main" id="{959E4917-8471-4B15-8932-BC876161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117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8" name="Oval 8056">
                <a:extLst>
                  <a:ext uri="{FF2B5EF4-FFF2-40B4-BE49-F238E27FC236}">
                    <a16:creationId xmlns:a16="http://schemas.microsoft.com/office/drawing/2014/main" id="{6540E28B-7254-4B74-A371-DF1FACEA2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1125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9" name="Oval 8057">
                <a:extLst>
                  <a:ext uri="{FF2B5EF4-FFF2-40B4-BE49-F238E27FC236}">
                    <a16:creationId xmlns:a16="http://schemas.microsoft.com/office/drawing/2014/main" id="{BA2D41F3-49E5-4595-86FB-9153DFFB5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133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0" name="Oval 8058">
                <a:extLst>
                  <a:ext uri="{FF2B5EF4-FFF2-40B4-BE49-F238E27FC236}">
                    <a16:creationId xmlns:a16="http://schemas.microsoft.com/office/drawing/2014/main" id="{739EEA4A-3524-42AE-BE33-3B791242D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11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1" name="Freeform 8059">
                <a:extLst>
                  <a:ext uri="{FF2B5EF4-FFF2-40B4-BE49-F238E27FC236}">
                    <a16:creationId xmlns:a16="http://schemas.microsoft.com/office/drawing/2014/main" id="{E026AA3B-6460-40E0-A1FC-DCD03679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13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2" name="Oval 8060">
                <a:extLst>
                  <a:ext uri="{FF2B5EF4-FFF2-40B4-BE49-F238E27FC236}">
                    <a16:creationId xmlns:a16="http://schemas.microsoft.com/office/drawing/2014/main" id="{FBAAE00E-3524-47A9-BD02-4F4AA6B69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109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3" name="Oval 8061">
                <a:extLst>
                  <a:ext uri="{FF2B5EF4-FFF2-40B4-BE49-F238E27FC236}">
                    <a16:creationId xmlns:a16="http://schemas.microsoft.com/office/drawing/2014/main" id="{02F40545-1253-44F3-A1DB-CE20494FE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10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4" name="Oval 8062">
                <a:extLst>
                  <a:ext uri="{FF2B5EF4-FFF2-40B4-BE49-F238E27FC236}">
                    <a16:creationId xmlns:a16="http://schemas.microsoft.com/office/drawing/2014/main" id="{AAC701BD-7999-431B-820D-29B7DAC98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10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5" name="Freeform 8063">
                <a:extLst>
                  <a:ext uri="{FF2B5EF4-FFF2-40B4-BE49-F238E27FC236}">
                    <a16:creationId xmlns:a16="http://schemas.microsoft.com/office/drawing/2014/main" id="{9D5835BC-B963-43AC-90C0-030CD34C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10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6" name="Oval 8064">
                <a:extLst>
                  <a:ext uri="{FF2B5EF4-FFF2-40B4-BE49-F238E27FC236}">
                    <a16:creationId xmlns:a16="http://schemas.microsoft.com/office/drawing/2014/main" id="{F2CDFD09-3FC2-4F28-9F53-B499B7746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06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7" name="Oval 8065">
                <a:extLst>
                  <a:ext uri="{FF2B5EF4-FFF2-40B4-BE49-F238E27FC236}">
                    <a16:creationId xmlns:a16="http://schemas.microsoft.com/office/drawing/2014/main" id="{BF99E3DC-826A-4E6E-9970-C4B471E90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07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8" name="Oval 8066">
                <a:extLst>
                  <a:ext uri="{FF2B5EF4-FFF2-40B4-BE49-F238E27FC236}">
                    <a16:creationId xmlns:a16="http://schemas.microsoft.com/office/drawing/2014/main" id="{B5C66DB1-B13A-47C8-8D1E-335C3408E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0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9" name="Freeform 8067">
                <a:extLst>
                  <a:ext uri="{FF2B5EF4-FFF2-40B4-BE49-F238E27FC236}">
                    <a16:creationId xmlns:a16="http://schemas.microsoft.com/office/drawing/2014/main" id="{D740A757-095D-44F7-B9C4-19F997BA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07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0" name="Oval 8068">
                <a:extLst>
                  <a:ext uri="{FF2B5EF4-FFF2-40B4-BE49-F238E27FC236}">
                    <a16:creationId xmlns:a16="http://schemas.microsoft.com/office/drawing/2014/main" id="{16528F9A-4FA7-428B-A6E2-7A3992AA1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03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1" name="Oval 8069">
                <a:extLst>
                  <a:ext uri="{FF2B5EF4-FFF2-40B4-BE49-F238E27FC236}">
                    <a16:creationId xmlns:a16="http://schemas.microsoft.com/office/drawing/2014/main" id="{6C3FB1B8-782F-4584-807A-61B6AEF09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104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2" name="Oval 8070">
                <a:extLst>
                  <a:ext uri="{FF2B5EF4-FFF2-40B4-BE49-F238E27FC236}">
                    <a16:creationId xmlns:a16="http://schemas.microsoft.com/office/drawing/2014/main" id="{0237EF64-B28D-480E-841B-DBB6F62B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5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3" name="Freeform 8071">
                <a:extLst>
                  <a:ext uri="{FF2B5EF4-FFF2-40B4-BE49-F238E27FC236}">
                    <a16:creationId xmlns:a16="http://schemas.microsoft.com/office/drawing/2014/main" id="{9737BCB6-A72E-44F2-BFEA-8D02CEB0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1048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4" name="Oval 8072">
                <a:extLst>
                  <a:ext uri="{FF2B5EF4-FFF2-40B4-BE49-F238E27FC236}">
                    <a16:creationId xmlns:a16="http://schemas.microsoft.com/office/drawing/2014/main" id="{5D02C2D6-83A2-46A3-8A1B-09839F1D4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016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5" name="Oval 8073">
                <a:extLst>
                  <a:ext uri="{FF2B5EF4-FFF2-40B4-BE49-F238E27FC236}">
                    <a16:creationId xmlns:a16="http://schemas.microsoft.com/office/drawing/2014/main" id="{E08C8A8A-C795-4183-B882-B4C3BB995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1024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6" name="Oval 8074">
                <a:extLst>
                  <a:ext uri="{FF2B5EF4-FFF2-40B4-BE49-F238E27FC236}">
                    <a16:creationId xmlns:a16="http://schemas.microsoft.com/office/drawing/2014/main" id="{D3304CBD-354D-4B36-B9AC-B123B5EF0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0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7" name="Freeform 8075">
                <a:extLst>
                  <a:ext uri="{FF2B5EF4-FFF2-40B4-BE49-F238E27FC236}">
                    <a16:creationId xmlns:a16="http://schemas.microsoft.com/office/drawing/2014/main" id="{003CE13C-F31D-4D05-8DB3-F930683AB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02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8" name="Oval 8076">
                <a:extLst>
                  <a:ext uri="{FF2B5EF4-FFF2-40B4-BE49-F238E27FC236}">
                    <a16:creationId xmlns:a16="http://schemas.microsoft.com/office/drawing/2014/main" id="{363DB8C5-FC98-4A11-AC82-1C5350733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99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9" name="Oval 8077">
                <a:extLst>
                  <a:ext uri="{FF2B5EF4-FFF2-40B4-BE49-F238E27FC236}">
                    <a16:creationId xmlns:a16="http://schemas.microsoft.com/office/drawing/2014/main" id="{47F36675-5B64-4754-9E65-4324DBB5F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100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0" name="Oval 8078">
                <a:extLst>
                  <a:ext uri="{FF2B5EF4-FFF2-40B4-BE49-F238E27FC236}">
                    <a16:creationId xmlns:a16="http://schemas.microsoft.com/office/drawing/2014/main" id="{39FF2661-5958-4813-A21D-4B6ED8FCB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0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1" name="Freeform 8079">
                <a:extLst>
                  <a:ext uri="{FF2B5EF4-FFF2-40B4-BE49-F238E27FC236}">
                    <a16:creationId xmlns:a16="http://schemas.microsoft.com/office/drawing/2014/main" id="{D909D9E6-D9A1-4665-99D3-D3829577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00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2" name="Oval 8080">
                <a:extLst>
                  <a:ext uri="{FF2B5EF4-FFF2-40B4-BE49-F238E27FC236}">
                    <a16:creationId xmlns:a16="http://schemas.microsoft.com/office/drawing/2014/main" id="{922151B2-626D-43A5-B8AC-D139F5D75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9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3" name="Oval 8081">
                <a:extLst>
                  <a:ext uri="{FF2B5EF4-FFF2-40B4-BE49-F238E27FC236}">
                    <a16:creationId xmlns:a16="http://schemas.microsoft.com/office/drawing/2014/main" id="{67C15796-32FC-4C3E-A7D6-F8B828D1C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99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4" name="Oval 8082">
                <a:extLst>
                  <a:ext uri="{FF2B5EF4-FFF2-40B4-BE49-F238E27FC236}">
                    <a16:creationId xmlns:a16="http://schemas.microsoft.com/office/drawing/2014/main" id="{41C2D58B-74A9-4506-B0B4-EB6D0C12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0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5" name="Freeform 8083">
                <a:extLst>
                  <a:ext uri="{FF2B5EF4-FFF2-40B4-BE49-F238E27FC236}">
                    <a16:creationId xmlns:a16="http://schemas.microsoft.com/office/drawing/2014/main" id="{53519AB6-C612-447E-8BAC-EFE53FD8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00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6" name="Oval 8084">
                <a:extLst>
                  <a:ext uri="{FF2B5EF4-FFF2-40B4-BE49-F238E27FC236}">
                    <a16:creationId xmlns:a16="http://schemas.microsoft.com/office/drawing/2014/main" id="{BA4F030F-7E35-4659-B31D-5FC759DE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98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7" name="Oval 8085">
                <a:extLst>
                  <a:ext uri="{FF2B5EF4-FFF2-40B4-BE49-F238E27FC236}">
                    <a16:creationId xmlns:a16="http://schemas.microsoft.com/office/drawing/2014/main" id="{DC77F2EB-A20F-4764-979E-B25098FC3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99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8" name="Oval 8086">
                <a:extLst>
                  <a:ext uri="{FF2B5EF4-FFF2-40B4-BE49-F238E27FC236}">
                    <a16:creationId xmlns:a16="http://schemas.microsoft.com/office/drawing/2014/main" id="{E58890E6-40EF-44C3-8939-97459BA82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0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9" name="Freeform 8087">
                <a:extLst>
                  <a:ext uri="{FF2B5EF4-FFF2-40B4-BE49-F238E27FC236}">
                    <a16:creationId xmlns:a16="http://schemas.microsoft.com/office/drawing/2014/main" id="{915489CA-C983-46BA-8155-48D64F77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99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0" name="Oval 8088">
                <a:extLst>
                  <a:ext uri="{FF2B5EF4-FFF2-40B4-BE49-F238E27FC236}">
                    <a16:creationId xmlns:a16="http://schemas.microsoft.com/office/drawing/2014/main" id="{372CABE9-EC70-45C9-831C-E9DA4A264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98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1" name="Oval 8089">
                <a:extLst>
                  <a:ext uri="{FF2B5EF4-FFF2-40B4-BE49-F238E27FC236}">
                    <a16:creationId xmlns:a16="http://schemas.microsoft.com/office/drawing/2014/main" id="{8E304A74-9A70-4F76-8D55-E3446ADFD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99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2" name="Oval 8090">
                <a:extLst>
                  <a:ext uri="{FF2B5EF4-FFF2-40B4-BE49-F238E27FC236}">
                    <a16:creationId xmlns:a16="http://schemas.microsoft.com/office/drawing/2014/main" id="{2BD24302-CF3A-45DE-8438-06881A26F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99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3" name="Freeform 8091">
                <a:extLst>
                  <a:ext uri="{FF2B5EF4-FFF2-40B4-BE49-F238E27FC236}">
                    <a16:creationId xmlns:a16="http://schemas.microsoft.com/office/drawing/2014/main" id="{182EA28B-7B0E-4F7D-81C9-FD4F754F6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995"/>
                <a:ext cx="32" cy="34"/>
              </a:xfrm>
              <a:custGeom>
                <a:avLst/>
                <a:gdLst>
                  <a:gd name="T0" fmla="*/ 0 w 13"/>
                  <a:gd name="T1" fmla="*/ 144 h 13"/>
                  <a:gd name="T2" fmla="*/ 74 w 13"/>
                  <a:gd name="T3" fmla="*/ 199 h 13"/>
                  <a:gd name="T4" fmla="*/ 182 w 13"/>
                  <a:gd name="T5" fmla="*/ 55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Oval 8092">
                <a:extLst>
                  <a:ext uri="{FF2B5EF4-FFF2-40B4-BE49-F238E27FC236}">
                    <a16:creationId xmlns:a16="http://schemas.microsoft.com/office/drawing/2014/main" id="{12B56702-3EBF-4CF2-8B64-30762013E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9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5" name="Oval 8093">
                <a:extLst>
                  <a:ext uri="{FF2B5EF4-FFF2-40B4-BE49-F238E27FC236}">
                    <a16:creationId xmlns:a16="http://schemas.microsoft.com/office/drawing/2014/main" id="{CD49DFB5-9B77-4A77-8F7B-DE2231D54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99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6" name="Oval 8094">
                <a:extLst>
                  <a:ext uri="{FF2B5EF4-FFF2-40B4-BE49-F238E27FC236}">
                    <a16:creationId xmlns:a16="http://schemas.microsoft.com/office/drawing/2014/main" id="{7CE25CCE-1E29-4024-B1B9-DBF05A36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0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7" name="Freeform 8095">
                <a:extLst>
                  <a:ext uri="{FF2B5EF4-FFF2-40B4-BE49-F238E27FC236}">
                    <a16:creationId xmlns:a16="http://schemas.microsoft.com/office/drawing/2014/main" id="{4A1E1D4F-786D-4A9D-A65D-4EF44428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00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8" name="Oval 8096">
                <a:extLst>
                  <a:ext uri="{FF2B5EF4-FFF2-40B4-BE49-F238E27FC236}">
                    <a16:creationId xmlns:a16="http://schemas.microsoft.com/office/drawing/2014/main" id="{33B60F69-3864-4C69-8122-518B7600C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99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9" name="Oval 8097">
                <a:extLst>
                  <a:ext uri="{FF2B5EF4-FFF2-40B4-BE49-F238E27FC236}">
                    <a16:creationId xmlns:a16="http://schemas.microsoft.com/office/drawing/2014/main" id="{C69879CF-9934-47C3-B032-3CBEB3E3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00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0" name="Oval 8098">
                <a:extLst>
                  <a:ext uri="{FF2B5EF4-FFF2-40B4-BE49-F238E27FC236}">
                    <a16:creationId xmlns:a16="http://schemas.microsoft.com/office/drawing/2014/main" id="{26361391-6EAD-40E5-AFA4-E2DE102D6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10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1" name="Freeform 8099">
                <a:extLst>
                  <a:ext uri="{FF2B5EF4-FFF2-40B4-BE49-F238E27FC236}">
                    <a16:creationId xmlns:a16="http://schemas.microsoft.com/office/drawing/2014/main" id="{62EA03D0-708D-4926-903F-D7A50863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008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2" name="Oval 8100">
                <a:extLst>
                  <a:ext uri="{FF2B5EF4-FFF2-40B4-BE49-F238E27FC236}">
                    <a16:creationId xmlns:a16="http://schemas.microsoft.com/office/drawing/2014/main" id="{02F4DC74-755E-40D9-A793-21F76F51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1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3" name="Oval 8101">
                <a:extLst>
                  <a:ext uri="{FF2B5EF4-FFF2-40B4-BE49-F238E27FC236}">
                    <a16:creationId xmlns:a16="http://schemas.microsoft.com/office/drawing/2014/main" id="{62EEF33F-4DC0-4D73-B462-82197611E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01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4" name="Oval 8102">
                <a:extLst>
                  <a:ext uri="{FF2B5EF4-FFF2-40B4-BE49-F238E27FC236}">
                    <a16:creationId xmlns:a16="http://schemas.microsoft.com/office/drawing/2014/main" id="{4F69A0AE-0060-4ED5-9940-0B8CB8F4B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0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5" name="Freeform 8103">
                <a:extLst>
                  <a:ext uri="{FF2B5EF4-FFF2-40B4-BE49-F238E27FC236}">
                    <a16:creationId xmlns:a16="http://schemas.microsoft.com/office/drawing/2014/main" id="{9BA5A45B-FBC7-4460-9768-D16D76D4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02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Oval 8104">
                <a:extLst>
                  <a:ext uri="{FF2B5EF4-FFF2-40B4-BE49-F238E27FC236}">
                    <a16:creationId xmlns:a16="http://schemas.microsoft.com/office/drawing/2014/main" id="{8B983FB4-A83E-470D-929B-873C3222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0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7" name="Oval 8105">
                <a:extLst>
                  <a:ext uri="{FF2B5EF4-FFF2-40B4-BE49-F238E27FC236}">
                    <a16:creationId xmlns:a16="http://schemas.microsoft.com/office/drawing/2014/main" id="{C7E50FC8-513F-4EAB-80E3-0A7E27D92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04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8" name="Oval 8106">
                <a:extLst>
                  <a:ext uri="{FF2B5EF4-FFF2-40B4-BE49-F238E27FC236}">
                    <a16:creationId xmlns:a16="http://schemas.microsoft.com/office/drawing/2014/main" id="{462AF9C2-0D0D-4BC3-925B-FA7108B1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04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9" name="Freeform 8107">
                <a:extLst>
                  <a:ext uri="{FF2B5EF4-FFF2-40B4-BE49-F238E27FC236}">
                    <a16:creationId xmlns:a16="http://schemas.microsoft.com/office/drawing/2014/main" id="{01AA149F-2620-47AC-81F6-24B0BF2B2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04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0" name="Oval 8108">
                <a:extLst>
                  <a:ext uri="{FF2B5EF4-FFF2-40B4-BE49-F238E27FC236}">
                    <a16:creationId xmlns:a16="http://schemas.microsoft.com/office/drawing/2014/main" id="{DAE841B5-2BAB-4C84-B3B4-0C9459B10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056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1" name="Oval 8109">
                <a:extLst>
                  <a:ext uri="{FF2B5EF4-FFF2-40B4-BE49-F238E27FC236}">
                    <a16:creationId xmlns:a16="http://schemas.microsoft.com/office/drawing/2014/main" id="{29BE7BEC-4DB3-499B-A556-6102615B5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0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2" name="Oval 8110">
                <a:extLst>
                  <a:ext uri="{FF2B5EF4-FFF2-40B4-BE49-F238E27FC236}">
                    <a16:creationId xmlns:a16="http://schemas.microsoft.com/office/drawing/2014/main" id="{4C7DC299-A940-4F25-9DA3-C4AD46510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0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3" name="Freeform 8111">
                <a:extLst>
                  <a:ext uri="{FF2B5EF4-FFF2-40B4-BE49-F238E27FC236}">
                    <a16:creationId xmlns:a16="http://schemas.microsoft.com/office/drawing/2014/main" id="{046B62BF-9EB0-4745-82D5-6551816B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06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4" name="Oval 8112">
                <a:extLst>
                  <a:ext uri="{FF2B5EF4-FFF2-40B4-BE49-F238E27FC236}">
                    <a16:creationId xmlns:a16="http://schemas.microsoft.com/office/drawing/2014/main" id="{74FF98FE-E57E-4D39-A6D7-55C89AE18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1088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5" name="Oval 8113">
                <a:extLst>
                  <a:ext uri="{FF2B5EF4-FFF2-40B4-BE49-F238E27FC236}">
                    <a16:creationId xmlns:a16="http://schemas.microsoft.com/office/drawing/2014/main" id="{6681C36B-E1FC-4384-9C2C-C57B78164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0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6" name="Oval 8114">
                <a:extLst>
                  <a:ext uri="{FF2B5EF4-FFF2-40B4-BE49-F238E27FC236}">
                    <a16:creationId xmlns:a16="http://schemas.microsoft.com/office/drawing/2014/main" id="{3CCA7227-E8C0-4178-B640-85EAFC3F2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1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7" name="Freeform 8115">
                <a:extLst>
                  <a:ext uri="{FF2B5EF4-FFF2-40B4-BE49-F238E27FC236}">
                    <a16:creationId xmlns:a16="http://schemas.microsoft.com/office/drawing/2014/main" id="{43C7FB04-DEE7-48BB-919E-D2703643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8" name="Oval 8116">
                <a:extLst>
                  <a:ext uri="{FF2B5EF4-FFF2-40B4-BE49-F238E27FC236}">
                    <a16:creationId xmlns:a16="http://schemas.microsoft.com/office/drawing/2014/main" id="{DCDC3860-7139-4E26-90F8-5A43D984A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12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9" name="Oval 8117">
                <a:extLst>
                  <a:ext uri="{FF2B5EF4-FFF2-40B4-BE49-F238E27FC236}">
                    <a16:creationId xmlns:a16="http://schemas.microsoft.com/office/drawing/2014/main" id="{1DCD765A-7BCD-432D-87F7-5437FF3AF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1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0" name="Oval 8118">
                <a:extLst>
                  <a:ext uri="{FF2B5EF4-FFF2-40B4-BE49-F238E27FC236}">
                    <a16:creationId xmlns:a16="http://schemas.microsoft.com/office/drawing/2014/main" id="{32BBD603-BDBD-4E53-8B38-E66AB9B9B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131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1" name="Freeform 8119">
                <a:extLst>
                  <a:ext uri="{FF2B5EF4-FFF2-40B4-BE49-F238E27FC236}">
                    <a16:creationId xmlns:a16="http://schemas.microsoft.com/office/drawing/2014/main" id="{425AD842-970D-4CF4-8E60-FDFA42EB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128"/>
                <a:ext cx="36" cy="35"/>
              </a:xfrm>
              <a:custGeom>
                <a:avLst/>
                <a:gdLst>
                  <a:gd name="T0" fmla="*/ 0 w 14"/>
                  <a:gd name="T1" fmla="*/ 175 h 13"/>
                  <a:gd name="T2" fmla="*/ 100 w 14"/>
                  <a:gd name="T3" fmla="*/ 218 h 13"/>
                  <a:gd name="T4" fmla="*/ 219 w 14"/>
                  <a:gd name="T5" fmla="*/ 81 h 13"/>
                  <a:gd name="T6" fmla="*/ 206 w 14"/>
                  <a:gd name="T7" fmla="*/ 0 h 13"/>
                  <a:gd name="T8" fmla="*/ 239 w 14"/>
                  <a:gd name="T9" fmla="*/ 94 h 13"/>
                  <a:gd name="T10" fmla="*/ 118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2" name="Oval 8120">
                <a:extLst>
                  <a:ext uri="{FF2B5EF4-FFF2-40B4-BE49-F238E27FC236}">
                    <a16:creationId xmlns:a16="http://schemas.microsoft.com/office/drawing/2014/main" id="{CA262572-1E86-42E6-882B-A35117B81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14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3" name="Oval 8121">
                <a:extLst>
                  <a:ext uri="{FF2B5EF4-FFF2-40B4-BE49-F238E27FC236}">
                    <a16:creationId xmlns:a16="http://schemas.microsoft.com/office/drawing/2014/main" id="{4905AAC5-7A24-4639-B3BB-C4CDFA229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15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4" name="Oval 8122">
                <a:extLst>
                  <a:ext uri="{FF2B5EF4-FFF2-40B4-BE49-F238E27FC236}">
                    <a16:creationId xmlns:a16="http://schemas.microsoft.com/office/drawing/2014/main" id="{BCD4E7AB-92AE-4213-BCF9-2F376F5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1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5" name="Freeform 8123">
                <a:extLst>
                  <a:ext uri="{FF2B5EF4-FFF2-40B4-BE49-F238E27FC236}">
                    <a16:creationId xmlns:a16="http://schemas.microsoft.com/office/drawing/2014/main" id="{DCDD4D0E-31BC-4786-A2E9-8ED1F28D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160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6" name="Oval 8124">
                <a:extLst>
                  <a:ext uri="{FF2B5EF4-FFF2-40B4-BE49-F238E27FC236}">
                    <a16:creationId xmlns:a16="http://schemas.microsoft.com/office/drawing/2014/main" id="{28DA1E5B-EB04-4356-82EC-B26BD6A99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189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7" name="Oval 8125">
                <a:extLst>
                  <a:ext uri="{FF2B5EF4-FFF2-40B4-BE49-F238E27FC236}">
                    <a16:creationId xmlns:a16="http://schemas.microsoft.com/office/drawing/2014/main" id="{31D5B363-D736-47DB-AA49-E21592237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11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8" name="Oval 8126">
                <a:extLst>
                  <a:ext uri="{FF2B5EF4-FFF2-40B4-BE49-F238E27FC236}">
                    <a16:creationId xmlns:a16="http://schemas.microsoft.com/office/drawing/2014/main" id="{8AF56B01-9C95-4627-9034-1FFF09EA5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9" name="Freeform 8127">
                <a:extLst>
                  <a:ext uri="{FF2B5EF4-FFF2-40B4-BE49-F238E27FC236}">
                    <a16:creationId xmlns:a16="http://schemas.microsoft.com/office/drawing/2014/main" id="{A9576E26-DF8A-4980-BDF9-EA133C593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9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Oval 8128">
                <a:extLst>
                  <a:ext uri="{FF2B5EF4-FFF2-40B4-BE49-F238E27FC236}">
                    <a16:creationId xmlns:a16="http://schemas.microsoft.com/office/drawing/2014/main" id="{4810783C-60BF-4965-876F-363A0121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22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1" name="Oval 8129">
                <a:extLst>
                  <a:ext uri="{FF2B5EF4-FFF2-40B4-BE49-F238E27FC236}">
                    <a16:creationId xmlns:a16="http://schemas.microsoft.com/office/drawing/2014/main" id="{FEB9DB38-B598-429E-873C-62C1EA45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123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2" name="Oval 8130">
                <a:extLst>
                  <a:ext uri="{FF2B5EF4-FFF2-40B4-BE49-F238E27FC236}">
                    <a16:creationId xmlns:a16="http://schemas.microsoft.com/office/drawing/2014/main" id="{D89EF7FB-6113-4E75-81E8-A6E0BC43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24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3" name="Freeform 8131">
                <a:extLst>
                  <a:ext uri="{FF2B5EF4-FFF2-40B4-BE49-F238E27FC236}">
                    <a16:creationId xmlns:a16="http://schemas.microsoft.com/office/drawing/2014/main" id="{EA5E42A6-28F3-40D1-8130-94B32616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24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4" name="Oval 8132">
                <a:extLst>
                  <a:ext uri="{FF2B5EF4-FFF2-40B4-BE49-F238E27FC236}">
                    <a16:creationId xmlns:a16="http://schemas.microsoft.com/office/drawing/2014/main" id="{3F619AA3-AD28-4DCD-83D0-2F08B39E8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27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5" name="Oval 8133">
                <a:extLst>
                  <a:ext uri="{FF2B5EF4-FFF2-40B4-BE49-F238E27FC236}">
                    <a16:creationId xmlns:a16="http://schemas.microsoft.com/office/drawing/2014/main" id="{B089F70F-6AEA-4D2D-A505-C90EB75A2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28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6" name="Oval 8134">
                <a:extLst>
                  <a:ext uri="{FF2B5EF4-FFF2-40B4-BE49-F238E27FC236}">
                    <a16:creationId xmlns:a16="http://schemas.microsoft.com/office/drawing/2014/main" id="{F8474CFB-B5FE-4FF6-BA4C-438A6E410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7" name="Freeform 8135">
                <a:extLst>
                  <a:ext uri="{FF2B5EF4-FFF2-40B4-BE49-F238E27FC236}">
                    <a16:creationId xmlns:a16="http://schemas.microsoft.com/office/drawing/2014/main" id="{FEE13A06-9A82-4C9C-8081-E87FD662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8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8" name="Oval 8136">
                <a:extLst>
                  <a:ext uri="{FF2B5EF4-FFF2-40B4-BE49-F238E27FC236}">
                    <a16:creationId xmlns:a16="http://schemas.microsoft.com/office/drawing/2014/main" id="{F8F58328-35BE-4D47-ADF3-13D861778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32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9" name="Oval 8137">
                <a:extLst>
                  <a:ext uri="{FF2B5EF4-FFF2-40B4-BE49-F238E27FC236}">
                    <a16:creationId xmlns:a16="http://schemas.microsoft.com/office/drawing/2014/main" id="{3A7FD77B-22DB-467A-9C56-D5249004C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13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0" name="Oval 8138">
                <a:extLst>
                  <a:ext uri="{FF2B5EF4-FFF2-40B4-BE49-F238E27FC236}">
                    <a16:creationId xmlns:a16="http://schemas.microsoft.com/office/drawing/2014/main" id="{ECFD806F-9AF8-4849-ADFB-97EAD1827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1" name="Freeform 8139">
                <a:extLst>
                  <a:ext uri="{FF2B5EF4-FFF2-40B4-BE49-F238E27FC236}">
                    <a16:creationId xmlns:a16="http://schemas.microsoft.com/office/drawing/2014/main" id="{A630A667-A6B5-4DC9-8113-B42D802E0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331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Oval 8140">
                <a:extLst>
                  <a:ext uri="{FF2B5EF4-FFF2-40B4-BE49-F238E27FC236}">
                    <a16:creationId xmlns:a16="http://schemas.microsoft.com/office/drawing/2014/main" id="{CEE98859-BA3D-408B-A17A-5E5E37538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371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3" name="Oval 8141">
                <a:extLst>
                  <a:ext uri="{FF2B5EF4-FFF2-40B4-BE49-F238E27FC236}">
                    <a16:creationId xmlns:a16="http://schemas.microsoft.com/office/drawing/2014/main" id="{DBAE5F03-735E-420D-AAE0-3F86B2819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37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4" name="Oval 8142">
                <a:extLst>
                  <a:ext uri="{FF2B5EF4-FFF2-40B4-BE49-F238E27FC236}">
                    <a16:creationId xmlns:a16="http://schemas.microsoft.com/office/drawing/2014/main" id="{CB6BBEDE-54D2-4F36-8D67-BC52D3C10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381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5" name="Freeform 8143">
                <a:extLst>
                  <a:ext uri="{FF2B5EF4-FFF2-40B4-BE49-F238E27FC236}">
                    <a16:creationId xmlns:a16="http://schemas.microsoft.com/office/drawing/2014/main" id="{119502F8-F57C-4B5C-AD53-B38EBEE0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37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6" name="Oval 8144">
                <a:extLst>
                  <a:ext uri="{FF2B5EF4-FFF2-40B4-BE49-F238E27FC236}">
                    <a16:creationId xmlns:a16="http://schemas.microsoft.com/office/drawing/2014/main" id="{4B497B65-20B6-47EF-9289-BE2B178CE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419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7" name="Oval 8145">
                <a:extLst>
                  <a:ext uri="{FF2B5EF4-FFF2-40B4-BE49-F238E27FC236}">
                    <a16:creationId xmlns:a16="http://schemas.microsoft.com/office/drawing/2014/main" id="{24F68EE9-BAA4-4B50-BB78-8212D3835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8" name="Oval 8146">
                <a:extLst>
                  <a:ext uri="{FF2B5EF4-FFF2-40B4-BE49-F238E27FC236}">
                    <a16:creationId xmlns:a16="http://schemas.microsoft.com/office/drawing/2014/main" id="{67CB6617-2288-4F21-8A81-0DB08A7BF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9" name="Freeform 8147">
                <a:extLst>
                  <a:ext uri="{FF2B5EF4-FFF2-40B4-BE49-F238E27FC236}">
                    <a16:creationId xmlns:a16="http://schemas.microsoft.com/office/drawing/2014/main" id="{0F5702D7-DBF2-40BE-8842-913392894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42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0" name="Oval 8148">
                <a:extLst>
                  <a:ext uri="{FF2B5EF4-FFF2-40B4-BE49-F238E27FC236}">
                    <a16:creationId xmlns:a16="http://schemas.microsoft.com/office/drawing/2014/main" id="{765ED93D-5DAB-4DED-B754-FF3C57918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46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1" name="Oval 8149">
                <a:extLst>
                  <a:ext uri="{FF2B5EF4-FFF2-40B4-BE49-F238E27FC236}">
                    <a16:creationId xmlns:a16="http://schemas.microsoft.com/office/drawing/2014/main" id="{4CBECAED-D276-44B0-8CB1-7C055350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4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2" name="Oval 8150">
                <a:extLst>
                  <a:ext uri="{FF2B5EF4-FFF2-40B4-BE49-F238E27FC236}">
                    <a16:creationId xmlns:a16="http://schemas.microsoft.com/office/drawing/2014/main" id="{4044DEE5-A2D5-4978-AA2C-654B902AB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4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7" name="Group 8151">
              <a:extLst>
                <a:ext uri="{FF2B5EF4-FFF2-40B4-BE49-F238E27FC236}">
                  <a16:creationId xmlns:a16="http://schemas.microsoft.com/office/drawing/2014/main" id="{08CD1E95-6E96-4F1B-8887-6E6B44E57B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" y="1115"/>
              <a:ext cx="875" cy="802"/>
              <a:chOff x="2829" y="1115"/>
              <a:chExt cx="875" cy="802"/>
            </a:xfrm>
          </p:grpSpPr>
          <p:sp>
            <p:nvSpPr>
              <p:cNvPr id="46003" name="Freeform 8152">
                <a:extLst>
                  <a:ext uri="{FF2B5EF4-FFF2-40B4-BE49-F238E27FC236}">
                    <a16:creationId xmlns:a16="http://schemas.microsoft.com/office/drawing/2014/main" id="{337942BE-CCBD-4099-8720-2BDE61D6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4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Oval 8153">
                <a:extLst>
                  <a:ext uri="{FF2B5EF4-FFF2-40B4-BE49-F238E27FC236}">
                    <a16:creationId xmlns:a16="http://schemas.microsoft.com/office/drawing/2014/main" id="{46FB7295-1972-4D1C-832B-3E322C767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51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5" name="Oval 8154">
                <a:extLst>
                  <a:ext uri="{FF2B5EF4-FFF2-40B4-BE49-F238E27FC236}">
                    <a16:creationId xmlns:a16="http://schemas.microsoft.com/office/drawing/2014/main" id="{EB62E3C0-CC97-47B6-A44F-0B2AF52B9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52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6" name="Oval 8155">
                <a:extLst>
                  <a:ext uri="{FF2B5EF4-FFF2-40B4-BE49-F238E27FC236}">
                    <a16:creationId xmlns:a16="http://schemas.microsoft.com/office/drawing/2014/main" id="{4014650A-54DE-4E9B-9350-AF8FE0497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52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7" name="Freeform 8156">
                <a:extLst>
                  <a:ext uri="{FF2B5EF4-FFF2-40B4-BE49-F238E27FC236}">
                    <a16:creationId xmlns:a16="http://schemas.microsoft.com/office/drawing/2014/main" id="{EC5A8633-DC2D-4B22-A2BC-99D4A14B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525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Oval 8157">
                <a:extLst>
                  <a:ext uri="{FF2B5EF4-FFF2-40B4-BE49-F238E27FC236}">
                    <a16:creationId xmlns:a16="http://schemas.microsoft.com/office/drawing/2014/main" id="{138ADA7E-0FA2-48C7-BB21-198DB1349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56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9" name="Oval 8158">
                <a:extLst>
                  <a:ext uri="{FF2B5EF4-FFF2-40B4-BE49-F238E27FC236}">
                    <a16:creationId xmlns:a16="http://schemas.microsoft.com/office/drawing/2014/main" id="{7B95CC31-9F50-41D3-AF60-0BDA250AA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57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0" name="Oval 8159">
                <a:extLst>
                  <a:ext uri="{FF2B5EF4-FFF2-40B4-BE49-F238E27FC236}">
                    <a16:creationId xmlns:a16="http://schemas.microsoft.com/office/drawing/2014/main" id="{7F752CC9-A88E-4557-BF86-FB715EBD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57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1" name="Freeform 8160">
                <a:extLst>
                  <a:ext uri="{FF2B5EF4-FFF2-40B4-BE49-F238E27FC236}">
                    <a16:creationId xmlns:a16="http://schemas.microsoft.com/office/drawing/2014/main" id="{A0B36A80-9D26-426C-9EA4-BC5F7E4F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57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Oval 8161">
                <a:extLst>
                  <a:ext uri="{FF2B5EF4-FFF2-40B4-BE49-F238E27FC236}">
                    <a16:creationId xmlns:a16="http://schemas.microsoft.com/office/drawing/2014/main" id="{1DF065E9-AA95-4D1F-B6A6-C9E5EDC2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160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3" name="Oval 8162">
                <a:extLst>
                  <a:ext uri="{FF2B5EF4-FFF2-40B4-BE49-F238E27FC236}">
                    <a16:creationId xmlns:a16="http://schemas.microsoft.com/office/drawing/2014/main" id="{5510DB12-6F6D-47CB-B125-542EBF84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61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4" name="Oval 8163">
                <a:extLst>
                  <a:ext uri="{FF2B5EF4-FFF2-40B4-BE49-F238E27FC236}">
                    <a16:creationId xmlns:a16="http://schemas.microsoft.com/office/drawing/2014/main" id="{98F8D735-2A2B-49E9-BCAB-49BF58AE2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61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5" name="Freeform 8164">
                <a:extLst>
                  <a:ext uri="{FF2B5EF4-FFF2-40B4-BE49-F238E27FC236}">
                    <a16:creationId xmlns:a16="http://schemas.microsoft.com/office/drawing/2014/main" id="{44BAB95F-BC56-4BDE-BA91-718531361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61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Oval 8165">
                <a:extLst>
                  <a:ext uri="{FF2B5EF4-FFF2-40B4-BE49-F238E27FC236}">
                    <a16:creationId xmlns:a16="http://schemas.microsoft.com/office/drawing/2014/main" id="{8D5F7BC2-97A8-4D4E-98AA-E31C906CD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64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7" name="Oval 8166">
                <a:extLst>
                  <a:ext uri="{FF2B5EF4-FFF2-40B4-BE49-F238E27FC236}">
                    <a16:creationId xmlns:a16="http://schemas.microsoft.com/office/drawing/2014/main" id="{93C20953-FC6B-4676-ADF9-1C54CEBE0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1656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8" name="Oval 8167">
                <a:extLst>
                  <a:ext uri="{FF2B5EF4-FFF2-40B4-BE49-F238E27FC236}">
                    <a16:creationId xmlns:a16="http://schemas.microsoft.com/office/drawing/2014/main" id="{FE75F4D2-E1B8-410A-9063-D6197521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59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9" name="Freeform 8168">
                <a:extLst>
                  <a:ext uri="{FF2B5EF4-FFF2-40B4-BE49-F238E27FC236}">
                    <a16:creationId xmlns:a16="http://schemas.microsoft.com/office/drawing/2014/main" id="{D6ACBED9-8F73-4EFF-99C1-7F53EE21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65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Oval 8169">
                <a:extLst>
                  <a:ext uri="{FF2B5EF4-FFF2-40B4-BE49-F238E27FC236}">
                    <a16:creationId xmlns:a16="http://schemas.microsoft.com/office/drawing/2014/main" id="{E57A0C85-5C54-438B-92BF-1134A30A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6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1" name="Oval 8170">
                <a:extLst>
                  <a:ext uri="{FF2B5EF4-FFF2-40B4-BE49-F238E27FC236}">
                    <a16:creationId xmlns:a16="http://schemas.microsoft.com/office/drawing/2014/main" id="{DBDC172D-2904-49AD-AAAD-10591021D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1696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2" name="Oval 8171">
                <a:extLst>
                  <a:ext uri="{FF2B5EF4-FFF2-40B4-BE49-F238E27FC236}">
                    <a16:creationId xmlns:a16="http://schemas.microsoft.com/office/drawing/2014/main" id="{89405375-8A86-41F9-BFE2-41A237916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699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3" name="Freeform 8172">
                <a:extLst>
                  <a:ext uri="{FF2B5EF4-FFF2-40B4-BE49-F238E27FC236}">
                    <a16:creationId xmlns:a16="http://schemas.microsoft.com/office/drawing/2014/main" id="{837BC2C7-434D-4418-9543-02F136CF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6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4" name="Oval 8173">
                <a:extLst>
                  <a:ext uri="{FF2B5EF4-FFF2-40B4-BE49-F238E27FC236}">
                    <a16:creationId xmlns:a16="http://schemas.microsoft.com/office/drawing/2014/main" id="{D8079D75-9A45-4404-ADAA-3D6B5A104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723"/>
                <a:ext cx="46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5" name="Oval 8174">
                <a:extLst>
                  <a:ext uri="{FF2B5EF4-FFF2-40B4-BE49-F238E27FC236}">
                    <a16:creationId xmlns:a16="http://schemas.microsoft.com/office/drawing/2014/main" id="{1D4D7824-3739-42FE-AD19-1FA9D64FC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7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6" name="Oval 8175">
                <a:extLst>
                  <a:ext uri="{FF2B5EF4-FFF2-40B4-BE49-F238E27FC236}">
                    <a16:creationId xmlns:a16="http://schemas.microsoft.com/office/drawing/2014/main" id="{69DF1405-305C-4F0B-9C61-80A91AD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7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7" name="Freeform 8176">
                <a:extLst>
                  <a:ext uri="{FF2B5EF4-FFF2-40B4-BE49-F238E27FC236}">
                    <a16:creationId xmlns:a16="http://schemas.microsoft.com/office/drawing/2014/main" id="{0B49F935-34AB-458C-A006-9AD782C8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33"/>
                <a:ext cx="33" cy="35"/>
              </a:xfrm>
              <a:custGeom>
                <a:avLst/>
                <a:gdLst>
                  <a:gd name="T0" fmla="*/ 0 w 13"/>
                  <a:gd name="T1" fmla="*/ 159 h 13"/>
                  <a:gd name="T2" fmla="*/ 84 w 13"/>
                  <a:gd name="T3" fmla="*/ 218 h 13"/>
                  <a:gd name="T4" fmla="*/ 193 w 13"/>
                  <a:gd name="T5" fmla="*/ 59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8" name="Oval 8177">
                <a:extLst>
                  <a:ext uri="{FF2B5EF4-FFF2-40B4-BE49-F238E27FC236}">
                    <a16:creationId xmlns:a16="http://schemas.microsoft.com/office/drawing/2014/main" id="{50B1ECCC-8DB7-491C-AD52-D4B10C178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75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9" name="Oval 8178">
                <a:extLst>
                  <a:ext uri="{FF2B5EF4-FFF2-40B4-BE49-F238E27FC236}">
                    <a16:creationId xmlns:a16="http://schemas.microsoft.com/office/drawing/2014/main" id="{3B5F17D8-5407-4079-A1F8-EA8E01390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76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0" name="Oval 8179">
                <a:extLst>
                  <a:ext uri="{FF2B5EF4-FFF2-40B4-BE49-F238E27FC236}">
                    <a16:creationId xmlns:a16="http://schemas.microsoft.com/office/drawing/2014/main" id="{53057E5F-6563-48C6-ABD6-A1441D229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76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1" name="Freeform 8180">
                <a:extLst>
                  <a:ext uri="{FF2B5EF4-FFF2-40B4-BE49-F238E27FC236}">
                    <a16:creationId xmlns:a16="http://schemas.microsoft.com/office/drawing/2014/main" id="{DD59D4FB-9DAE-4956-AF22-EDE31F31C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765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2" name="Oval 8181">
                <a:extLst>
                  <a:ext uri="{FF2B5EF4-FFF2-40B4-BE49-F238E27FC236}">
                    <a16:creationId xmlns:a16="http://schemas.microsoft.com/office/drawing/2014/main" id="{8500C5E4-A73B-47A8-B787-C7C099DA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7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3" name="Oval 8182">
                <a:extLst>
                  <a:ext uri="{FF2B5EF4-FFF2-40B4-BE49-F238E27FC236}">
                    <a16:creationId xmlns:a16="http://schemas.microsoft.com/office/drawing/2014/main" id="{C892D51B-1F0D-40D9-BE8D-52A1B2CBF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79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4" name="Oval 8183">
                <a:extLst>
                  <a:ext uri="{FF2B5EF4-FFF2-40B4-BE49-F238E27FC236}">
                    <a16:creationId xmlns:a16="http://schemas.microsoft.com/office/drawing/2014/main" id="{3E0C80E3-F743-4DFD-A9A7-DD305685D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8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5" name="Freeform 8184">
                <a:extLst>
                  <a:ext uri="{FF2B5EF4-FFF2-40B4-BE49-F238E27FC236}">
                    <a16:creationId xmlns:a16="http://schemas.microsoft.com/office/drawing/2014/main" id="{FD8C6337-D49E-4F59-BAFA-7821120E8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79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6" name="Oval 8185">
                <a:extLst>
                  <a:ext uri="{FF2B5EF4-FFF2-40B4-BE49-F238E27FC236}">
                    <a16:creationId xmlns:a16="http://schemas.microsoft.com/office/drawing/2014/main" id="{D4EC22AD-5F3B-4359-A77B-CB443E139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181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7" name="Oval 8186">
                <a:extLst>
                  <a:ext uri="{FF2B5EF4-FFF2-40B4-BE49-F238E27FC236}">
                    <a16:creationId xmlns:a16="http://schemas.microsoft.com/office/drawing/2014/main" id="{EA48CE7A-2065-4CDC-A9EC-EDCC9F32E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8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8" name="Oval 8187">
                <a:extLst>
                  <a:ext uri="{FF2B5EF4-FFF2-40B4-BE49-F238E27FC236}">
                    <a16:creationId xmlns:a16="http://schemas.microsoft.com/office/drawing/2014/main" id="{705B81F5-A65C-4C11-A3E6-8C39380FE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8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9" name="Freeform 8188">
                <a:extLst>
                  <a:ext uri="{FF2B5EF4-FFF2-40B4-BE49-F238E27FC236}">
                    <a16:creationId xmlns:a16="http://schemas.microsoft.com/office/drawing/2014/main" id="{E269DA13-E0AC-4C88-A231-48CD41444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2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0" name="Oval 8189">
                <a:extLst>
                  <a:ext uri="{FF2B5EF4-FFF2-40B4-BE49-F238E27FC236}">
                    <a16:creationId xmlns:a16="http://schemas.microsoft.com/office/drawing/2014/main" id="{B2E66197-C9F6-4C84-ABBA-EEA38EA6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183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1" name="Oval 8190">
                <a:extLst>
                  <a:ext uri="{FF2B5EF4-FFF2-40B4-BE49-F238E27FC236}">
                    <a16:creationId xmlns:a16="http://schemas.microsoft.com/office/drawing/2014/main" id="{F90B6CEB-16BA-4F88-BCE5-CA2A78823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184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2" name="Oval 8191">
                <a:extLst>
                  <a:ext uri="{FF2B5EF4-FFF2-40B4-BE49-F238E27FC236}">
                    <a16:creationId xmlns:a16="http://schemas.microsoft.com/office/drawing/2014/main" id="{5A8E2E5A-CC26-46FF-8BDD-01B792FE0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8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3" name="Freeform 8192">
                <a:extLst>
                  <a:ext uri="{FF2B5EF4-FFF2-40B4-BE49-F238E27FC236}">
                    <a16:creationId xmlns:a16="http://schemas.microsoft.com/office/drawing/2014/main" id="{F702584B-04B1-439B-AED4-E0DCE4E9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84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4" name="Oval 8193">
                <a:extLst>
                  <a:ext uri="{FF2B5EF4-FFF2-40B4-BE49-F238E27FC236}">
                    <a16:creationId xmlns:a16="http://schemas.microsoft.com/office/drawing/2014/main" id="{5ECE3F1E-09C7-4AB9-8680-B93F49B19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8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5" name="Oval 8194">
                <a:extLst>
                  <a:ext uri="{FF2B5EF4-FFF2-40B4-BE49-F238E27FC236}">
                    <a16:creationId xmlns:a16="http://schemas.microsoft.com/office/drawing/2014/main" id="{4DB5D289-ADB0-442B-B56A-C9DA291A7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8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6" name="Oval 8195">
                <a:extLst>
                  <a:ext uri="{FF2B5EF4-FFF2-40B4-BE49-F238E27FC236}">
                    <a16:creationId xmlns:a16="http://schemas.microsoft.com/office/drawing/2014/main" id="{6038B72C-5307-4363-A991-39EE4F75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8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7" name="Freeform 8196">
                <a:extLst>
                  <a:ext uri="{FF2B5EF4-FFF2-40B4-BE49-F238E27FC236}">
                    <a16:creationId xmlns:a16="http://schemas.microsoft.com/office/drawing/2014/main" id="{16F00B2D-81E5-4D45-8662-C57DAEC12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86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8" name="Oval 8197">
                <a:extLst>
                  <a:ext uri="{FF2B5EF4-FFF2-40B4-BE49-F238E27FC236}">
                    <a16:creationId xmlns:a16="http://schemas.microsoft.com/office/drawing/2014/main" id="{E4128FA7-65C8-4BDA-9788-9A4B79206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864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9" name="Oval 8198">
                <a:extLst>
                  <a:ext uri="{FF2B5EF4-FFF2-40B4-BE49-F238E27FC236}">
                    <a16:creationId xmlns:a16="http://schemas.microsoft.com/office/drawing/2014/main" id="{19295550-47E7-4DD7-A8A2-1EFA7CCF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87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0" name="Oval 8199">
                <a:extLst>
                  <a:ext uri="{FF2B5EF4-FFF2-40B4-BE49-F238E27FC236}">
                    <a16:creationId xmlns:a16="http://schemas.microsoft.com/office/drawing/2014/main" id="{09BB7B37-0ABA-4AA2-A9CA-D9C2CF7DD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8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1" name="Freeform 8200">
                <a:extLst>
                  <a:ext uri="{FF2B5EF4-FFF2-40B4-BE49-F238E27FC236}">
                    <a16:creationId xmlns:a16="http://schemas.microsoft.com/office/drawing/2014/main" id="{4356FFA3-DD11-4FD8-A81B-6AD5DDA17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875"/>
                <a:ext cx="35" cy="34"/>
              </a:xfrm>
              <a:custGeom>
                <a:avLst/>
                <a:gdLst>
                  <a:gd name="T0" fmla="*/ 0 w 14"/>
                  <a:gd name="T1" fmla="*/ 144 h 13"/>
                  <a:gd name="T2" fmla="*/ 95 w 14"/>
                  <a:gd name="T3" fmla="*/ 199 h 13"/>
                  <a:gd name="T4" fmla="*/ 208 w 14"/>
                  <a:gd name="T5" fmla="*/ 55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2" name="Oval 8201">
                <a:extLst>
                  <a:ext uri="{FF2B5EF4-FFF2-40B4-BE49-F238E27FC236}">
                    <a16:creationId xmlns:a16="http://schemas.microsoft.com/office/drawing/2014/main" id="{BF91D9C6-4AC4-48EF-93E4-998A932B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87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3" name="Oval 8202">
                <a:extLst>
                  <a:ext uri="{FF2B5EF4-FFF2-40B4-BE49-F238E27FC236}">
                    <a16:creationId xmlns:a16="http://schemas.microsoft.com/office/drawing/2014/main" id="{871BCA8D-51EC-4D2A-AAC9-BDD0DAD7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88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4" name="Oval 8203">
                <a:extLst>
                  <a:ext uri="{FF2B5EF4-FFF2-40B4-BE49-F238E27FC236}">
                    <a16:creationId xmlns:a16="http://schemas.microsoft.com/office/drawing/2014/main" id="{BC9C119F-11B4-4E53-A563-34E00FE31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88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5" name="Freeform 8204">
                <a:extLst>
                  <a:ext uri="{FF2B5EF4-FFF2-40B4-BE49-F238E27FC236}">
                    <a16:creationId xmlns:a16="http://schemas.microsoft.com/office/drawing/2014/main" id="{D5A6B202-1D46-4B01-A2FF-A4C34664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88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6" name="Oval 8205">
                <a:extLst>
                  <a:ext uri="{FF2B5EF4-FFF2-40B4-BE49-F238E27FC236}">
                    <a16:creationId xmlns:a16="http://schemas.microsoft.com/office/drawing/2014/main" id="{F4BE3653-E3B1-45E0-BFB7-0C07E0A96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87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7" name="Oval 8206">
                <a:extLst>
                  <a:ext uri="{FF2B5EF4-FFF2-40B4-BE49-F238E27FC236}">
                    <a16:creationId xmlns:a16="http://schemas.microsoft.com/office/drawing/2014/main" id="{CAC36456-E314-49D0-B98B-776F1409B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18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8" name="Oval 8207">
                <a:extLst>
                  <a:ext uri="{FF2B5EF4-FFF2-40B4-BE49-F238E27FC236}">
                    <a16:creationId xmlns:a16="http://schemas.microsoft.com/office/drawing/2014/main" id="{849E3B18-65E7-4E9C-AF82-F6B70579E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88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9" name="Freeform 8208">
                <a:extLst>
                  <a:ext uri="{FF2B5EF4-FFF2-40B4-BE49-F238E27FC236}">
                    <a16:creationId xmlns:a16="http://schemas.microsoft.com/office/drawing/2014/main" id="{72A0C38C-8FAC-48B9-9612-068EE246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0" name="Oval 8209">
                <a:extLst>
                  <a:ext uri="{FF2B5EF4-FFF2-40B4-BE49-F238E27FC236}">
                    <a16:creationId xmlns:a16="http://schemas.microsoft.com/office/drawing/2014/main" id="{38D41D17-0A50-4095-B18F-F824D4AAA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186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1" name="Oval 8210">
                <a:extLst>
                  <a:ext uri="{FF2B5EF4-FFF2-40B4-BE49-F238E27FC236}">
                    <a16:creationId xmlns:a16="http://schemas.microsoft.com/office/drawing/2014/main" id="{EDBF2A03-C9AF-4340-AEDC-795258389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18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2" name="Oval 8211">
                <a:extLst>
                  <a:ext uri="{FF2B5EF4-FFF2-40B4-BE49-F238E27FC236}">
                    <a16:creationId xmlns:a16="http://schemas.microsoft.com/office/drawing/2014/main" id="{24891812-AD74-4621-B337-6F2186E55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8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3" name="Freeform 8212">
                <a:extLst>
                  <a:ext uri="{FF2B5EF4-FFF2-40B4-BE49-F238E27FC236}">
                    <a16:creationId xmlns:a16="http://schemas.microsoft.com/office/drawing/2014/main" id="{90EA0CA7-89E6-4795-98D1-99FB0C71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4" name="Oval 8213">
                <a:extLst>
                  <a:ext uri="{FF2B5EF4-FFF2-40B4-BE49-F238E27FC236}">
                    <a16:creationId xmlns:a16="http://schemas.microsoft.com/office/drawing/2014/main" id="{CB61029D-13FD-43CA-8959-606687664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86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5" name="Oval 8214">
                <a:extLst>
                  <a:ext uri="{FF2B5EF4-FFF2-40B4-BE49-F238E27FC236}">
                    <a16:creationId xmlns:a16="http://schemas.microsoft.com/office/drawing/2014/main" id="{725B322C-34A2-48C8-A682-0304E18E3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86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6" name="Oval 8215">
                <a:extLst>
                  <a:ext uri="{FF2B5EF4-FFF2-40B4-BE49-F238E27FC236}">
                    <a16:creationId xmlns:a16="http://schemas.microsoft.com/office/drawing/2014/main" id="{6C310F88-96C4-4917-A9E5-F462BCB0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18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7" name="Freeform 8216">
                <a:extLst>
                  <a:ext uri="{FF2B5EF4-FFF2-40B4-BE49-F238E27FC236}">
                    <a16:creationId xmlns:a16="http://schemas.microsoft.com/office/drawing/2014/main" id="{646DEEA1-20EC-4BD1-ACE4-576F20D1B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872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8" name="Oval 8217">
                <a:extLst>
                  <a:ext uri="{FF2B5EF4-FFF2-40B4-BE49-F238E27FC236}">
                    <a16:creationId xmlns:a16="http://schemas.microsoft.com/office/drawing/2014/main" id="{8753A15B-6B71-4766-BDF4-749B3F2A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84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9" name="Oval 8218">
                <a:extLst>
                  <a:ext uri="{FF2B5EF4-FFF2-40B4-BE49-F238E27FC236}">
                    <a16:creationId xmlns:a16="http://schemas.microsoft.com/office/drawing/2014/main" id="{3BFFAA1C-87A1-4EFF-A915-68B443948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185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0" name="Oval 8219">
                <a:extLst>
                  <a:ext uri="{FF2B5EF4-FFF2-40B4-BE49-F238E27FC236}">
                    <a16:creationId xmlns:a16="http://schemas.microsoft.com/office/drawing/2014/main" id="{736EDEB6-1FFD-4DEB-B07F-41FFCD015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8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1" name="Freeform 8220">
                <a:extLst>
                  <a:ext uri="{FF2B5EF4-FFF2-40B4-BE49-F238E27FC236}">
                    <a16:creationId xmlns:a16="http://schemas.microsoft.com/office/drawing/2014/main" id="{4FA3B7F4-D81D-499C-8DE2-D92DD1DC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85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2" name="Oval 8221">
                <a:extLst>
                  <a:ext uri="{FF2B5EF4-FFF2-40B4-BE49-F238E27FC236}">
                    <a16:creationId xmlns:a16="http://schemas.microsoft.com/office/drawing/2014/main" id="{2C5950EA-B7BD-43E4-9ED4-0D42D5894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82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3" name="Oval 8222">
                <a:extLst>
                  <a:ext uri="{FF2B5EF4-FFF2-40B4-BE49-F238E27FC236}">
                    <a16:creationId xmlns:a16="http://schemas.microsoft.com/office/drawing/2014/main" id="{A8EA52F1-2A78-4CE6-8AFE-6761EBBE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183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4" name="Oval 8223">
                <a:extLst>
                  <a:ext uri="{FF2B5EF4-FFF2-40B4-BE49-F238E27FC236}">
                    <a16:creationId xmlns:a16="http://schemas.microsoft.com/office/drawing/2014/main" id="{A3B470E6-3FA8-43EE-B00E-04021E9AA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8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5" name="Freeform 8224">
                <a:extLst>
                  <a:ext uri="{FF2B5EF4-FFF2-40B4-BE49-F238E27FC236}">
                    <a16:creationId xmlns:a16="http://schemas.microsoft.com/office/drawing/2014/main" id="{520E96C3-D9CC-4659-BE81-1AF4BEF76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84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6" name="Oval 8225">
                <a:extLst>
                  <a:ext uri="{FF2B5EF4-FFF2-40B4-BE49-F238E27FC236}">
                    <a16:creationId xmlns:a16="http://schemas.microsoft.com/office/drawing/2014/main" id="{48692642-8B88-46A8-B7D4-5131D74E3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808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7" name="Oval 8226">
                <a:extLst>
                  <a:ext uri="{FF2B5EF4-FFF2-40B4-BE49-F238E27FC236}">
                    <a16:creationId xmlns:a16="http://schemas.microsoft.com/office/drawing/2014/main" id="{51D0A3B7-F723-48B5-8C4A-27E69CC0E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81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8" name="Oval 8227">
                <a:extLst>
                  <a:ext uri="{FF2B5EF4-FFF2-40B4-BE49-F238E27FC236}">
                    <a16:creationId xmlns:a16="http://schemas.microsoft.com/office/drawing/2014/main" id="{D25DF26A-8F88-4B85-BAEE-8329479C9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8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9" name="Freeform 8228">
                <a:extLst>
                  <a:ext uri="{FF2B5EF4-FFF2-40B4-BE49-F238E27FC236}">
                    <a16:creationId xmlns:a16="http://schemas.microsoft.com/office/drawing/2014/main" id="{C35072C2-4C82-4AC3-8FB2-5081A4C4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1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0" name="Oval 8229">
                <a:extLst>
                  <a:ext uri="{FF2B5EF4-FFF2-40B4-BE49-F238E27FC236}">
                    <a16:creationId xmlns:a16="http://schemas.microsoft.com/office/drawing/2014/main" id="{7947A143-34F8-46AF-AE3C-4E804155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77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1" name="Oval 8230">
                <a:extLst>
                  <a:ext uri="{FF2B5EF4-FFF2-40B4-BE49-F238E27FC236}">
                    <a16:creationId xmlns:a16="http://schemas.microsoft.com/office/drawing/2014/main" id="{57825D3B-E685-476D-9ACD-6D6887697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7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2" name="Oval 8231">
                <a:extLst>
                  <a:ext uri="{FF2B5EF4-FFF2-40B4-BE49-F238E27FC236}">
                    <a16:creationId xmlns:a16="http://schemas.microsoft.com/office/drawing/2014/main" id="{1E79A23A-B905-418E-BFA6-2B25545DF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7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3" name="Freeform 8232">
                <a:extLst>
                  <a:ext uri="{FF2B5EF4-FFF2-40B4-BE49-F238E27FC236}">
                    <a16:creationId xmlns:a16="http://schemas.microsoft.com/office/drawing/2014/main" id="{7694820C-8D6A-4AF2-93AC-ED603554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78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4" name="Oval 8233">
                <a:extLst>
                  <a:ext uri="{FF2B5EF4-FFF2-40B4-BE49-F238E27FC236}">
                    <a16:creationId xmlns:a16="http://schemas.microsoft.com/office/drawing/2014/main" id="{1146910C-9A5B-4D36-BACC-D7B2DBD1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74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5" name="Oval 8234">
                <a:extLst>
                  <a:ext uri="{FF2B5EF4-FFF2-40B4-BE49-F238E27FC236}">
                    <a16:creationId xmlns:a16="http://schemas.microsoft.com/office/drawing/2014/main" id="{6A7AEAD8-7E5A-4324-ACD2-F33D7AD9A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7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6" name="Oval 8235">
                <a:extLst>
                  <a:ext uri="{FF2B5EF4-FFF2-40B4-BE49-F238E27FC236}">
                    <a16:creationId xmlns:a16="http://schemas.microsoft.com/office/drawing/2014/main" id="{9341977F-F0F0-4CD6-B2AD-95EC0603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7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7" name="Freeform 8236">
                <a:extLst>
                  <a:ext uri="{FF2B5EF4-FFF2-40B4-BE49-F238E27FC236}">
                    <a16:creationId xmlns:a16="http://schemas.microsoft.com/office/drawing/2014/main" id="{00E61A4C-0852-4AC1-A22E-92079671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7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8" name="Oval 8237">
                <a:extLst>
                  <a:ext uri="{FF2B5EF4-FFF2-40B4-BE49-F238E27FC236}">
                    <a16:creationId xmlns:a16="http://schemas.microsoft.com/office/drawing/2014/main" id="{F0C09D5D-FE71-4341-A86B-C4AC3A3AF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70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9" name="Oval 8238">
                <a:extLst>
                  <a:ext uri="{FF2B5EF4-FFF2-40B4-BE49-F238E27FC236}">
                    <a16:creationId xmlns:a16="http://schemas.microsoft.com/office/drawing/2014/main" id="{A87FB268-0580-4CAF-81A4-0FBAAAD7E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7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0" name="Oval 8239">
                <a:extLst>
                  <a:ext uri="{FF2B5EF4-FFF2-40B4-BE49-F238E27FC236}">
                    <a16:creationId xmlns:a16="http://schemas.microsoft.com/office/drawing/2014/main" id="{5C870247-124E-4FF0-AA20-565D7C95A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7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1" name="Freeform 8240">
                <a:extLst>
                  <a:ext uri="{FF2B5EF4-FFF2-40B4-BE49-F238E27FC236}">
                    <a16:creationId xmlns:a16="http://schemas.microsoft.com/office/drawing/2014/main" id="{9610EB70-EF9C-41A5-9F72-C19C85B27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715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2" name="Oval 8241">
                <a:extLst>
                  <a:ext uri="{FF2B5EF4-FFF2-40B4-BE49-F238E27FC236}">
                    <a16:creationId xmlns:a16="http://schemas.microsoft.com/office/drawing/2014/main" id="{DBEBBB85-265B-40F5-8B3D-B7E949CD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669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3" name="Oval 8242">
                <a:extLst>
                  <a:ext uri="{FF2B5EF4-FFF2-40B4-BE49-F238E27FC236}">
                    <a16:creationId xmlns:a16="http://schemas.microsoft.com/office/drawing/2014/main" id="{27B89816-BC4F-4974-9F91-7E80B0710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16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4" name="Oval 8243">
                <a:extLst>
                  <a:ext uri="{FF2B5EF4-FFF2-40B4-BE49-F238E27FC236}">
                    <a16:creationId xmlns:a16="http://schemas.microsoft.com/office/drawing/2014/main" id="{C59E6A1C-124A-44CB-B948-9BC9A358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6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5" name="Freeform 8244">
                <a:extLst>
                  <a:ext uri="{FF2B5EF4-FFF2-40B4-BE49-F238E27FC236}">
                    <a16:creationId xmlns:a16="http://schemas.microsoft.com/office/drawing/2014/main" id="{E72FB07E-8EF5-4587-9AD8-35E1C3F2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6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6" name="Oval 8245">
                <a:extLst>
                  <a:ext uri="{FF2B5EF4-FFF2-40B4-BE49-F238E27FC236}">
                    <a16:creationId xmlns:a16="http://schemas.microsoft.com/office/drawing/2014/main" id="{559F50E6-BC22-4F6B-8BDE-40AEA9467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162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7" name="Oval 8246">
                <a:extLst>
                  <a:ext uri="{FF2B5EF4-FFF2-40B4-BE49-F238E27FC236}">
                    <a16:creationId xmlns:a16="http://schemas.microsoft.com/office/drawing/2014/main" id="{C7B5FF8A-F4A2-48B7-A53C-2EE6B0332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63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8" name="Oval 8247">
                <a:extLst>
                  <a:ext uri="{FF2B5EF4-FFF2-40B4-BE49-F238E27FC236}">
                    <a16:creationId xmlns:a16="http://schemas.microsoft.com/office/drawing/2014/main" id="{EBB52656-1E6C-4804-AD25-A98ED6CDE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637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9" name="Freeform 8248">
                <a:extLst>
                  <a:ext uri="{FF2B5EF4-FFF2-40B4-BE49-F238E27FC236}">
                    <a16:creationId xmlns:a16="http://schemas.microsoft.com/office/drawing/2014/main" id="{BC90C31A-ADB5-471B-91EA-71F28CF7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635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0" name="Oval 8249">
                <a:extLst>
                  <a:ext uri="{FF2B5EF4-FFF2-40B4-BE49-F238E27FC236}">
                    <a16:creationId xmlns:a16="http://schemas.microsoft.com/office/drawing/2014/main" id="{02BB266C-A6DF-484D-B48F-C3C63C317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58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1" name="Oval 8250">
                <a:extLst>
                  <a:ext uri="{FF2B5EF4-FFF2-40B4-BE49-F238E27FC236}">
                    <a16:creationId xmlns:a16="http://schemas.microsoft.com/office/drawing/2014/main" id="{67F2F0AF-C339-4B0A-8AB0-CA21BB12A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158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2" name="Oval 8251">
                <a:extLst>
                  <a:ext uri="{FF2B5EF4-FFF2-40B4-BE49-F238E27FC236}">
                    <a16:creationId xmlns:a16="http://schemas.microsoft.com/office/drawing/2014/main" id="{17B45B3A-1324-4EDE-B5AB-C160C8C68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59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3" name="Freeform 8252">
                <a:extLst>
                  <a:ext uri="{FF2B5EF4-FFF2-40B4-BE49-F238E27FC236}">
                    <a16:creationId xmlns:a16="http://schemas.microsoft.com/office/drawing/2014/main" id="{907F39AB-3197-4AD6-82AA-EC8A829E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589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Oval 8253">
                <a:extLst>
                  <a:ext uri="{FF2B5EF4-FFF2-40B4-BE49-F238E27FC236}">
                    <a16:creationId xmlns:a16="http://schemas.microsoft.com/office/drawing/2014/main" id="{F48F4F02-007E-4077-B2F4-F6F2694FA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53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5" name="Oval 8254">
                <a:extLst>
                  <a:ext uri="{FF2B5EF4-FFF2-40B4-BE49-F238E27FC236}">
                    <a16:creationId xmlns:a16="http://schemas.microsoft.com/office/drawing/2014/main" id="{13EA34BD-D10D-4275-AFC2-5AA4C768A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5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6" name="Oval 8255">
                <a:extLst>
                  <a:ext uri="{FF2B5EF4-FFF2-40B4-BE49-F238E27FC236}">
                    <a16:creationId xmlns:a16="http://schemas.microsoft.com/office/drawing/2014/main" id="{A0EDD0DD-83C1-41BF-B6C4-9FE53C79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5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7" name="Freeform 8256">
                <a:extLst>
                  <a:ext uri="{FF2B5EF4-FFF2-40B4-BE49-F238E27FC236}">
                    <a16:creationId xmlns:a16="http://schemas.microsoft.com/office/drawing/2014/main" id="{8945395A-C6F1-46F9-B0F7-B7DC70AA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53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Oval 8257">
                <a:extLst>
                  <a:ext uri="{FF2B5EF4-FFF2-40B4-BE49-F238E27FC236}">
                    <a16:creationId xmlns:a16="http://schemas.microsoft.com/office/drawing/2014/main" id="{16CEC256-44FA-4541-AB05-5EE8622D1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48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9" name="Oval 8258">
                <a:extLst>
                  <a:ext uri="{FF2B5EF4-FFF2-40B4-BE49-F238E27FC236}">
                    <a16:creationId xmlns:a16="http://schemas.microsoft.com/office/drawing/2014/main" id="{FE03AD64-BF0D-444B-97A9-57E30764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4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0" name="Oval 8259">
                <a:extLst>
                  <a:ext uri="{FF2B5EF4-FFF2-40B4-BE49-F238E27FC236}">
                    <a16:creationId xmlns:a16="http://schemas.microsoft.com/office/drawing/2014/main" id="{1EE0B21A-4A26-487C-AE77-371B8CF3D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14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1" name="Freeform 8260">
                <a:extLst>
                  <a:ext uri="{FF2B5EF4-FFF2-40B4-BE49-F238E27FC236}">
                    <a16:creationId xmlns:a16="http://schemas.microsoft.com/office/drawing/2014/main" id="{4B6F525F-EFBA-4BE0-B3B8-B65ED8710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488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Oval 8261">
                <a:extLst>
                  <a:ext uri="{FF2B5EF4-FFF2-40B4-BE49-F238E27FC236}">
                    <a16:creationId xmlns:a16="http://schemas.microsoft.com/office/drawing/2014/main" id="{87AA2E43-318D-45AA-97CF-E00BEFE6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429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3" name="Oval 8262">
                <a:extLst>
                  <a:ext uri="{FF2B5EF4-FFF2-40B4-BE49-F238E27FC236}">
                    <a16:creationId xmlns:a16="http://schemas.microsoft.com/office/drawing/2014/main" id="{760F5548-B08A-4EFA-A470-AEFA0E05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43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4" name="Oval 8263">
                <a:extLst>
                  <a:ext uri="{FF2B5EF4-FFF2-40B4-BE49-F238E27FC236}">
                    <a16:creationId xmlns:a16="http://schemas.microsoft.com/office/drawing/2014/main" id="{AE83DBB6-539E-4A6F-B222-41875930F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144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5" name="Freeform 8264">
                <a:extLst>
                  <a:ext uri="{FF2B5EF4-FFF2-40B4-BE49-F238E27FC236}">
                    <a16:creationId xmlns:a16="http://schemas.microsoft.com/office/drawing/2014/main" id="{EEBDF2C5-E2B6-4F31-8F85-F1E533A74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437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6" name="Oval 8265">
                <a:extLst>
                  <a:ext uri="{FF2B5EF4-FFF2-40B4-BE49-F238E27FC236}">
                    <a16:creationId xmlns:a16="http://schemas.microsoft.com/office/drawing/2014/main" id="{60EDCCAE-DA07-48E7-A33D-D2B6FDDA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137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7" name="Oval 8266">
                <a:extLst>
                  <a:ext uri="{FF2B5EF4-FFF2-40B4-BE49-F238E27FC236}">
                    <a16:creationId xmlns:a16="http://schemas.microsoft.com/office/drawing/2014/main" id="{A0A875E2-E4AC-43FA-9506-A5EACBE46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3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8" name="Oval 8267">
                <a:extLst>
                  <a:ext uri="{FF2B5EF4-FFF2-40B4-BE49-F238E27FC236}">
                    <a16:creationId xmlns:a16="http://schemas.microsoft.com/office/drawing/2014/main" id="{5107B738-4AB9-4546-BFE6-7D1B525C4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3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9" name="Freeform 8268">
                <a:extLst>
                  <a:ext uri="{FF2B5EF4-FFF2-40B4-BE49-F238E27FC236}">
                    <a16:creationId xmlns:a16="http://schemas.microsoft.com/office/drawing/2014/main" id="{DE41B2A0-C6B6-4EAB-AEFA-0E28251BF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138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Oval 8269">
                <a:extLst>
                  <a:ext uri="{FF2B5EF4-FFF2-40B4-BE49-F238E27FC236}">
                    <a16:creationId xmlns:a16="http://schemas.microsoft.com/office/drawing/2014/main" id="{E6F08E42-6227-4DFE-97BF-3394ED060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33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1" name="Oval 8270">
                <a:extLst>
                  <a:ext uri="{FF2B5EF4-FFF2-40B4-BE49-F238E27FC236}">
                    <a16:creationId xmlns:a16="http://schemas.microsoft.com/office/drawing/2014/main" id="{8A961412-D6AD-4F3E-8283-3AD0FB5ED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2" name="Oval 8271">
                <a:extLst>
                  <a:ext uri="{FF2B5EF4-FFF2-40B4-BE49-F238E27FC236}">
                    <a16:creationId xmlns:a16="http://schemas.microsoft.com/office/drawing/2014/main" id="{545D14CE-6AA2-4660-9652-2C2368801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3" name="Freeform 8272">
                <a:extLst>
                  <a:ext uri="{FF2B5EF4-FFF2-40B4-BE49-F238E27FC236}">
                    <a16:creationId xmlns:a16="http://schemas.microsoft.com/office/drawing/2014/main" id="{47C68C37-F35F-412E-832A-A0A3AC0F8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34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Oval 8273">
                <a:extLst>
                  <a:ext uri="{FF2B5EF4-FFF2-40B4-BE49-F238E27FC236}">
                    <a16:creationId xmlns:a16="http://schemas.microsoft.com/office/drawing/2014/main" id="{7AD9413F-CAA2-4EDD-92EB-99AA7021F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128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5" name="Oval 8274">
                <a:extLst>
                  <a:ext uri="{FF2B5EF4-FFF2-40B4-BE49-F238E27FC236}">
                    <a16:creationId xmlns:a16="http://schemas.microsoft.com/office/drawing/2014/main" id="{1285B3E9-807B-4061-BE23-41051F477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29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6" name="Oval 8275">
                <a:extLst>
                  <a:ext uri="{FF2B5EF4-FFF2-40B4-BE49-F238E27FC236}">
                    <a16:creationId xmlns:a16="http://schemas.microsoft.com/office/drawing/2014/main" id="{9937A2E3-F784-44E6-8458-D14C68B43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2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7" name="Freeform 8276">
                <a:extLst>
                  <a:ext uri="{FF2B5EF4-FFF2-40B4-BE49-F238E27FC236}">
                    <a16:creationId xmlns:a16="http://schemas.microsoft.com/office/drawing/2014/main" id="{D01ADC8F-CC95-41BD-A336-E76BEA432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29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Oval 8277">
                <a:extLst>
                  <a:ext uri="{FF2B5EF4-FFF2-40B4-BE49-F238E27FC236}">
                    <a16:creationId xmlns:a16="http://schemas.microsoft.com/office/drawing/2014/main" id="{B02CEC78-9A68-4A1F-9D23-1127F63A4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11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9" name="Oval 8278">
                <a:extLst>
                  <a:ext uri="{FF2B5EF4-FFF2-40B4-BE49-F238E27FC236}">
                    <a16:creationId xmlns:a16="http://schemas.microsoft.com/office/drawing/2014/main" id="{EE4B1F57-6439-4B8E-ABED-F176AFEDE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12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0" name="Oval 8279">
                <a:extLst>
                  <a:ext uri="{FF2B5EF4-FFF2-40B4-BE49-F238E27FC236}">
                    <a16:creationId xmlns:a16="http://schemas.microsoft.com/office/drawing/2014/main" id="{52F6A5FE-5124-4B44-9871-0A6D3AAF1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112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1" name="Freeform 8280">
                <a:extLst>
                  <a:ext uri="{FF2B5EF4-FFF2-40B4-BE49-F238E27FC236}">
                    <a16:creationId xmlns:a16="http://schemas.microsoft.com/office/drawing/2014/main" id="{D66EC9BB-412A-4553-AF20-B048DA672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23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Oval 8281">
                <a:extLst>
                  <a:ext uri="{FF2B5EF4-FFF2-40B4-BE49-F238E27FC236}">
                    <a16:creationId xmlns:a16="http://schemas.microsoft.com/office/drawing/2014/main" id="{B0786018-B273-4CB3-9AEE-6A99E6F69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144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3" name="Oval 8282">
                <a:extLst>
                  <a:ext uri="{FF2B5EF4-FFF2-40B4-BE49-F238E27FC236}">
                    <a16:creationId xmlns:a16="http://schemas.microsoft.com/office/drawing/2014/main" id="{19891926-AAB8-4F79-A409-5675DE085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152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4" name="Oval 8283">
                <a:extLst>
                  <a:ext uri="{FF2B5EF4-FFF2-40B4-BE49-F238E27FC236}">
                    <a16:creationId xmlns:a16="http://schemas.microsoft.com/office/drawing/2014/main" id="{2BD3DCB8-DF68-44AB-B840-E5FB50AA7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1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5" name="Freeform 8284">
                <a:extLst>
                  <a:ext uri="{FF2B5EF4-FFF2-40B4-BE49-F238E27FC236}">
                    <a16:creationId xmlns:a16="http://schemas.microsoft.com/office/drawing/2014/main" id="{E29CA310-986F-4DB9-9AA4-31F3D26B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52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Oval 8285">
                <a:extLst>
                  <a:ext uri="{FF2B5EF4-FFF2-40B4-BE49-F238E27FC236}">
                    <a16:creationId xmlns:a16="http://schemas.microsoft.com/office/drawing/2014/main" id="{F8BA928D-9F70-4447-83E8-DA42E8C9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17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7" name="Oval 8286">
                <a:extLst>
                  <a:ext uri="{FF2B5EF4-FFF2-40B4-BE49-F238E27FC236}">
                    <a16:creationId xmlns:a16="http://schemas.microsoft.com/office/drawing/2014/main" id="{4EF19204-3D8C-4C10-8DF2-31C33E58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18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8" name="Oval 8287">
                <a:extLst>
                  <a:ext uri="{FF2B5EF4-FFF2-40B4-BE49-F238E27FC236}">
                    <a16:creationId xmlns:a16="http://schemas.microsoft.com/office/drawing/2014/main" id="{B303E2F6-D715-408C-AB4E-185CB23FC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19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9" name="Freeform 8288">
                <a:extLst>
                  <a:ext uri="{FF2B5EF4-FFF2-40B4-BE49-F238E27FC236}">
                    <a16:creationId xmlns:a16="http://schemas.microsoft.com/office/drawing/2014/main" id="{C7AF0EE3-B833-40F5-83D4-CAA2ADDB1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18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Oval 8289">
                <a:extLst>
                  <a:ext uri="{FF2B5EF4-FFF2-40B4-BE49-F238E27FC236}">
                    <a16:creationId xmlns:a16="http://schemas.microsoft.com/office/drawing/2014/main" id="{E8CA0600-E06B-40F1-8452-4B8242BA3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22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1" name="Oval 8290">
                <a:extLst>
                  <a:ext uri="{FF2B5EF4-FFF2-40B4-BE49-F238E27FC236}">
                    <a16:creationId xmlns:a16="http://schemas.microsoft.com/office/drawing/2014/main" id="{BDEDEB41-758E-4288-AAF6-48288BFF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229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2" name="Oval 8291">
                <a:extLst>
                  <a:ext uri="{FF2B5EF4-FFF2-40B4-BE49-F238E27FC236}">
                    <a16:creationId xmlns:a16="http://schemas.microsoft.com/office/drawing/2014/main" id="{1C5484AE-86A8-4992-98AF-E6F40F3F9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23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3" name="Freeform 8292">
                <a:extLst>
                  <a:ext uri="{FF2B5EF4-FFF2-40B4-BE49-F238E27FC236}">
                    <a16:creationId xmlns:a16="http://schemas.microsoft.com/office/drawing/2014/main" id="{9A97D97F-36F0-47D8-B0D1-DB4C90430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232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Oval 8293">
                <a:extLst>
                  <a:ext uri="{FF2B5EF4-FFF2-40B4-BE49-F238E27FC236}">
                    <a16:creationId xmlns:a16="http://schemas.microsoft.com/office/drawing/2014/main" id="{F2A18354-D4B1-4FD9-9BD0-F78E83A32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26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5" name="Oval 8294">
                <a:extLst>
                  <a:ext uri="{FF2B5EF4-FFF2-40B4-BE49-F238E27FC236}">
                    <a16:creationId xmlns:a16="http://schemas.microsoft.com/office/drawing/2014/main" id="{7CDBC44D-373E-40E3-8451-5E64D80F9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27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6" name="Oval 8295">
                <a:extLst>
                  <a:ext uri="{FF2B5EF4-FFF2-40B4-BE49-F238E27FC236}">
                    <a16:creationId xmlns:a16="http://schemas.microsoft.com/office/drawing/2014/main" id="{F6CE67E7-DE68-4820-8271-906A9515B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12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7" name="Freeform 8296">
                <a:extLst>
                  <a:ext uri="{FF2B5EF4-FFF2-40B4-BE49-F238E27FC236}">
                    <a16:creationId xmlns:a16="http://schemas.microsoft.com/office/drawing/2014/main" id="{C80DFAE4-3950-4857-8873-B252EBEF3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Oval 8297">
                <a:extLst>
                  <a:ext uri="{FF2B5EF4-FFF2-40B4-BE49-F238E27FC236}">
                    <a16:creationId xmlns:a16="http://schemas.microsoft.com/office/drawing/2014/main" id="{C63E2EF0-ACBC-4960-AF94-5B82CB4AA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31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9" name="Oval 8298">
                <a:extLst>
                  <a:ext uri="{FF2B5EF4-FFF2-40B4-BE49-F238E27FC236}">
                    <a16:creationId xmlns:a16="http://schemas.microsoft.com/office/drawing/2014/main" id="{E47362F5-6F10-47E1-A815-B4B1D46BB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3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0" name="Oval 8299">
                <a:extLst>
                  <a:ext uri="{FF2B5EF4-FFF2-40B4-BE49-F238E27FC236}">
                    <a16:creationId xmlns:a16="http://schemas.microsoft.com/office/drawing/2014/main" id="{CD82B8E6-E954-4555-BE5C-820615434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3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1" name="Freeform 8300">
                <a:extLst>
                  <a:ext uri="{FF2B5EF4-FFF2-40B4-BE49-F238E27FC236}">
                    <a16:creationId xmlns:a16="http://schemas.microsoft.com/office/drawing/2014/main" id="{4F9144A4-C5FE-4BA3-B55D-6A2C08FA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32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Oval 8301">
                <a:extLst>
                  <a:ext uri="{FF2B5EF4-FFF2-40B4-BE49-F238E27FC236}">
                    <a16:creationId xmlns:a16="http://schemas.microsoft.com/office/drawing/2014/main" id="{F197A256-1A65-4CBB-90D3-CA993618D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365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3" name="Oval 8302">
                <a:extLst>
                  <a:ext uri="{FF2B5EF4-FFF2-40B4-BE49-F238E27FC236}">
                    <a16:creationId xmlns:a16="http://schemas.microsoft.com/office/drawing/2014/main" id="{3AE1B351-E11B-42B7-9A29-5B32E154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37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4" name="Oval 8303">
                <a:extLst>
                  <a:ext uri="{FF2B5EF4-FFF2-40B4-BE49-F238E27FC236}">
                    <a16:creationId xmlns:a16="http://schemas.microsoft.com/office/drawing/2014/main" id="{36E02C6A-1A97-4167-A2C2-DACEF5EFB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13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5" name="Freeform 8304">
                <a:extLst>
                  <a:ext uri="{FF2B5EF4-FFF2-40B4-BE49-F238E27FC236}">
                    <a16:creationId xmlns:a16="http://schemas.microsoft.com/office/drawing/2014/main" id="{0245CEDE-8B19-4985-A974-417AB8362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76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Oval 8305">
                <a:extLst>
                  <a:ext uri="{FF2B5EF4-FFF2-40B4-BE49-F238E27FC236}">
                    <a16:creationId xmlns:a16="http://schemas.microsoft.com/office/drawing/2014/main" id="{0191C2C4-F82B-4348-B9BF-8E700A3AE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41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7" name="Oval 8306">
                <a:extLst>
                  <a:ext uri="{FF2B5EF4-FFF2-40B4-BE49-F238E27FC236}">
                    <a16:creationId xmlns:a16="http://schemas.microsoft.com/office/drawing/2014/main" id="{819D0044-A90A-40CD-BA54-3CB684BF5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424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8" name="Oval 8307">
                <a:extLst>
                  <a:ext uri="{FF2B5EF4-FFF2-40B4-BE49-F238E27FC236}">
                    <a16:creationId xmlns:a16="http://schemas.microsoft.com/office/drawing/2014/main" id="{3847ECE3-A825-470F-BBC7-5E106DE8C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429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9" name="Freeform 8308">
                <a:extLst>
                  <a:ext uri="{FF2B5EF4-FFF2-40B4-BE49-F238E27FC236}">
                    <a16:creationId xmlns:a16="http://schemas.microsoft.com/office/drawing/2014/main" id="{6CF40E26-6AF3-4B09-9988-D9171114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42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Oval 8309">
                <a:extLst>
                  <a:ext uri="{FF2B5EF4-FFF2-40B4-BE49-F238E27FC236}">
                    <a16:creationId xmlns:a16="http://schemas.microsoft.com/office/drawing/2014/main" id="{97185CAB-5B3B-4E8A-9A45-C4F4F662B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467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1" name="Oval 8310">
                <a:extLst>
                  <a:ext uri="{FF2B5EF4-FFF2-40B4-BE49-F238E27FC236}">
                    <a16:creationId xmlns:a16="http://schemas.microsoft.com/office/drawing/2014/main" id="{FF522978-37A7-4A3B-B32C-C25E386D1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47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2" name="Oval 8311">
                <a:extLst>
                  <a:ext uri="{FF2B5EF4-FFF2-40B4-BE49-F238E27FC236}">
                    <a16:creationId xmlns:a16="http://schemas.microsoft.com/office/drawing/2014/main" id="{A37D584F-6D11-49CA-AF53-F77F0DC98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4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3" name="Freeform 8312">
                <a:extLst>
                  <a:ext uri="{FF2B5EF4-FFF2-40B4-BE49-F238E27FC236}">
                    <a16:creationId xmlns:a16="http://schemas.microsoft.com/office/drawing/2014/main" id="{57A41970-716A-42C2-8102-FFF75E81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477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Oval 8313">
                <a:extLst>
                  <a:ext uri="{FF2B5EF4-FFF2-40B4-BE49-F238E27FC236}">
                    <a16:creationId xmlns:a16="http://schemas.microsoft.com/office/drawing/2014/main" id="{5B4B5AFB-89BB-4DBE-9CF7-A7D0F8D19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51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5" name="Oval 8314">
                <a:extLst>
                  <a:ext uri="{FF2B5EF4-FFF2-40B4-BE49-F238E27FC236}">
                    <a16:creationId xmlns:a16="http://schemas.microsoft.com/office/drawing/2014/main" id="{8EEC23E3-5364-4514-B1DD-066232E76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6" name="Oval 8315">
                <a:extLst>
                  <a:ext uri="{FF2B5EF4-FFF2-40B4-BE49-F238E27FC236}">
                    <a16:creationId xmlns:a16="http://schemas.microsoft.com/office/drawing/2014/main" id="{8AAF711B-D825-467F-8DBA-4378DECD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7" name="Freeform 8316">
                <a:extLst>
                  <a:ext uri="{FF2B5EF4-FFF2-40B4-BE49-F238E27FC236}">
                    <a16:creationId xmlns:a16="http://schemas.microsoft.com/office/drawing/2014/main" id="{C9E54ECB-E06A-4EAA-9250-ED7C74A06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52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Oval 8317">
                <a:extLst>
                  <a:ext uri="{FF2B5EF4-FFF2-40B4-BE49-F238E27FC236}">
                    <a16:creationId xmlns:a16="http://schemas.microsoft.com/office/drawing/2014/main" id="{91FAD783-A436-4615-8047-CD0877C7A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65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9" name="Oval 8318">
                <a:extLst>
                  <a:ext uri="{FF2B5EF4-FFF2-40B4-BE49-F238E27FC236}">
                    <a16:creationId xmlns:a16="http://schemas.microsoft.com/office/drawing/2014/main" id="{9F080FD1-DEDC-4FCD-AE76-4FED6EFA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5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0" name="Oval 8319">
                <a:extLst>
                  <a:ext uri="{FF2B5EF4-FFF2-40B4-BE49-F238E27FC236}">
                    <a16:creationId xmlns:a16="http://schemas.microsoft.com/office/drawing/2014/main" id="{02F71759-9DAD-45D9-8B3E-37063445C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5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1" name="Freeform 8320">
                <a:extLst>
                  <a:ext uri="{FF2B5EF4-FFF2-40B4-BE49-F238E27FC236}">
                    <a16:creationId xmlns:a16="http://schemas.microsoft.com/office/drawing/2014/main" id="{DFA76C75-DDDE-4195-8B79-B3B8FD6C5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576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2" name="Oval 8321">
                <a:extLst>
                  <a:ext uri="{FF2B5EF4-FFF2-40B4-BE49-F238E27FC236}">
                    <a16:creationId xmlns:a16="http://schemas.microsoft.com/office/drawing/2014/main" id="{DB1809E0-092D-45EF-86E0-F60C848D5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61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3" name="Oval 8322">
                <a:extLst>
                  <a:ext uri="{FF2B5EF4-FFF2-40B4-BE49-F238E27FC236}">
                    <a16:creationId xmlns:a16="http://schemas.microsoft.com/office/drawing/2014/main" id="{93D36ACC-CDFF-4470-9B5F-463B24771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62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4" name="Oval 8323">
                <a:extLst>
                  <a:ext uri="{FF2B5EF4-FFF2-40B4-BE49-F238E27FC236}">
                    <a16:creationId xmlns:a16="http://schemas.microsoft.com/office/drawing/2014/main" id="{1CEAFFB1-6CDB-4B3B-8287-7C5BB20CD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62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5" name="Freeform 8324">
                <a:extLst>
                  <a:ext uri="{FF2B5EF4-FFF2-40B4-BE49-F238E27FC236}">
                    <a16:creationId xmlns:a16="http://schemas.microsoft.com/office/drawing/2014/main" id="{4E729ED3-B6FF-40F8-802F-CBA4B9F2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24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Oval 8325">
                <a:extLst>
                  <a:ext uri="{FF2B5EF4-FFF2-40B4-BE49-F238E27FC236}">
                    <a16:creationId xmlns:a16="http://schemas.microsoft.com/office/drawing/2014/main" id="{62251296-6091-4F03-A3C6-D15D49DC8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65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7" name="Oval 8326">
                <a:extLst>
                  <a:ext uri="{FF2B5EF4-FFF2-40B4-BE49-F238E27FC236}">
                    <a16:creationId xmlns:a16="http://schemas.microsoft.com/office/drawing/2014/main" id="{5A682ED1-8BD4-4B2B-A6C7-287A1BD0D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1667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8" name="Oval 8327">
                <a:extLst>
                  <a:ext uri="{FF2B5EF4-FFF2-40B4-BE49-F238E27FC236}">
                    <a16:creationId xmlns:a16="http://schemas.microsoft.com/office/drawing/2014/main" id="{C303042E-4BC5-4C2B-B5BB-3405BBE03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672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9" name="Freeform 8328">
                <a:extLst>
                  <a:ext uri="{FF2B5EF4-FFF2-40B4-BE49-F238E27FC236}">
                    <a16:creationId xmlns:a16="http://schemas.microsoft.com/office/drawing/2014/main" id="{7FC6E4D5-8B0C-44AA-8827-609537E7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66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Oval 8329">
                <a:extLst>
                  <a:ext uri="{FF2B5EF4-FFF2-40B4-BE49-F238E27FC236}">
                    <a16:creationId xmlns:a16="http://schemas.microsoft.com/office/drawing/2014/main" id="{88588122-0B7C-4FE0-AAF5-C02E3E6A7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701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1" name="Oval 8330">
                <a:extLst>
                  <a:ext uri="{FF2B5EF4-FFF2-40B4-BE49-F238E27FC236}">
                    <a16:creationId xmlns:a16="http://schemas.microsoft.com/office/drawing/2014/main" id="{2DC56B26-8CB5-4E00-98EB-855424C2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7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2" name="Oval 8331">
                <a:extLst>
                  <a:ext uri="{FF2B5EF4-FFF2-40B4-BE49-F238E27FC236}">
                    <a16:creationId xmlns:a16="http://schemas.microsoft.com/office/drawing/2014/main" id="{93EB41AD-3AE2-4A25-BACE-5E616C395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3" name="Freeform 8332">
                <a:extLst>
                  <a:ext uri="{FF2B5EF4-FFF2-40B4-BE49-F238E27FC236}">
                    <a16:creationId xmlns:a16="http://schemas.microsoft.com/office/drawing/2014/main" id="{860D57DE-15C0-4684-A9D4-EF6C06D53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12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Oval 8333">
                <a:extLst>
                  <a:ext uri="{FF2B5EF4-FFF2-40B4-BE49-F238E27FC236}">
                    <a16:creationId xmlns:a16="http://schemas.microsoft.com/office/drawing/2014/main" id="{62CBDAC2-44E0-403F-AAAC-904F9196A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73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5" name="Oval 8334">
                <a:extLst>
                  <a:ext uri="{FF2B5EF4-FFF2-40B4-BE49-F238E27FC236}">
                    <a16:creationId xmlns:a16="http://schemas.microsoft.com/office/drawing/2014/main" id="{1CF60EEE-10E1-4916-AAD1-D2BEE0D83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17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6" name="Oval 8335">
                <a:extLst>
                  <a:ext uri="{FF2B5EF4-FFF2-40B4-BE49-F238E27FC236}">
                    <a16:creationId xmlns:a16="http://schemas.microsoft.com/office/drawing/2014/main" id="{5006769E-4FAB-4C90-B694-352398248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7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7" name="Freeform 8336">
                <a:extLst>
                  <a:ext uri="{FF2B5EF4-FFF2-40B4-BE49-F238E27FC236}">
                    <a16:creationId xmlns:a16="http://schemas.microsoft.com/office/drawing/2014/main" id="{0774D320-51E3-451F-BCD7-8CAC509F0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74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Oval 8337">
                <a:extLst>
                  <a:ext uri="{FF2B5EF4-FFF2-40B4-BE49-F238E27FC236}">
                    <a16:creationId xmlns:a16="http://schemas.microsoft.com/office/drawing/2014/main" id="{FE242ACE-0632-4F5E-B1CB-3078D4A90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177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9" name="Oval 8338">
                <a:extLst>
                  <a:ext uri="{FF2B5EF4-FFF2-40B4-BE49-F238E27FC236}">
                    <a16:creationId xmlns:a16="http://schemas.microsoft.com/office/drawing/2014/main" id="{6378CD74-EADF-4522-9033-E89D7478E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77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0" name="Oval 8339">
                <a:extLst>
                  <a:ext uri="{FF2B5EF4-FFF2-40B4-BE49-F238E27FC236}">
                    <a16:creationId xmlns:a16="http://schemas.microsoft.com/office/drawing/2014/main" id="{B9E39BDB-37C2-442C-AA71-39BA1074C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78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1" name="Freeform 8340">
                <a:extLst>
                  <a:ext uri="{FF2B5EF4-FFF2-40B4-BE49-F238E27FC236}">
                    <a16:creationId xmlns:a16="http://schemas.microsoft.com/office/drawing/2014/main" id="{A6663D0B-7D30-42B8-9457-7A22C401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78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Oval 8341">
                <a:extLst>
                  <a:ext uri="{FF2B5EF4-FFF2-40B4-BE49-F238E27FC236}">
                    <a16:creationId xmlns:a16="http://schemas.microsoft.com/office/drawing/2014/main" id="{809B0B5B-04C3-475D-A55D-47253EA9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79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3" name="Oval 8342">
                <a:extLst>
                  <a:ext uri="{FF2B5EF4-FFF2-40B4-BE49-F238E27FC236}">
                    <a16:creationId xmlns:a16="http://schemas.microsoft.com/office/drawing/2014/main" id="{E69C6B7A-B2B1-4AD9-9A9E-FAD791C34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80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4" name="Oval 8343">
                <a:extLst>
                  <a:ext uri="{FF2B5EF4-FFF2-40B4-BE49-F238E27FC236}">
                    <a16:creationId xmlns:a16="http://schemas.microsoft.com/office/drawing/2014/main" id="{219B1430-40B3-495B-9F65-075D6668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81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5" name="Freeform 8344">
                <a:extLst>
                  <a:ext uri="{FF2B5EF4-FFF2-40B4-BE49-F238E27FC236}">
                    <a16:creationId xmlns:a16="http://schemas.microsoft.com/office/drawing/2014/main" id="{360B8E80-83F5-4BE9-B060-5279137C6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8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213 w 15"/>
                  <a:gd name="T7" fmla="*/ 0 h 13"/>
                  <a:gd name="T8" fmla="*/ 243 w 15"/>
                  <a:gd name="T9" fmla="*/ 94 h 13"/>
                  <a:gd name="T10" fmla="*/ 129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6" name="Oval 8345">
                <a:extLst>
                  <a:ext uri="{FF2B5EF4-FFF2-40B4-BE49-F238E27FC236}">
                    <a16:creationId xmlns:a16="http://schemas.microsoft.com/office/drawing/2014/main" id="{40FAFE1E-EFA3-41F2-B246-80F37C6BD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81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7" name="Oval 8346">
                <a:extLst>
                  <a:ext uri="{FF2B5EF4-FFF2-40B4-BE49-F238E27FC236}">
                    <a16:creationId xmlns:a16="http://schemas.microsoft.com/office/drawing/2014/main" id="{79826272-6F83-4B7D-BCC8-1C0AE6FB2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82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8" name="Oval 8347">
                <a:extLst>
                  <a:ext uri="{FF2B5EF4-FFF2-40B4-BE49-F238E27FC236}">
                    <a16:creationId xmlns:a16="http://schemas.microsoft.com/office/drawing/2014/main" id="{66537717-05FC-4707-8548-537A760B0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82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9" name="Freeform 8348">
                <a:extLst>
                  <a:ext uri="{FF2B5EF4-FFF2-40B4-BE49-F238E27FC236}">
                    <a16:creationId xmlns:a16="http://schemas.microsoft.com/office/drawing/2014/main" id="{8267FB61-888C-43EF-B09B-A73EE3BB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82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Oval 8349">
                <a:extLst>
                  <a:ext uri="{FF2B5EF4-FFF2-40B4-BE49-F238E27FC236}">
                    <a16:creationId xmlns:a16="http://schemas.microsoft.com/office/drawing/2014/main" id="{53876F11-4680-415C-8FA5-70099734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82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1" name="Oval 8350">
                <a:extLst>
                  <a:ext uri="{FF2B5EF4-FFF2-40B4-BE49-F238E27FC236}">
                    <a16:creationId xmlns:a16="http://schemas.microsoft.com/office/drawing/2014/main" id="{383FD27D-B989-4D03-BE8A-49242085E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837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2" name="Oval 8351">
                <a:extLst>
                  <a:ext uri="{FF2B5EF4-FFF2-40B4-BE49-F238E27FC236}">
                    <a16:creationId xmlns:a16="http://schemas.microsoft.com/office/drawing/2014/main" id="{0168A397-CF3F-46E2-BF6B-65E342152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843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8" name="Group 8352">
              <a:extLst>
                <a:ext uri="{FF2B5EF4-FFF2-40B4-BE49-F238E27FC236}">
                  <a16:creationId xmlns:a16="http://schemas.microsoft.com/office/drawing/2014/main" id="{0C298AA2-E429-4A23-B124-E201AB3BC8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6" y="1016"/>
              <a:ext cx="776" cy="872"/>
              <a:chOff x="2896" y="1016"/>
              <a:chExt cx="776" cy="872"/>
            </a:xfrm>
          </p:grpSpPr>
          <p:sp>
            <p:nvSpPr>
              <p:cNvPr id="45803" name="Freeform 8353">
                <a:extLst>
                  <a:ext uri="{FF2B5EF4-FFF2-40B4-BE49-F238E27FC236}">
                    <a16:creationId xmlns:a16="http://schemas.microsoft.com/office/drawing/2014/main" id="{04D89EFB-D7E0-4BB4-9F91-9C0C3707E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84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4" name="Oval 8354">
                <a:extLst>
                  <a:ext uri="{FF2B5EF4-FFF2-40B4-BE49-F238E27FC236}">
                    <a16:creationId xmlns:a16="http://schemas.microsoft.com/office/drawing/2014/main" id="{A257AD60-4DF9-47CA-85AC-CA17B3A63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183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5" name="Oval 8355">
                <a:extLst>
                  <a:ext uri="{FF2B5EF4-FFF2-40B4-BE49-F238E27FC236}">
                    <a16:creationId xmlns:a16="http://schemas.microsoft.com/office/drawing/2014/main" id="{1A1D2BD3-AA42-400D-A501-62A833FC6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84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6" name="Oval 8356">
                <a:extLst>
                  <a:ext uri="{FF2B5EF4-FFF2-40B4-BE49-F238E27FC236}">
                    <a16:creationId xmlns:a16="http://schemas.microsoft.com/office/drawing/2014/main" id="{7D01EE20-9A98-4388-83B3-ECBFBFFDD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85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7" name="Freeform 8357">
                <a:extLst>
                  <a:ext uri="{FF2B5EF4-FFF2-40B4-BE49-F238E27FC236}">
                    <a16:creationId xmlns:a16="http://schemas.microsoft.com/office/drawing/2014/main" id="{0FAD0296-7C58-467A-9D6C-00C232C0C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848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74 w 15"/>
                  <a:gd name="T3" fmla="*/ 218 h 13"/>
                  <a:gd name="T4" fmla="*/ 195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8" name="Oval 8358">
                <a:extLst>
                  <a:ext uri="{FF2B5EF4-FFF2-40B4-BE49-F238E27FC236}">
                    <a16:creationId xmlns:a16="http://schemas.microsoft.com/office/drawing/2014/main" id="{D396C129-664D-4BEB-8A7A-5FE48FADF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832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9" name="Oval 8359">
                <a:extLst>
                  <a:ext uri="{FF2B5EF4-FFF2-40B4-BE49-F238E27FC236}">
                    <a16:creationId xmlns:a16="http://schemas.microsoft.com/office/drawing/2014/main" id="{489A54AF-96F2-4DDD-849C-9BED0510D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843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0" name="Oval 8360">
                <a:extLst>
                  <a:ext uri="{FF2B5EF4-FFF2-40B4-BE49-F238E27FC236}">
                    <a16:creationId xmlns:a16="http://schemas.microsoft.com/office/drawing/2014/main" id="{173DED41-0257-4EDE-99A0-2B0448C43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8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1" name="Freeform 8361">
                <a:extLst>
                  <a:ext uri="{FF2B5EF4-FFF2-40B4-BE49-F238E27FC236}">
                    <a16:creationId xmlns:a16="http://schemas.microsoft.com/office/drawing/2014/main" id="{18F9262C-A3B8-4E48-B9BF-3E9D04296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84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2" name="Oval 8362">
                <a:extLst>
                  <a:ext uri="{FF2B5EF4-FFF2-40B4-BE49-F238E27FC236}">
                    <a16:creationId xmlns:a16="http://schemas.microsoft.com/office/drawing/2014/main" id="{48C1FE3E-59A6-4F94-95C2-189663D2A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82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3" name="Oval 8363">
                <a:extLst>
                  <a:ext uri="{FF2B5EF4-FFF2-40B4-BE49-F238E27FC236}">
                    <a16:creationId xmlns:a16="http://schemas.microsoft.com/office/drawing/2014/main" id="{0936309D-E6B6-4755-A490-C06171155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837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4" name="Oval 8364">
                <a:extLst>
                  <a:ext uri="{FF2B5EF4-FFF2-40B4-BE49-F238E27FC236}">
                    <a16:creationId xmlns:a16="http://schemas.microsoft.com/office/drawing/2014/main" id="{8BA5B473-99E6-4611-B0EE-0510F034D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84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5" name="Freeform 8365">
                <a:extLst>
                  <a:ext uri="{FF2B5EF4-FFF2-40B4-BE49-F238E27FC236}">
                    <a16:creationId xmlns:a16="http://schemas.microsoft.com/office/drawing/2014/main" id="{8BABDF6B-758B-4DDF-A70A-64A27B77F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84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6" name="Oval 8366">
                <a:extLst>
                  <a:ext uri="{FF2B5EF4-FFF2-40B4-BE49-F238E27FC236}">
                    <a16:creationId xmlns:a16="http://schemas.microsoft.com/office/drawing/2014/main" id="{61B789BA-BCB5-4C63-A9C7-64BCE1511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813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7" name="Oval 8367">
                <a:extLst>
                  <a:ext uri="{FF2B5EF4-FFF2-40B4-BE49-F238E27FC236}">
                    <a16:creationId xmlns:a16="http://schemas.microsoft.com/office/drawing/2014/main" id="{12618793-2107-459E-812C-08053367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82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8" name="Oval 8368">
                <a:extLst>
                  <a:ext uri="{FF2B5EF4-FFF2-40B4-BE49-F238E27FC236}">
                    <a16:creationId xmlns:a16="http://schemas.microsoft.com/office/drawing/2014/main" id="{3BD3195C-E3BA-44E6-A927-B0A3391A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8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9" name="Freeform 8369">
                <a:extLst>
                  <a:ext uri="{FF2B5EF4-FFF2-40B4-BE49-F238E27FC236}">
                    <a16:creationId xmlns:a16="http://schemas.microsoft.com/office/drawing/2014/main" id="{4DF527F0-71F7-433A-AE63-85968F97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824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0" name="Oval 8370">
                <a:extLst>
                  <a:ext uri="{FF2B5EF4-FFF2-40B4-BE49-F238E27FC236}">
                    <a16:creationId xmlns:a16="http://schemas.microsoft.com/office/drawing/2014/main" id="{EFDA2AD6-2A96-45FD-9683-2C59FFF30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1795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1" name="Oval 8371">
                <a:extLst>
                  <a:ext uri="{FF2B5EF4-FFF2-40B4-BE49-F238E27FC236}">
                    <a16:creationId xmlns:a16="http://schemas.microsoft.com/office/drawing/2014/main" id="{113CE6CA-415C-41E5-B209-EF0ABB706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8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2" name="Oval 8372">
                <a:extLst>
                  <a:ext uri="{FF2B5EF4-FFF2-40B4-BE49-F238E27FC236}">
                    <a16:creationId xmlns:a16="http://schemas.microsoft.com/office/drawing/2014/main" id="{1C6C1298-A68E-4562-ADAC-7619BD62C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180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3" name="Freeform 8373">
                <a:extLst>
                  <a:ext uri="{FF2B5EF4-FFF2-40B4-BE49-F238E27FC236}">
                    <a16:creationId xmlns:a16="http://schemas.microsoft.com/office/drawing/2014/main" id="{78DE493B-6068-4D11-8C17-30E941BF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805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Oval 8374">
                <a:extLst>
                  <a:ext uri="{FF2B5EF4-FFF2-40B4-BE49-F238E27FC236}">
                    <a16:creationId xmlns:a16="http://schemas.microsoft.com/office/drawing/2014/main" id="{98903C62-828D-4B84-9E11-6526517F4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765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5" name="Oval 8375">
                <a:extLst>
                  <a:ext uri="{FF2B5EF4-FFF2-40B4-BE49-F238E27FC236}">
                    <a16:creationId xmlns:a16="http://schemas.microsoft.com/office/drawing/2014/main" id="{378DD438-93D0-41E0-B8E5-7F06AA35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77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6" name="Oval 8376">
                <a:extLst>
                  <a:ext uri="{FF2B5EF4-FFF2-40B4-BE49-F238E27FC236}">
                    <a16:creationId xmlns:a16="http://schemas.microsoft.com/office/drawing/2014/main" id="{9317BCF6-2D4F-4E70-9565-8CC3BE10A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7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7" name="Freeform 8377">
                <a:extLst>
                  <a:ext uri="{FF2B5EF4-FFF2-40B4-BE49-F238E27FC236}">
                    <a16:creationId xmlns:a16="http://schemas.microsoft.com/office/drawing/2014/main" id="{911D85F6-72CA-419C-9496-EF68D1667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Oval 8378">
                <a:extLst>
                  <a:ext uri="{FF2B5EF4-FFF2-40B4-BE49-F238E27FC236}">
                    <a16:creationId xmlns:a16="http://schemas.microsoft.com/office/drawing/2014/main" id="{BDA91E2E-16FB-43BE-AFF6-D117C3B69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73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9" name="Oval 8379">
                <a:extLst>
                  <a:ext uri="{FF2B5EF4-FFF2-40B4-BE49-F238E27FC236}">
                    <a16:creationId xmlns:a16="http://schemas.microsoft.com/office/drawing/2014/main" id="{0C923588-32C2-4EAF-BC9F-39F7545C2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73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0" name="Oval 8380">
                <a:extLst>
                  <a:ext uri="{FF2B5EF4-FFF2-40B4-BE49-F238E27FC236}">
                    <a16:creationId xmlns:a16="http://schemas.microsoft.com/office/drawing/2014/main" id="{9E259FE4-D9CC-4E2C-A213-F84826DD3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74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1" name="Freeform 8381">
                <a:extLst>
                  <a:ext uri="{FF2B5EF4-FFF2-40B4-BE49-F238E27FC236}">
                    <a16:creationId xmlns:a16="http://schemas.microsoft.com/office/drawing/2014/main" id="{79E34F13-B7B6-4C6D-BC0B-45F1621AB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741"/>
                <a:ext cx="40" cy="38"/>
              </a:xfrm>
              <a:custGeom>
                <a:avLst/>
                <a:gdLst>
                  <a:gd name="T0" fmla="*/ 0 w 16"/>
                  <a:gd name="T1" fmla="*/ 176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Oval 8382">
                <a:extLst>
                  <a:ext uri="{FF2B5EF4-FFF2-40B4-BE49-F238E27FC236}">
                    <a16:creationId xmlns:a16="http://schemas.microsoft.com/office/drawing/2014/main" id="{FA3AC8D7-971F-493A-B5F5-AED43E50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68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3" name="Oval 8383">
                <a:extLst>
                  <a:ext uri="{FF2B5EF4-FFF2-40B4-BE49-F238E27FC236}">
                    <a16:creationId xmlns:a16="http://schemas.microsoft.com/office/drawing/2014/main" id="{14A76DFD-3168-49EC-9572-AFB57173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69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4" name="Oval 8384">
                <a:extLst>
                  <a:ext uri="{FF2B5EF4-FFF2-40B4-BE49-F238E27FC236}">
                    <a16:creationId xmlns:a16="http://schemas.microsoft.com/office/drawing/2014/main" id="{0AD6A42F-7FC2-40CB-ACD8-3652ACF41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7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5" name="Freeform 8385">
                <a:extLst>
                  <a:ext uri="{FF2B5EF4-FFF2-40B4-BE49-F238E27FC236}">
                    <a16:creationId xmlns:a16="http://schemas.microsoft.com/office/drawing/2014/main" id="{AAE99B3D-892A-4C31-9A4E-C198659C8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69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Oval 8386">
                <a:extLst>
                  <a:ext uri="{FF2B5EF4-FFF2-40B4-BE49-F238E27FC236}">
                    <a16:creationId xmlns:a16="http://schemas.microsoft.com/office/drawing/2014/main" id="{55ED2267-23CA-4FF1-B518-8A5CB1B52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1651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7" name="Oval 8387">
                <a:extLst>
                  <a:ext uri="{FF2B5EF4-FFF2-40B4-BE49-F238E27FC236}">
                    <a16:creationId xmlns:a16="http://schemas.microsoft.com/office/drawing/2014/main" id="{D056115E-8B0E-4AC0-9D18-35DFFC39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65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8" name="Oval 8388">
                <a:extLst>
                  <a:ext uri="{FF2B5EF4-FFF2-40B4-BE49-F238E27FC236}">
                    <a16:creationId xmlns:a16="http://schemas.microsoft.com/office/drawing/2014/main" id="{2BD7BDB9-0260-483E-A16D-A09751636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6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9" name="Freeform 8389">
                <a:extLst>
                  <a:ext uri="{FF2B5EF4-FFF2-40B4-BE49-F238E27FC236}">
                    <a16:creationId xmlns:a16="http://schemas.microsoft.com/office/drawing/2014/main" id="{47F8F093-22B0-4C0E-9932-85DCFB21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66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0" name="Oval 8390">
                <a:extLst>
                  <a:ext uri="{FF2B5EF4-FFF2-40B4-BE49-F238E27FC236}">
                    <a16:creationId xmlns:a16="http://schemas.microsoft.com/office/drawing/2014/main" id="{CBABD48B-5F79-4B3D-AF96-E6B25175E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600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1" name="Oval 8391">
                <a:extLst>
                  <a:ext uri="{FF2B5EF4-FFF2-40B4-BE49-F238E27FC236}">
                    <a16:creationId xmlns:a16="http://schemas.microsoft.com/office/drawing/2014/main" id="{19E19484-77FF-4EBF-8763-403503763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60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2" name="Oval 8392">
                <a:extLst>
                  <a:ext uri="{FF2B5EF4-FFF2-40B4-BE49-F238E27FC236}">
                    <a16:creationId xmlns:a16="http://schemas.microsoft.com/office/drawing/2014/main" id="{1A98F2F2-EB14-4A3A-BBBC-DB0EC2051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6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3" name="Freeform 8393">
                <a:extLst>
                  <a:ext uri="{FF2B5EF4-FFF2-40B4-BE49-F238E27FC236}">
                    <a16:creationId xmlns:a16="http://schemas.microsoft.com/office/drawing/2014/main" id="{6532EF01-7895-42F6-B30C-B93196502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61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Oval 8394">
                <a:extLst>
                  <a:ext uri="{FF2B5EF4-FFF2-40B4-BE49-F238E27FC236}">
                    <a16:creationId xmlns:a16="http://schemas.microsoft.com/office/drawing/2014/main" id="{A33615F5-474C-4711-B78E-76F17D72A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154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5" name="Oval 8395">
                <a:extLst>
                  <a:ext uri="{FF2B5EF4-FFF2-40B4-BE49-F238E27FC236}">
                    <a16:creationId xmlns:a16="http://schemas.microsoft.com/office/drawing/2014/main" id="{30FE622E-FE18-4955-9135-788C9477F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155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6" name="Oval 8396">
                <a:extLst>
                  <a:ext uri="{FF2B5EF4-FFF2-40B4-BE49-F238E27FC236}">
                    <a16:creationId xmlns:a16="http://schemas.microsoft.com/office/drawing/2014/main" id="{34EC6A3B-D453-4341-A113-F6ABAA6D9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156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7" name="Freeform 8397">
                <a:extLst>
                  <a:ext uri="{FF2B5EF4-FFF2-40B4-BE49-F238E27FC236}">
                    <a16:creationId xmlns:a16="http://schemas.microsoft.com/office/drawing/2014/main" id="{AD135935-7370-4554-B276-B5822AA4D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56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Oval 8398">
                <a:extLst>
                  <a:ext uri="{FF2B5EF4-FFF2-40B4-BE49-F238E27FC236}">
                    <a16:creationId xmlns:a16="http://schemas.microsoft.com/office/drawing/2014/main" id="{EE679EDB-096D-4A46-BF4B-680A38F62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49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9" name="Oval 8399">
                <a:extLst>
                  <a:ext uri="{FF2B5EF4-FFF2-40B4-BE49-F238E27FC236}">
                    <a16:creationId xmlns:a16="http://schemas.microsoft.com/office/drawing/2014/main" id="{82AB1193-06BE-48AC-BB2F-913B618D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50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0" name="Oval 8400">
                <a:extLst>
                  <a:ext uri="{FF2B5EF4-FFF2-40B4-BE49-F238E27FC236}">
                    <a16:creationId xmlns:a16="http://schemas.microsoft.com/office/drawing/2014/main" id="{B06AB30B-8E0A-45A6-A5B5-EB02C8209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5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1" name="Freeform 8401">
                <a:extLst>
                  <a:ext uri="{FF2B5EF4-FFF2-40B4-BE49-F238E27FC236}">
                    <a16:creationId xmlns:a16="http://schemas.microsoft.com/office/drawing/2014/main" id="{B43D40A8-7685-404A-AF91-663743CD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504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Oval 8402">
                <a:extLst>
                  <a:ext uri="{FF2B5EF4-FFF2-40B4-BE49-F238E27FC236}">
                    <a16:creationId xmlns:a16="http://schemas.microsoft.com/office/drawing/2014/main" id="{584A01F5-35F1-488B-9E00-02486806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44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3" name="Oval 8403">
                <a:extLst>
                  <a:ext uri="{FF2B5EF4-FFF2-40B4-BE49-F238E27FC236}">
                    <a16:creationId xmlns:a16="http://schemas.microsoft.com/office/drawing/2014/main" id="{B0318CAF-5326-426A-89A0-135E0D1C2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4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4" name="Oval 8404">
                <a:extLst>
                  <a:ext uri="{FF2B5EF4-FFF2-40B4-BE49-F238E27FC236}">
                    <a16:creationId xmlns:a16="http://schemas.microsoft.com/office/drawing/2014/main" id="{988A496D-541D-4C08-BB15-D31B47A9B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4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5" name="Freeform 8405">
                <a:extLst>
                  <a:ext uri="{FF2B5EF4-FFF2-40B4-BE49-F238E27FC236}">
                    <a16:creationId xmlns:a16="http://schemas.microsoft.com/office/drawing/2014/main" id="{A0465643-3701-4B62-A1BF-D639C8D4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44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Oval 8406">
                <a:extLst>
                  <a:ext uri="{FF2B5EF4-FFF2-40B4-BE49-F238E27FC236}">
                    <a16:creationId xmlns:a16="http://schemas.microsoft.com/office/drawing/2014/main" id="{38B8FEBA-AB3B-43C8-B1AE-B8B828890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387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7" name="Oval 8407">
                <a:extLst>
                  <a:ext uri="{FF2B5EF4-FFF2-40B4-BE49-F238E27FC236}">
                    <a16:creationId xmlns:a16="http://schemas.microsoft.com/office/drawing/2014/main" id="{FCDD0B1D-9722-42EF-8C46-D2A8876EC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395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8" name="Oval 8408">
                <a:extLst>
                  <a:ext uri="{FF2B5EF4-FFF2-40B4-BE49-F238E27FC236}">
                    <a16:creationId xmlns:a16="http://schemas.microsoft.com/office/drawing/2014/main" id="{4FAF4945-BE39-442D-9618-BB151985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40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9" name="Freeform 8409">
                <a:extLst>
                  <a:ext uri="{FF2B5EF4-FFF2-40B4-BE49-F238E27FC236}">
                    <a16:creationId xmlns:a16="http://schemas.microsoft.com/office/drawing/2014/main" id="{2B5CEC5A-370F-4BB4-8147-853045A5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395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Oval 8410">
                <a:extLst>
                  <a:ext uri="{FF2B5EF4-FFF2-40B4-BE49-F238E27FC236}">
                    <a16:creationId xmlns:a16="http://schemas.microsoft.com/office/drawing/2014/main" id="{C7910BDA-6D07-42C3-9D7C-DB39BFEF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331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1" name="Oval 8411">
                <a:extLst>
                  <a:ext uri="{FF2B5EF4-FFF2-40B4-BE49-F238E27FC236}">
                    <a16:creationId xmlns:a16="http://schemas.microsoft.com/office/drawing/2014/main" id="{B6B5CF86-15C1-4629-8895-C8834F84B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3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2" name="Oval 8412">
                <a:extLst>
                  <a:ext uri="{FF2B5EF4-FFF2-40B4-BE49-F238E27FC236}">
                    <a16:creationId xmlns:a16="http://schemas.microsoft.com/office/drawing/2014/main" id="{6B733662-DE13-4A91-BD13-67779F59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3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3" name="Freeform 8413">
                <a:extLst>
                  <a:ext uri="{FF2B5EF4-FFF2-40B4-BE49-F238E27FC236}">
                    <a16:creationId xmlns:a16="http://schemas.microsoft.com/office/drawing/2014/main" id="{0279B308-0B90-4DE0-8BEC-C058F67FA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34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Oval 8414">
                <a:extLst>
                  <a:ext uri="{FF2B5EF4-FFF2-40B4-BE49-F238E27FC236}">
                    <a16:creationId xmlns:a16="http://schemas.microsoft.com/office/drawing/2014/main" id="{74F1D455-48E9-4057-8246-B548259AD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28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5" name="Oval 8415">
                <a:extLst>
                  <a:ext uri="{FF2B5EF4-FFF2-40B4-BE49-F238E27FC236}">
                    <a16:creationId xmlns:a16="http://schemas.microsoft.com/office/drawing/2014/main" id="{0E433086-B325-4CF6-A86C-24360F03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288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6" name="Oval 8416">
                <a:extLst>
                  <a:ext uri="{FF2B5EF4-FFF2-40B4-BE49-F238E27FC236}">
                    <a16:creationId xmlns:a16="http://schemas.microsoft.com/office/drawing/2014/main" id="{93847A25-AD2F-4A09-86E4-B6EF97791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129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7" name="Freeform 8417">
                <a:extLst>
                  <a:ext uri="{FF2B5EF4-FFF2-40B4-BE49-F238E27FC236}">
                    <a16:creationId xmlns:a16="http://schemas.microsoft.com/office/drawing/2014/main" id="{86E667C5-3D67-448E-B356-D63649AB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29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Oval 8418">
                <a:extLst>
                  <a:ext uri="{FF2B5EF4-FFF2-40B4-BE49-F238E27FC236}">
                    <a16:creationId xmlns:a16="http://schemas.microsoft.com/office/drawing/2014/main" id="{5B60F448-3217-4040-9049-2525FDD53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232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9" name="Oval 8419">
                <a:extLst>
                  <a:ext uri="{FF2B5EF4-FFF2-40B4-BE49-F238E27FC236}">
                    <a16:creationId xmlns:a16="http://schemas.microsoft.com/office/drawing/2014/main" id="{6A970353-4475-437C-AFEE-39425509B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124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0" name="Oval 8420">
                <a:extLst>
                  <a:ext uri="{FF2B5EF4-FFF2-40B4-BE49-F238E27FC236}">
                    <a16:creationId xmlns:a16="http://schemas.microsoft.com/office/drawing/2014/main" id="{7C19210E-189E-4D98-B794-2E72A81F5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24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1" name="Freeform 8421">
                <a:extLst>
                  <a:ext uri="{FF2B5EF4-FFF2-40B4-BE49-F238E27FC236}">
                    <a16:creationId xmlns:a16="http://schemas.microsoft.com/office/drawing/2014/main" id="{548BF022-C8CE-4596-A641-6F40BDAF7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24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Oval 8422">
                <a:extLst>
                  <a:ext uri="{FF2B5EF4-FFF2-40B4-BE49-F238E27FC236}">
                    <a16:creationId xmlns:a16="http://schemas.microsoft.com/office/drawing/2014/main" id="{220D53AE-791F-43BA-9B6D-9E5BD54C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18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3" name="Oval 8423">
                <a:extLst>
                  <a:ext uri="{FF2B5EF4-FFF2-40B4-BE49-F238E27FC236}">
                    <a16:creationId xmlns:a16="http://schemas.microsoft.com/office/drawing/2014/main" id="{9008D4C2-08D1-403A-BA6A-5A2F85ECF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1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4" name="Oval 8424">
                <a:extLst>
                  <a:ext uri="{FF2B5EF4-FFF2-40B4-BE49-F238E27FC236}">
                    <a16:creationId xmlns:a16="http://schemas.microsoft.com/office/drawing/2014/main" id="{52A08E06-4328-4ACE-887A-F6E9FAC09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2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5" name="Freeform 8425">
                <a:extLst>
                  <a:ext uri="{FF2B5EF4-FFF2-40B4-BE49-F238E27FC236}">
                    <a16:creationId xmlns:a16="http://schemas.microsoft.com/office/drawing/2014/main" id="{60E510F9-841E-4874-BBF3-A5FEA4CF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195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Oval 8426">
                <a:extLst>
                  <a:ext uri="{FF2B5EF4-FFF2-40B4-BE49-F238E27FC236}">
                    <a16:creationId xmlns:a16="http://schemas.microsoft.com/office/drawing/2014/main" id="{5CE5FD90-20C4-4AC3-87E2-4B4512D77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144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7" name="Oval 8427">
                <a:extLst>
                  <a:ext uri="{FF2B5EF4-FFF2-40B4-BE49-F238E27FC236}">
                    <a16:creationId xmlns:a16="http://schemas.microsoft.com/office/drawing/2014/main" id="{6A07EF95-F761-4F5C-8715-6C0F30937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15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8" name="Oval 8428">
                <a:extLst>
                  <a:ext uri="{FF2B5EF4-FFF2-40B4-BE49-F238E27FC236}">
                    <a16:creationId xmlns:a16="http://schemas.microsoft.com/office/drawing/2014/main" id="{3A84DFE2-CE8C-4D5C-B04F-5A2BA812E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1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9" name="Freeform 8429">
                <a:extLst>
                  <a:ext uri="{FF2B5EF4-FFF2-40B4-BE49-F238E27FC236}">
                    <a16:creationId xmlns:a16="http://schemas.microsoft.com/office/drawing/2014/main" id="{08A5802E-7CD2-47D4-AFD0-B4E18519F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155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Oval 8430">
                <a:extLst>
                  <a:ext uri="{FF2B5EF4-FFF2-40B4-BE49-F238E27FC236}">
                    <a16:creationId xmlns:a16="http://schemas.microsoft.com/office/drawing/2014/main" id="{7DD298F5-087D-43A6-9F0E-1CFC1758E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109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1" name="Oval 8431">
                <a:extLst>
                  <a:ext uri="{FF2B5EF4-FFF2-40B4-BE49-F238E27FC236}">
                    <a16:creationId xmlns:a16="http://schemas.microsoft.com/office/drawing/2014/main" id="{385E4367-776B-4AE0-A181-0E5B95942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12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2" name="Oval 8432">
                <a:extLst>
                  <a:ext uri="{FF2B5EF4-FFF2-40B4-BE49-F238E27FC236}">
                    <a16:creationId xmlns:a16="http://schemas.microsoft.com/office/drawing/2014/main" id="{5C727474-5BCC-4914-BA34-2522E9999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1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3" name="Freeform 8433">
                <a:extLst>
                  <a:ext uri="{FF2B5EF4-FFF2-40B4-BE49-F238E27FC236}">
                    <a16:creationId xmlns:a16="http://schemas.microsoft.com/office/drawing/2014/main" id="{3DAB5A13-89F4-4AA5-9522-E7F1E149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120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Oval 8434">
                <a:extLst>
                  <a:ext uri="{FF2B5EF4-FFF2-40B4-BE49-F238E27FC236}">
                    <a16:creationId xmlns:a16="http://schemas.microsoft.com/office/drawing/2014/main" id="{834F1AB4-DB8D-4A7E-92FC-2C7EA1B5A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07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5" name="Oval 8435">
                <a:extLst>
                  <a:ext uri="{FF2B5EF4-FFF2-40B4-BE49-F238E27FC236}">
                    <a16:creationId xmlns:a16="http://schemas.microsoft.com/office/drawing/2014/main" id="{2BD8DDA2-1CF7-46CB-A039-AD6908FA1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8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6" name="Oval 8436">
                <a:extLst>
                  <a:ext uri="{FF2B5EF4-FFF2-40B4-BE49-F238E27FC236}">
                    <a16:creationId xmlns:a16="http://schemas.microsoft.com/office/drawing/2014/main" id="{A706FA5A-ACEE-4A5A-83B0-8EDF095F4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0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7" name="Freeform 8437">
                <a:extLst>
                  <a:ext uri="{FF2B5EF4-FFF2-40B4-BE49-F238E27FC236}">
                    <a16:creationId xmlns:a16="http://schemas.microsoft.com/office/drawing/2014/main" id="{13932D63-4282-4558-B14C-B800C587A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08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Oval 8438">
                <a:extLst>
                  <a:ext uri="{FF2B5EF4-FFF2-40B4-BE49-F238E27FC236}">
                    <a16:creationId xmlns:a16="http://schemas.microsoft.com/office/drawing/2014/main" id="{2D5F3B6A-3617-4D67-A9A3-67F0395AD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1053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9" name="Oval 8439">
                <a:extLst>
                  <a:ext uri="{FF2B5EF4-FFF2-40B4-BE49-F238E27FC236}">
                    <a16:creationId xmlns:a16="http://schemas.microsoft.com/office/drawing/2014/main" id="{F83448F2-2D82-454B-9060-A3572AB2C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0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0" name="Oval 8440">
                <a:extLst>
                  <a:ext uri="{FF2B5EF4-FFF2-40B4-BE49-F238E27FC236}">
                    <a16:creationId xmlns:a16="http://schemas.microsoft.com/office/drawing/2014/main" id="{D6EF42A7-3038-499C-85E4-677AE3476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0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1" name="Freeform 8441">
                <a:extLst>
                  <a:ext uri="{FF2B5EF4-FFF2-40B4-BE49-F238E27FC236}">
                    <a16:creationId xmlns:a16="http://schemas.microsoft.com/office/drawing/2014/main" id="{2283B959-BC01-400A-9E12-F4A4FF2C4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064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Oval 8442">
                <a:extLst>
                  <a:ext uri="{FF2B5EF4-FFF2-40B4-BE49-F238E27FC236}">
                    <a16:creationId xmlns:a16="http://schemas.microsoft.com/office/drawing/2014/main" id="{767CA662-1374-4DAF-A704-E6F1D871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07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3" name="Oval 8443">
                <a:extLst>
                  <a:ext uri="{FF2B5EF4-FFF2-40B4-BE49-F238E27FC236}">
                    <a16:creationId xmlns:a16="http://schemas.microsoft.com/office/drawing/2014/main" id="{4D88F07E-A95C-4B33-9A30-B2F94AF2D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08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4" name="Oval 8444">
                <a:extLst>
                  <a:ext uri="{FF2B5EF4-FFF2-40B4-BE49-F238E27FC236}">
                    <a16:creationId xmlns:a16="http://schemas.microsoft.com/office/drawing/2014/main" id="{6CC24F15-661F-46A7-8F58-877EAB221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109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5" name="Freeform 8445">
                <a:extLst>
                  <a:ext uri="{FF2B5EF4-FFF2-40B4-BE49-F238E27FC236}">
                    <a16:creationId xmlns:a16="http://schemas.microsoft.com/office/drawing/2014/main" id="{C2720CBB-61AA-45D4-9D25-230959D8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08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Oval 8446">
                <a:extLst>
                  <a:ext uri="{FF2B5EF4-FFF2-40B4-BE49-F238E27FC236}">
                    <a16:creationId xmlns:a16="http://schemas.microsoft.com/office/drawing/2014/main" id="{67BC4BC0-8770-4E05-97EF-6EF3020C7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053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7" name="Oval 8447">
                <a:extLst>
                  <a:ext uri="{FF2B5EF4-FFF2-40B4-BE49-F238E27FC236}">
                    <a16:creationId xmlns:a16="http://schemas.microsoft.com/office/drawing/2014/main" id="{526FB4A5-989E-4E1A-A342-1169C59F5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6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8" name="Oval 8448">
                <a:extLst>
                  <a:ext uri="{FF2B5EF4-FFF2-40B4-BE49-F238E27FC236}">
                    <a16:creationId xmlns:a16="http://schemas.microsoft.com/office/drawing/2014/main" id="{93791AA8-7D9C-403E-AD6C-03FECACA6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106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9" name="Freeform 8449">
                <a:extLst>
                  <a:ext uri="{FF2B5EF4-FFF2-40B4-BE49-F238E27FC236}">
                    <a16:creationId xmlns:a16="http://schemas.microsoft.com/office/drawing/2014/main" id="{9374EA5B-81A8-438D-AF85-54717D0FE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06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Oval 8450">
                <a:extLst>
                  <a:ext uri="{FF2B5EF4-FFF2-40B4-BE49-F238E27FC236}">
                    <a16:creationId xmlns:a16="http://schemas.microsoft.com/office/drawing/2014/main" id="{97FB7B64-CFA6-4D4A-BF7E-51714D4B6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032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1" name="Oval 8451">
                <a:extLst>
                  <a:ext uri="{FF2B5EF4-FFF2-40B4-BE49-F238E27FC236}">
                    <a16:creationId xmlns:a16="http://schemas.microsoft.com/office/drawing/2014/main" id="{E00EB448-8699-4E04-8A29-8502384EA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10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2" name="Oval 8452">
                <a:extLst>
                  <a:ext uri="{FF2B5EF4-FFF2-40B4-BE49-F238E27FC236}">
                    <a16:creationId xmlns:a16="http://schemas.microsoft.com/office/drawing/2014/main" id="{BA24E2C7-41BD-4E29-9A5D-B7E83BA70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0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3" name="Freeform 8453">
                <a:extLst>
                  <a:ext uri="{FF2B5EF4-FFF2-40B4-BE49-F238E27FC236}">
                    <a16:creationId xmlns:a16="http://schemas.microsoft.com/office/drawing/2014/main" id="{6BBADD13-C141-40CC-892D-44112A15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043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Oval 8454">
                <a:extLst>
                  <a:ext uri="{FF2B5EF4-FFF2-40B4-BE49-F238E27FC236}">
                    <a16:creationId xmlns:a16="http://schemas.microsoft.com/office/drawing/2014/main" id="{5EB7D4BD-2890-4B7D-B892-183C78B39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5" name="Oval 8455">
                <a:extLst>
                  <a:ext uri="{FF2B5EF4-FFF2-40B4-BE49-F238E27FC236}">
                    <a16:creationId xmlns:a16="http://schemas.microsoft.com/office/drawing/2014/main" id="{F54679D0-A387-4A78-A260-9CB4B52F8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103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6" name="Oval 8456">
                <a:extLst>
                  <a:ext uri="{FF2B5EF4-FFF2-40B4-BE49-F238E27FC236}">
                    <a16:creationId xmlns:a16="http://schemas.microsoft.com/office/drawing/2014/main" id="{04A30883-F3E3-4A52-8F9E-45E3FC2D1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0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7" name="Freeform 8457">
                <a:extLst>
                  <a:ext uri="{FF2B5EF4-FFF2-40B4-BE49-F238E27FC236}">
                    <a16:creationId xmlns:a16="http://schemas.microsoft.com/office/drawing/2014/main" id="{52D2B7AB-8936-40E0-8367-54FEF7ABB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1032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Oval 8458">
                <a:extLst>
                  <a:ext uri="{FF2B5EF4-FFF2-40B4-BE49-F238E27FC236}">
                    <a16:creationId xmlns:a16="http://schemas.microsoft.com/office/drawing/2014/main" id="{661EF18F-04E5-4B8C-85CD-16B881718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016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9" name="Oval 8459">
                <a:extLst>
                  <a:ext uri="{FF2B5EF4-FFF2-40B4-BE49-F238E27FC236}">
                    <a16:creationId xmlns:a16="http://schemas.microsoft.com/office/drawing/2014/main" id="{118D3055-0499-4869-9786-CB681DE1B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102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0" name="Oval 8460">
                <a:extLst>
                  <a:ext uri="{FF2B5EF4-FFF2-40B4-BE49-F238E27FC236}">
                    <a16:creationId xmlns:a16="http://schemas.microsoft.com/office/drawing/2014/main" id="{83A0B18C-E907-4C50-82C0-6A3F33293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10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1" name="Freeform 8461">
                <a:extLst>
                  <a:ext uri="{FF2B5EF4-FFF2-40B4-BE49-F238E27FC236}">
                    <a16:creationId xmlns:a16="http://schemas.microsoft.com/office/drawing/2014/main" id="{05DFE99C-FE5A-42E0-BE7E-F3BF10F4D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02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Oval 8462">
                <a:extLst>
                  <a:ext uri="{FF2B5EF4-FFF2-40B4-BE49-F238E27FC236}">
                    <a16:creationId xmlns:a16="http://schemas.microsoft.com/office/drawing/2014/main" id="{428ECB08-DC25-447C-96B1-F10586475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01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3" name="Oval 8463">
                <a:extLst>
                  <a:ext uri="{FF2B5EF4-FFF2-40B4-BE49-F238E27FC236}">
                    <a16:creationId xmlns:a16="http://schemas.microsoft.com/office/drawing/2014/main" id="{26A7A093-A988-4EE6-8FA1-88492D5B7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027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4" name="Oval 8464">
                <a:extLst>
                  <a:ext uri="{FF2B5EF4-FFF2-40B4-BE49-F238E27FC236}">
                    <a16:creationId xmlns:a16="http://schemas.microsoft.com/office/drawing/2014/main" id="{533748D8-9933-4952-BD9D-D269E24A6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032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5" name="Freeform 8465">
                <a:extLst>
                  <a:ext uri="{FF2B5EF4-FFF2-40B4-BE49-F238E27FC236}">
                    <a16:creationId xmlns:a16="http://schemas.microsoft.com/office/drawing/2014/main" id="{74190E5B-4A51-4D05-92F3-BB1A9FB7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02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29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6" name="Oval 8466">
                <a:extLst>
                  <a:ext uri="{FF2B5EF4-FFF2-40B4-BE49-F238E27FC236}">
                    <a16:creationId xmlns:a16="http://schemas.microsoft.com/office/drawing/2014/main" id="{B72D298B-9388-4267-8DF5-45211BB3A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7" name="Oval 8467">
                <a:extLst>
                  <a:ext uri="{FF2B5EF4-FFF2-40B4-BE49-F238E27FC236}">
                    <a16:creationId xmlns:a16="http://schemas.microsoft.com/office/drawing/2014/main" id="{D3BF6FCF-A202-4DB2-80CD-56D6FBFB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03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8" name="Oval 8468">
                <a:extLst>
                  <a:ext uri="{FF2B5EF4-FFF2-40B4-BE49-F238E27FC236}">
                    <a16:creationId xmlns:a16="http://schemas.microsoft.com/office/drawing/2014/main" id="{7EDF5A4E-5BD5-4DD9-97FC-5814540B9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03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9" name="Freeform 8469">
                <a:extLst>
                  <a:ext uri="{FF2B5EF4-FFF2-40B4-BE49-F238E27FC236}">
                    <a16:creationId xmlns:a16="http://schemas.microsoft.com/office/drawing/2014/main" id="{BD793511-3294-4B4A-9E2A-DFB8D27DA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03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Oval 8470">
                <a:extLst>
                  <a:ext uri="{FF2B5EF4-FFF2-40B4-BE49-F238E27FC236}">
                    <a16:creationId xmlns:a16="http://schemas.microsoft.com/office/drawing/2014/main" id="{12122CAA-FF50-4B92-B3E6-3A14025F1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03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1" name="Oval 8471">
                <a:extLst>
                  <a:ext uri="{FF2B5EF4-FFF2-40B4-BE49-F238E27FC236}">
                    <a16:creationId xmlns:a16="http://schemas.microsoft.com/office/drawing/2014/main" id="{F4A7B615-9C92-45DC-8252-FB11DDCD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04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2" name="Oval 8472">
                <a:extLst>
                  <a:ext uri="{FF2B5EF4-FFF2-40B4-BE49-F238E27FC236}">
                    <a16:creationId xmlns:a16="http://schemas.microsoft.com/office/drawing/2014/main" id="{716F71CE-973E-4A5D-B521-007892811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0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3" name="Freeform 8473">
                <a:extLst>
                  <a:ext uri="{FF2B5EF4-FFF2-40B4-BE49-F238E27FC236}">
                    <a16:creationId xmlns:a16="http://schemas.microsoft.com/office/drawing/2014/main" id="{CD6A2E98-2C03-4DCF-B546-694E09CE0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04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Oval 8474">
                <a:extLst>
                  <a:ext uri="{FF2B5EF4-FFF2-40B4-BE49-F238E27FC236}">
                    <a16:creationId xmlns:a16="http://schemas.microsoft.com/office/drawing/2014/main" id="{FBDB02ED-B6D5-4153-8590-6962777CF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06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5" name="Oval 8475">
                <a:extLst>
                  <a:ext uri="{FF2B5EF4-FFF2-40B4-BE49-F238E27FC236}">
                    <a16:creationId xmlns:a16="http://schemas.microsoft.com/office/drawing/2014/main" id="{36B104D5-F2F6-4363-A91E-85EA80F06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107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6" name="Oval 8476">
                <a:extLst>
                  <a:ext uri="{FF2B5EF4-FFF2-40B4-BE49-F238E27FC236}">
                    <a16:creationId xmlns:a16="http://schemas.microsoft.com/office/drawing/2014/main" id="{DC12276C-9F65-4B5F-95E4-1BBDEABED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0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7" name="Freeform 8477">
                <a:extLst>
                  <a:ext uri="{FF2B5EF4-FFF2-40B4-BE49-F238E27FC236}">
                    <a16:creationId xmlns:a16="http://schemas.microsoft.com/office/drawing/2014/main" id="{F35FBF15-7A79-4456-9B69-F9E83F9C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077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Oval 8478">
                <a:extLst>
                  <a:ext uri="{FF2B5EF4-FFF2-40B4-BE49-F238E27FC236}">
                    <a16:creationId xmlns:a16="http://schemas.microsoft.com/office/drawing/2014/main" id="{A617DFA6-D7CB-4353-8B59-7D40B298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106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9" name="Oval 8479">
                <a:extLst>
                  <a:ext uri="{FF2B5EF4-FFF2-40B4-BE49-F238E27FC236}">
                    <a16:creationId xmlns:a16="http://schemas.microsoft.com/office/drawing/2014/main" id="{FEFAA4B6-C8AB-4C3A-9DF5-092DEF4D3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10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0" name="Oval 8480">
                <a:extLst>
                  <a:ext uri="{FF2B5EF4-FFF2-40B4-BE49-F238E27FC236}">
                    <a16:creationId xmlns:a16="http://schemas.microsoft.com/office/drawing/2014/main" id="{358E6702-2CDE-4C24-8A27-BBE7A431C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1" name="Freeform 8481">
                <a:extLst>
                  <a:ext uri="{FF2B5EF4-FFF2-40B4-BE49-F238E27FC236}">
                    <a16:creationId xmlns:a16="http://schemas.microsoft.com/office/drawing/2014/main" id="{A5DDEF67-9EB7-4956-A4E8-EAF83969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072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27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2"/>
                      <a:pt x="4" y="12"/>
                      <a:pt x="7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1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Oval 8482">
                <a:extLst>
                  <a:ext uri="{FF2B5EF4-FFF2-40B4-BE49-F238E27FC236}">
                    <a16:creationId xmlns:a16="http://schemas.microsoft.com/office/drawing/2014/main" id="{01387D04-A7E9-44E4-AE0D-F3F3DDB61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1067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3" name="Oval 8483">
                <a:extLst>
                  <a:ext uri="{FF2B5EF4-FFF2-40B4-BE49-F238E27FC236}">
                    <a16:creationId xmlns:a16="http://schemas.microsoft.com/office/drawing/2014/main" id="{130CD3FF-DD89-4F14-A707-3F0B64B1E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107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4" name="Oval 8484">
                <a:extLst>
                  <a:ext uri="{FF2B5EF4-FFF2-40B4-BE49-F238E27FC236}">
                    <a16:creationId xmlns:a16="http://schemas.microsoft.com/office/drawing/2014/main" id="{E5D23206-C683-4808-8EEB-ED3E76487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0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5" name="Freeform 8485">
                <a:extLst>
                  <a:ext uri="{FF2B5EF4-FFF2-40B4-BE49-F238E27FC236}">
                    <a16:creationId xmlns:a16="http://schemas.microsoft.com/office/drawing/2014/main" id="{2A2323F0-BF94-4364-BD34-7D520916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7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Oval 8486">
                <a:extLst>
                  <a:ext uri="{FF2B5EF4-FFF2-40B4-BE49-F238E27FC236}">
                    <a16:creationId xmlns:a16="http://schemas.microsoft.com/office/drawing/2014/main" id="{777E6A13-A025-49B2-AB2B-F0F952E4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075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7" name="Oval 8487">
                <a:extLst>
                  <a:ext uri="{FF2B5EF4-FFF2-40B4-BE49-F238E27FC236}">
                    <a16:creationId xmlns:a16="http://schemas.microsoft.com/office/drawing/2014/main" id="{0D7F6CDB-96E2-4C9A-9067-34A5CA00A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108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8" name="Oval 8488">
                <a:extLst>
                  <a:ext uri="{FF2B5EF4-FFF2-40B4-BE49-F238E27FC236}">
                    <a16:creationId xmlns:a16="http://schemas.microsoft.com/office/drawing/2014/main" id="{8B5CE4E8-1D3A-4A48-81A8-60C448C59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091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9" name="Freeform 8489">
                <a:extLst>
                  <a:ext uri="{FF2B5EF4-FFF2-40B4-BE49-F238E27FC236}">
                    <a16:creationId xmlns:a16="http://schemas.microsoft.com/office/drawing/2014/main" id="{C9ABADDD-65B3-43AA-B0D1-4D86D6F7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08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Oval 8490">
                <a:extLst>
                  <a:ext uri="{FF2B5EF4-FFF2-40B4-BE49-F238E27FC236}">
                    <a16:creationId xmlns:a16="http://schemas.microsoft.com/office/drawing/2014/main" id="{BA92B021-91E5-4044-BAE2-DE9E2AA15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99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1" name="Oval 8491">
                <a:extLst>
                  <a:ext uri="{FF2B5EF4-FFF2-40B4-BE49-F238E27FC236}">
                    <a16:creationId xmlns:a16="http://schemas.microsoft.com/office/drawing/2014/main" id="{42AF5F45-1745-43A7-921E-02791E579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1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2" name="Oval 8492">
                <a:extLst>
                  <a:ext uri="{FF2B5EF4-FFF2-40B4-BE49-F238E27FC236}">
                    <a16:creationId xmlns:a16="http://schemas.microsoft.com/office/drawing/2014/main" id="{823AA8A9-C9C4-413A-8C79-528909E24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11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3" name="Freeform 8493">
                <a:extLst>
                  <a:ext uri="{FF2B5EF4-FFF2-40B4-BE49-F238E27FC236}">
                    <a16:creationId xmlns:a16="http://schemas.microsoft.com/office/drawing/2014/main" id="{7081AD49-7CC4-4A26-9989-3A6AB4ED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10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Oval 8494">
                <a:extLst>
                  <a:ext uri="{FF2B5EF4-FFF2-40B4-BE49-F238E27FC236}">
                    <a16:creationId xmlns:a16="http://schemas.microsoft.com/office/drawing/2014/main" id="{435EFCED-2676-41D3-803F-72331C433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125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5" name="Oval 8495">
                <a:extLst>
                  <a:ext uri="{FF2B5EF4-FFF2-40B4-BE49-F238E27FC236}">
                    <a16:creationId xmlns:a16="http://schemas.microsoft.com/office/drawing/2014/main" id="{A889B48A-BC73-484A-9D64-6DB60216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13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6" name="Oval 8496">
                <a:extLst>
                  <a:ext uri="{FF2B5EF4-FFF2-40B4-BE49-F238E27FC236}">
                    <a16:creationId xmlns:a16="http://schemas.microsoft.com/office/drawing/2014/main" id="{1B076485-9BE1-44AB-BB22-239C05D96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13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7" name="Freeform 8497">
                <a:extLst>
                  <a:ext uri="{FF2B5EF4-FFF2-40B4-BE49-F238E27FC236}">
                    <a16:creationId xmlns:a16="http://schemas.microsoft.com/office/drawing/2014/main" id="{938DED1D-70B1-4D5B-A03A-6B03FF85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3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Oval 8498">
                <a:extLst>
                  <a:ext uri="{FF2B5EF4-FFF2-40B4-BE49-F238E27FC236}">
                    <a16:creationId xmlns:a16="http://schemas.microsoft.com/office/drawing/2014/main" id="{295B3101-893B-455B-AD6F-2EBDDBF3C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160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9" name="Oval 8499">
                <a:extLst>
                  <a:ext uri="{FF2B5EF4-FFF2-40B4-BE49-F238E27FC236}">
                    <a16:creationId xmlns:a16="http://schemas.microsoft.com/office/drawing/2014/main" id="{DB7D3231-BF2E-49A4-992F-88C09584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17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0" name="Oval 8500">
                <a:extLst>
                  <a:ext uri="{FF2B5EF4-FFF2-40B4-BE49-F238E27FC236}">
                    <a16:creationId xmlns:a16="http://schemas.microsoft.com/office/drawing/2014/main" id="{9364129F-5481-4F90-A7DC-B429440B9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17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1" name="Freeform 8501">
                <a:extLst>
                  <a:ext uri="{FF2B5EF4-FFF2-40B4-BE49-F238E27FC236}">
                    <a16:creationId xmlns:a16="http://schemas.microsoft.com/office/drawing/2014/main" id="{C4466E20-5833-41EA-8198-BA347C66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71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Oval 8502">
                <a:extLst>
                  <a:ext uri="{FF2B5EF4-FFF2-40B4-BE49-F238E27FC236}">
                    <a16:creationId xmlns:a16="http://schemas.microsoft.com/office/drawing/2014/main" id="{1EFE299A-92C6-4AAB-98B7-AD7F5531A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20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3" name="Oval 8503">
                <a:extLst>
                  <a:ext uri="{FF2B5EF4-FFF2-40B4-BE49-F238E27FC236}">
                    <a16:creationId xmlns:a16="http://schemas.microsoft.com/office/drawing/2014/main" id="{CB6561C4-7499-43A9-A2AB-E8AC6808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121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4" name="Oval 8504">
                <a:extLst>
                  <a:ext uri="{FF2B5EF4-FFF2-40B4-BE49-F238E27FC236}">
                    <a16:creationId xmlns:a16="http://schemas.microsoft.com/office/drawing/2014/main" id="{DB5A0B47-73C2-41A8-92FE-168F162D3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21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5" name="Freeform 8505">
                <a:extLst>
                  <a:ext uri="{FF2B5EF4-FFF2-40B4-BE49-F238E27FC236}">
                    <a16:creationId xmlns:a16="http://schemas.microsoft.com/office/drawing/2014/main" id="{93732573-A3E6-42DF-AC15-FAD782F57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21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Oval 8506">
                <a:extLst>
                  <a:ext uri="{FF2B5EF4-FFF2-40B4-BE49-F238E27FC236}">
                    <a16:creationId xmlns:a16="http://schemas.microsoft.com/office/drawing/2014/main" id="{DF1C1A8F-D97E-4A53-B6CC-A25F1767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251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7" name="Oval 8507">
                <a:extLst>
                  <a:ext uri="{FF2B5EF4-FFF2-40B4-BE49-F238E27FC236}">
                    <a16:creationId xmlns:a16="http://schemas.microsoft.com/office/drawing/2014/main" id="{7D302288-55C3-4147-9154-E75C5F2DC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26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8" name="Oval 8508">
                <a:extLst>
                  <a:ext uri="{FF2B5EF4-FFF2-40B4-BE49-F238E27FC236}">
                    <a16:creationId xmlns:a16="http://schemas.microsoft.com/office/drawing/2014/main" id="{8413123B-B18A-49D0-8701-2BDC6926B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26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9" name="Freeform 8509">
                <a:extLst>
                  <a:ext uri="{FF2B5EF4-FFF2-40B4-BE49-F238E27FC236}">
                    <a16:creationId xmlns:a16="http://schemas.microsoft.com/office/drawing/2014/main" id="{FAB5ED01-4BDB-4679-B118-7FFD9717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261"/>
                <a:ext cx="41" cy="40"/>
              </a:xfrm>
              <a:custGeom>
                <a:avLst/>
                <a:gdLst>
                  <a:gd name="T0" fmla="*/ 0 w 16"/>
                  <a:gd name="T1" fmla="*/ 205 h 15"/>
                  <a:gd name="T2" fmla="*/ 97 w 16"/>
                  <a:gd name="T3" fmla="*/ 248 h 15"/>
                  <a:gd name="T4" fmla="*/ 236 w 16"/>
                  <a:gd name="T5" fmla="*/ 93 h 15"/>
                  <a:gd name="T6" fmla="*/ 218 w 16"/>
                  <a:gd name="T7" fmla="*/ 0 h 15"/>
                  <a:gd name="T8" fmla="*/ 269 w 16"/>
                  <a:gd name="T9" fmla="*/ 136 h 15"/>
                  <a:gd name="T10" fmla="*/ 118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2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Oval 8510">
                <a:extLst>
                  <a:ext uri="{FF2B5EF4-FFF2-40B4-BE49-F238E27FC236}">
                    <a16:creationId xmlns:a16="http://schemas.microsoft.com/office/drawing/2014/main" id="{B5DAA104-BC44-4694-8C76-B8C8FD3B9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130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1" name="Oval 8511">
                <a:extLst>
                  <a:ext uri="{FF2B5EF4-FFF2-40B4-BE49-F238E27FC236}">
                    <a16:creationId xmlns:a16="http://schemas.microsoft.com/office/drawing/2014/main" id="{7092EC99-2A1D-4FE6-80EB-CDFA8ABBB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3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2" name="Oval 8512">
                <a:extLst>
                  <a:ext uri="{FF2B5EF4-FFF2-40B4-BE49-F238E27FC236}">
                    <a16:creationId xmlns:a16="http://schemas.microsoft.com/office/drawing/2014/main" id="{FC1E3221-091A-4DBF-869F-7347F9D5E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3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3" name="Freeform 8513">
                <a:extLst>
                  <a:ext uri="{FF2B5EF4-FFF2-40B4-BE49-F238E27FC236}">
                    <a16:creationId xmlns:a16="http://schemas.microsoft.com/office/drawing/2014/main" id="{F5B447DC-D870-4783-95D4-1B8545EB4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312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93 h 15"/>
                  <a:gd name="T6" fmla="*/ 225 w 17"/>
                  <a:gd name="T7" fmla="*/ 0 h 15"/>
                  <a:gd name="T8" fmla="*/ 276 w 17"/>
                  <a:gd name="T9" fmla="*/ 136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5" y="2"/>
                      <a:pt x="17" y="4"/>
                      <a:pt x="17" y="7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Oval 8514">
                <a:extLst>
                  <a:ext uri="{FF2B5EF4-FFF2-40B4-BE49-F238E27FC236}">
                    <a16:creationId xmlns:a16="http://schemas.microsoft.com/office/drawing/2014/main" id="{91C7BF8C-7C35-4690-8BAF-9300589F7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3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5" name="Oval 8515">
                <a:extLst>
                  <a:ext uri="{FF2B5EF4-FFF2-40B4-BE49-F238E27FC236}">
                    <a16:creationId xmlns:a16="http://schemas.microsoft.com/office/drawing/2014/main" id="{C10D89C1-7532-48D2-B6D3-3DACA5416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3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6" name="Oval 8516">
                <a:extLst>
                  <a:ext uri="{FF2B5EF4-FFF2-40B4-BE49-F238E27FC236}">
                    <a16:creationId xmlns:a16="http://schemas.microsoft.com/office/drawing/2014/main" id="{D3BDF85C-9CF9-4190-81EE-353DCC7FD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13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7" name="Freeform 8517">
                <a:extLst>
                  <a:ext uri="{FF2B5EF4-FFF2-40B4-BE49-F238E27FC236}">
                    <a16:creationId xmlns:a16="http://schemas.microsoft.com/office/drawing/2014/main" id="{9890EC5F-620D-4876-BACA-33EE8D78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3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Oval 8518">
                <a:extLst>
                  <a:ext uri="{FF2B5EF4-FFF2-40B4-BE49-F238E27FC236}">
                    <a16:creationId xmlns:a16="http://schemas.microsoft.com/office/drawing/2014/main" id="{B753E458-A387-400A-944E-EF5D28392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408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9" name="Oval 8519">
                <a:extLst>
                  <a:ext uri="{FF2B5EF4-FFF2-40B4-BE49-F238E27FC236}">
                    <a16:creationId xmlns:a16="http://schemas.microsoft.com/office/drawing/2014/main" id="{F5851ADB-4C9D-4EFF-8065-789FE4757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0" name="Oval 8520">
                <a:extLst>
                  <a:ext uri="{FF2B5EF4-FFF2-40B4-BE49-F238E27FC236}">
                    <a16:creationId xmlns:a16="http://schemas.microsoft.com/office/drawing/2014/main" id="{35D50065-0EDA-4BEB-91A1-34C85A80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4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1" name="Freeform 8521">
                <a:extLst>
                  <a:ext uri="{FF2B5EF4-FFF2-40B4-BE49-F238E27FC236}">
                    <a16:creationId xmlns:a16="http://schemas.microsoft.com/office/drawing/2014/main" id="{7AF73DC0-48A7-4ADE-9306-EA3AFB98D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Oval 8522">
                <a:extLst>
                  <a:ext uri="{FF2B5EF4-FFF2-40B4-BE49-F238E27FC236}">
                    <a16:creationId xmlns:a16="http://schemas.microsoft.com/office/drawing/2014/main" id="{60C96E13-3641-44B7-BD93-8FADBE74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46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3" name="Oval 8523">
                <a:extLst>
                  <a:ext uri="{FF2B5EF4-FFF2-40B4-BE49-F238E27FC236}">
                    <a16:creationId xmlns:a16="http://schemas.microsoft.com/office/drawing/2014/main" id="{C0E08C9F-1AD2-4684-8852-563FE14D4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7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4" name="Oval 8524">
                <a:extLst>
                  <a:ext uri="{FF2B5EF4-FFF2-40B4-BE49-F238E27FC236}">
                    <a16:creationId xmlns:a16="http://schemas.microsoft.com/office/drawing/2014/main" id="{6618BE25-61A1-4FD3-8177-7E8A88C2B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4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5" name="Freeform 8525">
                <a:extLst>
                  <a:ext uri="{FF2B5EF4-FFF2-40B4-BE49-F238E27FC236}">
                    <a16:creationId xmlns:a16="http://schemas.microsoft.com/office/drawing/2014/main" id="{D02B102A-BC55-41A8-B1ED-884164F3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Oval 8526">
                <a:extLst>
                  <a:ext uri="{FF2B5EF4-FFF2-40B4-BE49-F238E27FC236}">
                    <a16:creationId xmlns:a16="http://schemas.microsoft.com/office/drawing/2014/main" id="{6183F342-FBFD-4E92-A9AE-38AFEF71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517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7" name="Oval 8527">
                <a:extLst>
                  <a:ext uri="{FF2B5EF4-FFF2-40B4-BE49-F238E27FC236}">
                    <a16:creationId xmlns:a16="http://schemas.microsoft.com/office/drawing/2014/main" id="{9787655A-FBA3-4A01-84AB-D36785CD3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8" name="Oval 8528">
                <a:extLst>
                  <a:ext uri="{FF2B5EF4-FFF2-40B4-BE49-F238E27FC236}">
                    <a16:creationId xmlns:a16="http://schemas.microsoft.com/office/drawing/2014/main" id="{0EB2C28C-5AF4-4EF7-ACBC-0D90A676B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9" name="Freeform 8529">
                <a:extLst>
                  <a:ext uri="{FF2B5EF4-FFF2-40B4-BE49-F238E27FC236}">
                    <a16:creationId xmlns:a16="http://schemas.microsoft.com/office/drawing/2014/main" id="{1A9B76C5-E649-4B2B-90DF-CC55B81CB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52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Oval 8530">
                <a:extLst>
                  <a:ext uri="{FF2B5EF4-FFF2-40B4-BE49-F238E27FC236}">
                    <a16:creationId xmlns:a16="http://schemas.microsoft.com/office/drawing/2014/main" id="{88CCFBE2-0174-4BAF-A4AC-6CD63DE9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56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1" name="Oval 8531">
                <a:extLst>
                  <a:ext uri="{FF2B5EF4-FFF2-40B4-BE49-F238E27FC236}">
                    <a16:creationId xmlns:a16="http://schemas.microsoft.com/office/drawing/2014/main" id="{94303629-8F30-40E6-A578-9C1E1188F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5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2" name="Oval 8532">
                <a:extLst>
                  <a:ext uri="{FF2B5EF4-FFF2-40B4-BE49-F238E27FC236}">
                    <a16:creationId xmlns:a16="http://schemas.microsoft.com/office/drawing/2014/main" id="{56EC9CB0-F485-44B6-B3CC-138AAE1E0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5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3" name="Freeform 8533">
                <a:extLst>
                  <a:ext uri="{FF2B5EF4-FFF2-40B4-BE49-F238E27FC236}">
                    <a16:creationId xmlns:a16="http://schemas.microsoft.com/office/drawing/2014/main" id="{15B5D969-9B41-450C-90C8-BA710D02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576"/>
                <a:ext cx="41" cy="40"/>
              </a:xfrm>
              <a:custGeom>
                <a:avLst/>
                <a:gdLst>
                  <a:gd name="T0" fmla="*/ 0 w 16"/>
                  <a:gd name="T1" fmla="*/ 192 h 15"/>
                  <a:gd name="T2" fmla="*/ 97 w 16"/>
                  <a:gd name="T3" fmla="*/ 248 h 15"/>
                  <a:gd name="T4" fmla="*/ 236 w 16"/>
                  <a:gd name="T5" fmla="*/ 93 h 15"/>
                  <a:gd name="T6" fmla="*/ 218 w 16"/>
                  <a:gd name="T7" fmla="*/ 0 h 15"/>
                  <a:gd name="T8" fmla="*/ 269 w 16"/>
                  <a:gd name="T9" fmla="*/ 136 h 15"/>
                  <a:gd name="T10" fmla="*/ 118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Oval 8534">
                <a:extLst>
                  <a:ext uri="{FF2B5EF4-FFF2-40B4-BE49-F238E27FC236}">
                    <a16:creationId xmlns:a16="http://schemas.microsoft.com/office/drawing/2014/main" id="{65AC215F-313A-4316-A56D-82E3379F9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616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5" name="Oval 8535">
                <a:extLst>
                  <a:ext uri="{FF2B5EF4-FFF2-40B4-BE49-F238E27FC236}">
                    <a16:creationId xmlns:a16="http://schemas.microsoft.com/office/drawing/2014/main" id="{2F869E68-F29D-4894-9D97-4BAE7E276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62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6" name="Oval 8536">
                <a:extLst>
                  <a:ext uri="{FF2B5EF4-FFF2-40B4-BE49-F238E27FC236}">
                    <a16:creationId xmlns:a16="http://schemas.microsoft.com/office/drawing/2014/main" id="{5816FC0E-C955-4C72-BEAC-A978E174C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62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7" name="Freeform 8537">
                <a:extLst>
                  <a:ext uri="{FF2B5EF4-FFF2-40B4-BE49-F238E27FC236}">
                    <a16:creationId xmlns:a16="http://schemas.microsoft.com/office/drawing/2014/main" id="{9E760BA3-296C-4C8C-BBB1-D4A6E52BB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627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Oval 8538">
                <a:extLst>
                  <a:ext uri="{FF2B5EF4-FFF2-40B4-BE49-F238E27FC236}">
                    <a16:creationId xmlns:a16="http://schemas.microsoft.com/office/drawing/2014/main" id="{A28E8D23-0864-4376-B8E6-01312205D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6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9" name="Oval 8539">
                <a:extLst>
                  <a:ext uri="{FF2B5EF4-FFF2-40B4-BE49-F238E27FC236}">
                    <a16:creationId xmlns:a16="http://schemas.microsoft.com/office/drawing/2014/main" id="{1108F6A2-54EE-4C3F-8AA7-453C968DA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667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0" name="Oval 8540">
                <a:extLst>
                  <a:ext uri="{FF2B5EF4-FFF2-40B4-BE49-F238E27FC236}">
                    <a16:creationId xmlns:a16="http://schemas.microsoft.com/office/drawing/2014/main" id="{8DDB1B9F-8EB2-4951-8C50-2D716B83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67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1" name="Freeform 8541">
                <a:extLst>
                  <a:ext uri="{FF2B5EF4-FFF2-40B4-BE49-F238E27FC236}">
                    <a16:creationId xmlns:a16="http://schemas.microsoft.com/office/drawing/2014/main" id="{52C1AA46-BE03-4796-AB8F-85AB28C0A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67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Oval 8542">
                <a:extLst>
                  <a:ext uri="{FF2B5EF4-FFF2-40B4-BE49-F238E27FC236}">
                    <a16:creationId xmlns:a16="http://schemas.microsoft.com/office/drawing/2014/main" id="{25CEBCB2-36E3-4348-A112-9D16C3316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1696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3" name="Oval 8543">
                <a:extLst>
                  <a:ext uri="{FF2B5EF4-FFF2-40B4-BE49-F238E27FC236}">
                    <a16:creationId xmlns:a16="http://schemas.microsoft.com/office/drawing/2014/main" id="{C424E6CE-8904-4A8D-B1FD-EEDB204C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1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4" name="Oval 8544">
                <a:extLst>
                  <a:ext uri="{FF2B5EF4-FFF2-40B4-BE49-F238E27FC236}">
                    <a16:creationId xmlns:a16="http://schemas.microsoft.com/office/drawing/2014/main" id="{BCC486F5-E288-4981-B49C-B7DC1C9D2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1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5" name="Freeform 8545">
                <a:extLst>
                  <a:ext uri="{FF2B5EF4-FFF2-40B4-BE49-F238E27FC236}">
                    <a16:creationId xmlns:a16="http://schemas.microsoft.com/office/drawing/2014/main" id="{C34987C6-033B-46DB-9BA1-1DD74F6C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70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Oval 8546">
                <a:extLst>
                  <a:ext uri="{FF2B5EF4-FFF2-40B4-BE49-F238E27FC236}">
                    <a16:creationId xmlns:a16="http://schemas.microsoft.com/office/drawing/2014/main" id="{F82C168F-A4E8-453B-B82A-CBD872B1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728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7" name="Oval 8547">
                <a:extLst>
                  <a:ext uri="{FF2B5EF4-FFF2-40B4-BE49-F238E27FC236}">
                    <a16:creationId xmlns:a16="http://schemas.microsoft.com/office/drawing/2014/main" id="{64A47F3D-07B5-48D5-BB50-AE9AEDFC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73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8" name="Oval 8548">
                <a:extLst>
                  <a:ext uri="{FF2B5EF4-FFF2-40B4-BE49-F238E27FC236}">
                    <a16:creationId xmlns:a16="http://schemas.microsoft.com/office/drawing/2014/main" id="{7F420154-C911-4829-909A-BB2AB9DBB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17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9" name="Freeform 8549">
                <a:extLst>
                  <a:ext uri="{FF2B5EF4-FFF2-40B4-BE49-F238E27FC236}">
                    <a16:creationId xmlns:a16="http://schemas.microsoft.com/office/drawing/2014/main" id="{E386EB80-BD15-4F17-8BBD-01A62787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73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Oval 8550">
                <a:extLst>
                  <a:ext uri="{FF2B5EF4-FFF2-40B4-BE49-F238E27FC236}">
                    <a16:creationId xmlns:a16="http://schemas.microsoft.com/office/drawing/2014/main" id="{DD91D33C-B3F3-47BD-92BC-554C3DA49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1" name="Oval 8551">
                <a:extLst>
                  <a:ext uri="{FF2B5EF4-FFF2-40B4-BE49-F238E27FC236}">
                    <a16:creationId xmlns:a16="http://schemas.microsoft.com/office/drawing/2014/main" id="{726C4995-B851-4006-8A7B-A29D77DA9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17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2" name="Oval 8552">
                <a:extLst>
                  <a:ext uri="{FF2B5EF4-FFF2-40B4-BE49-F238E27FC236}">
                    <a16:creationId xmlns:a16="http://schemas.microsoft.com/office/drawing/2014/main" id="{DB7D170E-2C0F-4397-9F6D-24D533795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7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9" name="Group 8553">
              <a:extLst>
                <a:ext uri="{FF2B5EF4-FFF2-40B4-BE49-F238E27FC236}">
                  <a16:creationId xmlns:a16="http://schemas.microsoft.com/office/drawing/2014/main" id="{67720356-BFE2-40C9-9297-632FA26F7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1" y="1085"/>
              <a:ext cx="683" cy="755"/>
              <a:chOff x="2941" y="1085"/>
              <a:chExt cx="683" cy="755"/>
            </a:xfrm>
          </p:grpSpPr>
          <p:sp>
            <p:nvSpPr>
              <p:cNvPr id="45603" name="Freeform 8554">
                <a:extLst>
                  <a:ext uri="{FF2B5EF4-FFF2-40B4-BE49-F238E27FC236}">
                    <a16:creationId xmlns:a16="http://schemas.microsoft.com/office/drawing/2014/main" id="{05F508D3-C2A6-4701-BC79-D07B7FD8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7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Oval 8555">
                <a:extLst>
                  <a:ext uri="{FF2B5EF4-FFF2-40B4-BE49-F238E27FC236}">
                    <a16:creationId xmlns:a16="http://schemas.microsoft.com/office/drawing/2014/main" id="{E5283A6A-32A0-40F1-91D3-85576912E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77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5" name="Oval 8556">
                <a:extLst>
                  <a:ext uri="{FF2B5EF4-FFF2-40B4-BE49-F238E27FC236}">
                    <a16:creationId xmlns:a16="http://schemas.microsoft.com/office/drawing/2014/main" id="{034C4EA6-A0DD-466E-9408-78820239D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78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6" name="Oval 8557">
                <a:extLst>
                  <a:ext uri="{FF2B5EF4-FFF2-40B4-BE49-F238E27FC236}">
                    <a16:creationId xmlns:a16="http://schemas.microsoft.com/office/drawing/2014/main" id="{3A0C32EE-B0DB-49B2-B695-C728B344E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7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7" name="Freeform 8558">
                <a:extLst>
                  <a:ext uri="{FF2B5EF4-FFF2-40B4-BE49-F238E27FC236}">
                    <a16:creationId xmlns:a16="http://schemas.microsoft.com/office/drawing/2014/main" id="{6F0D90FA-73C0-401D-93CE-1E4B302DC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84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Oval 8559">
                <a:extLst>
                  <a:ext uri="{FF2B5EF4-FFF2-40B4-BE49-F238E27FC236}">
                    <a16:creationId xmlns:a16="http://schemas.microsoft.com/office/drawing/2014/main" id="{B80335E8-87F9-4098-A161-93B5198DE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784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9" name="Oval 8560">
                <a:extLst>
                  <a:ext uri="{FF2B5EF4-FFF2-40B4-BE49-F238E27FC236}">
                    <a16:creationId xmlns:a16="http://schemas.microsoft.com/office/drawing/2014/main" id="{1EF17438-FB1C-4867-B647-BF08BD237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79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0" name="Oval 8561">
                <a:extLst>
                  <a:ext uri="{FF2B5EF4-FFF2-40B4-BE49-F238E27FC236}">
                    <a16:creationId xmlns:a16="http://schemas.microsoft.com/office/drawing/2014/main" id="{0345E7EB-C47F-4719-87B1-A6E52054C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79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1" name="Freeform 8562">
                <a:extLst>
                  <a:ext uri="{FF2B5EF4-FFF2-40B4-BE49-F238E27FC236}">
                    <a16:creationId xmlns:a16="http://schemas.microsoft.com/office/drawing/2014/main" id="{D6EAC60F-1E70-4E03-B6C6-F156A125B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7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Oval 8563">
                <a:extLst>
                  <a:ext uri="{FF2B5EF4-FFF2-40B4-BE49-F238E27FC236}">
                    <a16:creationId xmlns:a16="http://schemas.microsoft.com/office/drawing/2014/main" id="{581E0B5A-39FD-48C6-ACB8-A32E5FD8B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784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3" name="Oval 8564">
                <a:extLst>
                  <a:ext uri="{FF2B5EF4-FFF2-40B4-BE49-F238E27FC236}">
                    <a16:creationId xmlns:a16="http://schemas.microsoft.com/office/drawing/2014/main" id="{2BEDB95F-66A5-4471-B9E8-110CB3305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79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4" name="Oval 8565">
                <a:extLst>
                  <a:ext uri="{FF2B5EF4-FFF2-40B4-BE49-F238E27FC236}">
                    <a16:creationId xmlns:a16="http://schemas.microsoft.com/office/drawing/2014/main" id="{8B6FF67B-A605-4883-808A-CCE0B898D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8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5" name="Freeform 8566">
                <a:extLst>
                  <a:ext uri="{FF2B5EF4-FFF2-40B4-BE49-F238E27FC236}">
                    <a16:creationId xmlns:a16="http://schemas.microsoft.com/office/drawing/2014/main" id="{4CA28238-66B2-4018-B9B9-06BADBFB5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7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20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Oval 8567">
                <a:extLst>
                  <a:ext uri="{FF2B5EF4-FFF2-40B4-BE49-F238E27FC236}">
                    <a16:creationId xmlns:a16="http://schemas.microsoft.com/office/drawing/2014/main" id="{42D00215-CD45-43EF-B5DF-D9C783FC3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77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7" name="Oval 8568">
                <a:extLst>
                  <a:ext uri="{FF2B5EF4-FFF2-40B4-BE49-F238E27FC236}">
                    <a16:creationId xmlns:a16="http://schemas.microsoft.com/office/drawing/2014/main" id="{D2827DC5-0F14-4345-9FB7-CE7C7DB72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78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8" name="Oval 8569">
                <a:extLst>
                  <a:ext uri="{FF2B5EF4-FFF2-40B4-BE49-F238E27FC236}">
                    <a16:creationId xmlns:a16="http://schemas.microsoft.com/office/drawing/2014/main" id="{54A4EFA2-45BB-4878-93FA-BB2CD0172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78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9" name="Freeform 8570">
                <a:extLst>
                  <a:ext uri="{FF2B5EF4-FFF2-40B4-BE49-F238E27FC236}">
                    <a16:creationId xmlns:a16="http://schemas.microsoft.com/office/drawing/2014/main" id="{94EB3C7F-98BD-4205-8157-679BED6F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784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Oval 8571">
                <a:extLst>
                  <a:ext uri="{FF2B5EF4-FFF2-40B4-BE49-F238E27FC236}">
                    <a16:creationId xmlns:a16="http://schemas.microsoft.com/office/drawing/2014/main" id="{76A0C60E-B13A-4AE0-A613-4F10325F0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75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1" name="Oval 8572">
                <a:extLst>
                  <a:ext uri="{FF2B5EF4-FFF2-40B4-BE49-F238E27FC236}">
                    <a16:creationId xmlns:a16="http://schemas.microsoft.com/office/drawing/2014/main" id="{7EF38627-2067-4587-8A07-181AE818B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7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2" name="Oval 8573">
                <a:extLst>
                  <a:ext uri="{FF2B5EF4-FFF2-40B4-BE49-F238E27FC236}">
                    <a16:creationId xmlns:a16="http://schemas.microsoft.com/office/drawing/2014/main" id="{A1496B23-0DA4-400D-B229-1C832E7D3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17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3" name="Freeform 8574">
                <a:extLst>
                  <a:ext uri="{FF2B5EF4-FFF2-40B4-BE49-F238E27FC236}">
                    <a16:creationId xmlns:a16="http://schemas.microsoft.com/office/drawing/2014/main" id="{548CC7D9-5394-4A55-8E0A-8023976CD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768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38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Oval 8575">
                <a:extLst>
                  <a:ext uri="{FF2B5EF4-FFF2-40B4-BE49-F238E27FC236}">
                    <a16:creationId xmlns:a16="http://schemas.microsoft.com/office/drawing/2014/main" id="{071ACC00-30CC-44CC-A461-9F0DE8DD2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731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5" name="Oval 8576">
                <a:extLst>
                  <a:ext uri="{FF2B5EF4-FFF2-40B4-BE49-F238E27FC236}">
                    <a16:creationId xmlns:a16="http://schemas.microsoft.com/office/drawing/2014/main" id="{8A70C6DA-679B-4FDD-B7DE-DCC03351D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73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6" name="Oval 8577">
                <a:extLst>
                  <a:ext uri="{FF2B5EF4-FFF2-40B4-BE49-F238E27FC236}">
                    <a16:creationId xmlns:a16="http://schemas.microsoft.com/office/drawing/2014/main" id="{5CE8AAD3-74A3-49EA-90E0-2B4FBE6E0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174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7" name="Freeform 8578">
                <a:extLst>
                  <a:ext uri="{FF2B5EF4-FFF2-40B4-BE49-F238E27FC236}">
                    <a16:creationId xmlns:a16="http://schemas.microsoft.com/office/drawing/2014/main" id="{E1DEB8D1-B7FB-4904-B6F7-0909DE34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74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Oval 8579">
                <a:extLst>
                  <a:ext uri="{FF2B5EF4-FFF2-40B4-BE49-F238E27FC236}">
                    <a16:creationId xmlns:a16="http://schemas.microsoft.com/office/drawing/2014/main" id="{D99B6603-A8FF-43FD-B09F-6A874F20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696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9" name="Oval 8580">
                <a:extLst>
                  <a:ext uri="{FF2B5EF4-FFF2-40B4-BE49-F238E27FC236}">
                    <a16:creationId xmlns:a16="http://schemas.microsoft.com/office/drawing/2014/main" id="{B224128B-CAD6-489D-948F-F40D02094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0" name="Oval 8581">
                <a:extLst>
                  <a:ext uri="{FF2B5EF4-FFF2-40B4-BE49-F238E27FC236}">
                    <a16:creationId xmlns:a16="http://schemas.microsoft.com/office/drawing/2014/main" id="{51A1440F-6AA5-4883-A1AA-66489C6DB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1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1" name="Freeform 8582">
                <a:extLst>
                  <a:ext uri="{FF2B5EF4-FFF2-40B4-BE49-F238E27FC236}">
                    <a16:creationId xmlns:a16="http://schemas.microsoft.com/office/drawing/2014/main" id="{F42B0189-5BF8-4305-B185-5910D147D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709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38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Oval 8583">
                <a:extLst>
                  <a:ext uri="{FF2B5EF4-FFF2-40B4-BE49-F238E27FC236}">
                    <a16:creationId xmlns:a16="http://schemas.microsoft.com/office/drawing/2014/main" id="{FF66DAAD-2E8C-4032-BF69-8DD0922DB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6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3" name="Oval 8584">
                <a:extLst>
                  <a:ext uri="{FF2B5EF4-FFF2-40B4-BE49-F238E27FC236}">
                    <a16:creationId xmlns:a16="http://schemas.microsoft.com/office/drawing/2014/main" id="{3498E5CA-360A-4A5E-9B8D-D3D55379B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66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4" name="Oval 8585">
                <a:extLst>
                  <a:ext uri="{FF2B5EF4-FFF2-40B4-BE49-F238E27FC236}">
                    <a16:creationId xmlns:a16="http://schemas.microsoft.com/office/drawing/2014/main" id="{E055BB26-1E36-4C15-B524-6D6749B86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167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5" name="Freeform 8586">
                <a:extLst>
                  <a:ext uri="{FF2B5EF4-FFF2-40B4-BE49-F238E27FC236}">
                    <a16:creationId xmlns:a16="http://schemas.microsoft.com/office/drawing/2014/main" id="{9FFF0AA9-D135-4446-A8B1-AC7B1FA39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66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Oval 8587">
                <a:extLst>
                  <a:ext uri="{FF2B5EF4-FFF2-40B4-BE49-F238E27FC236}">
                    <a16:creationId xmlns:a16="http://schemas.microsoft.com/office/drawing/2014/main" id="{27CC8576-B33A-4C13-BA4E-DEED0403E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608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7" name="Oval 8588">
                <a:extLst>
                  <a:ext uri="{FF2B5EF4-FFF2-40B4-BE49-F238E27FC236}">
                    <a16:creationId xmlns:a16="http://schemas.microsoft.com/office/drawing/2014/main" id="{6464E279-C073-42D5-805C-1FAB75BF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6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8" name="Oval 8589">
                <a:extLst>
                  <a:ext uri="{FF2B5EF4-FFF2-40B4-BE49-F238E27FC236}">
                    <a16:creationId xmlns:a16="http://schemas.microsoft.com/office/drawing/2014/main" id="{FB69BB45-C49F-48B0-9322-A4544B2F4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6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9" name="Freeform 8590">
                <a:extLst>
                  <a:ext uri="{FF2B5EF4-FFF2-40B4-BE49-F238E27FC236}">
                    <a16:creationId xmlns:a16="http://schemas.microsoft.com/office/drawing/2014/main" id="{70547C1B-528A-408D-B45D-F05E76ABD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Oval 8591">
                <a:extLst>
                  <a:ext uri="{FF2B5EF4-FFF2-40B4-BE49-F238E27FC236}">
                    <a16:creationId xmlns:a16="http://schemas.microsoft.com/office/drawing/2014/main" id="{5BBFBA72-19BE-4C4A-A54B-2089E1E38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557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1" name="Oval 8592">
                <a:extLst>
                  <a:ext uri="{FF2B5EF4-FFF2-40B4-BE49-F238E27FC236}">
                    <a16:creationId xmlns:a16="http://schemas.microsoft.com/office/drawing/2014/main" id="{1AA721AD-6E20-489D-97DE-F89AB11A8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5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2" name="Oval 8593">
                <a:extLst>
                  <a:ext uri="{FF2B5EF4-FFF2-40B4-BE49-F238E27FC236}">
                    <a16:creationId xmlns:a16="http://schemas.microsoft.com/office/drawing/2014/main" id="{0B552300-F646-4D16-A87B-76114E367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5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3" name="Freeform 8594">
                <a:extLst>
                  <a:ext uri="{FF2B5EF4-FFF2-40B4-BE49-F238E27FC236}">
                    <a16:creationId xmlns:a16="http://schemas.microsoft.com/office/drawing/2014/main" id="{0E4E109C-A569-4D78-B0F8-C2912AE60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6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Oval 8595">
                <a:extLst>
                  <a:ext uri="{FF2B5EF4-FFF2-40B4-BE49-F238E27FC236}">
                    <a16:creationId xmlns:a16="http://schemas.microsoft.com/office/drawing/2014/main" id="{1D8188A6-FAEA-4D6D-BE11-1BC6AC62A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501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5" name="Oval 8596">
                <a:extLst>
                  <a:ext uri="{FF2B5EF4-FFF2-40B4-BE49-F238E27FC236}">
                    <a16:creationId xmlns:a16="http://schemas.microsoft.com/office/drawing/2014/main" id="{B10EE785-B9CD-468C-B175-86C3F78A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5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6" name="Oval 8597">
                <a:extLst>
                  <a:ext uri="{FF2B5EF4-FFF2-40B4-BE49-F238E27FC236}">
                    <a16:creationId xmlns:a16="http://schemas.microsoft.com/office/drawing/2014/main" id="{116E58C9-BCCE-4C61-9E56-A1077112F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5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7" name="Freeform 8598">
                <a:extLst>
                  <a:ext uri="{FF2B5EF4-FFF2-40B4-BE49-F238E27FC236}">
                    <a16:creationId xmlns:a16="http://schemas.microsoft.com/office/drawing/2014/main" id="{9A49BB2C-2CAF-4A44-BB60-1567955C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512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8" name="Oval 8599">
                <a:extLst>
                  <a:ext uri="{FF2B5EF4-FFF2-40B4-BE49-F238E27FC236}">
                    <a16:creationId xmlns:a16="http://schemas.microsoft.com/office/drawing/2014/main" id="{A77695C3-AEFF-4A8F-879B-3BFB3CD06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445"/>
                <a:ext cx="53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9" name="Oval 8600">
                <a:extLst>
                  <a:ext uri="{FF2B5EF4-FFF2-40B4-BE49-F238E27FC236}">
                    <a16:creationId xmlns:a16="http://schemas.microsoft.com/office/drawing/2014/main" id="{BF876DBB-1096-4481-918C-86F50950D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45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0" name="Oval 8601">
                <a:extLst>
                  <a:ext uri="{FF2B5EF4-FFF2-40B4-BE49-F238E27FC236}">
                    <a16:creationId xmlns:a16="http://schemas.microsoft.com/office/drawing/2014/main" id="{72AADBB1-6BCE-4E57-94D8-D2D4D8BBE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14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1" name="Freeform 8602">
                <a:extLst>
                  <a:ext uri="{FF2B5EF4-FFF2-40B4-BE49-F238E27FC236}">
                    <a16:creationId xmlns:a16="http://schemas.microsoft.com/office/drawing/2014/main" id="{71B0304C-8BB1-4B49-B9A3-B513C2DC2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45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2" name="Oval 8603">
                <a:extLst>
                  <a:ext uri="{FF2B5EF4-FFF2-40B4-BE49-F238E27FC236}">
                    <a16:creationId xmlns:a16="http://schemas.microsoft.com/office/drawing/2014/main" id="{5EAE6D1B-B2BE-4883-905E-781BB5013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38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3" name="Oval 8604">
                <a:extLst>
                  <a:ext uri="{FF2B5EF4-FFF2-40B4-BE49-F238E27FC236}">
                    <a16:creationId xmlns:a16="http://schemas.microsoft.com/office/drawing/2014/main" id="{3F3D634A-4CF0-4B90-B97A-134AB240C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397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4" name="Oval 8605">
                <a:extLst>
                  <a:ext uri="{FF2B5EF4-FFF2-40B4-BE49-F238E27FC236}">
                    <a16:creationId xmlns:a16="http://schemas.microsoft.com/office/drawing/2014/main" id="{F08B94F8-6284-4622-B956-CAAB9323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40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5" name="Freeform 8606">
                <a:extLst>
                  <a:ext uri="{FF2B5EF4-FFF2-40B4-BE49-F238E27FC236}">
                    <a16:creationId xmlns:a16="http://schemas.microsoft.com/office/drawing/2014/main" id="{FF7EE3EF-D024-4761-9B0A-313A35436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140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6" name="Oval 8607">
                <a:extLst>
                  <a:ext uri="{FF2B5EF4-FFF2-40B4-BE49-F238E27FC236}">
                    <a16:creationId xmlns:a16="http://schemas.microsoft.com/office/drawing/2014/main" id="{7FE9ADE3-BD5A-43C0-8F0E-8A1D3E3FF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33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7" name="Oval 8608">
                <a:extLst>
                  <a:ext uri="{FF2B5EF4-FFF2-40B4-BE49-F238E27FC236}">
                    <a16:creationId xmlns:a16="http://schemas.microsoft.com/office/drawing/2014/main" id="{8F3DE436-0222-4A26-96AF-1D26E7D48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34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8" name="Oval 8609">
                <a:extLst>
                  <a:ext uri="{FF2B5EF4-FFF2-40B4-BE49-F238E27FC236}">
                    <a16:creationId xmlns:a16="http://schemas.microsoft.com/office/drawing/2014/main" id="{091E5A77-FD70-4224-B5BD-32B86035B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35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9" name="Freeform 8610">
                <a:extLst>
                  <a:ext uri="{FF2B5EF4-FFF2-40B4-BE49-F238E27FC236}">
                    <a16:creationId xmlns:a16="http://schemas.microsoft.com/office/drawing/2014/main" id="{B8611D9A-6B3B-4794-9758-A9C8F92B3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34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0" name="Oval 8611">
                <a:extLst>
                  <a:ext uri="{FF2B5EF4-FFF2-40B4-BE49-F238E27FC236}">
                    <a16:creationId xmlns:a16="http://schemas.microsoft.com/office/drawing/2014/main" id="{4F454A17-23B3-48DC-8B56-73FA4B459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280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1" name="Oval 8612">
                <a:extLst>
                  <a:ext uri="{FF2B5EF4-FFF2-40B4-BE49-F238E27FC236}">
                    <a16:creationId xmlns:a16="http://schemas.microsoft.com/office/drawing/2014/main" id="{F82AFADA-9215-4AB7-975B-92E463870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29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2" name="Oval 8613">
                <a:extLst>
                  <a:ext uri="{FF2B5EF4-FFF2-40B4-BE49-F238E27FC236}">
                    <a16:creationId xmlns:a16="http://schemas.microsoft.com/office/drawing/2014/main" id="{EA0D5AF3-0062-402B-AB74-6AFADCAAE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129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3" name="Freeform 8614">
                <a:extLst>
                  <a:ext uri="{FF2B5EF4-FFF2-40B4-BE49-F238E27FC236}">
                    <a16:creationId xmlns:a16="http://schemas.microsoft.com/office/drawing/2014/main" id="{5D5CEE81-DB3F-4DAE-92AE-70D66EDF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29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4" name="Oval 8615">
                <a:extLst>
                  <a:ext uri="{FF2B5EF4-FFF2-40B4-BE49-F238E27FC236}">
                    <a16:creationId xmlns:a16="http://schemas.microsoft.com/office/drawing/2014/main" id="{E6CCD750-6E7C-4B7E-94F9-F95C84110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22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5" name="Oval 8616">
                <a:extLst>
                  <a:ext uri="{FF2B5EF4-FFF2-40B4-BE49-F238E27FC236}">
                    <a16:creationId xmlns:a16="http://schemas.microsoft.com/office/drawing/2014/main" id="{27CFA9B2-BF1B-48F7-B176-395F699E8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6" name="Oval 8617">
                <a:extLst>
                  <a:ext uri="{FF2B5EF4-FFF2-40B4-BE49-F238E27FC236}">
                    <a16:creationId xmlns:a16="http://schemas.microsoft.com/office/drawing/2014/main" id="{334F8446-E16E-499C-A700-E1AD9E072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2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7" name="Freeform 8618">
                <a:extLst>
                  <a:ext uri="{FF2B5EF4-FFF2-40B4-BE49-F238E27FC236}">
                    <a16:creationId xmlns:a16="http://schemas.microsoft.com/office/drawing/2014/main" id="{1AE25070-9C66-4751-8388-78AAD68D2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24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8" name="Oval 8619">
                <a:extLst>
                  <a:ext uri="{FF2B5EF4-FFF2-40B4-BE49-F238E27FC236}">
                    <a16:creationId xmlns:a16="http://schemas.microsoft.com/office/drawing/2014/main" id="{B5714AFF-CA51-4285-89F4-A2675F7E4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18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9" name="Oval 8620">
                <a:extLst>
                  <a:ext uri="{FF2B5EF4-FFF2-40B4-BE49-F238E27FC236}">
                    <a16:creationId xmlns:a16="http://schemas.microsoft.com/office/drawing/2014/main" id="{A20AE0D1-8BE1-4C46-A34C-CF3B3F1C7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18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0" name="Oval 8621">
                <a:extLst>
                  <a:ext uri="{FF2B5EF4-FFF2-40B4-BE49-F238E27FC236}">
                    <a16:creationId xmlns:a16="http://schemas.microsoft.com/office/drawing/2014/main" id="{FE0F874A-36DB-4506-A233-B25648E5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1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1" name="Freeform 8622">
                <a:extLst>
                  <a:ext uri="{FF2B5EF4-FFF2-40B4-BE49-F238E27FC236}">
                    <a16:creationId xmlns:a16="http://schemas.microsoft.com/office/drawing/2014/main" id="{43E31876-EDA8-43D6-9CFD-32C73C0E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19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2" name="Oval 8623">
                <a:extLst>
                  <a:ext uri="{FF2B5EF4-FFF2-40B4-BE49-F238E27FC236}">
                    <a16:creationId xmlns:a16="http://schemas.microsoft.com/office/drawing/2014/main" id="{A184FBC8-F56C-4D5F-A0B0-CF87AB901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14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3" name="Oval 8624">
                <a:extLst>
                  <a:ext uri="{FF2B5EF4-FFF2-40B4-BE49-F238E27FC236}">
                    <a16:creationId xmlns:a16="http://schemas.microsoft.com/office/drawing/2014/main" id="{719F141D-8698-4108-90C5-3D100D9D3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15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4" name="Oval 8625">
                <a:extLst>
                  <a:ext uri="{FF2B5EF4-FFF2-40B4-BE49-F238E27FC236}">
                    <a16:creationId xmlns:a16="http://schemas.microsoft.com/office/drawing/2014/main" id="{42DD1387-8443-42AB-A0CF-33FB9BB9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15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5" name="Freeform 8626">
                <a:extLst>
                  <a:ext uri="{FF2B5EF4-FFF2-40B4-BE49-F238E27FC236}">
                    <a16:creationId xmlns:a16="http://schemas.microsoft.com/office/drawing/2014/main" id="{37A5305D-2747-4472-8387-9EEC659E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155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6" name="Oval 8627">
                <a:extLst>
                  <a:ext uri="{FF2B5EF4-FFF2-40B4-BE49-F238E27FC236}">
                    <a16:creationId xmlns:a16="http://schemas.microsoft.com/office/drawing/2014/main" id="{4CD2477A-1CBF-473F-BF43-D88FF828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112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7" name="Oval 8628">
                <a:extLst>
                  <a:ext uri="{FF2B5EF4-FFF2-40B4-BE49-F238E27FC236}">
                    <a16:creationId xmlns:a16="http://schemas.microsoft.com/office/drawing/2014/main" id="{D87566A2-CAD3-4FCE-804C-104B8301A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1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8" name="Oval 8629">
                <a:extLst>
                  <a:ext uri="{FF2B5EF4-FFF2-40B4-BE49-F238E27FC236}">
                    <a16:creationId xmlns:a16="http://schemas.microsoft.com/office/drawing/2014/main" id="{3BC2B09E-07A5-48DA-A060-54FCF0CB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1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9" name="Freeform 8630">
                <a:extLst>
                  <a:ext uri="{FF2B5EF4-FFF2-40B4-BE49-F238E27FC236}">
                    <a16:creationId xmlns:a16="http://schemas.microsoft.com/office/drawing/2014/main" id="{D782B9EF-9EC6-4771-ACD5-276631D4A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125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13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0" name="Oval 8631">
                <a:extLst>
                  <a:ext uri="{FF2B5EF4-FFF2-40B4-BE49-F238E27FC236}">
                    <a16:creationId xmlns:a16="http://schemas.microsoft.com/office/drawing/2014/main" id="{FAC70A6E-0F95-49CB-AA45-33EF4E88D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108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1" name="Oval 8632">
                <a:extLst>
                  <a:ext uri="{FF2B5EF4-FFF2-40B4-BE49-F238E27FC236}">
                    <a16:creationId xmlns:a16="http://schemas.microsoft.com/office/drawing/2014/main" id="{BBA5295C-0F23-4456-AFA0-E71BBE8D0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109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2" name="Oval 8633">
                <a:extLst>
                  <a:ext uri="{FF2B5EF4-FFF2-40B4-BE49-F238E27FC236}">
                    <a16:creationId xmlns:a16="http://schemas.microsoft.com/office/drawing/2014/main" id="{EAC087AF-8A90-4F77-8F86-4EA561854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110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3" name="Freeform 8634">
                <a:extLst>
                  <a:ext uri="{FF2B5EF4-FFF2-40B4-BE49-F238E27FC236}">
                    <a16:creationId xmlns:a16="http://schemas.microsoft.com/office/drawing/2014/main" id="{725BC40F-ED1D-4445-AC8F-DB82102AC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09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4" name="Oval 8635">
                <a:extLst>
                  <a:ext uri="{FF2B5EF4-FFF2-40B4-BE49-F238E27FC236}">
                    <a16:creationId xmlns:a16="http://schemas.microsoft.com/office/drawing/2014/main" id="{F7AE49CD-DA1C-4A85-9739-A298DD156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123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5" name="Oval 8636">
                <a:extLst>
                  <a:ext uri="{FF2B5EF4-FFF2-40B4-BE49-F238E27FC236}">
                    <a16:creationId xmlns:a16="http://schemas.microsoft.com/office/drawing/2014/main" id="{283B0FEF-DD1D-4BC7-BB63-04977E45D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13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6" name="Oval 8637">
                <a:extLst>
                  <a:ext uri="{FF2B5EF4-FFF2-40B4-BE49-F238E27FC236}">
                    <a16:creationId xmlns:a16="http://schemas.microsoft.com/office/drawing/2014/main" id="{1469A67F-7EE1-49AD-9BF0-BB3775FA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7" name="Freeform 8638">
                <a:extLst>
                  <a:ext uri="{FF2B5EF4-FFF2-40B4-BE49-F238E27FC236}">
                    <a16:creationId xmlns:a16="http://schemas.microsoft.com/office/drawing/2014/main" id="{C3DDAE1E-EDE3-4F3B-A63A-309E5F2D9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13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8" name="Oval 8639">
                <a:extLst>
                  <a:ext uri="{FF2B5EF4-FFF2-40B4-BE49-F238E27FC236}">
                    <a16:creationId xmlns:a16="http://schemas.microsoft.com/office/drawing/2014/main" id="{AD3FBFC6-BBDF-41AE-A3E4-B58DE8E33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147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9" name="Oval 8640">
                <a:extLst>
                  <a:ext uri="{FF2B5EF4-FFF2-40B4-BE49-F238E27FC236}">
                    <a16:creationId xmlns:a16="http://schemas.microsoft.com/office/drawing/2014/main" id="{9C169268-4FD9-410F-8545-99A125BB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15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0" name="Oval 8641">
                <a:extLst>
                  <a:ext uri="{FF2B5EF4-FFF2-40B4-BE49-F238E27FC236}">
                    <a16:creationId xmlns:a16="http://schemas.microsoft.com/office/drawing/2014/main" id="{CF647201-AA2A-4D2B-9098-1D11DE167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116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1" name="Freeform 8642">
                <a:extLst>
                  <a:ext uri="{FF2B5EF4-FFF2-40B4-BE49-F238E27FC236}">
                    <a16:creationId xmlns:a16="http://schemas.microsoft.com/office/drawing/2014/main" id="{706962EE-DF78-490F-BE76-93E16A1BA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160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2" name="Oval 8643">
                <a:extLst>
                  <a:ext uri="{FF2B5EF4-FFF2-40B4-BE49-F238E27FC236}">
                    <a16:creationId xmlns:a16="http://schemas.microsoft.com/office/drawing/2014/main" id="{C96ABAAD-3003-4D6C-9839-C5A2625A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118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3" name="Oval 8644">
                <a:extLst>
                  <a:ext uri="{FF2B5EF4-FFF2-40B4-BE49-F238E27FC236}">
                    <a16:creationId xmlns:a16="http://schemas.microsoft.com/office/drawing/2014/main" id="{FB7956D8-D6F8-4072-9CFC-82862131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11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4" name="Oval 8645">
                <a:extLst>
                  <a:ext uri="{FF2B5EF4-FFF2-40B4-BE49-F238E27FC236}">
                    <a16:creationId xmlns:a16="http://schemas.microsoft.com/office/drawing/2014/main" id="{C3F2E931-6979-4676-BFF0-9D09D0260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19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5" name="Freeform 8646">
                <a:extLst>
                  <a:ext uri="{FF2B5EF4-FFF2-40B4-BE49-F238E27FC236}">
                    <a16:creationId xmlns:a16="http://schemas.microsoft.com/office/drawing/2014/main" id="{7CBB2FC3-C410-4288-A813-EC69CA6C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19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6" name="Oval 8647">
                <a:extLst>
                  <a:ext uri="{FF2B5EF4-FFF2-40B4-BE49-F238E27FC236}">
                    <a16:creationId xmlns:a16="http://schemas.microsoft.com/office/drawing/2014/main" id="{7C9D3E90-D2FF-436F-A3F2-F127D1A68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229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7" name="Oval 8648">
                <a:extLst>
                  <a:ext uri="{FF2B5EF4-FFF2-40B4-BE49-F238E27FC236}">
                    <a16:creationId xmlns:a16="http://schemas.microsoft.com/office/drawing/2014/main" id="{3342D3EC-C96C-481D-B0E5-599F5FC44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24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8" name="Oval 8649">
                <a:extLst>
                  <a:ext uri="{FF2B5EF4-FFF2-40B4-BE49-F238E27FC236}">
                    <a16:creationId xmlns:a16="http://schemas.microsoft.com/office/drawing/2014/main" id="{57473114-2C30-4002-AB6E-BBE9C4F6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2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9" name="Freeform 8650">
                <a:extLst>
                  <a:ext uri="{FF2B5EF4-FFF2-40B4-BE49-F238E27FC236}">
                    <a16:creationId xmlns:a16="http://schemas.microsoft.com/office/drawing/2014/main" id="{8F3334AF-6591-4C0E-B518-3CCE6F1E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24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34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10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6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0" name="Oval 8651">
                <a:extLst>
                  <a:ext uri="{FF2B5EF4-FFF2-40B4-BE49-F238E27FC236}">
                    <a16:creationId xmlns:a16="http://schemas.microsoft.com/office/drawing/2014/main" id="{514C8D98-13F3-484E-AE8D-0A9A79707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283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1" name="Oval 8652">
                <a:extLst>
                  <a:ext uri="{FF2B5EF4-FFF2-40B4-BE49-F238E27FC236}">
                    <a16:creationId xmlns:a16="http://schemas.microsoft.com/office/drawing/2014/main" id="{FF4DEDA7-DBBF-4F44-AEDB-924643A7A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29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2" name="Oval 8653">
                <a:extLst>
                  <a:ext uri="{FF2B5EF4-FFF2-40B4-BE49-F238E27FC236}">
                    <a16:creationId xmlns:a16="http://schemas.microsoft.com/office/drawing/2014/main" id="{42ECAED3-8A90-4ABD-983B-1F94549DF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29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3" name="Freeform 8654">
                <a:extLst>
                  <a:ext uri="{FF2B5EF4-FFF2-40B4-BE49-F238E27FC236}">
                    <a16:creationId xmlns:a16="http://schemas.microsoft.com/office/drawing/2014/main" id="{07D7F1D8-0927-4E71-8031-9E0748AF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296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4" name="Oval 8655">
                <a:extLst>
                  <a:ext uri="{FF2B5EF4-FFF2-40B4-BE49-F238E27FC236}">
                    <a16:creationId xmlns:a16="http://schemas.microsoft.com/office/drawing/2014/main" id="{1A4B8241-C140-462E-ACEE-8B603387F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1341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5" name="Oval 8656">
                <a:extLst>
                  <a:ext uri="{FF2B5EF4-FFF2-40B4-BE49-F238E27FC236}">
                    <a16:creationId xmlns:a16="http://schemas.microsoft.com/office/drawing/2014/main" id="{200E590D-BDE7-452E-990A-63E203951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35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6" name="Oval 8657">
                <a:extLst>
                  <a:ext uri="{FF2B5EF4-FFF2-40B4-BE49-F238E27FC236}">
                    <a16:creationId xmlns:a16="http://schemas.microsoft.com/office/drawing/2014/main" id="{D51D9092-9999-4A87-AAA2-6A5CA17AE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3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7" name="Freeform 8658">
                <a:extLst>
                  <a:ext uri="{FF2B5EF4-FFF2-40B4-BE49-F238E27FC236}">
                    <a16:creationId xmlns:a16="http://schemas.microsoft.com/office/drawing/2014/main" id="{7B359884-C629-4791-8570-B5739103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35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8" name="Oval 8659">
                <a:extLst>
                  <a:ext uri="{FF2B5EF4-FFF2-40B4-BE49-F238E27FC236}">
                    <a16:creationId xmlns:a16="http://schemas.microsoft.com/office/drawing/2014/main" id="{D05ADF2F-C126-4E88-B8B5-9993EE746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40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9" name="Oval 8660">
                <a:extLst>
                  <a:ext uri="{FF2B5EF4-FFF2-40B4-BE49-F238E27FC236}">
                    <a16:creationId xmlns:a16="http://schemas.microsoft.com/office/drawing/2014/main" id="{8C5937A8-B9F2-4E6E-9960-70CBF4A6A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41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0" name="Oval 8661">
                <a:extLst>
                  <a:ext uri="{FF2B5EF4-FFF2-40B4-BE49-F238E27FC236}">
                    <a16:creationId xmlns:a16="http://schemas.microsoft.com/office/drawing/2014/main" id="{9FF088FA-0B09-4556-B16A-3C967370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4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1" name="Freeform 8662">
                <a:extLst>
                  <a:ext uri="{FF2B5EF4-FFF2-40B4-BE49-F238E27FC236}">
                    <a16:creationId xmlns:a16="http://schemas.microsoft.com/office/drawing/2014/main" id="{B75D7FE8-80BE-4807-AFD3-620F3B03A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416"/>
                <a:ext cx="42" cy="45"/>
              </a:xfrm>
              <a:custGeom>
                <a:avLst/>
                <a:gdLst>
                  <a:gd name="T0" fmla="*/ 0 w 17"/>
                  <a:gd name="T1" fmla="*/ 225 h 17"/>
                  <a:gd name="T2" fmla="*/ 91 w 17"/>
                  <a:gd name="T3" fmla="*/ 259 h 17"/>
                  <a:gd name="T4" fmla="*/ 245 w 17"/>
                  <a:gd name="T5" fmla="*/ 90 h 17"/>
                  <a:gd name="T6" fmla="*/ 212 w 17"/>
                  <a:gd name="T7" fmla="*/ 0 h 17"/>
                  <a:gd name="T8" fmla="*/ 257 w 17"/>
                  <a:gd name="T9" fmla="*/ 132 h 17"/>
                  <a:gd name="T10" fmla="*/ 121 w 17"/>
                  <a:gd name="T11" fmla="*/ 315 h 17"/>
                  <a:gd name="T12" fmla="*/ 0 w 17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2" name="Oval 8663">
                <a:extLst>
                  <a:ext uri="{FF2B5EF4-FFF2-40B4-BE49-F238E27FC236}">
                    <a16:creationId xmlns:a16="http://schemas.microsoft.com/office/drawing/2014/main" id="{09E8B8B1-883D-40ED-9DDE-2A8D03895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469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3" name="Oval 8664">
                <a:extLst>
                  <a:ext uri="{FF2B5EF4-FFF2-40B4-BE49-F238E27FC236}">
                    <a16:creationId xmlns:a16="http://schemas.microsoft.com/office/drawing/2014/main" id="{B688CB43-80F8-475F-B562-E6379F8F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147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4" name="Oval 8665">
                <a:extLst>
                  <a:ext uri="{FF2B5EF4-FFF2-40B4-BE49-F238E27FC236}">
                    <a16:creationId xmlns:a16="http://schemas.microsoft.com/office/drawing/2014/main" id="{A8706BD5-CEF3-49D7-AC4D-FFE514255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48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5" name="Freeform 8666">
                <a:extLst>
                  <a:ext uri="{FF2B5EF4-FFF2-40B4-BE49-F238E27FC236}">
                    <a16:creationId xmlns:a16="http://schemas.microsoft.com/office/drawing/2014/main" id="{1609883A-0D67-4483-8170-0F1D4D821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480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6" name="Oval 8667">
                <a:extLst>
                  <a:ext uri="{FF2B5EF4-FFF2-40B4-BE49-F238E27FC236}">
                    <a16:creationId xmlns:a16="http://schemas.microsoft.com/office/drawing/2014/main" id="{F0F5E808-BBC7-41AC-9543-20BE64D3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52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7" name="Oval 8668">
                <a:extLst>
                  <a:ext uri="{FF2B5EF4-FFF2-40B4-BE49-F238E27FC236}">
                    <a16:creationId xmlns:a16="http://schemas.microsoft.com/office/drawing/2014/main" id="{F2B19662-7BC9-4BE0-B81C-3F97EC54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153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8" name="Oval 8669">
                <a:extLst>
                  <a:ext uri="{FF2B5EF4-FFF2-40B4-BE49-F238E27FC236}">
                    <a16:creationId xmlns:a16="http://schemas.microsoft.com/office/drawing/2014/main" id="{1228F51A-BD60-49F2-95AB-040C2F4A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9" name="Freeform 8670">
                <a:extLst>
                  <a:ext uri="{FF2B5EF4-FFF2-40B4-BE49-F238E27FC236}">
                    <a16:creationId xmlns:a16="http://schemas.microsoft.com/office/drawing/2014/main" id="{1B8565B3-3645-42BC-8BA2-F995E49B8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539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3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Oval 8671">
                <a:extLst>
                  <a:ext uri="{FF2B5EF4-FFF2-40B4-BE49-F238E27FC236}">
                    <a16:creationId xmlns:a16="http://schemas.microsoft.com/office/drawing/2014/main" id="{BFED8B61-093E-4477-8705-C183DE50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579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1" name="Oval 8672">
                <a:extLst>
                  <a:ext uri="{FF2B5EF4-FFF2-40B4-BE49-F238E27FC236}">
                    <a16:creationId xmlns:a16="http://schemas.microsoft.com/office/drawing/2014/main" id="{2C211191-5B2D-4574-B309-005638E74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589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2" name="Oval 8673">
                <a:extLst>
                  <a:ext uri="{FF2B5EF4-FFF2-40B4-BE49-F238E27FC236}">
                    <a16:creationId xmlns:a16="http://schemas.microsoft.com/office/drawing/2014/main" id="{3F381475-0FFC-4E87-9A7A-8BDA8B8C2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5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3" name="Freeform 8674">
                <a:extLst>
                  <a:ext uri="{FF2B5EF4-FFF2-40B4-BE49-F238E27FC236}">
                    <a16:creationId xmlns:a16="http://schemas.microsoft.com/office/drawing/2014/main" id="{93250000-D7AA-4A33-825E-CC3F31A1E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59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4" name="Oval 8675">
                <a:extLst>
                  <a:ext uri="{FF2B5EF4-FFF2-40B4-BE49-F238E27FC236}">
                    <a16:creationId xmlns:a16="http://schemas.microsoft.com/office/drawing/2014/main" id="{75A9A8C6-1002-4A96-A586-7FCEC1FF4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632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5" name="Oval 8676">
                <a:extLst>
                  <a:ext uri="{FF2B5EF4-FFF2-40B4-BE49-F238E27FC236}">
                    <a16:creationId xmlns:a16="http://schemas.microsoft.com/office/drawing/2014/main" id="{1DE571FF-BEA0-4553-890C-7061A8B3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64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6" name="Oval 8677">
                <a:extLst>
                  <a:ext uri="{FF2B5EF4-FFF2-40B4-BE49-F238E27FC236}">
                    <a16:creationId xmlns:a16="http://schemas.microsoft.com/office/drawing/2014/main" id="{36EC8C16-0E84-4EE3-BD09-2C7BED768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64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7" name="Freeform 8678">
                <a:extLst>
                  <a:ext uri="{FF2B5EF4-FFF2-40B4-BE49-F238E27FC236}">
                    <a16:creationId xmlns:a16="http://schemas.microsoft.com/office/drawing/2014/main" id="{6F184585-3DDD-418C-9617-8AF86FB06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645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Oval 8679">
                <a:extLst>
                  <a:ext uri="{FF2B5EF4-FFF2-40B4-BE49-F238E27FC236}">
                    <a16:creationId xmlns:a16="http://schemas.microsoft.com/office/drawing/2014/main" id="{87AA32E0-1065-48D3-8214-3B2561BDB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672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9" name="Oval 8680">
                <a:extLst>
                  <a:ext uri="{FF2B5EF4-FFF2-40B4-BE49-F238E27FC236}">
                    <a16:creationId xmlns:a16="http://schemas.microsoft.com/office/drawing/2014/main" id="{8E8E6370-4E27-4BDF-99B9-BDE6CF64B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1683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0" name="Oval 8681">
                <a:extLst>
                  <a:ext uri="{FF2B5EF4-FFF2-40B4-BE49-F238E27FC236}">
                    <a16:creationId xmlns:a16="http://schemas.microsoft.com/office/drawing/2014/main" id="{E2B8DCC2-AC12-4E47-857B-EF8DEB39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6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1" name="Freeform 8682">
                <a:extLst>
                  <a:ext uri="{FF2B5EF4-FFF2-40B4-BE49-F238E27FC236}">
                    <a16:creationId xmlns:a16="http://schemas.microsoft.com/office/drawing/2014/main" id="{85E1E7CF-FF57-45FE-B7DB-80BC230F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683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4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6" y="10"/>
                      <a:pt x="16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Oval 8683">
                <a:extLst>
                  <a:ext uri="{FF2B5EF4-FFF2-40B4-BE49-F238E27FC236}">
                    <a16:creationId xmlns:a16="http://schemas.microsoft.com/office/drawing/2014/main" id="{3FF1345A-DE33-4D26-AAE3-E592B5E96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70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3" name="Oval 8684">
                <a:extLst>
                  <a:ext uri="{FF2B5EF4-FFF2-40B4-BE49-F238E27FC236}">
                    <a16:creationId xmlns:a16="http://schemas.microsoft.com/office/drawing/2014/main" id="{E4B2E2AA-C161-4B85-BB66-05BA02202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71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4" name="Oval 8685">
                <a:extLst>
                  <a:ext uri="{FF2B5EF4-FFF2-40B4-BE49-F238E27FC236}">
                    <a16:creationId xmlns:a16="http://schemas.microsoft.com/office/drawing/2014/main" id="{FA5CB3C8-E7AB-4DD0-B51D-52AF1A293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7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5" name="Freeform 8686">
                <a:extLst>
                  <a:ext uri="{FF2B5EF4-FFF2-40B4-BE49-F238E27FC236}">
                    <a16:creationId xmlns:a16="http://schemas.microsoft.com/office/drawing/2014/main" id="{0D5E2FA3-B0D5-4A16-A764-BDA95C73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71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Oval 8687">
                <a:extLst>
                  <a:ext uri="{FF2B5EF4-FFF2-40B4-BE49-F238E27FC236}">
                    <a16:creationId xmlns:a16="http://schemas.microsoft.com/office/drawing/2014/main" id="{E30E7CEF-6499-45E1-9EC9-5FEA2A27F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720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7" name="Oval 8688">
                <a:extLst>
                  <a:ext uri="{FF2B5EF4-FFF2-40B4-BE49-F238E27FC236}">
                    <a16:creationId xmlns:a16="http://schemas.microsoft.com/office/drawing/2014/main" id="{19A64956-EAD5-41F8-B326-C709CDAFA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7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8" name="Oval 8689">
                <a:extLst>
                  <a:ext uri="{FF2B5EF4-FFF2-40B4-BE49-F238E27FC236}">
                    <a16:creationId xmlns:a16="http://schemas.microsoft.com/office/drawing/2014/main" id="{239FC249-E0F1-471C-BB5C-2F1F170D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7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9" name="Freeform 8690">
                <a:extLst>
                  <a:ext uri="{FF2B5EF4-FFF2-40B4-BE49-F238E27FC236}">
                    <a16:creationId xmlns:a16="http://schemas.microsoft.com/office/drawing/2014/main" id="{706C00C7-C436-4BBD-948D-0748B9EF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733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0" name="Oval 8691">
                <a:extLst>
                  <a:ext uri="{FF2B5EF4-FFF2-40B4-BE49-F238E27FC236}">
                    <a16:creationId xmlns:a16="http://schemas.microsoft.com/office/drawing/2014/main" id="{1FAC8D59-7803-45FE-847C-B73F5A061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1731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1" name="Oval 8692">
                <a:extLst>
                  <a:ext uri="{FF2B5EF4-FFF2-40B4-BE49-F238E27FC236}">
                    <a16:creationId xmlns:a16="http://schemas.microsoft.com/office/drawing/2014/main" id="{B6A9B325-B8E4-4C04-B4FE-1A0BA50D3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74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2" name="Oval 8693">
                <a:extLst>
                  <a:ext uri="{FF2B5EF4-FFF2-40B4-BE49-F238E27FC236}">
                    <a16:creationId xmlns:a16="http://schemas.microsoft.com/office/drawing/2014/main" id="{1A3A80DA-B391-443A-8AB8-9EC323BA3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17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3" name="Freeform 8694">
                <a:extLst>
                  <a:ext uri="{FF2B5EF4-FFF2-40B4-BE49-F238E27FC236}">
                    <a16:creationId xmlns:a16="http://schemas.microsoft.com/office/drawing/2014/main" id="{96A2B27B-081C-4F89-804A-2CB74346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744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4" name="Oval 8695">
                <a:extLst>
                  <a:ext uri="{FF2B5EF4-FFF2-40B4-BE49-F238E27FC236}">
                    <a16:creationId xmlns:a16="http://schemas.microsoft.com/office/drawing/2014/main" id="{9B8616BC-D5F0-49B6-BF84-1272902F4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1728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5" name="Oval 8696">
                <a:extLst>
                  <a:ext uri="{FF2B5EF4-FFF2-40B4-BE49-F238E27FC236}">
                    <a16:creationId xmlns:a16="http://schemas.microsoft.com/office/drawing/2014/main" id="{4AAF43DD-E1B0-4051-B860-12FF4FB43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73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6" name="Oval 8697">
                <a:extLst>
                  <a:ext uri="{FF2B5EF4-FFF2-40B4-BE49-F238E27FC236}">
                    <a16:creationId xmlns:a16="http://schemas.microsoft.com/office/drawing/2014/main" id="{3AB50DF5-6A3B-4A3A-8760-EE60D3DFD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17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7" name="Freeform 8698">
                <a:extLst>
                  <a:ext uri="{FF2B5EF4-FFF2-40B4-BE49-F238E27FC236}">
                    <a16:creationId xmlns:a16="http://schemas.microsoft.com/office/drawing/2014/main" id="{BAC80CF5-50B9-46C4-A8CF-D949FFA6D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741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8" name="Oval 8699">
                <a:extLst>
                  <a:ext uri="{FF2B5EF4-FFF2-40B4-BE49-F238E27FC236}">
                    <a16:creationId xmlns:a16="http://schemas.microsoft.com/office/drawing/2014/main" id="{0A815FE4-F1A5-46C4-BC70-D2E8D5579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717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9" name="Oval 8700">
                <a:extLst>
                  <a:ext uri="{FF2B5EF4-FFF2-40B4-BE49-F238E27FC236}">
                    <a16:creationId xmlns:a16="http://schemas.microsoft.com/office/drawing/2014/main" id="{99EE14DD-196E-4CD4-B8C8-7D79FDADA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72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0" name="Oval 8701">
                <a:extLst>
                  <a:ext uri="{FF2B5EF4-FFF2-40B4-BE49-F238E27FC236}">
                    <a16:creationId xmlns:a16="http://schemas.microsoft.com/office/drawing/2014/main" id="{8F82B9F6-B3D5-4577-A068-ECC82B647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7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1" name="Freeform 8702">
                <a:extLst>
                  <a:ext uri="{FF2B5EF4-FFF2-40B4-BE49-F238E27FC236}">
                    <a16:creationId xmlns:a16="http://schemas.microsoft.com/office/drawing/2014/main" id="{B4BD40BA-C0DF-414E-AF94-855B7BF6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728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2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2" name="Oval 8703">
                <a:extLst>
                  <a:ext uri="{FF2B5EF4-FFF2-40B4-BE49-F238E27FC236}">
                    <a16:creationId xmlns:a16="http://schemas.microsoft.com/office/drawing/2014/main" id="{ABCF6698-21DC-4021-B3F3-C21C8FEB2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69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3" name="Oval 8704">
                <a:extLst>
                  <a:ext uri="{FF2B5EF4-FFF2-40B4-BE49-F238E27FC236}">
                    <a16:creationId xmlns:a16="http://schemas.microsoft.com/office/drawing/2014/main" id="{C8C80B38-EB78-40ED-BE14-637766F25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70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4" name="Oval 8705">
                <a:extLst>
                  <a:ext uri="{FF2B5EF4-FFF2-40B4-BE49-F238E27FC236}">
                    <a16:creationId xmlns:a16="http://schemas.microsoft.com/office/drawing/2014/main" id="{1461448E-ADE6-41D5-B273-D88E78007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0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5" name="Freeform 8706">
                <a:extLst>
                  <a:ext uri="{FF2B5EF4-FFF2-40B4-BE49-F238E27FC236}">
                    <a16:creationId xmlns:a16="http://schemas.microsoft.com/office/drawing/2014/main" id="{1A318351-9DC5-4902-99B0-C127A710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701"/>
                <a:ext cx="43" cy="46"/>
              </a:xfrm>
              <a:custGeom>
                <a:avLst/>
                <a:gdLst>
                  <a:gd name="T0" fmla="*/ 0 w 17"/>
                  <a:gd name="T1" fmla="*/ 235 h 17"/>
                  <a:gd name="T2" fmla="*/ 96 w 17"/>
                  <a:gd name="T3" fmla="*/ 279 h 17"/>
                  <a:gd name="T4" fmla="*/ 255 w 17"/>
                  <a:gd name="T5" fmla="*/ 103 h 17"/>
                  <a:gd name="T6" fmla="*/ 225 w 17"/>
                  <a:gd name="T7" fmla="*/ 0 h 17"/>
                  <a:gd name="T8" fmla="*/ 276 w 17"/>
                  <a:gd name="T9" fmla="*/ 138 h 17"/>
                  <a:gd name="T10" fmla="*/ 129 w 17"/>
                  <a:gd name="T11" fmla="*/ 336 h 17"/>
                  <a:gd name="T12" fmla="*/ 0 w 17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6" name="Oval 8707">
                <a:extLst>
                  <a:ext uri="{FF2B5EF4-FFF2-40B4-BE49-F238E27FC236}">
                    <a16:creationId xmlns:a16="http://schemas.microsoft.com/office/drawing/2014/main" id="{7A5C5BD4-D37C-4AE3-A04F-B092CB183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656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7" name="Oval 8708">
                <a:extLst>
                  <a:ext uri="{FF2B5EF4-FFF2-40B4-BE49-F238E27FC236}">
                    <a16:creationId xmlns:a16="http://schemas.microsoft.com/office/drawing/2014/main" id="{3071039A-E09A-4CAA-A1A7-183AA3414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667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8" name="Oval 8709">
                <a:extLst>
                  <a:ext uri="{FF2B5EF4-FFF2-40B4-BE49-F238E27FC236}">
                    <a16:creationId xmlns:a16="http://schemas.microsoft.com/office/drawing/2014/main" id="{6A034D0D-CA2D-4FD1-AA4D-48DABBAE9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67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9" name="Freeform 8710">
                <a:extLst>
                  <a:ext uri="{FF2B5EF4-FFF2-40B4-BE49-F238E27FC236}">
                    <a16:creationId xmlns:a16="http://schemas.microsoft.com/office/drawing/2014/main" id="{37813780-CC66-404C-BFE3-A5E963BE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67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116 w 17"/>
                  <a:gd name="T3" fmla="*/ 255 h 16"/>
                  <a:gd name="T4" fmla="*/ 255 w 17"/>
                  <a:gd name="T5" fmla="*/ 89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0" name="Oval 8711">
                <a:extLst>
                  <a:ext uri="{FF2B5EF4-FFF2-40B4-BE49-F238E27FC236}">
                    <a16:creationId xmlns:a16="http://schemas.microsoft.com/office/drawing/2014/main" id="{8911068C-A7AA-4C7A-B14B-1AEE16F78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611"/>
                <a:ext cx="55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1" name="Oval 8712">
                <a:extLst>
                  <a:ext uri="{FF2B5EF4-FFF2-40B4-BE49-F238E27FC236}">
                    <a16:creationId xmlns:a16="http://schemas.microsoft.com/office/drawing/2014/main" id="{5227B953-9101-4B10-B3E8-9FF0DE0BE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61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2" name="Oval 8713">
                <a:extLst>
                  <a:ext uri="{FF2B5EF4-FFF2-40B4-BE49-F238E27FC236}">
                    <a16:creationId xmlns:a16="http://schemas.microsoft.com/office/drawing/2014/main" id="{B16A89F5-4BFA-4E68-B57C-ACE0662F9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6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3" name="Freeform 8714">
                <a:extLst>
                  <a:ext uri="{FF2B5EF4-FFF2-40B4-BE49-F238E27FC236}">
                    <a16:creationId xmlns:a16="http://schemas.microsoft.com/office/drawing/2014/main" id="{E384BA5D-A9BD-4DFB-8984-6E69F4BF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62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94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4" name="Oval 8715">
                <a:extLst>
                  <a:ext uri="{FF2B5EF4-FFF2-40B4-BE49-F238E27FC236}">
                    <a16:creationId xmlns:a16="http://schemas.microsoft.com/office/drawing/2014/main" id="{6D180D5A-3C34-4101-939E-20D95C2CF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555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5" name="Oval 8716">
                <a:extLst>
                  <a:ext uri="{FF2B5EF4-FFF2-40B4-BE49-F238E27FC236}">
                    <a16:creationId xmlns:a16="http://schemas.microsoft.com/office/drawing/2014/main" id="{1DDA5B22-3970-40F3-A305-F174E64B9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56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6" name="Oval 8717">
                <a:extLst>
                  <a:ext uri="{FF2B5EF4-FFF2-40B4-BE49-F238E27FC236}">
                    <a16:creationId xmlns:a16="http://schemas.microsoft.com/office/drawing/2014/main" id="{14F6D966-3FB1-4BC6-A944-CFD47AE6C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5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7" name="Freeform 8718">
                <a:extLst>
                  <a:ext uri="{FF2B5EF4-FFF2-40B4-BE49-F238E27FC236}">
                    <a16:creationId xmlns:a16="http://schemas.microsoft.com/office/drawing/2014/main" id="{10E36DFE-9E28-4BF0-A930-097BE5B95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1568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8" name="Oval 8719">
                <a:extLst>
                  <a:ext uri="{FF2B5EF4-FFF2-40B4-BE49-F238E27FC236}">
                    <a16:creationId xmlns:a16="http://schemas.microsoft.com/office/drawing/2014/main" id="{3CC31EE0-EF1B-475C-9BB6-B8C260E58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496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9" name="Oval 8720">
                <a:extLst>
                  <a:ext uri="{FF2B5EF4-FFF2-40B4-BE49-F238E27FC236}">
                    <a16:creationId xmlns:a16="http://schemas.microsoft.com/office/drawing/2014/main" id="{BFD46000-2F19-4ED6-B07A-DD02D4383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0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0" name="Oval 8721">
                <a:extLst>
                  <a:ext uri="{FF2B5EF4-FFF2-40B4-BE49-F238E27FC236}">
                    <a16:creationId xmlns:a16="http://schemas.microsoft.com/office/drawing/2014/main" id="{6E359439-968D-463E-AD2E-BCBB495A6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51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1" name="Freeform 8722">
                <a:extLst>
                  <a:ext uri="{FF2B5EF4-FFF2-40B4-BE49-F238E27FC236}">
                    <a16:creationId xmlns:a16="http://schemas.microsoft.com/office/drawing/2014/main" id="{CF5FBA47-4FF8-4574-9AB1-E4B0F0CF6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509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2" name="Oval 8723">
                <a:extLst>
                  <a:ext uri="{FF2B5EF4-FFF2-40B4-BE49-F238E27FC236}">
                    <a16:creationId xmlns:a16="http://schemas.microsoft.com/office/drawing/2014/main" id="{2F1FAB70-0EEF-4E68-AF38-405D00FAA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432"/>
                <a:ext cx="56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3" name="Oval 8724">
                <a:extLst>
                  <a:ext uri="{FF2B5EF4-FFF2-40B4-BE49-F238E27FC236}">
                    <a16:creationId xmlns:a16="http://schemas.microsoft.com/office/drawing/2014/main" id="{DC994111-D66B-45EA-839A-11414A91B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4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4" name="Oval 8725">
                <a:extLst>
                  <a:ext uri="{FF2B5EF4-FFF2-40B4-BE49-F238E27FC236}">
                    <a16:creationId xmlns:a16="http://schemas.microsoft.com/office/drawing/2014/main" id="{DBD3CDEE-4D5D-4E26-B55A-442666012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44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5" name="Freeform 8726">
                <a:extLst>
                  <a:ext uri="{FF2B5EF4-FFF2-40B4-BE49-F238E27FC236}">
                    <a16:creationId xmlns:a16="http://schemas.microsoft.com/office/drawing/2014/main" id="{26F7CE31-083E-4FC3-BC50-44F492E4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445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11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6" name="Oval 8727">
                <a:extLst>
                  <a:ext uri="{FF2B5EF4-FFF2-40B4-BE49-F238E27FC236}">
                    <a16:creationId xmlns:a16="http://schemas.microsoft.com/office/drawing/2014/main" id="{D4DE8430-65CF-4B70-AE4E-6EB6BB93B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1368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7" name="Oval 8728">
                <a:extLst>
                  <a:ext uri="{FF2B5EF4-FFF2-40B4-BE49-F238E27FC236}">
                    <a16:creationId xmlns:a16="http://schemas.microsoft.com/office/drawing/2014/main" id="{56866C57-AB75-4183-8D6B-E66E1C097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37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8" name="Oval 8729">
                <a:extLst>
                  <a:ext uri="{FF2B5EF4-FFF2-40B4-BE49-F238E27FC236}">
                    <a16:creationId xmlns:a16="http://schemas.microsoft.com/office/drawing/2014/main" id="{C02FFB3E-A4B0-4B33-B756-7BBD2A418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38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9" name="Freeform 8730">
                <a:extLst>
                  <a:ext uri="{FF2B5EF4-FFF2-40B4-BE49-F238E27FC236}">
                    <a16:creationId xmlns:a16="http://schemas.microsoft.com/office/drawing/2014/main" id="{4A50355B-7526-42F9-9B81-3248E9293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381"/>
                <a:ext cx="46" cy="43"/>
              </a:xfrm>
              <a:custGeom>
                <a:avLst/>
                <a:gdLst>
                  <a:gd name="T0" fmla="*/ 0 w 18"/>
                  <a:gd name="T1" fmla="*/ 218 h 16"/>
                  <a:gd name="T2" fmla="*/ 118 w 18"/>
                  <a:gd name="T3" fmla="*/ 274 h 16"/>
                  <a:gd name="T4" fmla="*/ 281 w 18"/>
                  <a:gd name="T5" fmla="*/ 81 h 16"/>
                  <a:gd name="T6" fmla="*/ 248 w 18"/>
                  <a:gd name="T7" fmla="*/ 0 h 16"/>
                  <a:gd name="T8" fmla="*/ 302 w 18"/>
                  <a:gd name="T9" fmla="*/ 137 h 16"/>
                  <a:gd name="T10" fmla="*/ 151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0" name="Oval 8731">
                <a:extLst>
                  <a:ext uri="{FF2B5EF4-FFF2-40B4-BE49-F238E27FC236}">
                    <a16:creationId xmlns:a16="http://schemas.microsoft.com/office/drawing/2014/main" id="{6C456F84-8379-41FF-86BB-95C393397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307"/>
                <a:ext cx="55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1" name="Oval 8732">
                <a:extLst>
                  <a:ext uri="{FF2B5EF4-FFF2-40B4-BE49-F238E27FC236}">
                    <a16:creationId xmlns:a16="http://schemas.microsoft.com/office/drawing/2014/main" id="{5D2DB8AA-DA64-4CC1-B5D2-2F818C4E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317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2" name="Oval 8733">
                <a:extLst>
                  <a:ext uri="{FF2B5EF4-FFF2-40B4-BE49-F238E27FC236}">
                    <a16:creationId xmlns:a16="http://schemas.microsoft.com/office/drawing/2014/main" id="{9C7D5584-BAD6-43E4-B4D9-D9A6C19B6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3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3" name="Freeform 8734">
                <a:extLst>
                  <a:ext uri="{FF2B5EF4-FFF2-40B4-BE49-F238E27FC236}">
                    <a16:creationId xmlns:a16="http://schemas.microsoft.com/office/drawing/2014/main" id="{8487745F-A537-487B-872B-AA5916E4B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17"/>
                <a:ext cx="42" cy="46"/>
              </a:xfrm>
              <a:custGeom>
                <a:avLst/>
                <a:gdLst>
                  <a:gd name="T0" fmla="*/ 0 w 17"/>
                  <a:gd name="T1" fmla="*/ 219 h 17"/>
                  <a:gd name="T2" fmla="*/ 91 w 17"/>
                  <a:gd name="T3" fmla="*/ 279 h 17"/>
                  <a:gd name="T4" fmla="*/ 245 w 17"/>
                  <a:gd name="T5" fmla="*/ 103 h 17"/>
                  <a:gd name="T6" fmla="*/ 212 w 17"/>
                  <a:gd name="T7" fmla="*/ 0 h 17"/>
                  <a:gd name="T8" fmla="*/ 257 w 17"/>
                  <a:gd name="T9" fmla="*/ 138 h 17"/>
                  <a:gd name="T10" fmla="*/ 121 w 17"/>
                  <a:gd name="T11" fmla="*/ 336 h 17"/>
                  <a:gd name="T12" fmla="*/ 0 w 17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4" name="Oval 8735">
                <a:extLst>
                  <a:ext uri="{FF2B5EF4-FFF2-40B4-BE49-F238E27FC236}">
                    <a16:creationId xmlns:a16="http://schemas.microsoft.com/office/drawing/2014/main" id="{E93CFA99-8927-46CB-8436-8D41DA769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124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5" name="Oval 8736">
                <a:extLst>
                  <a:ext uri="{FF2B5EF4-FFF2-40B4-BE49-F238E27FC236}">
                    <a16:creationId xmlns:a16="http://schemas.microsoft.com/office/drawing/2014/main" id="{7544DA35-E755-45FC-B488-2B204C8C3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25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6" name="Oval 8737">
                <a:extLst>
                  <a:ext uri="{FF2B5EF4-FFF2-40B4-BE49-F238E27FC236}">
                    <a16:creationId xmlns:a16="http://schemas.microsoft.com/office/drawing/2014/main" id="{C88954BF-E887-40B8-A7A6-86252F4DB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2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7" name="Freeform 8738">
                <a:extLst>
                  <a:ext uri="{FF2B5EF4-FFF2-40B4-BE49-F238E27FC236}">
                    <a16:creationId xmlns:a16="http://schemas.microsoft.com/office/drawing/2014/main" id="{F6AADD47-CD85-4BFB-AF04-5C34D92C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259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89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8" name="Oval 8739">
                <a:extLst>
                  <a:ext uri="{FF2B5EF4-FFF2-40B4-BE49-F238E27FC236}">
                    <a16:creationId xmlns:a16="http://schemas.microsoft.com/office/drawing/2014/main" id="{5223A1B0-C0DC-4216-BDFA-F1F9BB02E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197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9" name="Oval 8740">
                <a:extLst>
                  <a:ext uri="{FF2B5EF4-FFF2-40B4-BE49-F238E27FC236}">
                    <a16:creationId xmlns:a16="http://schemas.microsoft.com/office/drawing/2014/main" id="{AE8DF8FF-7C9C-476E-A11F-190995C6F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20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0" name="Oval 8741">
                <a:extLst>
                  <a:ext uri="{FF2B5EF4-FFF2-40B4-BE49-F238E27FC236}">
                    <a16:creationId xmlns:a16="http://schemas.microsoft.com/office/drawing/2014/main" id="{CDC30BB0-6F28-454D-BFF0-2119F1CEF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2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1" name="Freeform 8742">
                <a:extLst>
                  <a:ext uri="{FF2B5EF4-FFF2-40B4-BE49-F238E27FC236}">
                    <a16:creationId xmlns:a16="http://schemas.microsoft.com/office/drawing/2014/main" id="{115B9A05-6CF7-4DE0-95E0-2D4BD2B82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211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2" name="Oval 8743">
                <a:extLst>
                  <a:ext uri="{FF2B5EF4-FFF2-40B4-BE49-F238E27FC236}">
                    <a16:creationId xmlns:a16="http://schemas.microsoft.com/office/drawing/2014/main" id="{41740D85-6725-43BD-8EA8-4ABA1F37D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157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3" name="Oval 8744">
                <a:extLst>
                  <a:ext uri="{FF2B5EF4-FFF2-40B4-BE49-F238E27FC236}">
                    <a16:creationId xmlns:a16="http://schemas.microsoft.com/office/drawing/2014/main" id="{B8C4796F-8794-4E58-9C78-242973851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16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4" name="Oval 8745">
                <a:extLst>
                  <a:ext uri="{FF2B5EF4-FFF2-40B4-BE49-F238E27FC236}">
                    <a16:creationId xmlns:a16="http://schemas.microsoft.com/office/drawing/2014/main" id="{A607CBA6-129A-492F-A149-0F9158C1F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1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5" name="Freeform 8746">
                <a:extLst>
                  <a:ext uri="{FF2B5EF4-FFF2-40B4-BE49-F238E27FC236}">
                    <a16:creationId xmlns:a16="http://schemas.microsoft.com/office/drawing/2014/main" id="{E2327F05-EE76-4624-A44C-3BDFCDDBE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71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34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10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5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6" name="Oval 8747">
                <a:extLst>
                  <a:ext uri="{FF2B5EF4-FFF2-40B4-BE49-F238E27FC236}">
                    <a16:creationId xmlns:a16="http://schemas.microsoft.com/office/drawing/2014/main" id="{085709B2-0CD4-4A2B-BE43-E10DAFA20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128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7" name="Oval 8748">
                <a:extLst>
                  <a:ext uri="{FF2B5EF4-FFF2-40B4-BE49-F238E27FC236}">
                    <a16:creationId xmlns:a16="http://schemas.microsoft.com/office/drawing/2014/main" id="{6D0E9849-2055-4BD5-B0D6-AA51353CF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113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8" name="Oval 8749">
                <a:extLst>
                  <a:ext uri="{FF2B5EF4-FFF2-40B4-BE49-F238E27FC236}">
                    <a16:creationId xmlns:a16="http://schemas.microsoft.com/office/drawing/2014/main" id="{3D11529E-646C-4E74-9C6B-D23072B67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1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9" name="Freeform 8750">
                <a:extLst>
                  <a:ext uri="{FF2B5EF4-FFF2-40B4-BE49-F238E27FC236}">
                    <a16:creationId xmlns:a16="http://schemas.microsoft.com/office/drawing/2014/main" id="{55C4F5DF-AB29-4108-B40D-FD53218E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14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0" name="Oval 8751">
                <a:extLst>
                  <a:ext uri="{FF2B5EF4-FFF2-40B4-BE49-F238E27FC236}">
                    <a16:creationId xmlns:a16="http://schemas.microsoft.com/office/drawing/2014/main" id="{5CF2A6F7-924B-446E-8919-1051B70D4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112"/>
                <a:ext cx="57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1" name="Oval 8752">
                <a:extLst>
                  <a:ext uri="{FF2B5EF4-FFF2-40B4-BE49-F238E27FC236}">
                    <a16:creationId xmlns:a16="http://schemas.microsoft.com/office/drawing/2014/main" id="{D2FF8086-215B-4CDC-AEC6-18EDEA5F1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12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2" name="Oval 8753">
                <a:extLst>
                  <a:ext uri="{FF2B5EF4-FFF2-40B4-BE49-F238E27FC236}">
                    <a16:creationId xmlns:a16="http://schemas.microsoft.com/office/drawing/2014/main" id="{6CE800F7-D38D-40F7-B5F4-8652ABCE7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1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30" name="Group 8754">
              <a:extLst>
                <a:ext uri="{FF2B5EF4-FFF2-40B4-BE49-F238E27FC236}">
                  <a16:creationId xmlns:a16="http://schemas.microsoft.com/office/drawing/2014/main" id="{ADCF043B-3A35-4149-9355-2D4DD2122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" y="1109"/>
              <a:ext cx="545" cy="632"/>
              <a:chOff x="2989" y="1109"/>
              <a:chExt cx="545" cy="632"/>
            </a:xfrm>
          </p:grpSpPr>
          <p:sp>
            <p:nvSpPr>
              <p:cNvPr id="45403" name="Freeform 8755">
                <a:extLst>
                  <a:ext uri="{FF2B5EF4-FFF2-40B4-BE49-F238E27FC236}">
                    <a16:creationId xmlns:a16="http://schemas.microsoft.com/office/drawing/2014/main" id="{B8C4B37C-0D88-45C0-9DBB-5FBFECB62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12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89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Oval 8756">
                <a:extLst>
                  <a:ext uri="{FF2B5EF4-FFF2-40B4-BE49-F238E27FC236}">
                    <a16:creationId xmlns:a16="http://schemas.microsoft.com/office/drawing/2014/main" id="{65AB0F62-1572-436F-9655-DA9128BC3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1109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5" name="Oval 8757">
                <a:extLst>
                  <a:ext uri="{FF2B5EF4-FFF2-40B4-BE49-F238E27FC236}">
                    <a16:creationId xmlns:a16="http://schemas.microsoft.com/office/drawing/2014/main" id="{752B0934-9227-4742-AF48-DB7EAA7D3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12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6" name="Oval 8758">
                <a:extLst>
                  <a:ext uri="{FF2B5EF4-FFF2-40B4-BE49-F238E27FC236}">
                    <a16:creationId xmlns:a16="http://schemas.microsoft.com/office/drawing/2014/main" id="{A498E243-E54A-4B06-835A-66557D0D8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12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7" name="Freeform 8759">
                <a:extLst>
                  <a:ext uri="{FF2B5EF4-FFF2-40B4-BE49-F238E27FC236}">
                    <a16:creationId xmlns:a16="http://schemas.microsoft.com/office/drawing/2014/main" id="{4A45511A-B5D9-4D03-B072-DDD84168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12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Oval 8760">
                <a:extLst>
                  <a:ext uri="{FF2B5EF4-FFF2-40B4-BE49-F238E27FC236}">
                    <a16:creationId xmlns:a16="http://schemas.microsoft.com/office/drawing/2014/main" id="{CA7830AC-D448-4238-BAD5-E97A6917F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227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9" name="Oval 8761">
                <a:extLst>
                  <a:ext uri="{FF2B5EF4-FFF2-40B4-BE49-F238E27FC236}">
                    <a16:creationId xmlns:a16="http://schemas.microsoft.com/office/drawing/2014/main" id="{44C679AC-D7D9-4781-A322-1E5491D74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23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0" name="Oval 8762">
                <a:extLst>
                  <a:ext uri="{FF2B5EF4-FFF2-40B4-BE49-F238E27FC236}">
                    <a16:creationId xmlns:a16="http://schemas.microsoft.com/office/drawing/2014/main" id="{D56E2411-5F31-4548-92BF-5CC3110E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245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1" name="Freeform 8763">
                <a:extLst>
                  <a:ext uri="{FF2B5EF4-FFF2-40B4-BE49-F238E27FC236}">
                    <a16:creationId xmlns:a16="http://schemas.microsoft.com/office/drawing/2014/main" id="{5DABE4AD-53B3-452F-A393-329C53C56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240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75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Oval 8764">
                <a:extLst>
                  <a:ext uri="{FF2B5EF4-FFF2-40B4-BE49-F238E27FC236}">
                    <a16:creationId xmlns:a16="http://schemas.microsoft.com/office/drawing/2014/main" id="{A096722C-80DC-4C3E-8319-667ADCE0E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87"/>
                <a:ext cx="62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3" name="Oval 8765">
                <a:extLst>
                  <a:ext uri="{FF2B5EF4-FFF2-40B4-BE49-F238E27FC236}">
                    <a16:creationId xmlns:a16="http://schemas.microsoft.com/office/drawing/2014/main" id="{C5CB0999-D086-44B1-A13B-76929A39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20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4" name="Oval 8766">
                <a:extLst>
                  <a:ext uri="{FF2B5EF4-FFF2-40B4-BE49-F238E27FC236}">
                    <a16:creationId xmlns:a16="http://schemas.microsoft.com/office/drawing/2014/main" id="{8512167B-19DB-439F-ADF5-5E08E9222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120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5" name="Freeform 8767">
                <a:extLst>
                  <a:ext uri="{FF2B5EF4-FFF2-40B4-BE49-F238E27FC236}">
                    <a16:creationId xmlns:a16="http://schemas.microsoft.com/office/drawing/2014/main" id="{C9168494-91D2-4961-95F4-9C4B5871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20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Oval 8768">
                <a:extLst>
                  <a:ext uri="{FF2B5EF4-FFF2-40B4-BE49-F238E27FC236}">
                    <a16:creationId xmlns:a16="http://schemas.microsoft.com/office/drawing/2014/main" id="{D96B4C06-E7BA-48FF-992F-C23A7154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168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7" name="Oval 8769">
                <a:extLst>
                  <a:ext uri="{FF2B5EF4-FFF2-40B4-BE49-F238E27FC236}">
                    <a16:creationId xmlns:a16="http://schemas.microsoft.com/office/drawing/2014/main" id="{8EC89133-4E67-4034-BB18-EC752CB6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1179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8" name="Oval 8770">
                <a:extLst>
                  <a:ext uri="{FF2B5EF4-FFF2-40B4-BE49-F238E27FC236}">
                    <a16:creationId xmlns:a16="http://schemas.microsoft.com/office/drawing/2014/main" id="{B60CDFCA-7CA3-4B46-BD15-A1D6A089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118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9" name="Freeform 8771">
                <a:extLst>
                  <a:ext uri="{FF2B5EF4-FFF2-40B4-BE49-F238E27FC236}">
                    <a16:creationId xmlns:a16="http://schemas.microsoft.com/office/drawing/2014/main" id="{6850834C-1C03-4773-B1D3-2E98ACFD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79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307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4" y="16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Oval 8772">
                <a:extLst>
                  <a:ext uri="{FF2B5EF4-FFF2-40B4-BE49-F238E27FC236}">
                    <a16:creationId xmlns:a16="http://schemas.microsoft.com/office/drawing/2014/main" id="{7E475AF2-BF18-4CB3-B7BE-EBAEA8CF6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165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1" name="Oval 8773">
                <a:extLst>
                  <a:ext uri="{FF2B5EF4-FFF2-40B4-BE49-F238E27FC236}">
                    <a16:creationId xmlns:a16="http://schemas.microsoft.com/office/drawing/2014/main" id="{6330A243-7A76-4A96-895E-07FB9AEEE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17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2" name="Oval 8774">
                <a:extLst>
                  <a:ext uri="{FF2B5EF4-FFF2-40B4-BE49-F238E27FC236}">
                    <a16:creationId xmlns:a16="http://schemas.microsoft.com/office/drawing/2014/main" id="{5A2A6CAB-6082-43EB-9D4B-B053C4A81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11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3" name="Freeform 8775">
                <a:extLst>
                  <a:ext uri="{FF2B5EF4-FFF2-40B4-BE49-F238E27FC236}">
                    <a16:creationId xmlns:a16="http://schemas.microsoft.com/office/drawing/2014/main" id="{BBB64670-9B70-48BC-8BD0-80C9547ED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176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Oval 8776">
                <a:extLst>
                  <a:ext uri="{FF2B5EF4-FFF2-40B4-BE49-F238E27FC236}">
                    <a16:creationId xmlns:a16="http://schemas.microsoft.com/office/drawing/2014/main" id="{D6F8627A-6243-4CEC-AD58-41F482619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171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5" name="Oval 8777">
                <a:extLst>
                  <a:ext uri="{FF2B5EF4-FFF2-40B4-BE49-F238E27FC236}">
                    <a16:creationId xmlns:a16="http://schemas.microsoft.com/office/drawing/2014/main" id="{EF421C3A-636E-4BF7-953E-ED0D41A89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18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6" name="Oval 8778">
                <a:extLst>
                  <a:ext uri="{FF2B5EF4-FFF2-40B4-BE49-F238E27FC236}">
                    <a16:creationId xmlns:a16="http://schemas.microsoft.com/office/drawing/2014/main" id="{E467875B-3328-48A3-BA99-738AC517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1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7" name="Freeform 8779">
                <a:extLst>
                  <a:ext uri="{FF2B5EF4-FFF2-40B4-BE49-F238E27FC236}">
                    <a16:creationId xmlns:a16="http://schemas.microsoft.com/office/drawing/2014/main" id="{C0DDEAD2-430D-401E-B251-BDA84CE41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184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Oval 8780">
                <a:extLst>
                  <a:ext uri="{FF2B5EF4-FFF2-40B4-BE49-F238E27FC236}">
                    <a16:creationId xmlns:a16="http://schemas.microsoft.com/office/drawing/2014/main" id="{B9A25C34-D39F-439B-90C6-937F339ED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20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9" name="Oval 8781">
                <a:extLst>
                  <a:ext uri="{FF2B5EF4-FFF2-40B4-BE49-F238E27FC236}">
                    <a16:creationId xmlns:a16="http://schemas.microsoft.com/office/drawing/2014/main" id="{4D92E5D1-8188-455D-B2ED-6FAE027C2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211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0" name="Oval 8782">
                <a:extLst>
                  <a:ext uri="{FF2B5EF4-FFF2-40B4-BE49-F238E27FC236}">
                    <a16:creationId xmlns:a16="http://schemas.microsoft.com/office/drawing/2014/main" id="{EE78C60A-D2A2-4A11-BA32-A21AF9A4A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21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1" name="Freeform 8783">
                <a:extLst>
                  <a:ext uri="{FF2B5EF4-FFF2-40B4-BE49-F238E27FC236}">
                    <a16:creationId xmlns:a16="http://schemas.microsoft.com/office/drawing/2014/main" id="{001F5EE0-C711-4C23-A08B-2862A5C26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213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Oval 8784">
                <a:extLst>
                  <a:ext uri="{FF2B5EF4-FFF2-40B4-BE49-F238E27FC236}">
                    <a16:creationId xmlns:a16="http://schemas.microsoft.com/office/drawing/2014/main" id="{395905E9-C44C-4A75-833D-28B78BF1D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243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3" name="Oval 8785">
                <a:extLst>
                  <a:ext uri="{FF2B5EF4-FFF2-40B4-BE49-F238E27FC236}">
                    <a16:creationId xmlns:a16="http://schemas.microsoft.com/office/drawing/2014/main" id="{BDD72CEB-399A-4141-B444-0FAFAC941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125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4" name="Oval 8786">
                <a:extLst>
                  <a:ext uri="{FF2B5EF4-FFF2-40B4-BE49-F238E27FC236}">
                    <a16:creationId xmlns:a16="http://schemas.microsoft.com/office/drawing/2014/main" id="{6A7672DD-68A4-43EB-BDA2-FB0C9B09A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2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5" name="Freeform 8787">
                <a:extLst>
                  <a:ext uri="{FF2B5EF4-FFF2-40B4-BE49-F238E27FC236}">
                    <a16:creationId xmlns:a16="http://schemas.microsoft.com/office/drawing/2014/main" id="{BF086BEA-1BB8-4289-8E0B-BF03CCDBF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256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Oval 8788">
                <a:extLst>
                  <a:ext uri="{FF2B5EF4-FFF2-40B4-BE49-F238E27FC236}">
                    <a16:creationId xmlns:a16="http://schemas.microsoft.com/office/drawing/2014/main" id="{8A887D1E-6882-4BE8-879E-76D4CF059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29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7" name="Oval 8789">
                <a:extLst>
                  <a:ext uri="{FF2B5EF4-FFF2-40B4-BE49-F238E27FC236}">
                    <a16:creationId xmlns:a16="http://schemas.microsoft.com/office/drawing/2014/main" id="{FDC51DCB-8C29-4142-9562-EA34E7A52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130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8" name="Oval 8790">
                <a:extLst>
                  <a:ext uri="{FF2B5EF4-FFF2-40B4-BE49-F238E27FC236}">
                    <a16:creationId xmlns:a16="http://schemas.microsoft.com/office/drawing/2014/main" id="{29B515E3-D82A-4EE1-9C1E-447FD5835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31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9" name="Freeform 8791">
                <a:extLst>
                  <a:ext uri="{FF2B5EF4-FFF2-40B4-BE49-F238E27FC236}">
                    <a16:creationId xmlns:a16="http://schemas.microsoft.com/office/drawing/2014/main" id="{639E983A-9BBD-42A1-B38D-7D080D870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30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Oval 8792">
                <a:extLst>
                  <a:ext uri="{FF2B5EF4-FFF2-40B4-BE49-F238E27FC236}">
                    <a16:creationId xmlns:a16="http://schemas.microsoft.com/office/drawing/2014/main" id="{F74B0ACA-C548-4BD2-A3A7-30D864C87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357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1" name="Oval 8793">
                <a:extLst>
                  <a:ext uri="{FF2B5EF4-FFF2-40B4-BE49-F238E27FC236}">
                    <a16:creationId xmlns:a16="http://schemas.microsoft.com/office/drawing/2014/main" id="{6E1BCF6E-15E2-4117-AAF9-D45F83FB8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36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2" name="Oval 8794">
                <a:extLst>
                  <a:ext uri="{FF2B5EF4-FFF2-40B4-BE49-F238E27FC236}">
                    <a16:creationId xmlns:a16="http://schemas.microsoft.com/office/drawing/2014/main" id="{9F63BBCD-E8C4-43A1-B369-73970F19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3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3" name="Freeform 8795">
                <a:extLst>
                  <a:ext uri="{FF2B5EF4-FFF2-40B4-BE49-F238E27FC236}">
                    <a16:creationId xmlns:a16="http://schemas.microsoft.com/office/drawing/2014/main" id="{9CB402D9-7319-4FAA-954F-6A80C69A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371"/>
                <a:ext cx="47" cy="45"/>
              </a:xfrm>
              <a:custGeom>
                <a:avLst/>
                <a:gdLst>
                  <a:gd name="T0" fmla="*/ 0 w 19"/>
                  <a:gd name="T1" fmla="*/ 204 h 17"/>
                  <a:gd name="T2" fmla="*/ 121 w 19"/>
                  <a:gd name="T3" fmla="*/ 281 h 17"/>
                  <a:gd name="T4" fmla="*/ 275 w 19"/>
                  <a:gd name="T5" fmla="*/ 77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1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Oval 8796">
                <a:extLst>
                  <a:ext uri="{FF2B5EF4-FFF2-40B4-BE49-F238E27FC236}">
                    <a16:creationId xmlns:a16="http://schemas.microsoft.com/office/drawing/2014/main" id="{9880A041-73CE-469E-9C0A-A0352E937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424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5" name="Oval 8797">
                <a:extLst>
                  <a:ext uri="{FF2B5EF4-FFF2-40B4-BE49-F238E27FC236}">
                    <a16:creationId xmlns:a16="http://schemas.microsoft.com/office/drawing/2014/main" id="{D11E6FB7-3720-494F-8548-1B63C4D7F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43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6" name="Oval 8798">
                <a:extLst>
                  <a:ext uri="{FF2B5EF4-FFF2-40B4-BE49-F238E27FC236}">
                    <a16:creationId xmlns:a16="http://schemas.microsoft.com/office/drawing/2014/main" id="{BCF74BEE-8C13-4548-9202-D6D3463EC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7" name="Freeform 8799">
                <a:extLst>
                  <a:ext uri="{FF2B5EF4-FFF2-40B4-BE49-F238E27FC236}">
                    <a16:creationId xmlns:a16="http://schemas.microsoft.com/office/drawing/2014/main" id="{E5232B5D-F5B2-49D2-AE0C-DE907961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435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307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8" name="Oval 8800">
                <a:extLst>
                  <a:ext uri="{FF2B5EF4-FFF2-40B4-BE49-F238E27FC236}">
                    <a16:creationId xmlns:a16="http://schemas.microsoft.com/office/drawing/2014/main" id="{EFFF4625-64EE-4415-8B23-5F6A38E3A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48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9" name="Oval 8801">
                <a:extLst>
                  <a:ext uri="{FF2B5EF4-FFF2-40B4-BE49-F238E27FC236}">
                    <a16:creationId xmlns:a16="http://schemas.microsoft.com/office/drawing/2014/main" id="{B63C880E-DDA3-4AC1-9499-30742340F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99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0" name="Oval 8802">
                <a:extLst>
                  <a:ext uri="{FF2B5EF4-FFF2-40B4-BE49-F238E27FC236}">
                    <a16:creationId xmlns:a16="http://schemas.microsoft.com/office/drawing/2014/main" id="{41D08B89-87E5-4B28-BBAD-3A0BB677C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150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1" name="Freeform 8803">
                <a:extLst>
                  <a:ext uri="{FF2B5EF4-FFF2-40B4-BE49-F238E27FC236}">
                    <a16:creationId xmlns:a16="http://schemas.microsoft.com/office/drawing/2014/main" id="{013EB8A3-6241-4F8B-BC95-4F147DA3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9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Oval 8804">
                <a:extLst>
                  <a:ext uri="{FF2B5EF4-FFF2-40B4-BE49-F238E27FC236}">
                    <a16:creationId xmlns:a16="http://schemas.microsoft.com/office/drawing/2014/main" id="{CBF41296-05FA-4294-83D2-8CF1B0018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547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3" name="Oval 8805">
                <a:extLst>
                  <a:ext uri="{FF2B5EF4-FFF2-40B4-BE49-F238E27FC236}">
                    <a16:creationId xmlns:a16="http://schemas.microsoft.com/office/drawing/2014/main" id="{487DA65A-566B-4D7B-8465-C99238B78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156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4" name="Oval 8806">
                <a:extLst>
                  <a:ext uri="{FF2B5EF4-FFF2-40B4-BE49-F238E27FC236}">
                    <a16:creationId xmlns:a16="http://schemas.microsoft.com/office/drawing/2014/main" id="{45523E7D-1ACF-4F67-B213-1E652C0B9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56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5" name="Freeform 8807">
                <a:extLst>
                  <a:ext uri="{FF2B5EF4-FFF2-40B4-BE49-F238E27FC236}">
                    <a16:creationId xmlns:a16="http://schemas.microsoft.com/office/drawing/2014/main" id="{FFD981DA-BA85-4618-86E7-828EC271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6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Oval 8808">
                <a:extLst>
                  <a:ext uri="{FF2B5EF4-FFF2-40B4-BE49-F238E27FC236}">
                    <a16:creationId xmlns:a16="http://schemas.microsoft.com/office/drawing/2014/main" id="{10697C48-3316-47DD-80DA-29126A782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597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7" name="Oval 8809">
                <a:extLst>
                  <a:ext uri="{FF2B5EF4-FFF2-40B4-BE49-F238E27FC236}">
                    <a16:creationId xmlns:a16="http://schemas.microsoft.com/office/drawing/2014/main" id="{908DB364-E4C5-45E1-BBFE-71ECD41A5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60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8" name="Oval 8810">
                <a:extLst>
                  <a:ext uri="{FF2B5EF4-FFF2-40B4-BE49-F238E27FC236}">
                    <a16:creationId xmlns:a16="http://schemas.microsoft.com/office/drawing/2014/main" id="{D96B8D9B-912C-4019-A5B8-82576259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61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9" name="Freeform 8811">
                <a:extLst>
                  <a:ext uri="{FF2B5EF4-FFF2-40B4-BE49-F238E27FC236}">
                    <a16:creationId xmlns:a16="http://schemas.microsoft.com/office/drawing/2014/main" id="{39B12B9C-66A1-41D4-A77F-0D549A7F3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611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57 w 19"/>
                  <a:gd name="T5" fmla="*/ 90 h 17"/>
                  <a:gd name="T6" fmla="*/ 228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Oval 8812">
                <a:extLst>
                  <a:ext uri="{FF2B5EF4-FFF2-40B4-BE49-F238E27FC236}">
                    <a16:creationId xmlns:a16="http://schemas.microsoft.com/office/drawing/2014/main" id="{9201A301-7282-4F9D-86EB-88FEF748C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640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1" name="Oval 8813">
                <a:extLst>
                  <a:ext uri="{FF2B5EF4-FFF2-40B4-BE49-F238E27FC236}">
                    <a16:creationId xmlns:a16="http://schemas.microsoft.com/office/drawing/2014/main" id="{FA3F36E8-836E-4251-A88E-22FF3AF87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651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2" name="Oval 8814">
                <a:extLst>
                  <a:ext uri="{FF2B5EF4-FFF2-40B4-BE49-F238E27FC236}">
                    <a16:creationId xmlns:a16="http://schemas.microsoft.com/office/drawing/2014/main" id="{19F879EE-8E80-4D35-9745-BAE8698BC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65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3" name="Freeform 8815">
                <a:extLst>
                  <a:ext uri="{FF2B5EF4-FFF2-40B4-BE49-F238E27FC236}">
                    <a16:creationId xmlns:a16="http://schemas.microsoft.com/office/drawing/2014/main" id="{3F301662-1F1C-4EAC-8956-6F4163AF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653"/>
                <a:ext cx="50" cy="46"/>
              </a:xfrm>
              <a:custGeom>
                <a:avLst/>
                <a:gdLst>
                  <a:gd name="T0" fmla="*/ 0 w 20"/>
                  <a:gd name="T1" fmla="*/ 235 h 17"/>
                  <a:gd name="T2" fmla="*/ 125 w 20"/>
                  <a:gd name="T3" fmla="*/ 300 h 17"/>
                  <a:gd name="T4" fmla="*/ 283 w 20"/>
                  <a:gd name="T5" fmla="*/ 103 h 17"/>
                  <a:gd name="T6" fmla="*/ 250 w 20"/>
                  <a:gd name="T7" fmla="*/ 0 h 17"/>
                  <a:gd name="T8" fmla="*/ 313 w 20"/>
                  <a:gd name="T9" fmla="*/ 138 h 17"/>
                  <a:gd name="T10" fmla="*/ 145 w 20"/>
                  <a:gd name="T11" fmla="*/ 336 h 17"/>
                  <a:gd name="T12" fmla="*/ 0 w 20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5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7"/>
                    </a:cubicBezTo>
                    <a:cubicBezTo>
                      <a:pt x="20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Oval 8816">
                <a:extLst>
                  <a:ext uri="{FF2B5EF4-FFF2-40B4-BE49-F238E27FC236}">
                    <a16:creationId xmlns:a16="http://schemas.microsoft.com/office/drawing/2014/main" id="{8C8EC56A-F507-4AA9-9323-1026EC0E1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664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5" name="Oval 8817">
                <a:extLst>
                  <a:ext uri="{FF2B5EF4-FFF2-40B4-BE49-F238E27FC236}">
                    <a16:creationId xmlns:a16="http://schemas.microsoft.com/office/drawing/2014/main" id="{1EA851E7-C13C-445B-BC58-BAA49DE17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67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6" name="Oval 8818">
                <a:extLst>
                  <a:ext uri="{FF2B5EF4-FFF2-40B4-BE49-F238E27FC236}">
                    <a16:creationId xmlns:a16="http://schemas.microsoft.com/office/drawing/2014/main" id="{14D00F51-4057-44CB-A527-CCB728536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16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7" name="Freeform 8819">
                <a:extLst>
                  <a:ext uri="{FF2B5EF4-FFF2-40B4-BE49-F238E27FC236}">
                    <a16:creationId xmlns:a16="http://schemas.microsoft.com/office/drawing/2014/main" id="{FB8456F5-299D-4B80-A3BE-BDF2C9FE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67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Oval 8820">
                <a:extLst>
                  <a:ext uri="{FF2B5EF4-FFF2-40B4-BE49-F238E27FC236}">
                    <a16:creationId xmlns:a16="http://schemas.microsoft.com/office/drawing/2014/main" id="{19EA4AD9-B45A-4566-B828-0998A121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677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9" name="Oval 8821">
                <a:extLst>
                  <a:ext uri="{FF2B5EF4-FFF2-40B4-BE49-F238E27FC236}">
                    <a16:creationId xmlns:a16="http://schemas.microsoft.com/office/drawing/2014/main" id="{F735D9DF-3A9A-4931-AEE4-F3F5C80F2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16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0" name="Oval 8822">
                <a:extLst>
                  <a:ext uri="{FF2B5EF4-FFF2-40B4-BE49-F238E27FC236}">
                    <a16:creationId xmlns:a16="http://schemas.microsoft.com/office/drawing/2014/main" id="{55696DA4-BD68-410D-AC5E-EC0A74E7F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16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1" name="Freeform 8823">
                <a:extLst>
                  <a:ext uri="{FF2B5EF4-FFF2-40B4-BE49-F238E27FC236}">
                    <a16:creationId xmlns:a16="http://schemas.microsoft.com/office/drawing/2014/main" id="{06E75231-9559-4B7C-8EF8-6B87574FA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688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Oval 8824">
                <a:extLst>
                  <a:ext uri="{FF2B5EF4-FFF2-40B4-BE49-F238E27FC236}">
                    <a16:creationId xmlns:a16="http://schemas.microsoft.com/office/drawing/2014/main" id="{CE90896C-E51F-4A44-A00F-9B9CD78B2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67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3" name="Oval 8825">
                <a:extLst>
                  <a:ext uri="{FF2B5EF4-FFF2-40B4-BE49-F238E27FC236}">
                    <a16:creationId xmlns:a16="http://schemas.microsoft.com/office/drawing/2014/main" id="{B5A41FC9-A663-4509-918C-87C0BC3BF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1685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4" name="Oval 8826">
                <a:extLst>
                  <a:ext uri="{FF2B5EF4-FFF2-40B4-BE49-F238E27FC236}">
                    <a16:creationId xmlns:a16="http://schemas.microsoft.com/office/drawing/2014/main" id="{9856130A-1AA5-4AE2-B3C9-8C5FA16CA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16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5" name="Freeform 8827">
                <a:extLst>
                  <a:ext uri="{FF2B5EF4-FFF2-40B4-BE49-F238E27FC236}">
                    <a16:creationId xmlns:a16="http://schemas.microsoft.com/office/drawing/2014/main" id="{A1D502A4-656F-448C-9729-0BEE126B6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688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Oval 8828">
                <a:extLst>
                  <a:ext uri="{FF2B5EF4-FFF2-40B4-BE49-F238E27FC236}">
                    <a16:creationId xmlns:a16="http://schemas.microsoft.com/office/drawing/2014/main" id="{43654BE4-60B2-41A2-80DD-4B09A42C6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653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7" name="Oval 8829">
                <a:extLst>
                  <a:ext uri="{FF2B5EF4-FFF2-40B4-BE49-F238E27FC236}">
                    <a16:creationId xmlns:a16="http://schemas.microsoft.com/office/drawing/2014/main" id="{FCA0CBAB-9A36-4FA3-93F3-22C96C535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667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8" name="Oval 8830">
                <a:extLst>
                  <a:ext uri="{FF2B5EF4-FFF2-40B4-BE49-F238E27FC236}">
                    <a16:creationId xmlns:a16="http://schemas.microsoft.com/office/drawing/2014/main" id="{F7E48FF8-741B-4C63-8E79-3B0A2468D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167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9" name="Freeform 8831">
                <a:extLst>
                  <a:ext uri="{FF2B5EF4-FFF2-40B4-BE49-F238E27FC236}">
                    <a16:creationId xmlns:a16="http://schemas.microsoft.com/office/drawing/2014/main" id="{C69C96F4-6613-4BD4-9D2E-2B8018DE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67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Oval 8832">
                <a:extLst>
                  <a:ext uri="{FF2B5EF4-FFF2-40B4-BE49-F238E27FC236}">
                    <a16:creationId xmlns:a16="http://schemas.microsoft.com/office/drawing/2014/main" id="{A4453FCF-BF1B-438B-BF4C-19F64E70D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1621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1" name="Oval 8833">
                <a:extLst>
                  <a:ext uri="{FF2B5EF4-FFF2-40B4-BE49-F238E27FC236}">
                    <a16:creationId xmlns:a16="http://schemas.microsoft.com/office/drawing/2014/main" id="{CBB2B192-DDCC-45B2-BA00-EB01FFFF9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163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2" name="Oval 8834">
                <a:extLst>
                  <a:ext uri="{FF2B5EF4-FFF2-40B4-BE49-F238E27FC236}">
                    <a16:creationId xmlns:a16="http://schemas.microsoft.com/office/drawing/2014/main" id="{53DE4A55-54D8-4DBD-865E-44B2BB7D2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16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3" name="Freeform 8835">
                <a:extLst>
                  <a:ext uri="{FF2B5EF4-FFF2-40B4-BE49-F238E27FC236}">
                    <a16:creationId xmlns:a16="http://schemas.microsoft.com/office/drawing/2014/main" id="{336F3CBD-D41C-43CD-883E-F5A8291B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635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36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Oval 8836">
                <a:extLst>
                  <a:ext uri="{FF2B5EF4-FFF2-40B4-BE49-F238E27FC236}">
                    <a16:creationId xmlns:a16="http://schemas.microsoft.com/office/drawing/2014/main" id="{0C008BF9-8AA0-4E3E-B581-3175BF8C2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576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5" name="Oval 8837">
                <a:extLst>
                  <a:ext uri="{FF2B5EF4-FFF2-40B4-BE49-F238E27FC236}">
                    <a16:creationId xmlns:a16="http://schemas.microsoft.com/office/drawing/2014/main" id="{B55B2A5E-DFF4-4510-9B7A-F06D4518E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58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6" name="Oval 8838">
                <a:extLst>
                  <a:ext uri="{FF2B5EF4-FFF2-40B4-BE49-F238E27FC236}">
                    <a16:creationId xmlns:a16="http://schemas.microsoft.com/office/drawing/2014/main" id="{11389368-FD70-4BA8-B52B-078523A5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9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7" name="Freeform 8839">
                <a:extLst>
                  <a:ext uri="{FF2B5EF4-FFF2-40B4-BE49-F238E27FC236}">
                    <a16:creationId xmlns:a16="http://schemas.microsoft.com/office/drawing/2014/main" id="{7E5E47FB-8BAF-4A75-8807-E9B4B204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589"/>
                <a:ext cx="48" cy="46"/>
              </a:xfrm>
              <a:custGeom>
                <a:avLst/>
                <a:gdLst>
                  <a:gd name="T0" fmla="*/ 0 w 19"/>
                  <a:gd name="T1" fmla="*/ 219 h 17"/>
                  <a:gd name="T2" fmla="*/ 114 w 19"/>
                  <a:gd name="T3" fmla="*/ 300 h 17"/>
                  <a:gd name="T4" fmla="*/ 275 w 19"/>
                  <a:gd name="T5" fmla="*/ 81 h 17"/>
                  <a:gd name="T6" fmla="*/ 243 w 19"/>
                  <a:gd name="T7" fmla="*/ 0 h 17"/>
                  <a:gd name="T8" fmla="*/ 306 w 19"/>
                  <a:gd name="T9" fmla="*/ 138 h 17"/>
                  <a:gd name="T10" fmla="*/ 147 w 19"/>
                  <a:gd name="T11" fmla="*/ 336 h 17"/>
                  <a:gd name="T12" fmla="*/ 0 w 19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Oval 8840">
                <a:extLst>
                  <a:ext uri="{FF2B5EF4-FFF2-40B4-BE49-F238E27FC236}">
                    <a16:creationId xmlns:a16="http://schemas.microsoft.com/office/drawing/2014/main" id="{5573C72A-0B83-45BC-AB00-81977B179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517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9" name="Oval 8841">
                <a:extLst>
                  <a:ext uri="{FF2B5EF4-FFF2-40B4-BE49-F238E27FC236}">
                    <a16:creationId xmlns:a16="http://schemas.microsoft.com/office/drawing/2014/main" id="{08E2B16E-D9BB-445C-807D-D2D3A388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52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0" name="Oval 8842">
                <a:extLst>
                  <a:ext uri="{FF2B5EF4-FFF2-40B4-BE49-F238E27FC236}">
                    <a16:creationId xmlns:a16="http://schemas.microsoft.com/office/drawing/2014/main" id="{50AB7C9B-F0DB-49DB-ABD2-BB95E8C19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53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1" name="Freeform 8843">
                <a:extLst>
                  <a:ext uri="{FF2B5EF4-FFF2-40B4-BE49-F238E27FC236}">
                    <a16:creationId xmlns:a16="http://schemas.microsoft.com/office/drawing/2014/main" id="{09BA6B12-C350-4100-BCFB-CADC74B12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531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Oval 8844">
                <a:extLst>
                  <a:ext uri="{FF2B5EF4-FFF2-40B4-BE49-F238E27FC236}">
                    <a16:creationId xmlns:a16="http://schemas.microsoft.com/office/drawing/2014/main" id="{08468972-4618-40AA-BF69-2D7493F8C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453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3" name="Oval 8845">
                <a:extLst>
                  <a:ext uri="{FF2B5EF4-FFF2-40B4-BE49-F238E27FC236}">
                    <a16:creationId xmlns:a16="http://schemas.microsoft.com/office/drawing/2014/main" id="{7BC871CE-418B-44EA-B19F-76DB51140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464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4" name="Oval 8846">
                <a:extLst>
                  <a:ext uri="{FF2B5EF4-FFF2-40B4-BE49-F238E27FC236}">
                    <a16:creationId xmlns:a16="http://schemas.microsoft.com/office/drawing/2014/main" id="{583F3ADA-D0D2-448F-88E0-3472406B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469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5" name="Freeform 8847">
                <a:extLst>
                  <a:ext uri="{FF2B5EF4-FFF2-40B4-BE49-F238E27FC236}">
                    <a16:creationId xmlns:a16="http://schemas.microsoft.com/office/drawing/2014/main" id="{1DE3BFB9-1421-40A1-A2A0-CC291828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64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Oval 8848">
                <a:extLst>
                  <a:ext uri="{FF2B5EF4-FFF2-40B4-BE49-F238E27FC236}">
                    <a16:creationId xmlns:a16="http://schemas.microsoft.com/office/drawing/2014/main" id="{488A26A9-8BF2-4E4B-8E82-5FAA337A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387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7" name="Oval 8849">
                <a:extLst>
                  <a:ext uri="{FF2B5EF4-FFF2-40B4-BE49-F238E27FC236}">
                    <a16:creationId xmlns:a16="http://schemas.microsoft.com/office/drawing/2014/main" id="{5FC1D042-89F6-4D86-9EDD-6B0FB6F1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397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8" name="Oval 8850">
                <a:extLst>
                  <a:ext uri="{FF2B5EF4-FFF2-40B4-BE49-F238E27FC236}">
                    <a16:creationId xmlns:a16="http://schemas.microsoft.com/office/drawing/2014/main" id="{ABF0D19A-0792-4F60-ACDE-5934C9132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405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9" name="Freeform 8851">
                <a:extLst>
                  <a:ext uri="{FF2B5EF4-FFF2-40B4-BE49-F238E27FC236}">
                    <a16:creationId xmlns:a16="http://schemas.microsoft.com/office/drawing/2014/main" id="{080B8DE0-B974-45A1-9D29-476E4BE8F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0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Oval 8852">
                <a:extLst>
                  <a:ext uri="{FF2B5EF4-FFF2-40B4-BE49-F238E27FC236}">
                    <a16:creationId xmlns:a16="http://schemas.microsoft.com/office/drawing/2014/main" id="{4A03783C-EB85-41E7-A78B-4C05D3B95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32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1" name="Oval 8853">
                <a:extLst>
                  <a:ext uri="{FF2B5EF4-FFF2-40B4-BE49-F238E27FC236}">
                    <a16:creationId xmlns:a16="http://schemas.microsoft.com/office/drawing/2014/main" id="{3E63AFB5-DC0A-43AC-A225-AA3452659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336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2" name="Oval 8854">
                <a:extLst>
                  <a:ext uri="{FF2B5EF4-FFF2-40B4-BE49-F238E27FC236}">
                    <a16:creationId xmlns:a16="http://schemas.microsoft.com/office/drawing/2014/main" id="{2CED21C7-DD87-4645-A4AD-ADC288B26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344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3" name="Freeform 8855">
                <a:extLst>
                  <a:ext uri="{FF2B5EF4-FFF2-40B4-BE49-F238E27FC236}">
                    <a16:creationId xmlns:a16="http://schemas.microsoft.com/office/drawing/2014/main" id="{EBE7B836-7D33-4CA5-92FD-783362232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39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29 w 19"/>
                  <a:gd name="T3" fmla="*/ 281 h 17"/>
                  <a:gd name="T4" fmla="*/ 288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Oval 8856">
                <a:extLst>
                  <a:ext uri="{FF2B5EF4-FFF2-40B4-BE49-F238E27FC236}">
                    <a16:creationId xmlns:a16="http://schemas.microsoft.com/office/drawing/2014/main" id="{0F178F29-C7DF-4C01-B3C3-68547DB5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269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5" name="Oval 8857">
                <a:extLst>
                  <a:ext uri="{FF2B5EF4-FFF2-40B4-BE49-F238E27FC236}">
                    <a16:creationId xmlns:a16="http://schemas.microsoft.com/office/drawing/2014/main" id="{66E5FBEF-A44A-469A-BB43-45870F750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28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6" name="Oval 8858">
                <a:extLst>
                  <a:ext uri="{FF2B5EF4-FFF2-40B4-BE49-F238E27FC236}">
                    <a16:creationId xmlns:a16="http://schemas.microsoft.com/office/drawing/2014/main" id="{F3A2877D-2563-4FCA-A60F-963E84376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12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7" name="Freeform 8859">
                <a:extLst>
                  <a:ext uri="{FF2B5EF4-FFF2-40B4-BE49-F238E27FC236}">
                    <a16:creationId xmlns:a16="http://schemas.microsoft.com/office/drawing/2014/main" id="{ED7E7EB0-1FFB-4B6A-A5CE-93184FD2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283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57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Oval 8860">
                <a:extLst>
                  <a:ext uri="{FF2B5EF4-FFF2-40B4-BE49-F238E27FC236}">
                    <a16:creationId xmlns:a16="http://schemas.microsoft.com/office/drawing/2014/main" id="{4D900F48-C085-481F-BE32-ED7B78A2D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122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9" name="Oval 8861">
                <a:extLst>
                  <a:ext uri="{FF2B5EF4-FFF2-40B4-BE49-F238E27FC236}">
                    <a16:creationId xmlns:a16="http://schemas.microsoft.com/office/drawing/2014/main" id="{EA0283DC-CEC1-4160-BEBB-F2D90E52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123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0" name="Oval 8862">
                <a:extLst>
                  <a:ext uri="{FF2B5EF4-FFF2-40B4-BE49-F238E27FC236}">
                    <a16:creationId xmlns:a16="http://schemas.microsoft.com/office/drawing/2014/main" id="{1556AC27-542E-458E-BF65-1EDA4A6D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2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1" name="Freeform 8863">
                <a:extLst>
                  <a:ext uri="{FF2B5EF4-FFF2-40B4-BE49-F238E27FC236}">
                    <a16:creationId xmlns:a16="http://schemas.microsoft.com/office/drawing/2014/main" id="{D8DB7B0C-67F8-41C1-AE7F-01497611B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23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Oval 8864">
                <a:extLst>
                  <a:ext uri="{FF2B5EF4-FFF2-40B4-BE49-F238E27FC236}">
                    <a16:creationId xmlns:a16="http://schemas.microsoft.com/office/drawing/2014/main" id="{1C1A88C1-8858-4D3B-B7C0-8C97B9C4B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227"/>
                <a:ext cx="65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3" name="Oval 8865">
                <a:extLst>
                  <a:ext uri="{FF2B5EF4-FFF2-40B4-BE49-F238E27FC236}">
                    <a16:creationId xmlns:a16="http://schemas.microsoft.com/office/drawing/2014/main" id="{DB7C917C-5B85-4ED7-BF99-3FF072807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23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4" name="Oval 8866">
                <a:extLst>
                  <a:ext uri="{FF2B5EF4-FFF2-40B4-BE49-F238E27FC236}">
                    <a16:creationId xmlns:a16="http://schemas.microsoft.com/office/drawing/2014/main" id="{8A4A4026-03A7-48A7-80D6-5051177E3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24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5" name="Freeform 8867">
                <a:extLst>
                  <a:ext uri="{FF2B5EF4-FFF2-40B4-BE49-F238E27FC236}">
                    <a16:creationId xmlns:a16="http://schemas.microsoft.com/office/drawing/2014/main" id="{CE218129-0EFE-40A7-8856-432B77423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40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Oval 8868">
                <a:extLst>
                  <a:ext uri="{FF2B5EF4-FFF2-40B4-BE49-F238E27FC236}">
                    <a16:creationId xmlns:a16="http://schemas.microsoft.com/office/drawing/2014/main" id="{462C66ED-087E-4B66-BD47-B3D7ABE8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248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7" name="Oval 8869">
                <a:extLst>
                  <a:ext uri="{FF2B5EF4-FFF2-40B4-BE49-F238E27FC236}">
                    <a16:creationId xmlns:a16="http://schemas.microsoft.com/office/drawing/2014/main" id="{C3A5D735-BAAE-42AF-86F9-6E3B1734B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1259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8" name="Oval 8870">
                <a:extLst>
                  <a:ext uri="{FF2B5EF4-FFF2-40B4-BE49-F238E27FC236}">
                    <a16:creationId xmlns:a16="http://schemas.microsoft.com/office/drawing/2014/main" id="{9BDFF360-CCFF-4642-98B4-191C40258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26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9" name="Freeform 8871">
                <a:extLst>
                  <a:ext uri="{FF2B5EF4-FFF2-40B4-BE49-F238E27FC236}">
                    <a16:creationId xmlns:a16="http://schemas.microsoft.com/office/drawing/2014/main" id="{BE8278CC-3A49-4669-8A68-B36886D2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261"/>
                <a:ext cx="52" cy="51"/>
              </a:xfrm>
              <a:custGeom>
                <a:avLst/>
                <a:gdLst>
                  <a:gd name="T0" fmla="*/ 0 w 21"/>
                  <a:gd name="T1" fmla="*/ 252 h 19"/>
                  <a:gd name="T2" fmla="*/ 124 w 21"/>
                  <a:gd name="T3" fmla="*/ 309 h 19"/>
                  <a:gd name="T4" fmla="*/ 287 w 21"/>
                  <a:gd name="T5" fmla="*/ 94 h 19"/>
                  <a:gd name="T6" fmla="*/ 258 w 21"/>
                  <a:gd name="T7" fmla="*/ 0 h 19"/>
                  <a:gd name="T8" fmla="*/ 319 w 21"/>
                  <a:gd name="T9" fmla="*/ 150 h 19"/>
                  <a:gd name="T10" fmla="*/ 154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Oval 8872">
                <a:extLst>
                  <a:ext uri="{FF2B5EF4-FFF2-40B4-BE49-F238E27FC236}">
                    <a16:creationId xmlns:a16="http://schemas.microsoft.com/office/drawing/2014/main" id="{E85956CC-C8D2-46C4-90E2-34CFB47E3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296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1" name="Oval 8873">
                <a:extLst>
                  <a:ext uri="{FF2B5EF4-FFF2-40B4-BE49-F238E27FC236}">
                    <a16:creationId xmlns:a16="http://schemas.microsoft.com/office/drawing/2014/main" id="{9FB7EEA6-FCD2-4224-A40D-946E84F0B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307"/>
                <a:ext cx="27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2" name="Oval 8874">
                <a:extLst>
                  <a:ext uri="{FF2B5EF4-FFF2-40B4-BE49-F238E27FC236}">
                    <a16:creationId xmlns:a16="http://schemas.microsoft.com/office/drawing/2014/main" id="{1A942B3F-EAAD-4332-A305-2138616F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31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3" name="Freeform 8875">
                <a:extLst>
                  <a:ext uri="{FF2B5EF4-FFF2-40B4-BE49-F238E27FC236}">
                    <a16:creationId xmlns:a16="http://schemas.microsoft.com/office/drawing/2014/main" id="{68774153-891E-459E-8F4C-07A97C23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309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Oval 8876">
                <a:extLst>
                  <a:ext uri="{FF2B5EF4-FFF2-40B4-BE49-F238E27FC236}">
                    <a16:creationId xmlns:a16="http://schemas.microsoft.com/office/drawing/2014/main" id="{3E66C87F-EFFA-4409-AE8B-6D3FE0997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36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5" name="Oval 8877">
                <a:extLst>
                  <a:ext uri="{FF2B5EF4-FFF2-40B4-BE49-F238E27FC236}">
                    <a16:creationId xmlns:a16="http://schemas.microsoft.com/office/drawing/2014/main" id="{2A830794-CAB1-4295-BBAE-3175ACF52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37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6" name="Oval 8878">
                <a:extLst>
                  <a:ext uri="{FF2B5EF4-FFF2-40B4-BE49-F238E27FC236}">
                    <a16:creationId xmlns:a16="http://schemas.microsoft.com/office/drawing/2014/main" id="{744EC77C-C9F5-425D-9D8E-F4D672F2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37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7" name="Freeform 8879">
                <a:extLst>
                  <a:ext uri="{FF2B5EF4-FFF2-40B4-BE49-F238E27FC236}">
                    <a16:creationId xmlns:a16="http://schemas.microsoft.com/office/drawing/2014/main" id="{426B58D6-2DF4-4DFF-969D-E8CAC01E6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37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70 w 20"/>
                  <a:gd name="T7" fmla="*/ 0 h 18"/>
                  <a:gd name="T8" fmla="*/ 313 w 20"/>
                  <a:gd name="T9" fmla="*/ 149 h 18"/>
                  <a:gd name="T10" fmla="*/ 158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7" y="0"/>
                    </a:cubicBezTo>
                    <a:cubicBezTo>
                      <a:pt x="19" y="2"/>
                      <a:pt x="20" y="4"/>
                      <a:pt x="20" y="8"/>
                    </a:cubicBezTo>
                    <a:cubicBezTo>
                      <a:pt x="20" y="14"/>
                      <a:pt x="15" y="18"/>
                      <a:pt x="10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Oval 8880">
                <a:extLst>
                  <a:ext uri="{FF2B5EF4-FFF2-40B4-BE49-F238E27FC236}">
                    <a16:creationId xmlns:a16="http://schemas.microsoft.com/office/drawing/2014/main" id="{13C07321-CA26-4846-9311-3C79119CC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429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9" name="Oval 8881">
                <a:extLst>
                  <a:ext uri="{FF2B5EF4-FFF2-40B4-BE49-F238E27FC236}">
                    <a16:creationId xmlns:a16="http://schemas.microsoft.com/office/drawing/2014/main" id="{FA222840-EB47-435C-AE35-309933239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44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0" name="Oval 8882">
                <a:extLst>
                  <a:ext uri="{FF2B5EF4-FFF2-40B4-BE49-F238E27FC236}">
                    <a16:creationId xmlns:a16="http://schemas.microsoft.com/office/drawing/2014/main" id="{5909EB0D-32CC-448A-B919-59ED0E99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1448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1" name="Freeform 8883">
                <a:extLst>
                  <a:ext uri="{FF2B5EF4-FFF2-40B4-BE49-F238E27FC236}">
                    <a16:creationId xmlns:a16="http://schemas.microsoft.com/office/drawing/2014/main" id="{0BBADBE2-0EB5-4A55-8DBB-F1EA62079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43"/>
                <a:ext cx="50" cy="48"/>
              </a:xfrm>
              <a:custGeom>
                <a:avLst/>
                <a:gdLst>
                  <a:gd name="T0" fmla="*/ 0 w 20"/>
                  <a:gd name="T1" fmla="*/ 248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4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Oval 8884">
                <a:extLst>
                  <a:ext uri="{FF2B5EF4-FFF2-40B4-BE49-F238E27FC236}">
                    <a16:creationId xmlns:a16="http://schemas.microsoft.com/office/drawing/2014/main" id="{3CCC40AE-0827-434A-8DD6-DB78F42AA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499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3" name="Oval 8885">
                <a:extLst>
                  <a:ext uri="{FF2B5EF4-FFF2-40B4-BE49-F238E27FC236}">
                    <a16:creationId xmlns:a16="http://schemas.microsoft.com/office/drawing/2014/main" id="{C6C70FB6-2DF2-4803-8EAC-C6362D44C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50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4" name="Oval 8886">
                <a:extLst>
                  <a:ext uri="{FF2B5EF4-FFF2-40B4-BE49-F238E27FC236}">
                    <a16:creationId xmlns:a16="http://schemas.microsoft.com/office/drawing/2014/main" id="{4B95A8E3-0A83-4003-B86C-86BC89CE5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51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5" name="Freeform 8887">
                <a:extLst>
                  <a:ext uri="{FF2B5EF4-FFF2-40B4-BE49-F238E27FC236}">
                    <a16:creationId xmlns:a16="http://schemas.microsoft.com/office/drawing/2014/main" id="{0221AAC2-51DC-459E-84A0-00B39884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512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Oval 8888">
                <a:extLst>
                  <a:ext uri="{FF2B5EF4-FFF2-40B4-BE49-F238E27FC236}">
                    <a16:creationId xmlns:a16="http://schemas.microsoft.com/office/drawing/2014/main" id="{45F19132-56B3-4703-B052-3448363A6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155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7" name="Oval 8889">
                <a:extLst>
                  <a:ext uri="{FF2B5EF4-FFF2-40B4-BE49-F238E27FC236}">
                    <a16:creationId xmlns:a16="http://schemas.microsoft.com/office/drawing/2014/main" id="{24897B65-ECE4-4886-AB9D-8A722BB5F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56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8" name="Oval 8890">
                <a:extLst>
                  <a:ext uri="{FF2B5EF4-FFF2-40B4-BE49-F238E27FC236}">
                    <a16:creationId xmlns:a16="http://schemas.microsoft.com/office/drawing/2014/main" id="{CB45E37B-C9D4-4A0F-9D9C-2251E5680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157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9" name="Freeform 8891">
                <a:extLst>
                  <a:ext uri="{FF2B5EF4-FFF2-40B4-BE49-F238E27FC236}">
                    <a16:creationId xmlns:a16="http://schemas.microsoft.com/office/drawing/2014/main" id="{CB30E8AA-FAB3-4B7E-83AF-EC1FAFE0A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571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Oval 8892">
                <a:extLst>
                  <a:ext uri="{FF2B5EF4-FFF2-40B4-BE49-F238E27FC236}">
                    <a16:creationId xmlns:a16="http://schemas.microsoft.com/office/drawing/2014/main" id="{A54018F0-53D4-4D33-AB0D-3DEA2B905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59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1" name="Oval 8893">
                <a:extLst>
                  <a:ext uri="{FF2B5EF4-FFF2-40B4-BE49-F238E27FC236}">
                    <a16:creationId xmlns:a16="http://schemas.microsoft.com/office/drawing/2014/main" id="{E438013A-C8CA-419E-B62C-6D7CB22C9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161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2" name="Oval 8894">
                <a:extLst>
                  <a:ext uri="{FF2B5EF4-FFF2-40B4-BE49-F238E27FC236}">
                    <a16:creationId xmlns:a16="http://schemas.microsoft.com/office/drawing/2014/main" id="{6C7A9869-6DA6-44AE-9064-49BD1758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61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3" name="Freeform 8895">
                <a:extLst>
                  <a:ext uri="{FF2B5EF4-FFF2-40B4-BE49-F238E27FC236}">
                    <a16:creationId xmlns:a16="http://schemas.microsoft.com/office/drawing/2014/main" id="{AB0794B6-C5DE-40AE-8546-E562BA79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61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8"/>
                    </a:cubicBezTo>
                    <a:cubicBezTo>
                      <a:pt x="20" y="13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Oval 8896">
                <a:extLst>
                  <a:ext uri="{FF2B5EF4-FFF2-40B4-BE49-F238E27FC236}">
                    <a16:creationId xmlns:a16="http://schemas.microsoft.com/office/drawing/2014/main" id="{F84C1CD8-68DC-4F50-97B6-EEC7FC6D0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161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5" name="Oval 8897">
                <a:extLst>
                  <a:ext uri="{FF2B5EF4-FFF2-40B4-BE49-F238E27FC236}">
                    <a16:creationId xmlns:a16="http://schemas.microsoft.com/office/drawing/2014/main" id="{9C3FE84B-EE22-4B77-9D23-78FD5541B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62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6" name="Oval 8898">
                <a:extLst>
                  <a:ext uri="{FF2B5EF4-FFF2-40B4-BE49-F238E27FC236}">
                    <a16:creationId xmlns:a16="http://schemas.microsoft.com/office/drawing/2014/main" id="{27BFA08F-2B0C-4E3A-A6CA-D1A7A4B9C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6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7" name="Freeform 8899">
                <a:extLst>
                  <a:ext uri="{FF2B5EF4-FFF2-40B4-BE49-F238E27FC236}">
                    <a16:creationId xmlns:a16="http://schemas.microsoft.com/office/drawing/2014/main" id="{53F53CCE-417D-46D0-BC99-82936BB2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627"/>
                <a:ext cx="52" cy="50"/>
              </a:xfrm>
              <a:custGeom>
                <a:avLst/>
                <a:gdLst>
                  <a:gd name="T0" fmla="*/ 0 w 21"/>
                  <a:gd name="T1" fmla="*/ 234 h 19"/>
                  <a:gd name="T2" fmla="*/ 124 w 21"/>
                  <a:gd name="T3" fmla="*/ 292 h 19"/>
                  <a:gd name="T4" fmla="*/ 287 w 21"/>
                  <a:gd name="T5" fmla="*/ 89 h 19"/>
                  <a:gd name="T6" fmla="*/ 258 w 21"/>
                  <a:gd name="T7" fmla="*/ 0 h 19"/>
                  <a:gd name="T8" fmla="*/ 319 w 21"/>
                  <a:gd name="T9" fmla="*/ 145 h 19"/>
                  <a:gd name="T10" fmla="*/ 154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Oval 8900">
                <a:extLst>
                  <a:ext uri="{FF2B5EF4-FFF2-40B4-BE49-F238E27FC236}">
                    <a16:creationId xmlns:a16="http://schemas.microsoft.com/office/drawing/2014/main" id="{468DDE93-C1DA-4BBF-BF84-5E88FDF47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1605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9" name="Oval 8901">
                <a:extLst>
                  <a:ext uri="{FF2B5EF4-FFF2-40B4-BE49-F238E27FC236}">
                    <a16:creationId xmlns:a16="http://schemas.microsoft.com/office/drawing/2014/main" id="{C78C8C5C-2DC5-49DA-AE26-AC195FD0B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616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0" name="Oval 8902">
                <a:extLst>
                  <a:ext uri="{FF2B5EF4-FFF2-40B4-BE49-F238E27FC236}">
                    <a16:creationId xmlns:a16="http://schemas.microsoft.com/office/drawing/2014/main" id="{43E6FBBA-B6C1-45C7-8F43-3EAFB0822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16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1" name="Freeform 8903">
                <a:extLst>
                  <a:ext uri="{FF2B5EF4-FFF2-40B4-BE49-F238E27FC236}">
                    <a16:creationId xmlns:a16="http://schemas.microsoft.com/office/drawing/2014/main" id="{CECF6D69-9D7A-4C1A-A548-94340A44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1619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Oval 8904">
                <a:extLst>
                  <a:ext uri="{FF2B5EF4-FFF2-40B4-BE49-F238E27FC236}">
                    <a16:creationId xmlns:a16="http://schemas.microsoft.com/office/drawing/2014/main" id="{42248B94-6008-40D3-B90A-5C1C940DB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57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3" name="Oval 8905">
                <a:extLst>
                  <a:ext uri="{FF2B5EF4-FFF2-40B4-BE49-F238E27FC236}">
                    <a16:creationId xmlns:a16="http://schemas.microsoft.com/office/drawing/2014/main" id="{57B81F4C-C57F-4B23-96BA-8ED15A066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58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4" name="Oval 8906">
                <a:extLst>
                  <a:ext uri="{FF2B5EF4-FFF2-40B4-BE49-F238E27FC236}">
                    <a16:creationId xmlns:a16="http://schemas.microsoft.com/office/drawing/2014/main" id="{B8733779-C7DA-427D-AC02-CAD72CAB1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159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5" name="Freeform 8907">
                <a:extLst>
                  <a:ext uri="{FF2B5EF4-FFF2-40B4-BE49-F238E27FC236}">
                    <a16:creationId xmlns:a16="http://schemas.microsoft.com/office/drawing/2014/main" id="{769A5B58-1938-4F1B-8A0D-00CAD031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58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89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Oval 8908">
                <a:extLst>
                  <a:ext uri="{FF2B5EF4-FFF2-40B4-BE49-F238E27FC236}">
                    <a16:creationId xmlns:a16="http://schemas.microsoft.com/office/drawing/2014/main" id="{46DFA91B-FC70-4C8C-BC61-E722B6C1D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1523"/>
                <a:ext cx="62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7" name="Oval 8909">
                <a:extLst>
                  <a:ext uri="{FF2B5EF4-FFF2-40B4-BE49-F238E27FC236}">
                    <a16:creationId xmlns:a16="http://schemas.microsoft.com/office/drawing/2014/main" id="{84A8279C-BA3E-4BD1-B294-0F96A5460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533"/>
                <a:ext cx="28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8" name="Oval 8910">
                <a:extLst>
                  <a:ext uri="{FF2B5EF4-FFF2-40B4-BE49-F238E27FC236}">
                    <a16:creationId xmlns:a16="http://schemas.microsoft.com/office/drawing/2014/main" id="{4E81C98A-B1D7-4E10-91A4-F89119C9D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9" name="Freeform 8911">
                <a:extLst>
                  <a:ext uri="{FF2B5EF4-FFF2-40B4-BE49-F238E27FC236}">
                    <a16:creationId xmlns:a16="http://schemas.microsoft.com/office/drawing/2014/main" id="{DCA0AC5F-4845-4689-B983-9EB8EDE1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36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Oval 8912">
                <a:extLst>
                  <a:ext uri="{FF2B5EF4-FFF2-40B4-BE49-F238E27FC236}">
                    <a16:creationId xmlns:a16="http://schemas.microsoft.com/office/drawing/2014/main" id="{CC98020A-ED01-4F08-B645-559FB2E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453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1" name="Oval 8913">
                <a:extLst>
                  <a:ext uri="{FF2B5EF4-FFF2-40B4-BE49-F238E27FC236}">
                    <a16:creationId xmlns:a16="http://schemas.microsoft.com/office/drawing/2014/main" id="{B491F220-FA71-4ADC-AF79-B24DF91D2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46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2" name="Oval 8914">
                <a:extLst>
                  <a:ext uri="{FF2B5EF4-FFF2-40B4-BE49-F238E27FC236}">
                    <a16:creationId xmlns:a16="http://schemas.microsoft.com/office/drawing/2014/main" id="{639FD3E5-38F6-4234-B4D6-B01697EC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147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3" name="Freeform 8915">
                <a:extLst>
                  <a:ext uri="{FF2B5EF4-FFF2-40B4-BE49-F238E27FC236}">
                    <a16:creationId xmlns:a16="http://schemas.microsoft.com/office/drawing/2014/main" id="{3F3B13D4-772B-4C2C-B25F-CC183A9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6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25 w 20"/>
                  <a:gd name="T3" fmla="*/ 292 h 19"/>
                  <a:gd name="T4" fmla="*/ 283 w 20"/>
                  <a:gd name="T5" fmla="*/ 111 h 19"/>
                  <a:gd name="T6" fmla="*/ 270 w 20"/>
                  <a:gd name="T7" fmla="*/ 0 h 19"/>
                  <a:gd name="T8" fmla="*/ 313 w 20"/>
                  <a:gd name="T9" fmla="*/ 145 h 19"/>
                  <a:gd name="T10" fmla="*/ 158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Oval 8916">
                <a:extLst>
                  <a:ext uri="{FF2B5EF4-FFF2-40B4-BE49-F238E27FC236}">
                    <a16:creationId xmlns:a16="http://schemas.microsoft.com/office/drawing/2014/main" id="{E50BC35C-9536-49DE-B65F-E9582DE8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37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5" name="Oval 8917">
                <a:extLst>
                  <a:ext uri="{FF2B5EF4-FFF2-40B4-BE49-F238E27FC236}">
                    <a16:creationId xmlns:a16="http://schemas.microsoft.com/office/drawing/2014/main" id="{E715321B-8391-45E1-81AA-AB8C91AB1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38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6" name="Oval 8918">
                <a:extLst>
                  <a:ext uri="{FF2B5EF4-FFF2-40B4-BE49-F238E27FC236}">
                    <a16:creationId xmlns:a16="http://schemas.microsoft.com/office/drawing/2014/main" id="{C6FD88A8-2852-4997-A438-3086D6F5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39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7" name="Freeform 8919">
                <a:extLst>
                  <a:ext uri="{FF2B5EF4-FFF2-40B4-BE49-F238E27FC236}">
                    <a16:creationId xmlns:a16="http://schemas.microsoft.com/office/drawing/2014/main" id="{D9934DE5-F609-4042-8506-08FB2233D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38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89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Oval 8920">
                <a:extLst>
                  <a:ext uri="{FF2B5EF4-FFF2-40B4-BE49-F238E27FC236}">
                    <a16:creationId xmlns:a16="http://schemas.microsoft.com/office/drawing/2014/main" id="{3795C032-FEE5-4E11-9467-DCC0A6F7E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130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9" name="Oval 8921">
                <a:extLst>
                  <a:ext uri="{FF2B5EF4-FFF2-40B4-BE49-F238E27FC236}">
                    <a16:creationId xmlns:a16="http://schemas.microsoft.com/office/drawing/2014/main" id="{7563A8E1-9D93-4C98-8963-E6D9B90EC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31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0" name="Oval 8922">
                <a:extLst>
                  <a:ext uri="{FF2B5EF4-FFF2-40B4-BE49-F238E27FC236}">
                    <a16:creationId xmlns:a16="http://schemas.microsoft.com/office/drawing/2014/main" id="{DA9E01A6-39F6-4570-8466-969DF7A41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132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1" name="Freeform 8923">
                <a:extLst>
                  <a:ext uri="{FF2B5EF4-FFF2-40B4-BE49-F238E27FC236}">
                    <a16:creationId xmlns:a16="http://schemas.microsoft.com/office/drawing/2014/main" id="{DCFAC2AD-D802-47CC-85B7-C2B50B4A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317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115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Oval 8924">
                <a:extLst>
                  <a:ext uri="{FF2B5EF4-FFF2-40B4-BE49-F238E27FC236}">
                    <a16:creationId xmlns:a16="http://schemas.microsoft.com/office/drawing/2014/main" id="{946938CA-A62D-4BDA-8B84-21FE712A6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25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3" name="Oval 8925">
                <a:extLst>
                  <a:ext uri="{FF2B5EF4-FFF2-40B4-BE49-F238E27FC236}">
                    <a16:creationId xmlns:a16="http://schemas.microsoft.com/office/drawing/2014/main" id="{10C098B0-28FE-46B2-AC33-32B2C17A2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26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4" name="Oval 8926">
                <a:extLst>
                  <a:ext uri="{FF2B5EF4-FFF2-40B4-BE49-F238E27FC236}">
                    <a16:creationId xmlns:a16="http://schemas.microsoft.com/office/drawing/2014/main" id="{676D65D8-129C-424E-87F7-8EE4B4D19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2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5" name="Freeform 8927">
                <a:extLst>
                  <a:ext uri="{FF2B5EF4-FFF2-40B4-BE49-F238E27FC236}">
                    <a16:creationId xmlns:a16="http://schemas.microsoft.com/office/drawing/2014/main" id="{9FDBEBF8-31D1-4E19-BEA6-1083B8FBA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264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300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Oval 8928">
                <a:extLst>
                  <a:ext uri="{FF2B5EF4-FFF2-40B4-BE49-F238E27FC236}">
                    <a16:creationId xmlns:a16="http://schemas.microsoft.com/office/drawing/2014/main" id="{D0CC4011-194D-4FFF-B45A-C6528DB07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1280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7" name="Oval 8929">
                <a:extLst>
                  <a:ext uri="{FF2B5EF4-FFF2-40B4-BE49-F238E27FC236}">
                    <a16:creationId xmlns:a16="http://schemas.microsoft.com/office/drawing/2014/main" id="{ECF1056E-D840-4C86-AEE9-4CD7B91C2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1291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8" name="Oval 8930">
                <a:extLst>
                  <a:ext uri="{FF2B5EF4-FFF2-40B4-BE49-F238E27FC236}">
                    <a16:creationId xmlns:a16="http://schemas.microsoft.com/office/drawing/2014/main" id="{B088EB08-203D-491A-B6B6-DED7E64F7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29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9" name="Freeform 8931">
                <a:extLst>
                  <a:ext uri="{FF2B5EF4-FFF2-40B4-BE49-F238E27FC236}">
                    <a16:creationId xmlns:a16="http://schemas.microsoft.com/office/drawing/2014/main" id="{1D591178-F54B-4F9B-8FEE-1FB5CD291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1293"/>
                <a:ext cx="55" cy="54"/>
              </a:xfrm>
              <a:custGeom>
                <a:avLst/>
                <a:gdLst>
                  <a:gd name="T0" fmla="*/ 0 w 22"/>
                  <a:gd name="T1" fmla="*/ 257 h 20"/>
                  <a:gd name="T2" fmla="*/ 125 w 22"/>
                  <a:gd name="T3" fmla="*/ 335 h 20"/>
                  <a:gd name="T4" fmla="*/ 313 w 22"/>
                  <a:gd name="T5" fmla="*/ 116 h 20"/>
                  <a:gd name="T6" fmla="*/ 283 w 22"/>
                  <a:gd name="T7" fmla="*/ 0 h 20"/>
                  <a:gd name="T8" fmla="*/ 345 w 22"/>
                  <a:gd name="T9" fmla="*/ 159 h 20"/>
                  <a:gd name="T10" fmla="*/ 158 w 22"/>
                  <a:gd name="T11" fmla="*/ 394 h 20"/>
                  <a:gd name="T12" fmla="*/ 0 w 22"/>
                  <a:gd name="T13" fmla="*/ 25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Oval 8932">
                <a:extLst>
                  <a:ext uri="{FF2B5EF4-FFF2-40B4-BE49-F238E27FC236}">
                    <a16:creationId xmlns:a16="http://schemas.microsoft.com/office/drawing/2014/main" id="{815596CD-8A36-4D34-806E-0E536C6F3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85"/>
                <a:ext cx="68" cy="7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1" name="Oval 8933">
                <a:extLst>
                  <a:ext uri="{FF2B5EF4-FFF2-40B4-BE49-F238E27FC236}">
                    <a16:creationId xmlns:a16="http://schemas.microsoft.com/office/drawing/2014/main" id="{6D52912E-4B11-4AB2-9093-318384014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299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2" name="Oval 8934">
                <a:extLst>
                  <a:ext uri="{FF2B5EF4-FFF2-40B4-BE49-F238E27FC236}">
                    <a16:creationId xmlns:a16="http://schemas.microsoft.com/office/drawing/2014/main" id="{D54C7755-7B90-4F1A-B628-F38DED07B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13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3" name="Freeform 8935">
                <a:extLst>
                  <a:ext uri="{FF2B5EF4-FFF2-40B4-BE49-F238E27FC236}">
                    <a16:creationId xmlns:a16="http://schemas.microsoft.com/office/drawing/2014/main" id="{F0555008-16DF-46CF-9E61-88BB1297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301"/>
                <a:ext cx="53" cy="51"/>
              </a:xfrm>
              <a:custGeom>
                <a:avLst/>
                <a:gdLst>
                  <a:gd name="T0" fmla="*/ 0 w 21"/>
                  <a:gd name="T1" fmla="*/ 252 h 19"/>
                  <a:gd name="T2" fmla="*/ 126 w 21"/>
                  <a:gd name="T3" fmla="*/ 330 h 19"/>
                  <a:gd name="T4" fmla="*/ 305 w 21"/>
                  <a:gd name="T5" fmla="*/ 94 h 19"/>
                  <a:gd name="T6" fmla="*/ 275 w 21"/>
                  <a:gd name="T7" fmla="*/ 0 h 19"/>
                  <a:gd name="T8" fmla="*/ 338 w 21"/>
                  <a:gd name="T9" fmla="*/ 150 h 19"/>
                  <a:gd name="T10" fmla="*/ 159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7"/>
                      <a:pt x="8" y="17"/>
                    </a:cubicBezTo>
                    <a:cubicBezTo>
                      <a:pt x="16" y="17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Oval 8936">
                <a:extLst>
                  <a:ext uri="{FF2B5EF4-FFF2-40B4-BE49-F238E27FC236}">
                    <a16:creationId xmlns:a16="http://schemas.microsoft.com/office/drawing/2014/main" id="{F8A9A6D5-7147-4B3B-96FA-29A1F5A79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339"/>
                <a:ext cx="68" cy="7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5" name="Oval 8937">
                <a:extLst>
                  <a:ext uri="{FF2B5EF4-FFF2-40B4-BE49-F238E27FC236}">
                    <a16:creationId xmlns:a16="http://schemas.microsoft.com/office/drawing/2014/main" id="{CFF8A360-5DA5-4515-833C-21B2D389E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1352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6" name="Oval 8938">
                <a:extLst>
                  <a:ext uri="{FF2B5EF4-FFF2-40B4-BE49-F238E27FC236}">
                    <a16:creationId xmlns:a16="http://schemas.microsoft.com/office/drawing/2014/main" id="{AAF37284-D0A3-44FE-92B2-141B035C9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36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7" name="Freeform 8939">
                <a:extLst>
                  <a:ext uri="{FF2B5EF4-FFF2-40B4-BE49-F238E27FC236}">
                    <a16:creationId xmlns:a16="http://schemas.microsoft.com/office/drawing/2014/main" id="{8FF24BC9-1E68-49A8-889A-56F717E5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355"/>
                <a:ext cx="53" cy="50"/>
              </a:xfrm>
              <a:custGeom>
                <a:avLst/>
                <a:gdLst>
                  <a:gd name="T0" fmla="*/ 0 w 21"/>
                  <a:gd name="T1" fmla="*/ 234 h 19"/>
                  <a:gd name="T2" fmla="*/ 126 w 21"/>
                  <a:gd name="T3" fmla="*/ 292 h 19"/>
                  <a:gd name="T4" fmla="*/ 305 w 21"/>
                  <a:gd name="T5" fmla="*/ 89 h 19"/>
                  <a:gd name="T6" fmla="*/ 275 w 21"/>
                  <a:gd name="T7" fmla="*/ 0 h 19"/>
                  <a:gd name="T8" fmla="*/ 338 w 21"/>
                  <a:gd name="T9" fmla="*/ 145 h 19"/>
                  <a:gd name="T10" fmla="*/ 159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3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Oval 8940">
                <a:extLst>
                  <a:ext uri="{FF2B5EF4-FFF2-40B4-BE49-F238E27FC236}">
                    <a16:creationId xmlns:a16="http://schemas.microsoft.com/office/drawing/2014/main" id="{1F5CF750-A655-4E36-961D-6418A771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1411"/>
                <a:ext cx="70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9" name="Oval 8941">
                <a:extLst>
                  <a:ext uri="{FF2B5EF4-FFF2-40B4-BE49-F238E27FC236}">
                    <a16:creationId xmlns:a16="http://schemas.microsoft.com/office/drawing/2014/main" id="{592FDC1F-A0E0-4BFA-890F-53CB7EB6B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1421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0" name="Oval 8942">
                <a:extLst>
                  <a:ext uri="{FF2B5EF4-FFF2-40B4-BE49-F238E27FC236}">
                    <a16:creationId xmlns:a16="http://schemas.microsoft.com/office/drawing/2014/main" id="{796EA2B6-F307-4C57-A68A-C4647CE88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42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1" name="Freeform 8943">
                <a:extLst>
                  <a:ext uri="{FF2B5EF4-FFF2-40B4-BE49-F238E27FC236}">
                    <a16:creationId xmlns:a16="http://schemas.microsoft.com/office/drawing/2014/main" id="{89982CC6-6ACF-48D9-B149-18F4F92D0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424"/>
                <a:ext cx="52" cy="53"/>
              </a:xfrm>
              <a:custGeom>
                <a:avLst/>
                <a:gdLst>
                  <a:gd name="T0" fmla="*/ 0 w 21"/>
                  <a:gd name="T1" fmla="*/ 239 h 20"/>
                  <a:gd name="T2" fmla="*/ 124 w 21"/>
                  <a:gd name="T3" fmla="*/ 315 h 20"/>
                  <a:gd name="T4" fmla="*/ 287 w 21"/>
                  <a:gd name="T5" fmla="*/ 111 h 20"/>
                  <a:gd name="T6" fmla="*/ 258 w 21"/>
                  <a:gd name="T7" fmla="*/ 0 h 20"/>
                  <a:gd name="T8" fmla="*/ 319 w 21"/>
                  <a:gd name="T9" fmla="*/ 170 h 20"/>
                  <a:gd name="T10" fmla="*/ 154 w 21"/>
                  <a:gd name="T11" fmla="*/ 371 h 20"/>
                  <a:gd name="T12" fmla="*/ 0 w 21"/>
                  <a:gd name="T13" fmla="*/ 23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Oval 8944">
                <a:extLst>
                  <a:ext uri="{FF2B5EF4-FFF2-40B4-BE49-F238E27FC236}">
                    <a16:creationId xmlns:a16="http://schemas.microsoft.com/office/drawing/2014/main" id="{D0850914-DE54-46E2-A06D-2CE5C3F9A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483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3" name="Oval 8945">
                <a:extLst>
                  <a:ext uri="{FF2B5EF4-FFF2-40B4-BE49-F238E27FC236}">
                    <a16:creationId xmlns:a16="http://schemas.microsoft.com/office/drawing/2014/main" id="{44F36207-1C00-4CE2-98A3-ADF99FBE6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493"/>
                <a:ext cx="28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4" name="Oval 8946">
                <a:extLst>
                  <a:ext uri="{FF2B5EF4-FFF2-40B4-BE49-F238E27FC236}">
                    <a16:creationId xmlns:a16="http://schemas.microsoft.com/office/drawing/2014/main" id="{8EF48A55-BE05-464B-BD02-C1888F4C8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50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5" name="Freeform 8947">
                <a:extLst>
                  <a:ext uri="{FF2B5EF4-FFF2-40B4-BE49-F238E27FC236}">
                    <a16:creationId xmlns:a16="http://schemas.microsoft.com/office/drawing/2014/main" id="{F8DE6206-0682-4D60-BEC0-6ADB91EC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496"/>
                <a:ext cx="53" cy="53"/>
              </a:xfrm>
              <a:custGeom>
                <a:avLst/>
                <a:gdLst>
                  <a:gd name="T0" fmla="*/ 0 w 21"/>
                  <a:gd name="T1" fmla="*/ 260 h 20"/>
                  <a:gd name="T2" fmla="*/ 126 w 21"/>
                  <a:gd name="T3" fmla="*/ 315 h 20"/>
                  <a:gd name="T4" fmla="*/ 305 w 21"/>
                  <a:gd name="T5" fmla="*/ 111 h 20"/>
                  <a:gd name="T6" fmla="*/ 275 w 21"/>
                  <a:gd name="T7" fmla="*/ 0 h 20"/>
                  <a:gd name="T8" fmla="*/ 338 w 21"/>
                  <a:gd name="T9" fmla="*/ 170 h 20"/>
                  <a:gd name="T10" fmla="*/ 159 w 21"/>
                  <a:gd name="T11" fmla="*/ 371 h 20"/>
                  <a:gd name="T12" fmla="*/ 0 w 21"/>
                  <a:gd name="T13" fmla="*/ 26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Oval 8948">
                <a:extLst>
                  <a:ext uri="{FF2B5EF4-FFF2-40B4-BE49-F238E27FC236}">
                    <a16:creationId xmlns:a16="http://schemas.microsoft.com/office/drawing/2014/main" id="{1D6D6B7F-33A2-4971-97E9-E7ED52ABA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536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7" name="Oval 8949">
                <a:extLst>
                  <a:ext uri="{FF2B5EF4-FFF2-40B4-BE49-F238E27FC236}">
                    <a16:creationId xmlns:a16="http://schemas.microsoft.com/office/drawing/2014/main" id="{0FAF3F23-723B-42EB-A178-38BF231F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549"/>
                <a:ext cx="27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8" name="Oval 8950">
                <a:extLst>
                  <a:ext uri="{FF2B5EF4-FFF2-40B4-BE49-F238E27FC236}">
                    <a16:creationId xmlns:a16="http://schemas.microsoft.com/office/drawing/2014/main" id="{CA5C6E8F-2B1F-4DF5-B7D7-F0991CE42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55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9" name="Freeform 8951">
                <a:extLst>
                  <a:ext uri="{FF2B5EF4-FFF2-40B4-BE49-F238E27FC236}">
                    <a16:creationId xmlns:a16="http://schemas.microsoft.com/office/drawing/2014/main" id="{4018D976-188D-4CFB-B9CA-0C0AECFE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549"/>
                <a:ext cx="52" cy="54"/>
              </a:xfrm>
              <a:custGeom>
                <a:avLst/>
                <a:gdLst>
                  <a:gd name="T0" fmla="*/ 0 w 21"/>
                  <a:gd name="T1" fmla="*/ 278 h 20"/>
                  <a:gd name="T2" fmla="*/ 124 w 21"/>
                  <a:gd name="T3" fmla="*/ 335 h 20"/>
                  <a:gd name="T4" fmla="*/ 287 w 21"/>
                  <a:gd name="T5" fmla="*/ 116 h 20"/>
                  <a:gd name="T6" fmla="*/ 258 w 21"/>
                  <a:gd name="T7" fmla="*/ 0 h 20"/>
                  <a:gd name="T8" fmla="*/ 319 w 21"/>
                  <a:gd name="T9" fmla="*/ 176 h 20"/>
                  <a:gd name="T10" fmla="*/ 154 w 21"/>
                  <a:gd name="T11" fmla="*/ 394 h 20"/>
                  <a:gd name="T12" fmla="*/ 0 w 21"/>
                  <a:gd name="T13" fmla="*/ 2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3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Oval 8952">
                <a:extLst>
                  <a:ext uri="{FF2B5EF4-FFF2-40B4-BE49-F238E27FC236}">
                    <a16:creationId xmlns:a16="http://schemas.microsoft.com/office/drawing/2014/main" id="{3E7E4D1A-A449-47AB-B307-7C045232A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1557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1" name="Oval 8953">
                <a:extLst>
                  <a:ext uri="{FF2B5EF4-FFF2-40B4-BE49-F238E27FC236}">
                    <a16:creationId xmlns:a16="http://schemas.microsoft.com/office/drawing/2014/main" id="{D0DC15B0-3BFA-4973-ABCD-52143D2F7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1568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2" name="Oval 8954">
                <a:extLst>
                  <a:ext uri="{FF2B5EF4-FFF2-40B4-BE49-F238E27FC236}">
                    <a16:creationId xmlns:a16="http://schemas.microsoft.com/office/drawing/2014/main" id="{E0BACA95-1FEA-4E9D-B809-B55F22F11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2" y="15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5331" name="Freeform 8955">
              <a:extLst>
                <a:ext uri="{FF2B5EF4-FFF2-40B4-BE49-F238E27FC236}">
                  <a16:creationId xmlns:a16="http://schemas.microsoft.com/office/drawing/2014/main" id="{875DCC64-E13E-4DE5-84E9-97B3158B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571"/>
              <a:ext cx="53" cy="53"/>
            </a:xfrm>
            <a:custGeom>
              <a:avLst/>
              <a:gdLst>
                <a:gd name="T0" fmla="*/ 0 w 21"/>
                <a:gd name="T1" fmla="*/ 260 h 20"/>
                <a:gd name="T2" fmla="*/ 126 w 21"/>
                <a:gd name="T3" fmla="*/ 315 h 20"/>
                <a:gd name="T4" fmla="*/ 305 w 21"/>
                <a:gd name="T5" fmla="*/ 111 h 20"/>
                <a:gd name="T6" fmla="*/ 275 w 21"/>
                <a:gd name="T7" fmla="*/ 0 h 20"/>
                <a:gd name="T8" fmla="*/ 338 w 21"/>
                <a:gd name="T9" fmla="*/ 170 h 20"/>
                <a:gd name="T10" fmla="*/ 159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Oval 8956">
              <a:extLst>
                <a:ext uri="{FF2B5EF4-FFF2-40B4-BE49-F238E27FC236}">
                  <a16:creationId xmlns:a16="http://schemas.microsoft.com/office/drawing/2014/main" id="{0353AD94-A01B-4C55-9BCB-DDD0F427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547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3" name="Oval 8957">
              <a:extLst>
                <a:ext uri="{FF2B5EF4-FFF2-40B4-BE49-F238E27FC236}">
                  <a16:creationId xmlns:a16="http://schemas.microsoft.com/office/drawing/2014/main" id="{54521A86-7170-4935-B497-D4F208245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560"/>
              <a:ext cx="27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4" name="Oval 8958">
              <a:extLst>
                <a:ext uri="{FF2B5EF4-FFF2-40B4-BE49-F238E27FC236}">
                  <a16:creationId xmlns:a16="http://schemas.microsoft.com/office/drawing/2014/main" id="{547A686A-A503-4F76-AA58-BCC16C462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56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5" name="Freeform 8959">
              <a:extLst>
                <a:ext uri="{FF2B5EF4-FFF2-40B4-BE49-F238E27FC236}">
                  <a16:creationId xmlns:a16="http://schemas.microsoft.com/office/drawing/2014/main" id="{6CB00416-EC00-4D30-8CEC-511FB0DC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560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3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Oval 8960">
              <a:extLst>
                <a:ext uri="{FF2B5EF4-FFF2-40B4-BE49-F238E27FC236}">
                  <a16:creationId xmlns:a16="http://schemas.microsoft.com/office/drawing/2014/main" id="{FF2BFA5C-16FD-493D-B3C9-7E3AE9C5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93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7" name="Oval 8961">
              <a:extLst>
                <a:ext uri="{FF2B5EF4-FFF2-40B4-BE49-F238E27FC236}">
                  <a16:creationId xmlns:a16="http://schemas.microsoft.com/office/drawing/2014/main" id="{886B513F-D1E5-4185-A5A8-BE52E77B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504"/>
              <a:ext cx="28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8" name="Oval 8962">
              <a:extLst>
                <a:ext uri="{FF2B5EF4-FFF2-40B4-BE49-F238E27FC236}">
                  <a16:creationId xmlns:a16="http://schemas.microsoft.com/office/drawing/2014/main" id="{DBD7440E-0016-4919-ACFA-E0FF75434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151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9" name="Freeform 8963">
              <a:extLst>
                <a:ext uri="{FF2B5EF4-FFF2-40B4-BE49-F238E27FC236}">
                  <a16:creationId xmlns:a16="http://schemas.microsoft.com/office/drawing/2014/main" id="{09B9622E-3553-4C96-8E07-E7A36E1F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507"/>
              <a:ext cx="53" cy="53"/>
            </a:xfrm>
            <a:custGeom>
              <a:avLst/>
              <a:gdLst>
                <a:gd name="T0" fmla="*/ 0 w 21"/>
                <a:gd name="T1" fmla="*/ 260 h 20"/>
                <a:gd name="T2" fmla="*/ 126 w 21"/>
                <a:gd name="T3" fmla="*/ 315 h 20"/>
                <a:gd name="T4" fmla="*/ 305 w 21"/>
                <a:gd name="T5" fmla="*/ 111 h 20"/>
                <a:gd name="T6" fmla="*/ 275 w 21"/>
                <a:gd name="T7" fmla="*/ 0 h 20"/>
                <a:gd name="T8" fmla="*/ 338 w 21"/>
                <a:gd name="T9" fmla="*/ 170 h 20"/>
                <a:gd name="T10" fmla="*/ 159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Oval 8964">
              <a:extLst>
                <a:ext uri="{FF2B5EF4-FFF2-40B4-BE49-F238E27FC236}">
                  <a16:creationId xmlns:a16="http://schemas.microsoft.com/office/drawing/2014/main" id="{E6FC0D58-5CBE-4C7C-AE79-22B1BC7E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427"/>
              <a:ext cx="70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1" name="Oval 8965">
              <a:extLst>
                <a:ext uri="{FF2B5EF4-FFF2-40B4-BE49-F238E27FC236}">
                  <a16:creationId xmlns:a16="http://schemas.microsoft.com/office/drawing/2014/main" id="{CE82EB9D-392D-41BE-A2EE-184905D01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440"/>
              <a:ext cx="25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2" name="Oval 8966">
              <a:extLst>
                <a:ext uri="{FF2B5EF4-FFF2-40B4-BE49-F238E27FC236}">
                  <a16:creationId xmlns:a16="http://schemas.microsoft.com/office/drawing/2014/main" id="{1A5754FA-B406-4165-9C3E-AF039731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44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3" name="Freeform 8967">
              <a:extLst>
                <a:ext uri="{FF2B5EF4-FFF2-40B4-BE49-F238E27FC236}">
                  <a16:creationId xmlns:a16="http://schemas.microsoft.com/office/drawing/2014/main" id="{599681BF-2057-47DF-A1E3-E624991D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43"/>
              <a:ext cx="52" cy="50"/>
            </a:xfrm>
            <a:custGeom>
              <a:avLst/>
              <a:gdLst>
                <a:gd name="T0" fmla="*/ 0 w 21"/>
                <a:gd name="T1" fmla="*/ 234 h 19"/>
                <a:gd name="T2" fmla="*/ 124 w 21"/>
                <a:gd name="T3" fmla="*/ 292 h 19"/>
                <a:gd name="T4" fmla="*/ 287 w 21"/>
                <a:gd name="T5" fmla="*/ 89 h 19"/>
                <a:gd name="T6" fmla="*/ 275 w 21"/>
                <a:gd name="T7" fmla="*/ 0 h 19"/>
                <a:gd name="T8" fmla="*/ 319 w 21"/>
                <a:gd name="T9" fmla="*/ 145 h 19"/>
                <a:gd name="T10" fmla="*/ 154 w 21"/>
                <a:gd name="T11" fmla="*/ 347 h 19"/>
                <a:gd name="T12" fmla="*/ 0 w 21"/>
                <a:gd name="T13" fmla="*/ 23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0" y="13"/>
                  </a:moveTo>
                  <a:cubicBezTo>
                    <a:pt x="4" y="16"/>
                    <a:pt x="5" y="16"/>
                    <a:pt x="8" y="16"/>
                  </a:cubicBezTo>
                  <a:cubicBezTo>
                    <a:pt x="16" y="16"/>
                    <a:pt x="19" y="11"/>
                    <a:pt x="19" y="5"/>
                  </a:cubicBezTo>
                  <a:cubicBezTo>
                    <a:pt x="19" y="3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4"/>
                    <a:pt x="16" y="19"/>
                    <a:pt x="10" y="19"/>
                  </a:cubicBezTo>
                  <a:cubicBezTo>
                    <a:pt x="6" y="19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Oval 8968">
              <a:extLst>
                <a:ext uri="{FF2B5EF4-FFF2-40B4-BE49-F238E27FC236}">
                  <a16:creationId xmlns:a16="http://schemas.microsoft.com/office/drawing/2014/main" id="{492E5ED4-09B8-49C7-A500-CA25A256F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357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5" name="Oval 8969">
              <a:extLst>
                <a:ext uri="{FF2B5EF4-FFF2-40B4-BE49-F238E27FC236}">
                  <a16:creationId xmlns:a16="http://schemas.microsoft.com/office/drawing/2014/main" id="{D0138C43-6D3E-4E48-B2CA-1F2F777B0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368"/>
              <a:ext cx="25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6" name="Oval 8970">
              <a:extLst>
                <a:ext uri="{FF2B5EF4-FFF2-40B4-BE49-F238E27FC236}">
                  <a16:creationId xmlns:a16="http://schemas.microsoft.com/office/drawing/2014/main" id="{028608EF-27B2-412F-B99C-6464723B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37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7" name="Freeform 8971">
              <a:extLst>
                <a:ext uri="{FF2B5EF4-FFF2-40B4-BE49-F238E27FC236}">
                  <a16:creationId xmlns:a16="http://schemas.microsoft.com/office/drawing/2014/main" id="{58CD5B62-9568-4424-AF29-F0D8CFB1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71"/>
              <a:ext cx="52" cy="53"/>
            </a:xfrm>
            <a:custGeom>
              <a:avLst/>
              <a:gdLst>
                <a:gd name="T0" fmla="*/ 0 w 21"/>
                <a:gd name="T1" fmla="*/ 239 h 20"/>
                <a:gd name="T2" fmla="*/ 124 w 21"/>
                <a:gd name="T3" fmla="*/ 315 h 20"/>
                <a:gd name="T4" fmla="*/ 287 w 21"/>
                <a:gd name="T5" fmla="*/ 90 h 20"/>
                <a:gd name="T6" fmla="*/ 275 w 21"/>
                <a:gd name="T7" fmla="*/ 0 h 20"/>
                <a:gd name="T8" fmla="*/ 319 w 21"/>
                <a:gd name="T9" fmla="*/ 148 h 20"/>
                <a:gd name="T10" fmla="*/ 154 w 21"/>
                <a:gd name="T11" fmla="*/ 371 h 20"/>
                <a:gd name="T12" fmla="*/ 0 w 21"/>
                <a:gd name="T13" fmla="*/ 2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3"/>
                  </a:moveTo>
                  <a:cubicBezTo>
                    <a:pt x="4" y="17"/>
                    <a:pt x="6" y="17"/>
                    <a:pt x="8" y="17"/>
                  </a:cubicBezTo>
                  <a:cubicBezTo>
                    <a:pt x="16" y="17"/>
                    <a:pt x="19" y="12"/>
                    <a:pt x="19" y="5"/>
                  </a:cubicBezTo>
                  <a:cubicBezTo>
                    <a:pt x="19" y="4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Oval 8972">
              <a:extLst>
                <a:ext uri="{FF2B5EF4-FFF2-40B4-BE49-F238E27FC236}">
                  <a16:creationId xmlns:a16="http://schemas.microsoft.com/office/drawing/2014/main" id="{D95C733A-347B-490D-92F5-D277BC283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296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9" name="Oval 8973">
              <a:extLst>
                <a:ext uri="{FF2B5EF4-FFF2-40B4-BE49-F238E27FC236}">
                  <a16:creationId xmlns:a16="http://schemas.microsoft.com/office/drawing/2014/main" id="{5B4DB259-D413-45DC-B948-85142B2EC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1309"/>
              <a:ext cx="28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0" name="Oval 8974">
              <a:extLst>
                <a:ext uri="{FF2B5EF4-FFF2-40B4-BE49-F238E27FC236}">
                  <a16:creationId xmlns:a16="http://schemas.microsoft.com/office/drawing/2014/main" id="{DEE63185-7535-4069-971C-A4569E725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31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1" name="Freeform 8975">
              <a:extLst>
                <a:ext uri="{FF2B5EF4-FFF2-40B4-BE49-F238E27FC236}">
                  <a16:creationId xmlns:a16="http://schemas.microsoft.com/office/drawing/2014/main" id="{3A1B8841-944D-4E9B-807F-C2A650072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309"/>
              <a:ext cx="53" cy="54"/>
            </a:xfrm>
            <a:custGeom>
              <a:avLst/>
              <a:gdLst>
                <a:gd name="T0" fmla="*/ 0 w 21"/>
                <a:gd name="T1" fmla="*/ 278 h 20"/>
                <a:gd name="T2" fmla="*/ 126 w 21"/>
                <a:gd name="T3" fmla="*/ 335 h 20"/>
                <a:gd name="T4" fmla="*/ 305 w 21"/>
                <a:gd name="T5" fmla="*/ 116 h 20"/>
                <a:gd name="T6" fmla="*/ 275 w 21"/>
                <a:gd name="T7" fmla="*/ 0 h 20"/>
                <a:gd name="T8" fmla="*/ 338 w 21"/>
                <a:gd name="T9" fmla="*/ 176 h 20"/>
                <a:gd name="T10" fmla="*/ 159 w 21"/>
                <a:gd name="T11" fmla="*/ 394 h 20"/>
                <a:gd name="T12" fmla="*/ 0 w 21"/>
                <a:gd name="T13" fmla="*/ 27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1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Oval 8976">
              <a:extLst>
                <a:ext uri="{FF2B5EF4-FFF2-40B4-BE49-F238E27FC236}">
                  <a16:creationId xmlns:a16="http://schemas.microsoft.com/office/drawing/2014/main" id="{0CB5B37B-351D-405C-85E5-F617B9E8F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1344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3" name="Oval 8977">
              <a:extLst>
                <a:ext uri="{FF2B5EF4-FFF2-40B4-BE49-F238E27FC236}">
                  <a16:creationId xmlns:a16="http://schemas.microsoft.com/office/drawing/2014/main" id="{AB5D3529-7081-4E98-8D1C-0DA254C3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357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4" name="Oval 8978">
              <a:extLst>
                <a:ext uri="{FF2B5EF4-FFF2-40B4-BE49-F238E27FC236}">
                  <a16:creationId xmlns:a16="http://schemas.microsoft.com/office/drawing/2014/main" id="{C2533E1D-2A26-4B2C-835A-09FF4277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36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5" name="Freeform 8979">
              <a:extLst>
                <a:ext uri="{FF2B5EF4-FFF2-40B4-BE49-F238E27FC236}">
                  <a16:creationId xmlns:a16="http://schemas.microsoft.com/office/drawing/2014/main" id="{F6D3AB05-9661-46F8-9CDF-83BB1BBF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360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72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Oval 8980">
              <a:extLst>
                <a:ext uri="{FF2B5EF4-FFF2-40B4-BE49-F238E27FC236}">
                  <a16:creationId xmlns:a16="http://schemas.microsoft.com/office/drawing/2014/main" id="{3AF131A4-E8D5-4C95-ABAD-1111F283E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416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7" name="Oval 8981">
              <a:extLst>
                <a:ext uri="{FF2B5EF4-FFF2-40B4-BE49-F238E27FC236}">
                  <a16:creationId xmlns:a16="http://schemas.microsoft.com/office/drawing/2014/main" id="{D87287FB-28CA-4629-A0D7-AC4BB6CD3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429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8" name="Oval 8982">
              <a:extLst>
                <a:ext uri="{FF2B5EF4-FFF2-40B4-BE49-F238E27FC236}">
                  <a16:creationId xmlns:a16="http://schemas.microsoft.com/office/drawing/2014/main" id="{33B34037-C890-47E7-B9CE-1F12C310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14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9" name="Freeform 8983">
              <a:extLst>
                <a:ext uri="{FF2B5EF4-FFF2-40B4-BE49-F238E27FC236}">
                  <a16:creationId xmlns:a16="http://schemas.microsoft.com/office/drawing/2014/main" id="{141E41A7-8F1F-4F45-BB1F-9A837F51C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32"/>
              <a:ext cx="58" cy="59"/>
            </a:xfrm>
            <a:custGeom>
              <a:avLst/>
              <a:gdLst>
                <a:gd name="T0" fmla="*/ 0 w 23"/>
                <a:gd name="T1" fmla="*/ 287 h 22"/>
                <a:gd name="T2" fmla="*/ 146 w 23"/>
                <a:gd name="T3" fmla="*/ 367 h 22"/>
                <a:gd name="T4" fmla="*/ 338 w 23"/>
                <a:gd name="T5" fmla="*/ 115 h 22"/>
                <a:gd name="T6" fmla="*/ 305 w 23"/>
                <a:gd name="T7" fmla="*/ 0 h 22"/>
                <a:gd name="T8" fmla="*/ 368 w 23"/>
                <a:gd name="T9" fmla="*/ 172 h 22"/>
                <a:gd name="T10" fmla="*/ 179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Oval 8984">
              <a:extLst>
                <a:ext uri="{FF2B5EF4-FFF2-40B4-BE49-F238E27FC236}">
                  <a16:creationId xmlns:a16="http://schemas.microsoft.com/office/drawing/2014/main" id="{6DCE5779-51D5-4442-BE22-4CB632BD8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1485"/>
              <a:ext cx="77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1" name="Oval 8985">
              <a:extLst>
                <a:ext uri="{FF2B5EF4-FFF2-40B4-BE49-F238E27FC236}">
                  <a16:creationId xmlns:a16="http://schemas.microsoft.com/office/drawing/2014/main" id="{4F99B2BD-F9F9-4E5E-9965-8A876DC26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499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2" name="Oval 8986">
              <a:extLst>
                <a:ext uri="{FF2B5EF4-FFF2-40B4-BE49-F238E27FC236}">
                  <a16:creationId xmlns:a16="http://schemas.microsoft.com/office/drawing/2014/main" id="{A9D69689-F0A2-4DA0-A6E8-DF718439B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50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3" name="Freeform 8987">
              <a:extLst>
                <a:ext uri="{FF2B5EF4-FFF2-40B4-BE49-F238E27FC236}">
                  <a16:creationId xmlns:a16="http://schemas.microsoft.com/office/drawing/2014/main" id="{E878448A-9B86-4CFC-A606-DC51D948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501"/>
              <a:ext cx="58" cy="56"/>
            </a:xfrm>
            <a:custGeom>
              <a:avLst/>
              <a:gdLst>
                <a:gd name="T0" fmla="*/ 0 w 23"/>
                <a:gd name="T1" fmla="*/ 264 h 21"/>
                <a:gd name="T2" fmla="*/ 126 w 23"/>
                <a:gd name="T3" fmla="*/ 341 h 21"/>
                <a:gd name="T4" fmla="*/ 338 w 23"/>
                <a:gd name="T5" fmla="*/ 115 h 21"/>
                <a:gd name="T6" fmla="*/ 305 w 23"/>
                <a:gd name="T7" fmla="*/ 0 h 21"/>
                <a:gd name="T8" fmla="*/ 368 w 23"/>
                <a:gd name="T9" fmla="*/ 171 h 21"/>
                <a:gd name="T10" fmla="*/ 179 w 23"/>
                <a:gd name="T11" fmla="*/ 397 h 21"/>
                <a:gd name="T12" fmla="*/ 0 w 23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14"/>
                  </a:moveTo>
                  <a:cubicBezTo>
                    <a:pt x="4" y="18"/>
                    <a:pt x="5" y="18"/>
                    <a:pt x="8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Oval 8988">
              <a:extLst>
                <a:ext uri="{FF2B5EF4-FFF2-40B4-BE49-F238E27FC236}">
                  <a16:creationId xmlns:a16="http://schemas.microsoft.com/office/drawing/2014/main" id="{CCB8F592-9C3F-4A35-94A3-0AF6323D9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477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5" name="Oval 8989">
              <a:extLst>
                <a:ext uri="{FF2B5EF4-FFF2-40B4-BE49-F238E27FC236}">
                  <a16:creationId xmlns:a16="http://schemas.microsoft.com/office/drawing/2014/main" id="{327AEA86-DBD1-4196-97CB-D06FB5540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493"/>
              <a:ext cx="30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6" name="Oval 8990">
              <a:extLst>
                <a:ext uri="{FF2B5EF4-FFF2-40B4-BE49-F238E27FC236}">
                  <a16:creationId xmlns:a16="http://schemas.microsoft.com/office/drawing/2014/main" id="{5B84FF56-1B26-4E49-80D4-441B6369E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150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7" name="Freeform 8991">
              <a:extLst>
                <a:ext uri="{FF2B5EF4-FFF2-40B4-BE49-F238E27FC236}">
                  <a16:creationId xmlns:a16="http://schemas.microsoft.com/office/drawing/2014/main" id="{1FBAE574-E291-4B12-ACF6-73DE76FD3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493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93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9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3"/>
                    <a:pt x="23" y="6"/>
                    <a:pt x="23" y="10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Oval 8992">
              <a:extLst>
                <a:ext uri="{FF2B5EF4-FFF2-40B4-BE49-F238E27FC236}">
                  <a16:creationId xmlns:a16="http://schemas.microsoft.com/office/drawing/2014/main" id="{C063A9F2-FDA8-40C8-BF1F-D182A7588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405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9" name="Oval 8993">
              <a:extLst>
                <a:ext uri="{FF2B5EF4-FFF2-40B4-BE49-F238E27FC236}">
                  <a16:creationId xmlns:a16="http://schemas.microsoft.com/office/drawing/2014/main" id="{31DF3643-82B1-4A9E-8438-A5D90E454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419"/>
              <a:ext cx="28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0" name="Oval 8994">
              <a:extLst>
                <a:ext uri="{FF2B5EF4-FFF2-40B4-BE49-F238E27FC236}">
                  <a16:creationId xmlns:a16="http://schemas.microsoft.com/office/drawing/2014/main" id="{69E539E4-226D-4769-8443-803A9AA01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42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1" name="Freeform 8995">
              <a:extLst>
                <a:ext uri="{FF2B5EF4-FFF2-40B4-BE49-F238E27FC236}">
                  <a16:creationId xmlns:a16="http://schemas.microsoft.com/office/drawing/2014/main" id="{D83800BA-9593-4B89-AB2F-733562CB7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421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33 w 24"/>
                <a:gd name="T5" fmla="*/ 115 h 21"/>
                <a:gd name="T6" fmla="*/ 300 w 24"/>
                <a:gd name="T7" fmla="*/ 0 h 21"/>
                <a:gd name="T8" fmla="*/ 375 w 24"/>
                <a:gd name="T9" fmla="*/ 171 h 21"/>
                <a:gd name="T10" fmla="*/ 175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4" y="18"/>
                    <a:pt x="6" y="18"/>
                    <a:pt x="9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Oval 8996">
              <a:extLst>
                <a:ext uri="{FF2B5EF4-FFF2-40B4-BE49-F238E27FC236}">
                  <a16:creationId xmlns:a16="http://schemas.microsoft.com/office/drawing/2014/main" id="{760F3E5B-E914-4709-B3C1-9BDF1FD1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341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3" name="Oval 8997">
              <a:extLst>
                <a:ext uri="{FF2B5EF4-FFF2-40B4-BE49-F238E27FC236}">
                  <a16:creationId xmlns:a16="http://schemas.microsoft.com/office/drawing/2014/main" id="{9330CE1A-3E6A-48B5-9EDB-2D812B48E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355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4" name="Oval 8998">
              <a:extLst>
                <a:ext uri="{FF2B5EF4-FFF2-40B4-BE49-F238E27FC236}">
                  <a16:creationId xmlns:a16="http://schemas.microsoft.com/office/drawing/2014/main" id="{608FBC53-7CE1-4E84-96C0-A518DB989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3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5" name="Freeform 8999">
              <a:extLst>
                <a:ext uri="{FF2B5EF4-FFF2-40B4-BE49-F238E27FC236}">
                  <a16:creationId xmlns:a16="http://schemas.microsoft.com/office/drawing/2014/main" id="{58531A2F-4C77-4298-ABDF-28DCDCAB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357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45 w 24"/>
                <a:gd name="T5" fmla="*/ 115 h 21"/>
                <a:gd name="T6" fmla="*/ 313 w 24"/>
                <a:gd name="T7" fmla="*/ 0 h 21"/>
                <a:gd name="T8" fmla="*/ 375 w 24"/>
                <a:gd name="T9" fmla="*/ 171 h 21"/>
                <a:gd name="T10" fmla="*/ 188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5" y="18"/>
                    <a:pt x="6" y="18"/>
                    <a:pt x="9" y="18"/>
                  </a:cubicBezTo>
                  <a:cubicBezTo>
                    <a:pt x="18" y="18"/>
                    <a:pt x="22" y="13"/>
                    <a:pt x="22" y="6"/>
                  </a:cubicBezTo>
                  <a:cubicBezTo>
                    <a:pt x="22" y="4"/>
                    <a:pt x="20" y="1"/>
                    <a:pt x="20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2" y="21"/>
                  </a:cubicBezTo>
                  <a:cubicBezTo>
                    <a:pt x="7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Oval 9000">
              <a:extLst>
                <a:ext uri="{FF2B5EF4-FFF2-40B4-BE49-F238E27FC236}">
                  <a16:creationId xmlns:a16="http://schemas.microsoft.com/office/drawing/2014/main" id="{0E42A3CE-E93A-484B-8DD2-B045DAB1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408"/>
              <a:ext cx="80" cy="8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7" name="Oval 9001">
              <a:extLst>
                <a:ext uri="{FF2B5EF4-FFF2-40B4-BE49-F238E27FC236}">
                  <a16:creationId xmlns:a16="http://schemas.microsoft.com/office/drawing/2014/main" id="{73F9328A-3B89-440C-8DCA-DBA06860A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1424"/>
              <a:ext cx="32" cy="3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8" name="Oval 9002">
              <a:extLst>
                <a:ext uri="{FF2B5EF4-FFF2-40B4-BE49-F238E27FC236}">
                  <a16:creationId xmlns:a16="http://schemas.microsoft.com/office/drawing/2014/main" id="{94447A9B-8E3B-4138-B0C2-6CE0830D9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9" name="Freeform 9003">
              <a:extLst>
                <a:ext uri="{FF2B5EF4-FFF2-40B4-BE49-F238E27FC236}">
                  <a16:creationId xmlns:a16="http://schemas.microsoft.com/office/drawing/2014/main" id="{E19EDEC2-6781-45E4-A32D-66484545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427"/>
              <a:ext cx="62" cy="61"/>
            </a:xfrm>
            <a:custGeom>
              <a:avLst/>
              <a:gdLst>
                <a:gd name="T0" fmla="*/ 0 w 25"/>
                <a:gd name="T1" fmla="*/ 294 h 23"/>
                <a:gd name="T2" fmla="*/ 154 w 25"/>
                <a:gd name="T3" fmla="*/ 374 h 23"/>
                <a:gd name="T4" fmla="*/ 350 w 25"/>
                <a:gd name="T5" fmla="*/ 111 h 23"/>
                <a:gd name="T6" fmla="*/ 320 w 25"/>
                <a:gd name="T7" fmla="*/ 0 h 23"/>
                <a:gd name="T8" fmla="*/ 382 w 25"/>
                <a:gd name="T9" fmla="*/ 191 h 23"/>
                <a:gd name="T10" fmla="*/ 184 w 25"/>
                <a:gd name="T11" fmla="*/ 430 h 23"/>
                <a:gd name="T12" fmla="*/ 0 w 25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">
                  <a:moveTo>
                    <a:pt x="0" y="16"/>
                  </a:moveTo>
                  <a:cubicBezTo>
                    <a:pt x="4" y="19"/>
                    <a:pt x="6" y="20"/>
                    <a:pt x="10" y="20"/>
                  </a:cubicBezTo>
                  <a:cubicBezTo>
                    <a:pt x="19" y="20"/>
                    <a:pt x="23" y="14"/>
                    <a:pt x="23" y="6"/>
                  </a:cubicBezTo>
                  <a:cubicBezTo>
                    <a:pt x="23" y="4"/>
                    <a:pt x="21" y="2"/>
                    <a:pt x="21" y="0"/>
                  </a:cubicBezTo>
                  <a:cubicBezTo>
                    <a:pt x="23" y="2"/>
                    <a:pt x="25" y="6"/>
                    <a:pt x="25" y="10"/>
                  </a:cubicBezTo>
                  <a:cubicBezTo>
                    <a:pt x="25" y="17"/>
                    <a:pt x="19" y="23"/>
                    <a:pt x="12" y="23"/>
                  </a:cubicBezTo>
                  <a:cubicBezTo>
                    <a:pt x="7" y="23"/>
                    <a:pt x="2" y="20"/>
                    <a:pt x="0" y="1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9004">
              <a:extLst>
                <a:ext uri="{FF2B5EF4-FFF2-40B4-BE49-F238E27FC236}">
                  <a16:creationId xmlns:a16="http://schemas.microsoft.com/office/drawing/2014/main" id="{5BC34388-C4E1-43BF-8F6A-78CC6E62CF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1125"/>
              <a:ext cx="420" cy="616"/>
            </a:xfrm>
            <a:custGeom>
              <a:avLst/>
              <a:gdLst>
                <a:gd name="T0" fmla="*/ 1688 w 168"/>
                <a:gd name="T1" fmla="*/ 115 h 231"/>
                <a:gd name="T2" fmla="*/ 1720 w 168"/>
                <a:gd name="T3" fmla="*/ 136 h 231"/>
                <a:gd name="T4" fmla="*/ 2250 w 168"/>
                <a:gd name="T5" fmla="*/ 2240 h 231"/>
                <a:gd name="T6" fmla="*/ 2158 w 168"/>
                <a:gd name="T7" fmla="*/ 1877 h 231"/>
                <a:gd name="T8" fmla="*/ 1720 w 168"/>
                <a:gd name="T9" fmla="*/ 853 h 231"/>
                <a:gd name="T10" fmla="*/ 875 w 168"/>
                <a:gd name="T11" fmla="*/ 1480 h 231"/>
                <a:gd name="T12" fmla="*/ 925 w 168"/>
                <a:gd name="T13" fmla="*/ 1856 h 231"/>
                <a:gd name="T14" fmla="*/ 1000 w 168"/>
                <a:gd name="T15" fmla="*/ 2312 h 231"/>
                <a:gd name="T16" fmla="*/ 1125 w 168"/>
                <a:gd name="T17" fmla="*/ 3277 h 231"/>
                <a:gd name="T18" fmla="*/ 1000 w 168"/>
                <a:gd name="T19" fmla="*/ 2824 h 231"/>
                <a:gd name="T20" fmla="*/ 613 w 168"/>
                <a:gd name="T21" fmla="*/ 2253 h 231"/>
                <a:gd name="T22" fmla="*/ 300 w 168"/>
                <a:gd name="T23" fmla="*/ 2867 h 231"/>
                <a:gd name="T24" fmla="*/ 333 w 168"/>
                <a:gd name="T25" fmla="*/ 3221 h 231"/>
                <a:gd name="T26" fmla="*/ 363 w 168"/>
                <a:gd name="T27" fmla="*/ 3720 h 231"/>
                <a:gd name="T28" fmla="*/ 175 w 168"/>
                <a:gd name="T29" fmla="*/ 3677 h 231"/>
                <a:gd name="T30" fmla="*/ 20 w 168"/>
                <a:gd name="T31" fmla="*/ 3776 h 231"/>
                <a:gd name="T32" fmla="*/ 83 w 168"/>
                <a:gd name="T33" fmla="*/ 3981 h 231"/>
                <a:gd name="T34" fmla="*/ 688 w 168"/>
                <a:gd name="T35" fmla="*/ 4117 h 231"/>
                <a:gd name="T36" fmla="*/ 783 w 168"/>
                <a:gd name="T37" fmla="*/ 3677 h 231"/>
                <a:gd name="T38" fmla="*/ 1345 w 168"/>
                <a:gd name="T39" fmla="*/ 4117 h 231"/>
                <a:gd name="T40" fmla="*/ 1363 w 168"/>
                <a:gd name="T41" fmla="*/ 1877 h 231"/>
                <a:gd name="T42" fmla="*/ 1333 w 168"/>
                <a:gd name="T43" fmla="*/ 1195 h 231"/>
                <a:gd name="T44" fmla="*/ 1470 w 168"/>
                <a:gd name="T45" fmla="*/ 1195 h 231"/>
                <a:gd name="T46" fmla="*/ 1613 w 168"/>
                <a:gd name="T47" fmla="*/ 1899 h 231"/>
                <a:gd name="T48" fmla="*/ 2395 w 168"/>
                <a:gd name="T49" fmla="*/ 2696 h 231"/>
                <a:gd name="T50" fmla="*/ 2438 w 168"/>
                <a:gd name="T51" fmla="*/ 1080 h 231"/>
                <a:gd name="T52" fmla="*/ 1675 w 168"/>
                <a:gd name="T53" fmla="*/ 56 h 231"/>
                <a:gd name="T54" fmla="*/ 1770 w 168"/>
                <a:gd name="T55" fmla="*/ 35 h 231"/>
                <a:gd name="T56" fmla="*/ 1750 w 168"/>
                <a:gd name="T57" fmla="*/ 35 h 231"/>
                <a:gd name="T58" fmla="*/ 2395 w 168"/>
                <a:gd name="T59" fmla="*/ 2219 h 231"/>
                <a:gd name="T60" fmla="*/ 2333 w 168"/>
                <a:gd name="T61" fmla="*/ 1117 h 231"/>
                <a:gd name="T62" fmla="*/ 2438 w 168"/>
                <a:gd name="T63" fmla="*/ 2424 h 231"/>
                <a:gd name="T64" fmla="*/ 2125 w 168"/>
                <a:gd name="T65" fmla="*/ 2560 h 231"/>
                <a:gd name="T66" fmla="*/ 1708 w 168"/>
                <a:gd name="T67" fmla="*/ 1629 h 231"/>
                <a:gd name="T68" fmla="*/ 1375 w 168"/>
                <a:gd name="T69" fmla="*/ 1003 h 231"/>
                <a:gd name="T70" fmla="*/ 1188 w 168"/>
                <a:gd name="T71" fmla="*/ 1651 h 231"/>
                <a:gd name="T72" fmla="*/ 1488 w 168"/>
                <a:gd name="T73" fmla="*/ 3832 h 231"/>
                <a:gd name="T74" fmla="*/ 1033 w 168"/>
                <a:gd name="T75" fmla="*/ 3904 h 231"/>
                <a:gd name="T76" fmla="*/ 845 w 168"/>
                <a:gd name="T77" fmla="*/ 2979 h 231"/>
                <a:gd name="T78" fmla="*/ 750 w 168"/>
                <a:gd name="T79" fmla="*/ 2595 h 231"/>
                <a:gd name="T80" fmla="*/ 583 w 168"/>
                <a:gd name="T81" fmla="*/ 2595 h 231"/>
                <a:gd name="T82" fmla="*/ 595 w 168"/>
                <a:gd name="T83" fmla="*/ 4003 h 231"/>
                <a:gd name="T84" fmla="*/ 145 w 168"/>
                <a:gd name="T85" fmla="*/ 3848 h 231"/>
                <a:gd name="T86" fmla="*/ 145 w 168"/>
                <a:gd name="T87" fmla="*/ 3832 h 231"/>
                <a:gd name="T88" fmla="*/ 438 w 168"/>
                <a:gd name="T89" fmla="*/ 3848 h 231"/>
                <a:gd name="T90" fmla="*/ 438 w 168"/>
                <a:gd name="T91" fmla="*/ 3051 h 231"/>
                <a:gd name="T92" fmla="*/ 625 w 168"/>
                <a:gd name="T93" fmla="*/ 2411 h 231"/>
                <a:gd name="T94" fmla="*/ 875 w 168"/>
                <a:gd name="T95" fmla="*/ 2845 h 231"/>
                <a:gd name="T96" fmla="*/ 1188 w 168"/>
                <a:gd name="T97" fmla="*/ 3413 h 231"/>
                <a:gd name="T98" fmla="*/ 1063 w 168"/>
                <a:gd name="T99" fmla="*/ 2013 h 231"/>
                <a:gd name="T100" fmla="*/ 1000 w 168"/>
                <a:gd name="T101" fmla="*/ 1592 h 231"/>
                <a:gd name="T102" fmla="*/ 1645 w 168"/>
                <a:gd name="T103" fmla="*/ 989 h 231"/>
                <a:gd name="T104" fmla="*/ 2033 w 168"/>
                <a:gd name="T105" fmla="*/ 1899 h 231"/>
                <a:gd name="T106" fmla="*/ 2313 w 168"/>
                <a:gd name="T107" fmla="*/ 2368 h 231"/>
                <a:gd name="T108" fmla="*/ 675 w 168"/>
                <a:gd name="T109" fmla="*/ 2709 h 231"/>
                <a:gd name="T110" fmla="*/ 708 w 168"/>
                <a:gd name="T111" fmla="*/ 2845 h 231"/>
                <a:gd name="T112" fmla="*/ 720 w 168"/>
                <a:gd name="T113" fmla="*/ 3037 h 231"/>
                <a:gd name="T114" fmla="*/ 720 w 168"/>
                <a:gd name="T115" fmla="*/ 3093 h 231"/>
                <a:gd name="T116" fmla="*/ 313 w 168"/>
                <a:gd name="T117" fmla="*/ 3072 h 2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" h="231">
                  <a:moveTo>
                    <a:pt x="107" y="3"/>
                  </a:moveTo>
                  <a:cubicBezTo>
                    <a:pt x="106" y="5"/>
                    <a:pt x="107" y="5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8" y="8"/>
                    <a:pt x="144" y="80"/>
                    <a:pt x="145" y="117"/>
                  </a:cubicBezTo>
                  <a:cubicBezTo>
                    <a:pt x="145" y="117"/>
                    <a:pt x="144" y="118"/>
                    <a:pt x="144" y="118"/>
                  </a:cubicBezTo>
                  <a:cubicBezTo>
                    <a:pt x="144" y="118"/>
                    <a:pt x="143" y="118"/>
                    <a:pt x="142" y="117"/>
                  </a:cubicBezTo>
                  <a:cubicBezTo>
                    <a:pt x="140" y="116"/>
                    <a:pt x="139" y="105"/>
                    <a:pt x="138" y="99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3" y="72"/>
                    <a:pt x="123" y="56"/>
                    <a:pt x="110" y="45"/>
                  </a:cubicBezTo>
                  <a:cubicBezTo>
                    <a:pt x="96" y="33"/>
                    <a:pt x="83" y="38"/>
                    <a:pt x="72" y="45"/>
                  </a:cubicBezTo>
                  <a:cubicBezTo>
                    <a:pt x="62" y="50"/>
                    <a:pt x="56" y="64"/>
                    <a:pt x="56" y="78"/>
                  </a:cubicBezTo>
                  <a:cubicBezTo>
                    <a:pt x="56" y="81"/>
                    <a:pt x="56" y="83"/>
                    <a:pt x="57" y="85"/>
                  </a:cubicBezTo>
                  <a:cubicBezTo>
                    <a:pt x="57" y="85"/>
                    <a:pt x="59" y="98"/>
                    <a:pt x="59" y="98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4" y="122"/>
                    <a:pt x="64" y="122"/>
                  </a:cubicBezTo>
                  <a:cubicBezTo>
                    <a:pt x="67" y="135"/>
                    <a:pt x="72" y="162"/>
                    <a:pt x="72" y="171"/>
                  </a:cubicBezTo>
                  <a:cubicBezTo>
                    <a:pt x="72" y="172"/>
                    <a:pt x="72" y="172"/>
                    <a:pt x="72" y="173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0" y="171"/>
                    <a:pt x="67" y="167"/>
                    <a:pt x="64" y="149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1" y="134"/>
                    <a:pt x="55" y="118"/>
                    <a:pt x="39" y="119"/>
                  </a:cubicBezTo>
                  <a:cubicBezTo>
                    <a:pt x="35" y="119"/>
                    <a:pt x="30" y="122"/>
                    <a:pt x="27" y="127"/>
                  </a:cubicBezTo>
                  <a:cubicBezTo>
                    <a:pt x="22" y="133"/>
                    <a:pt x="19" y="141"/>
                    <a:pt x="19" y="151"/>
                  </a:cubicBezTo>
                  <a:cubicBezTo>
                    <a:pt x="19" y="155"/>
                    <a:pt x="20" y="158"/>
                    <a:pt x="20" y="162"/>
                  </a:cubicBezTo>
                  <a:cubicBezTo>
                    <a:pt x="20" y="162"/>
                    <a:pt x="21" y="170"/>
                    <a:pt x="21" y="170"/>
                  </a:cubicBezTo>
                  <a:cubicBezTo>
                    <a:pt x="22" y="175"/>
                    <a:pt x="24" y="186"/>
                    <a:pt x="24" y="192"/>
                  </a:cubicBezTo>
                  <a:cubicBezTo>
                    <a:pt x="24" y="194"/>
                    <a:pt x="24" y="195"/>
                    <a:pt x="23" y="196"/>
                  </a:cubicBezTo>
                  <a:cubicBezTo>
                    <a:pt x="21" y="196"/>
                    <a:pt x="15" y="195"/>
                    <a:pt x="12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7" y="193"/>
                    <a:pt x="3" y="195"/>
                    <a:pt x="1" y="199"/>
                  </a:cubicBezTo>
                  <a:cubicBezTo>
                    <a:pt x="0" y="203"/>
                    <a:pt x="1" y="208"/>
                    <a:pt x="5" y="210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7" y="220"/>
                    <a:pt x="29" y="231"/>
                    <a:pt x="44" y="217"/>
                  </a:cubicBezTo>
                  <a:cubicBezTo>
                    <a:pt x="48" y="212"/>
                    <a:pt x="50" y="205"/>
                    <a:pt x="50" y="197"/>
                  </a:cubicBezTo>
                  <a:cubicBezTo>
                    <a:pt x="50" y="196"/>
                    <a:pt x="50" y="195"/>
                    <a:pt x="50" y="194"/>
                  </a:cubicBezTo>
                  <a:cubicBezTo>
                    <a:pt x="52" y="201"/>
                    <a:pt x="55" y="207"/>
                    <a:pt x="61" y="212"/>
                  </a:cubicBezTo>
                  <a:cubicBezTo>
                    <a:pt x="68" y="217"/>
                    <a:pt x="76" y="219"/>
                    <a:pt x="86" y="217"/>
                  </a:cubicBezTo>
                  <a:cubicBezTo>
                    <a:pt x="93" y="215"/>
                    <a:pt x="98" y="212"/>
                    <a:pt x="101" y="206"/>
                  </a:cubicBezTo>
                  <a:cubicBezTo>
                    <a:pt x="115" y="182"/>
                    <a:pt x="96" y="126"/>
                    <a:pt x="87" y="99"/>
                  </a:cubicBezTo>
                  <a:cubicBezTo>
                    <a:pt x="85" y="93"/>
                    <a:pt x="84" y="88"/>
                    <a:pt x="83" y="86"/>
                  </a:cubicBezTo>
                  <a:cubicBezTo>
                    <a:pt x="83" y="81"/>
                    <a:pt x="81" y="68"/>
                    <a:pt x="85" y="63"/>
                  </a:cubicBezTo>
                  <a:cubicBezTo>
                    <a:pt x="86" y="62"/>
                    <a:pt x="87" y="61"/>
                    <a:pt x="89" y="61"/>
                  </a:cubicBezTo>
                  <a:cubicBezTo>
                    <a:pt x="91" y="60"/>
                    <a:pt x="92" y="61"/>
                    <a:pt x="94" y="63"/>
                  </a:cubicBezTo>
                  <a:cubicBezTo>
                    <a:pt x="98" y="66"/>
                    <a:pt x="99" y="77"/>
                    <a:pt x="101" y="87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7" y="118"/>
                    <a:pt x="125" y="139"/>
                    <a:pt x="133" y="143"/>
                  </a:cubicBezTo>
                  <a:cubicBezTo>
                    <a:pt x="138" y="145"/>
                    <a:pt x="146" y="146"/>
                    <a:pt x="153" y="142"/>
                  </a:cubicBezTo>
                  <a:cubicBezTo>
                    <a:pt x="158" y="140"/>
                    <a:pt x="162" y="136"/>
                    <a:pt x="163" y="130"/>
                  </a:cubicBezTo>
                  <a:cubicBezTo>
                    <a:pt x="168" y="113"/>
                    <a:pt x="165" y="82"/>
                    <a:pt x="156" y="57"/>
                  </a:cubicBezTo>
                  <a:cubicBezTo>
                    <a:pt x="146" y="29"/>
                    <a:pt x="129" y="6"/>
                    <a:pt x="115" y="2"/>
                  </a:cubicBezTo>
                  <a:cubicBezTo>
                    <a:pt x="110" y="0"/>
                    <a:pt x="108" y="1"/>
                    <a:pt x="107" y="3"/>
                  </a:cubicBezTo>
                  <a:close/>
                  <a:moveTo>
                    <a:pt x="112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2" y="2"/>
                    <a:pt x="112" y="2"/>
                  </a:cubicBezTo>
                  <a:close/>
                  <a:moveTo>
                    <a:pt x="148" y="125"/>
                  </a:moveTo>
                  <a:cubicBezTo>
                    <a:pt x="151" y="123"/>
                    <a:pt x="153" y="120"/>
                    <a:pt x="153" y="117"/>
                  </a:cubicBezTo>
                  <a:cubicBezTo>
                    <a:pt x="152" y="95"/>
                    <a:pt x="141" y="48"/>
                    <a:pt x="128" y="21"/>
                  </a:cubicBezTo>
                  <a:cubicBezTo>
                    <a:pt x="135" y="31"/>
                    <a:pt x="143" y="44"/>
                    <a:pt x="149" y="59"/>
                  </a:cubicBezTo>
                  <a:cubicBezTo>
                    <a:pt x="155" y="77"/>
                    <a:pt x="158" y="96"/>
                    <a:pt x="158" y="110"/>
                  </a:cubicBezTo>
                  <a:cubicBezTo>
                    <a:pt x="158" y="118"/>
                    <a:pt x="157" y="124"/>
                    <a:pt x="156" y="128"/>
                  </a:cubicBezTo>
                  <a:cubicBezTo>
                    <a:pt x="155" y="131"/>
                    <a:pt x="153" y="134"/>
                    <a:pt x="150" y="135"/>
                  </a:cubicBezTo>
                  <a:cubicBezTo>
                    <a:pt x="145" y="137"/>
                    <a:pt x="140" y="137"/>
                    <a:pt x="136" y="135"/>
                  </a:cubicBezTo>
                  <a:cubicBezTo>
                    <a:pt x="130" y="133"/>
                    <a:pt x="114" y="113"/>
                    <a:pt x="111" y="98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7" y="74"/>
                    <a:pt x="105" y="62"/>
                    <a:pt x="99" y="56"/>
                  </a:cubicBezTo>
                  <a:cubicBezTo>
                    <a:pt x="95" y="53"/>
                    <a:pt x="91" y="52"/>
                    <a:pt x="88" y="53"/>
                  </a:cubicBezTo>
                  <a:cubicBezTo>
                    <a:pt x="84" y="53"/>
                    <a:pt x="81" y="55"/>
                    <a:pt x="78" y="58"/>
                  </a:cubicBezTo>
                  <a:cubicBezTo>
                    <a:pt x="73" y="65"/>
                    <a:pt x="74" y="76"/>
                    <a:pt x="76" y="87"/>
                  </a:cubicBezTo>
                  <a:cubicBezTo>
                    <a:pt x="76" y="90"/>
                    <a:pt x="77" y="93"/>
                    <a:pt x="80" y="101"/>
                  </a:cubicBezTo>
                  <a:cubicBezTo>
                    <a:pt x="88" y="125"/>
                    <a:pt x="106" y="181"/>
                    <a:pt x="95" y="202"/>
                  </a:cubicBezTo>
                  <a:cubicBezTo>
                    <a:pt x="92" y="206"/>
                    <a:pt x="89" y="208"/>
                    <a:pt x="85" y="209"/>
                  </a:cubicBezTo>
                  <a:cubicBezTo>
                    <a:pt x="77" y="211"/>
                    <a:pt x="71" y="210"/>
                    <a:pt x="66" y="206"/>
                  </a:cubicBezTo>
                  <a:cubicBezTo>
                    <a:pt x="58" y="199"/>
                    <a:pt x="53" y="183"/>
                    <a:pt x="54" y="160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4" y="157"/>
                    <a:pt x="53" y="149"/>
                    <a:pt x="53" y="149"/>
                  </a:cubicBezTo>
                  <a:cubicBezTo>
                    <a:pt x="52" y="144"/>
                    <a:pt x="52" y="139"/>
                    <a:pt x="48" y="137"/>
                  </a:cubicBezTo>
                  <a:cubicBezTo>
                    <a:pt x="46" y="135"/>
                    <a:pt x="44" y="134"/>
                    <a:pt x="41" y="135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4" y="141"/>
                    <a:pt x="35" y="149"/>
                    <a:pt x="38" y="165"/>
                  </a:cubicBezTo>
                  <a:cubicBezTo>
                    <a:pt x="41" y="181"/>
                    <a:pt x="45" y="205"/>
                    <a:pt x="38" y="211"/>
                  </a:cubicBezTo>
                  <a:cubicBezTo>
                    <a:pt x="30" y="220"/>
                    <a:pt x="23" y="216"/>
                    <a:pt x="14" y="208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3"/>
                    <a:pt x="9" y="203"/>
                    <a:pt x="9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2" y="203"/>
                    <a:pt x="24" y="206"/>
                    <a:pt x="28" y="203"/>
                  </a:cubicBezTo>
                  <a:cubicBezTo>
                    <a:pt x="33" y="199"/>
                    <a:pt x="33" y="189"/>
                    <a:pt x="29" y="169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6" y="144"/>
                    <a:pt x="30" y="135"/>
                    <a:pt x="33" y="132"/>
                  </a:cubicBezTo>
                  <a:cubicBezTo>
                    <a:pt x="35" y="129"/>
                    <a:pt x="38" y="127"/>
                    <a:pt x="40" y="127"/>
                  </a:cubicBezTo>
                  <a:cubicBezTo>
                    <a:pt x="43" y="127"/>
                    <a:pt x="51" y="126"/>
                    <a:pt x="56" y="148"/>
                  </a:cubicBezTo>
                  <a:cubicBezTo>
                    <a:pt x="56" y="148"/>
                    <a:pt x="56" y="150"/>
                    <a:pt x="56" y="150"/>
                  </a:cubicBezTo>
                  <a:cubicBezTo>
                    <a:pt x="58" y="161"/>
                    <a:pt x="61" y="175"/>
                    <a:pt x="68" y="179"/>
                  </a:cubicBezTo>
                  <a:cubicBezTo>
                    <a:pt x="70" y="181"/>
                    <a:pt x="73" y="181"/>
                    <a:pt x="76" y="180"/>
                  </a:cubicBezTo>
                  <a:cubicBezTo>
                    <a:pt x="83" y="179"/>
                    <a:pt x="82" y="169"/>
                    <a:pt x="72" y="120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6"/>
                    <a:pt x="67" y="96"/>
                    <a:pt x="67" y="96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3" y="69"/>
                    <a:pt x="69" y="56"/>
                    <a:pt x="76" y="52"/>
                  </a:cubicBezTo>
                  <a:cubicBezTo>
                    <a:pt x="87" y="45"/>
                    <a:pt x="95" y="43"/>
                    <a:pt x="105" y="52"/>
                  </a:cubicBezTo>
                  <a:cubicBezTo>
                    <a:pt x="117" y="61"/>
                    <a:pt x="125" y="75"/>
                    <a:pt x="129" y="90"/>
                  </a:cubicBezTo>
                  <a:cubicBezTo>
                    <a:pt x="129" y="90"/>
                    <a:pt x="130" y="100"/>
                    <a:pt x="130" y="100"/>
                  </a:cubicBezTo>
                  <a:cubicBezTo>
                    <a:pt x="131" y="111"/>
                    <a:pt x="132" y="122"/>
                    <a:pt x="139" y="125"/>
                  </a:cubicBezTo>
                  <a:cubicBezTo>
                    <a:pt x="143" y="127"/>
                    <a:pt x="147" y="126"/>
                    <a:pt x="148" y="125"/>
                  </a:cubicBezTo>
                  <a:close/>
                  <a:moveTo>
                    <a:pt x="43" y="144"/>
                  </a:moveTo>
                  <a:cubicBezTo>
                    <a:pt x="43" y="144"/>
                    <a:pt x="43" y="143"/>
                    <a:pt x="43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4" y="143"/>
                    <a:pt x="44" y="148"/>
                    <a:pt x="45" y="150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60"/>
                    <a:pt x="46" y="160"/>
                  </a:cubicBezTo>
                  <a:cubicBezTo>
                    <a:pt x="46" y="161"/>
                    <a:pt x="46" y="162"/>
                    <a:pt x="46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5" y="157"/>
                    <a:pt x="43" y="148"/>
                    <a:pt x="43" y="144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9005">
              <a:extLst>
                <a:ext uri="{FF2B5EF4-FFF2-40B4-BE49-F238E27FC236}">
                  <a16:creationId xmlns:a16="http://schemas.microsoft.com/office/drawing/2014/main" id="{3AD507EE-4DAF-4964-ACF4-3EAC63075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" y="992"/>
              <a:ext cx="725" cy="877"/>
            </a:xfrm>
            <a:custGeom>
              <a:avLst/>
              <a:gdLst>
                <a:gd name="T0" fmla="*/ 1613 w 290"/>
                <a:gd name="T1" fmla="*/ 2082 h 329"/>
                <a:gd name="T2" fmla="*/ 595 w 290"/>
                <a:gd name="T3" fmla="*/ 3127 h 329"/>
                <a:gd name="T4" fmla="*/ 750 w 290"/>
                <a:gd name="T5" fmla="*/ 4548 h 329"/>
                <a:gd name="T6" fmla="*/ 363 w 290"/>
                <a:gd name="T7" fmla="*/ 4377 h 329"/>
                <a:gd name="T8" fmla="*/ 208 w 290"/>
                <a:gd name="T9" fmla="*/ 3447 h 329"/>
                <a:gd name="T10" fmla="*/ 33 w 290"/>
                <a:gd name="T11" fmla="*/ 3468 h 329"/>
                <a:gd name="T12" fmla="*/ 1033 w 290"/>
                <a:gd name="T13" fmla="*/ 4982 h 329"/>
                <a:gd name="T14" fmla="*/ 1113 w 290"/>
                <a:gd name="T15" fmla="*/ 2500 h 329"/>
                <a:gd name="T16" fmla="*/ 1300 w 290"/>
                <a:gd name="T17" fmla="*/ 2879 h 329"/>
                <a:gd name="T18" fmla="*/ 2113 w 290"/>
                <a:gd name="T19" fmla="*/ 6174 h 329"/>
                <a:gd name="T20" fmla="*/ 2800 w 290"/>
                <a:gd name="T21" fmla="*/ 5003 h 329"/>
                <a:gd name="T22" fmla="*/ 2283 w 290"/>
                <a:gd name="T23" fmla="*/ 3391 h 329"/>
                <a:gd name="T24" fmla="*/ 2470 w 290"/>
                <a:gd name="T25" fmla="*/ 1455 h 329"/>
                <a:gd name="T26" fmla="*/ 2895 w 290"/>
                <a:gd name="T27" fmla="*/ 1911 h 329"/>
                <a:gd name="T28" fmla="*/ 2875 w 290"/>
                <a:gd name="T29" fmla="*/ 2330 h 329"/>
                <a:gd name="T30" fmla="*/ 3145 w 290"/>
                <a:gd name="T31" fmla="*/ 3050 h 329"/>
                <a:gd name="T32" fmla="*/ 3158 w 290"/>
                <a:gd name="T33" fmla="*/ 2708 h 329"/>
                <a:gd name="T34" fmla="*/ 3283 w 290"/>
                <a:gd name="T35" fmla="*/ 2239 h 329"/>
                <a:gd name="T36" fmla="*/ 2845 w 290"/>
                <a:gd name="T37" fmla="*/ 1498 h 329"/>
                <a:gd name="T38" fmla="*/ 4113 w 290"/>
                <a:gd name="T39" fmla="*/ 1741 h 329"/>
                <a:gd name="T40" fmla="*/ 2300 w 290"/>
                <a:gd name="T41" fmla="*/ 307 h 329"/>
                <a:gd name="T42" fmla="*/ 2125 w 290"/>
                <a:gd name="T43" fmla="*/ 5494 h 329"/>
                <a:gd name="T44" fmla="*/ 2125 w 290"/>
                <a:gd name="T45" fmla="*/ 4377 h 329"/>
                <a:gd name="T46" fmla="*/ 2345 w 290"/>
                <a:gd name="T47" fmla="*/ 435 h 329"/>
                <a:gd name="T48" fmla="*/ 4063 w 290"/>
                <a:gd name="T49" fmla="*/ 1591 h 329"/>
                <a:gd name="T50" fmla="*/ 2783 w 290"/>
                <a:gd name="T51" fmla="*/ 1343 h 329"/>
                <a:gd name="T52" fmla="*/ 3300 w 290"/>
                <a:gd name="T53" fmla="*/ 1855 h 329"/>
                <a:gd name="T54" fmla="*/ 3175 w 290"/>
                <a:gd name="T55" fmla="*/ 2159 h 329"/>
                <a:gd name="T56" fmla="*/ 2988 w 290"/>
                <a:gd name="T57" fmla="*/ 2444 h 329"/>
                <a:gd name="T58" fmla="*/ 3158 w 290"/>
                <a:gd name="T59" fmla="*/ 2082 h 329"/>
                <a:gd name="T60" fmla="*/ 3188 w 290"/>
                <a:gd name="T61" fmla="*/ 1911 h 329"/>
                <a:gd name="T62" fmla="*/ 2583 w 290"/>
                <a:gd name="T63" fmla="*/ 1514 h 329"/>
                <a:gd name="T64" fmla="*/ 3938 w 290"/>
                <a:gd name="T65" fmla="*/ 1117 h 329"/>
                <a:gd name="T66" fmla="*/ 2550 w 290"/>
                <a:gd name="T67" fmla="*/ 1058 h 329"/>
                <a:gd name="T68" fmla="*/ 2345 w 290"/>
                <a:gd name="T69" fmla="*/ 4262 h 329"/>
                <a:gd name="T70" fmla="*/ 2083 w 290"/>
                <a:gd name="T71" fmla="*/ 6040 h 329"/>
                <a:gd name="T72" fmla="*/ 1425 w 290"/>
                <a:gd name="T73" fmla="*/ 2879 h 329"/>
                <a:gd name="T74" fmla="*/ 1000 w 290"/>
                <a:gd name="T75" fmla="*/ 2423 h 329"/>
                <a:gd name="T76" fmla="*/ 958 w 290"/>
                <a:gd name="T77" fmla="*/ 4846 h 329"/>
                <a:gd name="T78" fmla="*/ 533 w 290"/>
                <a:gd name="T79" fmla="*/ 4867 h 329"/>
                <a:gd name="T80" fmla="*/ 770 w 290"/>
                <a:gd name="T81" fmla="*/ 3673 h 329"/>
                <a:gd name="T82" fmla="*/ 1095 w 290"/>
                <a:gd name="T83" fmla="*/ 1669 h 329"/>
                <a:gd name="T84" fmla="*/ 1613 w 290"/>
                <a:gd name="T85" fmla="*/ 5550 h 329"/>
                <a:gd name="T86" fmla="*/ 3813 w 290"/>
                <a:gd name="T87" fmla="*/ 1080 h 329"/>
                <a:gd name="T88" fmla="*/ 3595 w 290"/>
                <a:gd name="T89" fmla="*/ 832 h 329"/>
                <a:gd name="T90" fmla="*/ 1595 w 290"/>
                <a:gd name="T91" fmla="*/ 4548 h 329"/>
                <a:gd name="T92" fmla="*/ 1750 w 290"/>
                <a:gd name="T93" fmla="*/ 3639 h 329"/>
                <a:gd name="T94" fmla="*/ 2458 w 290"/>
                <a:gd name="T95" fmla="*/ 5131 h 329"/>
                <a:gd name="T96" fmla="*/ 1970 w 290"/>
                <a:gd name="T97" fmla="*/ 5358 h 329"/>
                <a:gd name="T98" fmla="*/ 3083 w 290"/>
                <a:gd name="T99" fmla="*/ 1967 h 329"/>
                <a:gd name="T100" fmla="*/ 3083 w 290"/>
                <a:gd name="T101" fmla="*/ 1967 h 3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0" h="329">
                  <a:moveTo>
                    <a:pt x="147" y="16"/>
                  </a:moveTo>
                  <a:cubicBezTo>
                    <a:pt x="147" y="16"/>
                    <a:pt x="147" y="16"/>
                    <a:pt x="147" y="16"/>
                  </a:cubicBezTo>
                  <a:cubicBezTo>
                    <a:pt x="113" y="35"/>
                    <a:pt x="103" y="73"/>
                    <a:pt x="103" y="110"/>
                  </a:cubicBezTo>
                  <a:cubicBezTo>
                    <a:pt x="101" y="97"/>
                    <a:pt x="97" y="86"/>
                    <a:pt x="91" y="82"/>
                  </a:cubicBezTo>
                  <a:cubicBezTo>
                    <a:pt x="84" y="76"/>
                    <a:pt x="72" y="79"/>
                    <a:pt x="67" y="81"/>
                  </a:cubicBezTo>
                  <a:cubicBezTo>
                    <a:pt x="40" y="90"/>
                    <a:pt x="35" y="144"/>
                    <a:pt x="38" y="165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9"/>
                    <a:pt x="42" y="196"/>
                    <a:pt x="42" y="196"/>
                  </a:cubicBezTo>
                  <a:cubicBezTo>
                    <a:pt x="44" y="206"/>
                    <a:pt x="49" y="228"/>
                    <a:pt x="48" y="240"/>
                  </a:cubicBezTo>
                  <a:cubicBezTo>
                    <a:pt x="47" y="245"/>
                    <a:pt x="45" y="249"/>
                    <a:pt x="43" y="250"/>
                  </a:cubicBezTo>
                  <a:cubicBezTo>
                    <a:pt x="41" y="251"/>
                    <a:pt x="40" y="251"/>
                    <a:pt x="37" y="250"/>
                  </a:cubicBezTo>
                  <a:cubicBezTo>
                    <a:pt x="32" y="247"/>
                    <a:pt x="27" y="241"/>
                    <a:pt x="23" y="231"/>
                  </a:cubicBezTo>
                  <a:cubicBezTo>
                    <a:pt x="16" y="215"/>
                    <a:pt x="12" y="195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1" y="178"/>
                    <a:pt x="8" y="177"/>
                    <a:pt x="7" y="178"/>
                  </a:cubicBezTo>
                  <a:cubicBezTo>
                    <a:pt x="6" y="178"/>
                    <a:pt x="3" y="179"/>
                    <a:pt x="2" y="182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0" y="227"/>
                    <a:pt x="12" y="258"/>
                    <a:pt x="34" y="269"/>
                  </a:cubicBezTo>
                  <a:cubicBezTo>
                    <a:pt x="44" y="273"/>
                    <a:pt x="55" y="271"/>
                    <a:pt x="66" y="263"/>
                  </a:cubicBezTo>
                  <a:cubicBezTo>
                    <a:pt x="79" y="253"/>
                    <a:pt x="74" y="220"/>
                    <a:pt x="69" y="195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4" y="158"/>
                    <a:pt x="66" y="139"/>
                    <a:pt x="71" y="132"/>
                  </a:cubicBezTo>
                  <a:cubicBezTo>
                    <a:pt x="72" y="131"/>
                    <a:pt x="73" y="130"/>
                    <a:pt x="74" y="130"/>
                  </a:cubicBezTo>
                  <a:cubicBezTo>
                    <a:pt x="77" y="130"/>
                    <a:pt x="78" y="131"/>
                    <a:pt x="79" y="131"/>
                  </a:cubicBezTo>
                  <a:cubicBezTo>
                    <a:pt x="82" y="135"/>
                    <a:pt x="83" y="144"/>
                    <a:pt x="83" y="152"/>
                  </a:cubicBezTo>
                  <a:cubicBezTo>
                    <a:pt x="84" y="170"/>
                    <a:pt x="82" y="198"/>
                    <a:pt x="78" y="238"/>
                  </a:cubicBezTo>
                  <a:cubicBezTo>
                    <a:pt x="76" y="248"/>
                    <a:pt x="72" y="299"/>
                    <a:pt x="93" y="315"/>
                  </a:cubicBezTo>
                  <a:cubicBezTo>
                    <a:pt x="103" y="322"/>
                    <a:pt x="122" y="329"/>
                    <a:pt x="135" y="326"/>
                  </a:cubicBezTo>
                  <a:cubicBezTo>
                    <a:pt x="149" y="324"/>
                    <a:pt x="161" y="304"/>
                    <a:pt x="170" y="290"/>
                  </a:cubicBezTo>
                  <a:cubicBezTo>
                    <a:pt x="172" y="286"/>
                    <a:pt x="172" y="286"/>
                    <a:pt x="172" y="286"/>
                  </a:cubicBezTo>
                  <a:cubicBezTo>
                    <a:pt x="177" y="278"/>
                    <a:pt x="179" y="270"/>
                    <a:pt x="179" y="264"/>
                  </a:cubicBezTo>
                  <a:cubicBezTo>
                    <a:pt x="179" y="246"/>
                    <a:pt x="167" y="231"/>
                    <a:pt x="157" y="219"/>
                  </a:cubicBezTo>
                  <a:cubicBezTo>
                    <a:pt x="151" y="212"/>
                    <a:pt x="149" y="199"/>
                    <a:pt x="148" y="188"/>
                  </a:cubicBezTo>
                  <a:cubicBezTo>
                    <a:pt x="146" y="179"/>
                    <a:pt x="146" y="179"/>
                    <a:pt x="146" y="179"/>
                  </a:cubicBezTo>
                  <a:cubicBezTo>
                    <a:pt x="141" y="151"/>
                    <a:pt x="138" y="131"/>
                    <a:pt x="138" y="114"/>
                  </a:cubicBezTo>
                  <a:cubicBezTo>
                    <a:pt x="138" y="90"/>
                    <a:pt x="145" y="76"/>
                    <a:pt x="163" y="65"/>
                  </a:cubicBezTo>
                  <a:cubicBezTo>
                    <a:pt x="161" y="69"/>
                    <a:pt x="159" y="73"/>
                    <a:pt x="158" y="77"/>
                  </a:cubicBezTo>
                  <a:cubicBezTo>
                    <a:pt x="157" y="80"/>
                    <a:pt x="156" y="82"/>
                    <a:pt x="156" y="84"/>
                  </a:cubicBezTo>
                  <a:cubicBezTo>
                    <a:pt x="156" y="88"/>
                    <a:pt x="158" y="90"/>
                    <a:pt x="159" y="92"/>
                  </a:cubicBezTo>
                  <a:cubicBezTo>
                    <a:pt x="165" y="100"/>
                    <a:pt x="178" y="102"/>
                    <a:pt x="185" y="101"/>
                  </a:cubicBezTo>
                  <a:cubicBezTo>
                    <a:pt x="188" y="101"/>
                    <a:pt x="195" y="103"/>
                    <a:pt x="197" y="104"/>
                  </a:cubicBezTo>
                  <a:cubicBezTo>
                    <a:pt x="192" y="109"/>
                    <a:pt x="187" y="117"/>
                    <a:pt x="184" y="122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5"/>
                    <a:pt x="183" y="127"/>
                    <a:pt x="183" y="129"/>
                  </a:cubicBezTo>
                  <a:cubicBezTo>
                    <a:pt x="183" y="143"/>
                    <a:pt x="195" y="157"/>
                    <a:pt x="201" y="161"/>
                  </a:cubicBezTo>
                  <a:cubicBezTo>
                    <a:pt x="203" y="163"/>
                    <a:pt x="205" y="164"/>
                    <a:pt x="207" y="162"/>
                  </a:cubicBezTo>
                  <a:cubicBezTo>
                    <a:pt x="212" y="159"/>
                    <a:pt x="208" y="154"/>
                    <a:pt x="205" y="148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199" y="137"/>
                    <a:pt x="198" y="132"/>
                    <a:pt x="200" y="129"/>
                  </a:cubicBezTo>
                  <a:cubicBezTo>
                    <a:pt x="201" y="127"/>
                    <a:pt x="206" y="122"/>
                    <a:pt x="209" y="120"/>
                  </a:cubicBezTo>
                  <a:cubicBezTo>
                    <a:pt x="210" y="118"/>
                    <a:pt x="210" y="118"/>
                    <a:pt x="210" y="118"/>
                  </a:cubicBezTo>
                  <a:cubicBezTo>
                    <a:pt x="217" y="112"/>
                    <a:pt x="221" y="106"/>
                    <a:pt x="219" y="96"/>
                  </a:cubicBezTo>
                  <a:cubicBezTo>
                    <a:pt x="216" y="84"/>
                    <a:pt x="188" y="80"/>
                    <a:pt x="185" y="80"/>
                  </a:cubicBezTo>
                  <a:cubicBezTo>
                    <a:pt x="184" y="80"/>
                    <a:pt x="183" y="79"/>
                    <a:pt x="182" y="79"/>
                  </a:cubicBezTo>
                  <a:cubicBezTo>
                    <a:pt x="187" y="77"/>
                    <a:pt x="199" y="82"/>
                    <a:pt x="208" y="86"/>
                  </a:cubicBezTo>
                  <a:cubicBezTo>
                    <a:pt x="214" y="88"/>
                    <a:pt x="219" y="90"/>
                    <a:pt x="223" y="92"/>
                  </a:cubicBezTo>
                  <a:cubicBezTo>
                    <a:pt x="239" y="96"/>
                    <a:pt x="252" y="96"/>
                    <a:pt x="263" y="92"/>
                  </a:cubicBezTo>
                  <a:cubicBezTo>
                    <a:pt x="278" y="86"/>
                    <a:pt x="284" y="71"/>
                    <a:pt x="286" y="57"/>
                  </a:cubicBezTo>
                  <a:cubicBezTo>
                    <a:pt x="290" y="25"/>
                    <a:pt x="245" y="10"/>
                    <a:pt x="245" y="10"/>
                  </a:cubicBezTo>
                  <a:cubicBezTo>
                    <a:pt x="212" y="0"/>
                    <a:pt x="173" y="2"/>
                    <a:pt x="147" y="16"/>
                  </a:cubicBezTo>
                  <a:close/>
                  <a:moveTo>
                    <a:pt x="123" y="293"/>
                  </a:moveTo>
                  <a:cubicBezTo>
                    <a:pt x="124" y="292"/>
                    <a:pt x="126" y="291"/>
                    <a:pt x="127" y="290"/>
                  </a:cubicBezTo>
                  <a:cubicBezTo>
                    <a:pt x="136" y="290"/>
                    <a:pt x="136" y="290"/>
                    <a:pt x="136" y="290"/>
                  </a:cubicBezTo>
                  <a:cubicBezTo>
                    <a:pt x="145" y="289"/>
                    <a:pt x="157" y="289"/>
                    <a:pt x="163" y="280"/>
                  </a:cubicBezTo>
                  <a:cubicBezTo>
                    <a:pt x="171" y="267"/>
                    <a:pt x="159" y="255"/>
                    <a:pt x="147" y="243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7" y="220"/>
                    <a:pt x="123" y="205"/>
                    <a:pt x="120" y="190"/>
                  </a:cubicBezTo>
                  <a:cubicBezTo>
                    <a:pt x="112" y="150"/>
                    <a:pt x="94" y="54"/>
                    <a:pt x="150" y="23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75" y="10"/>
                    <a:pt x="212" y="8"/>
                    <a:pt x="242" y="17"/>
                  </a:cubicBezTo>
                  <a:cubicBezTo>
                    <a:pt x="243" y="17"/>
                    <a:pt x="281" y="31"/>
                    <a:pt x="278" y="56"/>
                  </a:cubicBezTo>
                  <a:cubicBezTo>
                    <a:pt x="277" y="67"/>
                    <a:pt x="271" y="80"/>
                    <a:pt x="260" y="84"/>
                  </a:cubicBezTo>
                  <a:cubicBezTo>
                    <a:pt x="251" y="88"/>
                    <a:pt x="239" y="88"/>
                    <a:pt x="225" y="84"/>
                  </a:cubicBezTo>
                  <a:cubicBezTo>
                    <a:pt x="221" y="83"/>
                    <a:pt x="217" y="81"/>
                    <a:pt x="211" y="78"/>
                  </a:cubicBezTo>
                  <a:cubicBezTo>
                    <a:pt x="199" y="73"/>
                    <a:pt x="187" y="68"/>
                    <a:pt x="178" y="71"/>
                  </a:cubicBezTo>
                  <a:cubicBezTo>
                    <a:pt x="174" y="73"/>
                    <a:pt x="173" y="77"/>
                    <a:pt x="174" y="80"/>
                  </a:cubicBezTo>
                  <a:cubicBezTo>
                    <a:pt x="175" y="85"/>
                    <a:pt x="181" y="89"/>
                    <a:pt x="185" y="88"/>
                  </a:cubicBezTo>
                  <a:cubicBezTo>
                    <a:pt x="190" y="88"/>
                    <a:pt x="210" y="93"/>
                    <a:pt x="211" y="98"/>
                  </a:cubicBezTo>
                  <a:cubicBezTo>
                    <a:pt x="211" y="99"/>
                    <a:pt x="211" y="100"/>
                    <a:pt x="211" y="101"/>
                  </a:cubicBezTo>
                  <a:cubicBezTo>
                    <a:pt x="211" y="105"/>
                    <a:pt x="209" y="108"/>
                    <a:pt x="205" y="112"/>
                  </a:cubicBezTo>
                  <a:cubicBezTo>
                    <a:pt x="205" y="112"/>
                    <a:pt x="203" y="114"/>
                    <a:pt x="203" y="114"/>
                  </a:cubicBezTo>
                  <a:cubicBezTo>
                    <a:pt x="200" y="117"/>
                    <a:pt x="195" y="122"/>
                    <a:pt x="192" y="126"/>
                  </a:cubicBezTo>
                  <a:cubicBezTo>
                    <a:pt x="192" y="127"/>
                    <a:pt x="192" y="129"/>
                    <a:pt x="191" y="131"/>
                  </a:cubicBezTo>
                  <a:cubicBezTo>
                    <a:pt x="191" y="130"/>
                    <a:pt x="191" y="130"/>
                    <a:pt x="191" y="129"/>
                  </a:cubicBezTo>
                  <a:cubicBezTo>
                    <a:pt x="191" y="128"/>
                    <a:pt x="191" y="127"/>
                    <a:pt x="192" y="125"/>
                  </a:cubicBezTo>
                  <a:cubicBezTo>
                    <a:pt x="195" y="119"/>
                    <a:pt x="199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4" y="107"/>
                    <a:pt x="205" y="105"/>
                    <a:pt x="205" y="104"/>
                  </a:cubicBezTo>
                  <a:cubicBezTo>
                    <a:pt x="205" y="103"/>
                    <a:pt x="204" y="101"/>
                    <a:pt x="204" y="101"/>
                  </a:cubicBezTo>
                  <a:cubicBezTo>
                    <a:pt x="201" y="94"/>
                    <a:pt x="186" y="93"/>
                    <a:pt x="184" y="93"/>
                  </a:cubicBezTo>
                  <a:cubicBezTo>
                    <a:pt x="179" y="94"/>
                    <a:pt x="169" y="92"/>
                    <a:pt x="166" y="87"/>
                  </a:cubicBezTo>
                  <a:cubicBezTo>
                    <a:pt x="165" y="86"/>
                    <a:pt x="164" y="84"/>
                    <a:pt x="165" y="80"/>
                  </a:cubicBezTo>
                  <a:cubicBezTo>
                    <a:pt x="168" y="73"/>
                    <a:pt x="171" y="66"/>
                    <a:pt x="176" y="63"/>
                  </a:cubicBezTo>
                  <a:cubicBezTo>
                    <a:pt x="190" y="57"/>
                    <a:pt x="205" y="61"/>
                    <a:pt x="218" y="65"/>
                  </a:cubicBezTo>
                  <a:cubicBezTo>
                    <a:pt x="225" y="67"/>
                    <a:pt x="249" y="72"/>
                    <a:pt x="252" y="59"/>
                  </a:cubicBezTo>
                  <a:cubicBezTo>
                    <a:pt x="255" y="49"/>
                    <a:pt x="242" y="40"/>
                    <a:pt x="233" y="37"/>
                  </a:cubicBezTo>
                  <a:cubicBezTo>
                    <a:pt x="209" y="29"/>
                    <a:pt x="192" y="39"/>
                    <a:pt x="173" y="50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23" y="78"/>
                    <a:pt x="125" y="111"/>
                    <a:pt x="139" y="181"/>
                  </a:cubicBezTo>
                  <a:cubicBezTo>
                    <a:pt x="140" y="189"/>
                    <a:pt x="140" y="189"/>
                    <a:pt x="140" y="189"/>
                  </a:cubicBezTo>
                  <a:cubicBezTo>
                    <a:pt x="141" y="201"/>
                    <a:pt x="143" y="216"/>
                    <a:pt x="150" y="225"/>
                  </a:cubicBezTo>
                  <a:cubicBezTo>
                    <a:pt x="167" y="244"/>
                    <a:pt x="178" y="260"/>
                    <a:pt x="166" y="281"/>
                  </a:cubicBezTo>
                  <a:cubicBezTo>
                    <a:pt x="163" y="285"/>
                    <a:pt x="163" y="285"/>
                    <a:pt x="163" y="285"/>
                  </a:cubicBezTo>
                  <a:cubicBezTo>
                    <a:pt x="156" y="298"/>
                    <a:pt x="144" y="316"/>
                    <a:pt x="133" y="319"/>
                  </a:cubicBezTo>
                  <a:cubicBezTo>
                    <a:pt x="123" y="320"/>
                    <a:pt x="106" y="315"/>
                    <a:pt x="97" y="308"/>
                  </a:cubicBezTo>
                  <a:cubicBezTo>
                    <a:pt x="83" y="298"/>
                    <a:pt x="83" y="259"/>
                    <a:pt x="85" y="238"/>
                  </a:cubicBezTo>
                  <a:cubicBezTo>
                    <a:pt x="90" y="198"/>
                    <a:pt x="92" y="170"/>
                    <a:pt x="91" y="152"/>
                  </a:cubicBezTo>
                  <a:cubicBezTo>
                    <a:pt x="90" y="142"/>
                    <a:pt x="90" y="131"/>
                    <a:pt x="84" y="125"/>
                  </a:cubicBezTo>
                  <a:cubicBezTo>
                    <a:pt x="81" y="123"/>
                    <a:pt x="77" y="122"/>
                    <a:pt x="73" y="122"/>
                  </a:cubicBezTo>
                  <a:cubicBezTo>
                    <a:pt x="70" y="123"/>
                    <a:pt x="67" y="125"/>
                    <a:pt x="64" y="128"/>
                  </a:cubicBezTo>
                  <a:cubicBezTo>
                    <a:pt x="56" y="138"/>
                    <a:pt x="56" y="161"/>
                    <a:pt x="59" y="180"/>
                  </a:cubicBezTo>
                  <a:cubicBezTo>
                    <a:pt x="59" y="180"/>
                    <a:pt x="61" y="196"/>
                    <a:pt x="61" y="196"/>
                  </a:cubicBezTo>
                  <a:cubicBezTo>
                    <a:pt x="65" y="217"/>
                    <a:pt x="70" y="249"/>
                    <a:pt x="61" y="256"/>
                  </a:cubicBezTo>
                  <a:cubicBezTo>
                    <a:pt x="55" y="261"/>
                    <a:pt x="46" y="265"/>
                    <a:pt x="38" y="261"/>
                  </a:cubicBezTo>
                  <a:cubicBezTo>
                    <a:pt x="31" y="258"/>
                    <a:pt x="25" y="252"/>
                    <a:pt x="21" y="244"/>
                  </a:cubicBezTo>
                  <a:cubicBezTo>
                    <a:pt x="24" y="250"/>
                    <a:pt x="29" y="254"/>
                    <a:pt x="34" y="257"/>
                  </a:cubicBezTo>
                  <a:cubicBezTo>
                    <a:pt x="38" y="259"/>
                    <a:pt x="43" y="259"/>
                    <a:pt x="47" y="257"/>
                  </a:cubicBezTo>
                  <a:cubicBezTo>
                    <a:pt x="52" y="254"/>
                    <a:pt x="55" y="249"/>
                    <a:pt x="55" y="241"/>
                  </a:cubicBezTo>
                  <a:cubicBezTo>
                    <a:pt x="57" y="227"/>
                    <a:pt x="52" y="206"/>
                    <a:pt x="49" y="194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8"/>
                    <a:pt x="46" y="164"/>
                    <a:pt x="46" y="164"/>
                  </a:cubicBezTo>
                  <a:cubicBezTo>
                    <a:pt x="43" y="144"/>
                    <a:pt x="48" y="96"/>
                    <a:pt x="70" y="88"/>
                  </a:cubicBezTo>
                  <a:cubicBezTo>
                    <a:pt x="77" y="86"/>
                    <a:pt x="83" y="86"/>
                    <a:pt x="86" y="88"/>
                  </a:cubicBezTo>
                  <a:cubicBezTo>
                    <a:pt x="99" y="98"/>
                    <a:pt x="102" y="166"/>
                    <a:pt x="95" y="239"/>
                  </a:cubicBezTo>
                  <a:cubicBezTo>
                    <a:pt x="94" y="241"/>
                    <a:pt x="90" y="283"/>
                    <a:pt x="103" y="293"/>
                  </a:cubicBezTo>
                  <a:cubicBezTo>
                    <a:pt x="112" y="300"/>
                    <a:pt x="118" y="296"/>
                    <a:pt x="123" y="293"/>
                  </a:cubicBezTo>
                  <a:close/>
                  <a:moveTo>
                    <a:pt x="230" y="44"/>
                  </a:moveTo>
                  <a:cubicBezTo>
                    <a:pt x="237" y="46"/>
                    <a:pt x="245" y="53"/>
                    <a:pt x="244" y="57"/>
                  </a:cubicBezTo>
                  <a:cubicBezTo>
                    <a:pt x="243" y="60"/>
                    <a:pt x="234" y="61"/>
                    <a:pt x="220" y="57"/>
                  </a:cubicBezTo>
                  <a:cubicBezTo>
                    <a:pt x="209" y="54"/>
                    <a:pt x="197" y="51"/>
                    <a:pt x="184" y="53"/>
                  </a:cubicBezTo>
                  <a:cubicBezTo>
                    <a:pt x="199" y="45"/>
                    <a:pt x="213" y="39"/>
                    <a:pt x="230" y="44"/>
                  </a:cubicBezTo>
                  <a:close/>
                  <a:moveTo>
                    <a:pt x="108" y="287"/>
                  </a:moveTo>
                  <a:cubicBezTo>
                    <a:pt x="103" y="283"/>
                    <a:pt x="102" y="269"/>
                    <a:pt x="102" y="256"/>
                  </a:cubicBezTo>
                  <a:cubicBezTo>
                    <a:pt x="102" y="250"/>
                    <a:pt x="102" y="244"/>
                    <a:pt x="102" y="240"/>
                  </a:cubicBezTo>
                  <a:cubicBezTo>
                    <a:pt x="105" y="220"/>
                    <a:pt x="107" y="191"/>
                    <a:pt x="107" y="163"/>
                  </a:cubicBezTo>
                  <a:cubicBezTo>
                    <a:pt x="107" y="162"/>
                    <a:pt x="107" y="161"/>
                    <a:pt x="107" y="159"/>
                  </a:cubicBezTo>
                  <a:cubicBezTo>
                    <a:pt x="108" y="172"/>
                    <a:pt x="111" y="183"/>
                    <a:pt x="112" y="192"/>
                  </a:cubicBezTo>
                  <a:cubicBezTo>
                    <a:pt x="115" y="208"/>
                    <a:pt x="120" y="224"/>
                    <a:pt x="130" y="236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51" y="258"/>
                    <a:pt x="157" y="265"/>
                    <a:pt x="157" y="271"/>
                  </a:cubicBezTo>
                  <a:cubicBezTo>
                    <a:pt x="157" y="272"/>
                    <a:pt x="157" y="274"/>
                    <a:pt x="156" y="276"/>
                  </a:cubicBezTo>
                  <a:cubicBezTo>
                    <a:pt x="152" y="281"/>
                    <a:pt x="143" y="281"/>
                    <a:pt x="135" y="282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3" y="283"/>
                    <a:pt x="120" y="285"/>
                    <a:pt x="118" y="286"/>
                  </a:cubicBezTo>
                  <a:cubicBezTo>
                    <a:pt x="114" y="289"/>
                    <a:pt x="112" y="290"/>
                    <a:pt x="108" y="287"/>
                  </a:cubicBezTo>
                  <a:close/>
                  <a:moveTo>
                    <a:pt x="197" y="104"/>
                  </a:move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9006">
              <a:extLst>
                <a:ext uri="{FF2B5EF4-FFF2-40B4-BE49-F238E27FC236}">
                  <a16:creationId xmlns:a16="http://schemas.microsoft.com/office/drawing/2014/main" id="{AE9D63C5-C3AA-4F3D-9997-7CA06216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03"/>
              <a:ext cx="705" cy="856"/>
            </a:xfrm>
            <a:custGeom>
              <a:avLst/>
              <a:gdLst>
                <a:gd name="T0" fmla="*/ 2270 w 282"/>
                <a:gd name="T1" fmla="*/ 307 h 321"/>
                <a:gd name="T2" fmla="*/ 1750 w 282"/>
                <a:gd name="T3" fmla="*/ 3549 h 321"/>
                <a:gd name="T4" fmla="*/ 2020 w 282"/>
                <a:gd name="T5" fmla="*/ 4344 h 321"/>
                <a:gd name="T6" fmla="*/ 2425 w 282"/>
                <a:gd name="T7" fmla="*/ 5197 h 321"/>
                <a:gd name="T8" fmla="*/ 1908 w 282"/>
                <a:gd name="T9" fmla="*/ 5368 h 321"/>
                <a:gd name="T10" fmla="*/ 1583 w 282"/>
                <a:gd name="T11" fmla="*/ 5427 h 321"/>
                <a:gd name="T12" fmla="*/ 1470 w 282"/>
                <a:gd name="T13" fmla="*/ 4472 h 321"/>
                <a:gd name="T14" fmla="*/ 1333 w 282"/>
                <a:gd name="T15" fmla="*/ 1536 h 321"/>
                <a:gd name="T16" fmla="*/ 1000 w 282"/>
                <a:gd name="T17" fmla="*/ 1515 h 321"/>
                <a:gd name="T18" fmla="*/ 595 w 282"/>
                <a:gd name="T19" fmla="*/ 3037 h 321"/>
                <a:gd name="T20" fmla="*/ 625 w 282"/>
                <a:gd name="T21" fmla="*/ 3507 h 321"/>
                <a:gd name="T22" fmla="*/ 750 w 282"/>
                <a:gd name="T23" fmla="*/ 4472 h 321"/>
                <a:gd name="T24" fmla="*/ 488 w 282"/>
                <a:gd name="T25" fmla="*/ 4723 h 321"/>
                <a:gd name="T26" fmla="*/ 238 w 282"/>
                <a:gd name="T27" fmla="*/ 4344 h 321"/>
                <a:gd name="T28" fmla="*/ 83 w 282"/>
                <a:gd name="T29" fmla="*/ 3392 h 321"/>
                <a:gd name="T30" fmla="*/ 33 w 282"/>
                <a:gd name="T31" fmla="*/ 3392 h 321"/>
                <a:gd name="T32" fmla="*/ 500 w 282"/>
                <a:gd name="T33" fmla="*/ 4949 h 321"/>
                <a:gd name="T34" fmla="*/ 925 w 282"/>
                <a:gd name="T35" fmla="*/ 4835 h 321"/>
                <a:gd name="T36" fmla="*/ 925 w 282"/>
                <a:gd name="T37" fmla="*/ 3336 h 321"/>
                <a:gd name="T38" fmla="*/ 1083 w 282"/>
                <a:gd name="T39" fmla="*/ 2312 h 321"/>
                <a:gd name="T40" fmla="*/ 1300 w 282"/>
                <a:gd name="T41" fmla="*/ 2808 h 321"/>
                <a:gd name="T42" fmla="*/ 1220 w 282"/>
                <a:gd name="T43" fmla="*/ 4437 h 321"/>
                <a:gd name="T44" fmla="*/ 1425 w 282"/>
                <a:gd name="T45" fmla="*/ 5824 h 321"/>
                <a:gd name="T46" fmla="*/ 2033 w 282"/>
                <a:gd name="T47" fmla="*/ 6029 h 321"/>
                <a:gd name="T48" fmla="*/ 2583 w 282"/>
                <a:gd name="T49" fmla="*/ 5291 h 321"/>
                <a:gd name="T50" fmla="*/ 2345 w 282"/>
                <a:gd name="T51" fmla="*/ 4131 h 321"/>
                <a:gd name="T52" fmla="*/ 2175 w 282"/>
                <a:gd name="T53" fmla="*/ 3336 h 321"/>
                <a:gd name="T54" fmla="*/ 2520 w 282"/>
                <a:gd name="T55" fmla="*/ 1059 h 321"/>
                <a:gd name="T56" fmla="*/ 3550 w 282"/>
                <a:gd name="T57" fmla="*/ 683 h 321"/>
                <a:gd name="T58" fmla="*/ 3813 w 282"/>
                <a:gd name="T59" fmla="*/ 1024 h 321"/>
                <a:gd name="T60" fmla="*/ 3363 w 282"/>
                <a:gd name="T61" fmla="*/ 1080 h 321"/>
                <a:gd name="T62" fmla="*/ 2658 w 282"/>
                <a:gd name="T63" fmla="*/ 1059 h 321"/>
                <a:gd name="T64" fmla="*/ 2458 w 282"/>
                <a:gd name="T65" fmla="*/ 1421 h 321"/>
                <a:gd name="T66" fmla="*/ 2833 w 282"/>
                <a:gd name="T67" fmla="*/ 1763 h 321"/>
                <a:gd name="T68" fmla="*/ 3063 w 282"/>
                <a:gd name="T69" fmla="*/ 1955 h 321"/>
                <a:gd name="T70" fmla="*/ 2875 w 282"/>
                <a:gd name="T71" fmla="*/ 2275 h 321"/>
                <a:gd name="T72" fmla="*/ 3145 w 282"/>
                <a:gd name="T73" fmla="*/ 2936 h 321"/>
                <a:gd name="T74" fmla="*/ 3033 w 282"/>
                <a:gd name="T75" fmla="*/ 2675 h 321"/>
                <a:gd name="T76" fmla="*/ 3000 w 282"/>
                <a:gd name="T77" fmla="*/ 2355 h 321"/>
                <a:gd name="T78" fmla="*/ 3188 w 282"/>
                <a:gd name="T79" fmla="*/ 2104 h 321"/>
                <a:gd name="T80" fmla="*/ 3300 w 282"/>
                <a:gd name="T81" fmla="*/ 1763 h 321"/>
                <a:gd name="T82" fmla="*/ 2833 w 282"/>
                <a:gd name="T83" fmla="*/ 1515 h 321"/>
                <a:gd name="T84" fmla="*/ 2750 w 282"/>
                <a:gd name="T85" fmla="*/ 1344 h 321"/>
                <a:gd name="T86" fmla="*/ 3438 w 282"/>
                <a:gd name="T87" fmla="*/ 1592 h 321"/>
                <a:gd name="T88" fmla="*/ 4033 w 282"/>
                <a:gd name="T89" fmla="*/ 1592 h 321"/>
                <a:gd name="T90" fmla="*/ 4345 w 282"/>
                <a:gd name="T91" fmla="*/ 1003 h 321"/>
                <a:gd name="T92" fmla="*/ 3750 w 282"/>
                <a:gd name="T93" fmla="*/ 171 h 321"/>
                <a:gd name="T94" fmla="*/ 2270 w 282"/>
                <a:gd name="T95" fmla="*/ 307 h 3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2" h="321">
                  <a:moveTo>
                    <a:pt x="145" y="16"/>
                  </a:moveTo>
                  <a:cubicBezTo>
                    <a:pt x="87" y="47"/>
                    <a:pt x="103" y="138"/>
                    <a:pt x="112" y="187"/>
                  </a:cubicBezTo>
                  <a:cubicBezTo>
                    <a:pt x="115" y="202"/>
                    <a:pt x="119" y="218"/>
                    <a:pt x="129" y="229"/>
                  </a:cubicBezTo>
                  <a:cubicBezTo>
                    <a:pt x="145" y="248"/>
                    <a:pt x="164" y="260"/>
                    <a:pt x="155" y="274"/>
                  </a:cubicBezTo>
                  <a:cubicBezTo>
                    <a:pt x="149" y="284"/>
                    <a:pt x="132" y="281"/>
                    <a:pt x="122" y="283"/>
                  </a:cubicBezTo>
                  <a:cubicBezTo>
                    <a:pt x="115" y="284"/>
                    <a:pt x="111" y="294"/>
                    <a:pt x="101" y="286"/>
                  </a:cubicBezTo>
                  <a:cubicBezTo>
                    <a:pt x="91" y="278"/>
                    <a:pt x="94" y="238"/>
                    <a:pt x="94" y="236"/>
                  </a:cubicBezTo>
                  <a:cubicBezTo>
                    <a:pt x="101" y="171"/>
                    <a:pt x="101" y="94"/>
                    <a:pt x="85" y="81"/>
                  </a:cubicBezTo>
                  <a:cubicBezTo>
                    <a:pt x="80" y="77"/>
                    <a:pt x="71" y="78"/>
                    <a:pt x="64" y="80"/>
                  </a:cubicBezTo>
                  <a:cubicBezTo>
                    <a:pt x="40" y="89"/>
                    <a:pt x="35" y="140"/>
                    <a:pt x="38" y="160"/>
                  </a:cubicBezTo>
                  <a:cubicBezTo>
                    <a:pt x="38" y="166"/>
                    <a:pt x="40" y="180"/>
                    <a:pt x="40" y="185"/>
                  </a:cubicBezTo>
                  <a:cubicBezTo>
                    <a:pt x="40" y="188"/>
                    <a:pt x="49" y="219"/>
                    <a:pt x="48" y="236"/>
                  </a:cubicBezTo>
                  <a:cubicBezTo>
                    <a:pt x="46" y="248"/>
                    <a:pt x="40" y="253"/>
                    <a:pt x="31" y="249"/>
                  </a:cubicBezTo>
                  <a:cubicBezTo>
                    <a:pt x="25" y="246"/>
                    <a:pt x="19" y="238"/>
                    <a:pt x="15" y="229"/>
                  </a:cubicBezTo>
                  <a:cubicBezTo>
                    <a:pt x="8" y="213"/>
                    <a:pt x="4" y="192"/>
                    <a:pt x="5" y="179"/>
                  </a:cubicBezTo>
                  <a:cubicBezTo>
                    <a:pt x="4" y="177"/>
                    <a:pt x="3" y="177"/>
                    <a:pt x="2" y="179"/>
                  </a:cubicBezTo>
                  <a:cubicBezTo>
                    <a:pt x="0" y="221"/>
                    <a:pt x="11" y="251"/>
                    <a:pt x="32" y="261"/>
                  </a:cubicBezTo>
                  <a:cubicBezTo>
                    <a:pt x="41" y="265"/>
                    <a:pt x="52" y="261"/>
                    <a:pt x="59" y="255"/>
                  </a:cubicBezTo>
                  <a:cubicBezTo>
                    <a:pt x="73" y="245"/>
                    <a:pt x="62" y="198"/>
                    <a:pt x="59" y="176"/>
                  </a:cubicBezTo>
                  <a:cubicBezTo>
                    <a:pt x="56" y="153"/>
                    <a:pt x="57" y="124"/>
                    <a:pt x="69" y="122"/>
                  </a:cubicBezTo>
                  <a:cubicBezTo>
                    <a:pt x="82" y="121"/>
                    <a:pt x="82" y="135"/>
                    <a:pt x="83" y="148"/>
                  </a:cubicBezTo>
                  <a:cubicBezTo>
                    <a:pt x="84" y="167"/>
                    <a:pt x="82" y="196"/>
                    <a:pt x="78" y="234"/>
                  </a:cubicBezTo>
                  <a:cubicBezTo>
                    <a:pt x="77" y="236"/>
                    <a:pt x="71" y="292"/>
                    <a:pt x="91" y="307"/>
                  </a:cubicBezTo>
                  <a:cubicBezTo>
                    <a:pt x="100" y="314"/>
                    <a:pt x="119" y="321"/>
                    <a:pt x="130" y="318"/>
                  </a:cubicBezTo>
                  <a:cubicBezTo>
                    <a:pt x="144" y="316"/>
                    <a:pt x="157" y="293"/>
                    <a:pt x="165" y="279"/>
                  </a:cubicBezTo>
                  <a:cubicBezTo>
                    <a:pt x="180" y="255"/>
                    <a:pt x="165" y="236"/>
                    <a:pt x="150" y="218"/>
                  </a:cubicBezTo>
                  <a:cubicBezTo>
                    <a:pt x="141" y="208"/>
                    <a:pt x="140" y="186"/>
                    <a:pt x="139" y="176"/>
                  </a:cubicBezTo>
                  <a:cubicBezTo>
                    <a:pt x="125" y="106"/>
                    <a:pt x="124" y="76"/>
                    <a:pt x="161" y="56"/>
                  </a:cubicBezTo>
                  <a:cubicBezTo>
                    <a:pt x="183" y="44"/>
                    <a:pt x="201" y="28"/>
                    <a:pt x="227" y="36"/>
                  </a:cubicBezTo>
                  <a:cubicBezTo>
                    <a:pt x="235" y="39"/>
                    <a:pt x="246" y="47"/>
                    <a:pt x="244" y="54"/>
                  </a:cubicBezTo>
                  <a:cubicBezTo>
                    <a:pt x="242" y="62"/>
                    <a:pt x="225" y="60"/>
                    <a:pt x="215" y="57"/>
                  </a:cubicBezTo>
                  <a:cubicBezTo>
                    <a:pt x="202" y="54"/>
                    <a:pt x="185" y="49"/>
                    <a:pt x="170" y="56"/>
                  </a:cubicBezTo>
                  <a:cubicBezTo>
                    <a:pt x="164" y="59"/>
                    <a:pt x="160" y="67"/>
                    <a:pt x="157" y="75"/>
                  </a:cubicBezTo>
                  <a:cubicBezTo>
                    <a:pt x="151" y="90"/>
                    <a:pt x="173" y="94"/>
                    <a:pt x="181" y="93"/>
                  </a:cubicBezTo>
                  <a:cubicBezTo>
                    <a:pt x="183" y="93"/>
                    <a:pt x="202" y="95"/>
                    <a:pt x="196" y="103"/>
                  </a:cubicBezTo>
                  <a:cubicBezTo>
                    <a:pt x="192" y="106"/>
                    <a:pt x="187" y="113"/>
                    <a:pt x="184" y="120"/>
                  </a:cubicBezTo>
                  <a:cubicBezTo>
                    <a:pt x="179" y="135"/>
                    <a:pt x="199" y="156"/>
                    <a:pt x="201" y="155"/>
                  </a:cubicBezTo>
                  <a:cubicBezTo>
                    <a:pt x="203" y="153"/>
                    <a:pt x="196" y="145"/>
                    <a:pt x="194" y="141"/>
                  </a:cubicBezTo>
                  <a:cubicBezTo>
                    <a:pt x="191" y="133"/>
                    <a:pt x="190" y="127"/>
                    <a:pt x="192" y="124"/>
                  </a:cubicBezTo>
                  <a:cubicBezTo>
                    <a:pt x="194" y="119"/>
                    <a:pt x="201" y="114"/>
                    <a:pt x="204" y="111"/>
                  </a:cubicBezTo>
                  <a:cubicBezTo>
                    <a:pt x="210" y="105"/>
                    <a:pt x="212" y="101"/>
                    <a:pt x="211" y="93"/>
                  </a:cubicBezTo>
                  <a:cubicBezTo>
                    <a:pt x="209" y="85"/>
                    <a:pt x="185" y="80"/>
                    <a:pt x="181" y="80"/>
                  </a:cubicBezTo>
                  <a:cubicBezTo>
                    <a:pt x="177" y="81"/>
                    <a:pt x="169" y="74"/>
                    <a:pt x="176" y="71"/>
                  </a:cubicBezTo>
                  <a:cubicBezTo>
                    <a:pt x="186" y="67"/>
                    <a:pt x="208" y="81"/>
                    <a:pt x="220" y="84"/>
                  </a:cubicBezTo>
                  <a:cubicBezTo>
                    <a:pt x="232" y="87"/>
                    <a:pt x="245" y="88"/>
                    <a:pt x="258" y="84"/>
                  </a:cubicBezTo>
                  <a:cubicBezTo>
                    <a:pt x="270" y="79"/>
                    <a:pt x="277" y="65"/>
                    <a:pt x="278" y="53"/>
                  </a:cubicBezTo>
                  <a:cubicBezTo>
                    <a:pt x="282" y="24"/>
                    <a:pt x="240" y="10"/>
                    <a:pt x="240" y="9"/>
                  </a:cubicBezTo>
                  <a:cubicBezTo>
                    <a:pt x="209" y="0"/>
                    <a:pt x="170" y="2"/>
                    <a:pt x="145" y="16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9007">
              <a:extLst>
                <a:ext uri="{FF2B5EF4-FFF2-40B4-BE49-F238E27FC236}">
                  <a16:creationId xmlns:a16="http://schemas.microsoft.com/office/drawing/2014/main" id="{C31B0105-1A25-4B57-8E1B-CBCD626F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03"/>
              <a:ext cx="705" cy="856"/>
            </a:xfrm>
            <a:custGeom>
              <a:avLst/>
              <a:gdLst>
                <a:gd name="T0" fmla="*/ 2270 w 282"/>
                <a:gd name="T1" fmla="*/ 307 h 321"/>
                <a:gd name="T2" fmla="*/ 1750 w 282"/>
                <a:gd name="T3" fmla="*/ 3549 h 321"/>
                <a:gd name="T4" fmla="*/ 2020 w 282"/>
                <a:gd name="T5" fmla="*/ 4344 h 321"/>
                <a:gd name="T6" fmla="*/ 2425 w 282"/>
                <a:gd name="T7" fmla="*/ 5197 h 321"/>
                <a:gd name="T8" fmla="*/ 1908 w 282"/>
                <a:gd name="T9" fmla="*/ 5368 h 321"/>
                <a:gd name="T10" fmla="*/ 1583 w 282"/>
                <a:gd name="T11" fmla="*/ 5427 h 321"/>
                <a:gd name="T12" fmla="*/ 1470 w 282"/>
                <a:gd name="T13" fmla="*/ 4472 h 321"/>
                <a:gd name="T14" fmla="*/ 1333 w 282"/>
                <a:gd name="T15" fmla="*/ 1536 h 321"/>
                <a:gd name="T16" fmla="*/ 1000 w 282"/>
                <a:gd name="T17" fmla="*/ 1515 h 321"/>
                <a:gd name="T18" fmla="*/ 595 w 282"/>
                <a:gd name="T19" fmla="*/ 3037 h 321"/>
                <a:gd name="T20" fmla="*/ 625 w 282"/>
                <a:gd name="T21" fmla="*/ 3507 h 321"/>
                <a:gd name="T22" fmla="*/ 750 w 282"/>
                <a:gd name="T23" fmla="*/ 4472 h 321"/>
                <a:gd name="T24" fmla="*/ 488 w 282"/>
                <a:gd name="T25" fmla="*/ 4723 h 321"/>
                <a:gd name="T26" fmla="*/ 238 w 282"/>
                <a:gd name="T27" fmla="*/ 4344 h 321"/>
                <a:gd name="T28" fmla="*/ 83 w 282"/>
                <a:gd name="T29" fmla="*/ 3392 h 321"/>
                <a:gd name="T30" fmla="*/ 33 w 282"/>
                <a:gd name="T31" fmla="*/ 3392 h 321"/>
                <a:gd name="T32" fmla="*/ 500 w 282"/>
                <a:gd name="T33" fmla="*/ 4949 h 321"/>
                <a:gd name="T34" fmla="*/ 925 w 282"/>
                <a:gd name="T35" fmla="*/ 4835 h 321"/>
                <a:gd name="T36" fmla="*/ 925 w 282"/>
                <a:gd name="T37" fmla="*/ 3336 h 321"/>
                <a:gd name="T38" fmla="*/ 1083 w 282"/>
                <a:gd name="T39" fmla="*/ 2312 h 321"/>
                <a:gd name="T40" fmla="*/ 1300 w 282"/>
                <a:gd name="T41" fmla="*/ 2808 h 321"/>
                <a:gd name="T42" fmla="*/ 1220 w 282"/>
                <a:gd name="T43" fmla="*/ 4437 h 321"/>
                <a:gd name="T44" fmla="*/ 1425 w 282"/>
                <a:gd name="T45" fmla="*/ 5824 h 321"/>
                <a:gd name="T46" fmla="*/ 2033 w 282"/>
                <a:gd name="T47" fmla="*/ 6029 h 321"/>
                <a:gd name="T48" fmla="*/ 2583 w 282"/>
                <a:gd name="T49" fmla="*/ 5291 h 321"/>
                <a:gd name="T50" fmla="*/ 2345 w 282"/>
                <a:gd name="T51" fmla="*/ 4131 h 321"/>
                <a:gd name="T52" fmla="*/ 2175 w 282"/>
                <a:gd name="T53" fmla="*/ 3336 h 321"/>
                <a:gd name="T54" fmla="*/ 2520 w 282"/>
                <a:gd name="T55" fmla="*/ 1059 h 321"/>
                <a:gd name="T56" fmla="*/ 3550 w 282"/>
                <a:gd name="T57" fmla="*/ 683 h 321"/>
                <a:gd name="T58" fmla="*/ 3813 w 282"/>
                <a:gd name="T59" fmla="*/ 1024 h 321"/>
                <a:gd name="T60" fmla="*/ 3363 w 282"/>
                <a:gd name="T61" fmla="*/ 1080 h 321"/>
                <a:gd name="T62" fmla="*/ 2658 w 282"/>
                <a:gd name="T63" fmla="*/ 1059 h 321"/>
                <a:gd name="T64" fmla="*/ 2458 w 282"/>
                <a:gd name="T65" fmla="*/ 1421 h 321"/>
                <a:gd name="T66" fmla="*/ 2833 w 282"/>
                <a:gd name="T67" fmla="*/ 1763 h 321"/>
                <a:gd name="T68" fmla="*/ 3063 w 282"/>
                <a:gd name="T69" fmla="*/ 1955 h 321"/>
                <a:gd name="T70" fmla="*/ 2875 w 282"/>
                <a:gd name="T71" fmla="*/ 2275 h 321"/>
                <a:gd name="T72" fmla="*/ 3145 w 282"/>
                <a:gd name="T73" fmla="*/ 2936 h 321"/>
                <a:gd name="T74" fmla="*/ 3033 w 282"/>
                <a:gd name="T75" fmla="*/ 2675 h 321"/>
                <a:gd name="T76" fmla="*/ 3000 w 282"/>
                <a:gd name="T77" fmla="*/ 2355 h 321"/>
                <a:gd name="T78" fmla="*/ 3188 w 282"/>
                <a:gd name="T79" fmla="*/ 2104 h 321"/>
                <a:gd name="T80" fmla="*/ 3300 w 282"/>
                <a:gd name="T81" fmla="*/ 1763 h 321"/>
                <a:gd name="T82" fmla="*/ 2833 w 282"/>
                <a:gd name="T83" fmla="*/ 1515 h 321"/>
                <a:gd name="T84" fmla="*/ 2750 w 282"/>
                <a:gd name="T85" fmla="*/ 1344 h 321"/>
                <a:gd name="T86" fmla="*/ 3438 w 282"/>
                <a:gd name="T87" fmla="*/ 1592 h 321"/>
                <a:gd name="T88" fmla="*/ 4033 w 282"/>
                <a:gd name="T89" fmla="*/ 1592 h 321"/>
                <a:gd name="T90" fmla="*/ 4345 w 282"/>
                <a:gd name="T91" fmla="*/ 1003 h 321"/>
                <a:gd name="T92" fmla="*/ 3750 w 282"/>
                <a:gd name="T93" fmla="*/ 171 h 321"/>
                <a:gd name="T94" fmla="*/ 2270 w 282"/>
                <a:gd name="T95" fmla="*/ 307 h 3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2" h="321">
                  <a:moveTo>
                    <a:pt x="145" y="16"/>
                  </a:moveTo>
                  <a:cubicBezTo>
                    <a:pt x="87" y="47"/>
                    <a:pt x="103" y="138"/>
                    <a:pt x="112" y="187"/>
                  </a:cubicBezTo>
                  <a:cubicBezTo>
                    <a:pt x="115" y="202"/>
                    <a:pt x="119" y="218"/>
                    <a:pt x="129" y="229"/>
                  </a:cubicBezTo>
                  <a:cubicBezTo>
                    <a:pt x="145" y="248"/>
                    <a:pt x="164" y="260"/>
                    <a:pt x="155" y="274"/>
                  </a:cubicBezTo>
                  <a:cubicBezTo>
                    <a:pt x="149" y="284"/>
                    <a:pt x="132" y="281"/>
                    <a:pt x="122" y="283"/>
                  </a:cubicBezTo>
                  <a:cubicBezTo>
                    <a:pt x="115" y="284"/>
                    <a:pt x="111" y="294"/>
                    <a:pt x="101" y="286"/>
                  </a:cubicBezTo>
                  <a:cubicBezTo>
                    <a:pt x="91" y="278"/>
                    <a:pt x="94" y="238"/>
                    <a:pt x="94" y="236"/>
                  </a:cubicBezTo>
                  <a:cubicBezTo>
                    <a:pt x="101" y="171"/>
                    <a:pt x="101" y="94"/>
                    <a:pt x="85" y="81"/>
                  </a:cubicBezTo>
                  <a:cubicBezTo>
                    <a:pt x="80" y="77"/>
                    <a:pt x="71" y="78"/>
                    <a:pt x="64" y="80"/>
                  </a:cubicBezTo>
                  <a:cubicBezTo>
                    <a:pt x="40" y="89"/>
                    <a:pt x="35" y="140"/>
                    <a:pt x="38" y="160"/>
                  </a:cubicBezTo>
                  <a:cubicBezTo>
                    <a:pt x="38" y="166"/>
                    <a:pt x="40" y="180"/>
                    <a:pt x="40" y="185"/>
                  </a:cubicBezTo>
                  <a:cubicBezTo>
                    <a:pt x="40" y="188"/>
                    <a:pt x="49" y="219"/>
                    <a:pt x="48" y="236"/>
                  </a:cubicBezTo>
                  <a:cubicBezTo>
                    <a:pt x="46" y="248"/>
                    <a:pt x="40" y="253"/>
                    <a:pt x="31" y="249"/>
                  </a:cubicBezTo>
                  <a:cubicBezTo>
                    <a:pt x="25" y="246"/>
                    <a:pt x="19" y="238"/>
                    <a:pt x="15" y="229"/>
                  </a:cubicBezTo>
                  <a:cubicBezTo>
                    <a:pt x="8" y="213"/>
                    <a:pt x="4" y="192"/>
                    <a:pt x="5" y="179"/>
                  </a:cubicBezTo>
                  <a:cubicBezTo>
                    <a:pt x="4" y="177"/>
                    <a:pt x="3" y="177"/>
                    <a:pt x="2" y="179"/>
                  </a:cubicBezTo>
                  <a:cubicBezTo>
                    <a:pt x="0" y="221"/>
                    <a:pt x="11" y="251"/>
                    <a:pt x="32" y="261"/>
                  </a:cubicBezTo>
                  <a:cubicBezTo>
                    <a:pt x="41" y="265"/>
                    <a:pt x="52" y="261"/>
                    <a:pt x="59" y="255"/>
                  </a:cubicBezTo>
                  <a:cubicBezTo>
                    <a:pt x="73" y="245"/>
                    <a:pt x="62" y="198"/>
                    <a:pt x="59" y="176"/>
                  </a:cubicBezTo>
                  <a:cubicBezTo>
                    <a:pt x="56" y="153"/>
                    <a:pt x="57" y="124"/>
                    <a:pt x="69" y="122"/>
                  </a:cubicBezTo>
                  <a:cubicBezTo>
                    <a:pt x="82" y="121"/>
                    <a:pt x="82" y="135"/>
                    <a:pt x="83" y="148"/>
                  </a:cubicBezTo>
                  <a:cubicBezTo>
                    <a:pt x="84" y="167"/>
                    <a:pt x="82" y="196"/>
                    <a:pt x="78" y="234"/>
                  </a:cubicBezTo>
                  <a:cubicBezTo>
                    <a:pt x="77" y="236"/>
                    <a:pt x="71" y="292"/>
                    <a:pt x="91" y="307"/>
                  </a:cubicBezTo>
                  <a:cubicBezTo>
                    <a:pt x="100" y="314"/>
                    <a:pt x="119" y="321"/>
                    <a:pt x="130" y="318"/>
                  </a:cubicBezTo>
                  <a:cubicBezTo>
                    <a:pt x="144" y="316"/>
                    <a:pt x="157" y="293"/>
                    <a:pt x="165" y="279"/>
                  </a:cubicBezTo>
                  <a:cubicBezTo>
                    <a:pt x="180" y="255"/>
                    <a:pt x="165" y="236"/>
                    <a:pt x="150" y="218"/>
                  </a:cubicBezTo>
                  <a:cubicBezTo>
                    <a:pt x="141" y="208"/>
                    <a:pt x="140" y="186"/>
                    <a:pt x="139" y="176"/>
                  </a:cubicBezTo>
                  <a:cubicBezTo>
                    <a:pt x="125" y="106"/>
                    <a:pt x="124" y="76"/>
                    <a:pt x="161" y="56"/>
                  </a:cubicBezTo>
                  <a:cubicBezTo>
                    <a:pt x="183" y="44"/>
                    <a:pt x="201" y="28"/>
                    <a:pt x="227" y="36"/>
                  </a:cubicBezTo>
                  <a:cubicBezTo>
                    <a:pt x="235" y="39"/>
                    <a:pt x="246" y="47"/>
                    <a:pt x="244" y="54"/>
                  </a:cubicBezTo>
                  <a:cubicBezTo>
                    <a:pt x="242" y="62"/>
                    <a:pt x="225" y="60"/>
                    <a:pt x="215" y="57"/>
                  </a:cubicBezTo>
                  <a:cubicBezTo>
                    <a:pt x="202" y="54"/>
                    <a:pt x="185" y="49"/>
                    <a:pt x="170" y="56"/>
                  </a:cubicBezTo>
                  <a:cubicBezTo>
                    <a:pt x="164" y="59"/>
                    <a:pt x="160" y="67"/>
                    <a:pt x="157" y="75"/>
                  </a:cubicBezTo>
                  <a:cubicBezTo>
                    <a:pt x="151" y="90"/>
                    <a:pt x="173" y="94"/>
                    <a:pt x="181" y="93"/>
                  </a:cubicBezTo>
                  <a:cubicBezTo>
                    <a:pt x="183" y="93"/>
                    <a:pt x="202" y="95"/>
                    <a:pt x="196" y="103"/>
                  </a:cubicBezTo>
                  <a:cubicBezTo>
                    <a:pt x="192" y="106"/>
                    <a:pt x="187" y="113"/>
                    <a:pt x="184" y="120"/>
                  </a:cubicBezTo>
                  <a:cubicBezTo>
                    <a:pt x="179" y="135"/>
                    <a:pt x="199" y="156"/>
                    <a:pt x="201" y="155"/>
                  </a:cubicBezTo>
                  <a:cubicBezTo>
                    <a:pt x="203" y="153"/>
                    <a:pt x="196" y="145"/>
                    <a:pt x="194" y="141"/>
                  </a:cubicBezTo>
                  <a:cubicBezTo>
                    <a:pt x="191" y="133"/>
                    <a:pt x="190" y="127"/>
                    <a:pt x="192" y="124"/>
                  </a:cubicBezTo>
                  <a:cubicBezTo>
                    <a:pt x="194" y="119"/>
                    <a:pt x="201" y="114"/>
                    <a:pt x="204" y="111"/>
                  </a:cubicBezTo>
                  <a:cubicBezTo>
                    <a:pt x="210" y="105"/>
                    <a:pt x="212" y="101"/>
                    <a:pt x="211" y="93"/>
                  </a:cubicBezTo>
                  <a:cubicBezTo>
                    <a:pt x="209" y="85"/>
                    <a:pt x="185" y="80"/>
                    <a:pt x="181" y="80"/>
                  </a:cubicBezTo>
                  <a:cubicBezTo>
                    <a:pt x="177" y="81"/>
                    <a:pt x="169" y="74"/>
                    <a:pt x="176" y="71"/>
                  </a:cubicBezTo>
                  <a:cubicBezTo>
                    <a:pt x="186" y="67"/>
                    <a:pt x="208" y="81"/>
                    <a:pt x="220" y="84"/>
                  </a:cubicBezTo>
                  <a:cubicBezTo>
                    <a:pt x="232" y="87"/>
                    <a:pt x="245" y="88"/>
                    <a:pt x="258" y="84"/>
                  </a:cubicBezTo>
                  <a:cubicBezTo>
                    <a:pt x="270" y="79"/>
                    <a:pt x="277" y="65"/>
                    <a:pt x="278" y="53"/>
                  </a:cubicBezTo>
                  <a:cubicBezTo>
                    <a:pt x="282" y="24"/>
                    <a:pt x="240" y="10"/>
                    <a:pt x="240" y="9"/>
                  </a:cubicBezTo>
                  <a:cubicBezTo>
                    <a:pt x="209" y="0"/>
                    <a:pt x="170" y="2"/>
                    <a:pt x="145" y="16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9008">
              <a:extLst>
                <a:ext uri="{FF2B5EF4-FFF2-40B4-BE49-F238E27FC236}">
                  <a16:creationId xmlns:a16="http://schemas.microsoft.com/office/drawing/2014/main" id="{3DCBCB4F-008A-4CD7-985D-A50AA8B52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87"/>
              <a:ext cx="258" cy="178"/>
            </a:xfrm>
            <a:custGeom>
              <a:avLst/>
              <a:gdLst>
                <a:gd name="T0" fmla="*/ 741 w 103"/>
                <a:gd name="T1" fmla="*/ 282 h 67"/>
                <a:gd name="T2" fmla="*/ 741 w 103"/>
                <a:gd name="T3" fmla="*/ 282 h 67"/>
                <a:gd name="T4" fmla="*/ 721 w 103"/>
                <a:gd name="T5" fmla="*/ 353 h 67"/>
                <a:gd name="T6" fmla="*/ 741 w 103"/>
                <a:gd name="T7" fmla="*/ 452 h 67"/>
                <a:gd name="T8" fmla="*/ 376 w 103"/>
                <a:gd name="T9" fmla="*/ 226 h 67"/>
                <a:gd name="T10" fmla="*/ 113 w 103"/>
                <a:gd name="T11" fmla="*/ 805 h 67"/>
                <a:gd name="T12" fmla="*/ 125 w 103"/>
                <a:gd name="T13" fmla="*/ 903 h 67"/>
                <a:gd name="T14" fmla="*/ 188 w 103"/>
                <a:gd name="T15" fmla="*/ 1052 h 67"/>
                <a:gd name="T16" fmla="*/ 113 w 103"/>
                <a:gd name="T17" fmla="*/ 1087 h 67"/>
                <a:gd name="T18" fmla="*/ 95 w 103"/>
                <a:gd name="T19" fmla="*/ 1087 h 67"/>
                <a:gd name="T20" fmla="*/ 95 w 103"/>
                <a:gd name="T21" fmla="*/ 1108 h 67"/>
                <a:gd name="T22" fmla="*/ 83 w 103"/>
                <a:gd name="T23" fmla="*/ 1108 h 67"/>
                <a:gd name="T24" fmla="*/ 0 w 103"/>
                <a:gd name="T25" fmla="*/ 1142 h 67"/>
                <a:gd name="T26" fmla="*/ 238 w 103"/>
                <a:gd name="T27" fmla="*/ 1257 h 67"/>
                <a:gd name="T28" fmla="*/ 488 w 103"/>
                <a:gd name="T29" fmla="*/ 1010 h 67"/>
                <a:gd name="T30" fmla="*/ 488 w 103"/>
                <a:gd name="T31" fmla="*/ 975 h 67"/>
                <a:gd name="T32" fmla="*/ 521 w 103"/>
                <a:gd name="T33" fmla="*/ 805 h 67"/>
                <a:gd name="T34" fmla="*/ 754 w 103"/>
                <a:gd name="T35" fmla="*/ 954 h 67"/>
                <a:gd name="T36" fmla="*/ 1004 w 103"/>
                <a:gd name="T37" fmla="*/ 712 h 67"/>
                <a:gd name="T38" fmla="*/ 1004 w 103"/>
                <a:gd name="T39" fmla="*/ 733 h 67"/>
                <a:gd name="T40" fmla="*/ 1192 w 103"/>
                <a:gd name="T41" fmla="*/ 1031 h 67"/>
                <a:gd name="T42" fmla="*/ 1601 w 103"/>
                <a:gd name="T43" fmla="*/ 749 h 67"/>
                <a:gd name="T44" fmla="*/ 1618 w 103"/>
                <a:gd name="T45" fmla="*/ 712 h 67"/>
                <a:gd name="T46" fmla="*/ 1618 w 103"/>
                <a:gd name="T47" fmla="*/ 677 h 67"/>
                <a:gd name="T48" fmla="*/ 1588 w 103"/>
                <a:gd name="T49" fmla="*/ 635 h 67"/>
                <a:gd name="T50" fmla="*/ 1525 w 103"/>
                <a:gd name="T51" fmla="*/ 656 h 67"/>
                <a:gd name="T52" fmla="*/ 1525 w 103"/>
                <a:gd name="T53" fmla="*/ 656 h 67"/>
                <a:gd name="T54" fmla="*/ 1525 w 103"/>
                <a:gd name="T55" fmla="*/ 656 h 67"/>
                <a:gd name="T56" fmla="*/ 1368 w 103"/>
                <a:gd name="T57" fmla="*/ 749 h 67"/>
                <a:gd name="T58" fmla="*/ 1368 w 103"/>
                <a:gd name="T59" fmla="*/ 733 h 67"/>
                <a:gd name="T60" fmla="*/ 1380 w 103"/>
                <a:gd name="T61" fmla="*/ 600 h 67"/>
                <a:gd name="T62" fmla="*/ 1380 w 103"/>
                <a:gd name="T63" fmla="*/ 523 h 67"/>
                <a:gd name="T64" fmla="*/ 1380 w 103"/>
                <a:gd name="T65" fmla="*/ 452 h 67"/>
                <a:gd name="T66" fmla="*/ 1117 w 103"/>
                <a:gd name="T67" fmla="*/ 21 h 67"/>
                <a:gd name="T68" fmla="*/ 741 w 103"/>
                <a:gd name="T69" fmla="*/ 282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67">
                  <a:moveTo>
                    <a:pt x="4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6" y="18"/>
                    <a:pt x="46" y="19"/>
                  </a:cubicBezTo>
                  <a:cubicBezTo>
                    <a:pt x="46" y="21"/>
                    <a:pt x="47" y="23"/>
                    <a:pt x="47" y="24"/>
                  </a:cubicBezTo>
                  <a:cubicBezTo>
                    <a:pt x="44" y="18"/>
                    <a:pt x="39" y="8"/>
                    <a:pt x="24" y="12"/>
                  </a:cubicBezTo>
                  <a:cubicBezTo>
                    <a:pt x="7" y="18"/>
                    <a:pt x="7" y="36"/>
                    <a:pt x="7" y="43"/>
                  </a:cubicBezTo>
                  <a:cubicBezTo>
                    <a:pt x="7" y="43"/>
                    <a:pt x="8" y="48"/>
                    <a:pt x="8" y="48"/>
                  </a:cubicBezTo>
                  <a:cubicBezTo>
                    <a:pt x="8" y="50"/>
                    <a:pt x="11" y="54"/>
                    <a:pt x="12" y="56"/>
                  </a:cubicBezTo>
                  <a:cubicBezTo>
                    <a:pt x="12" y="56"/>
                    <a:pt x="9" y="57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7"/>
                    <a:pt x="0" y="61"/>
                    <a:pt x="0" y="61"/>
                  </a:cubicBezTo>
                  <a:cubicBezTo>
                    <a:pt x="0" y="61"/>
                    <a:pt x="11" y="67"/>
                    <a:pt x="15" y="67"/>
                  </a:cubicBezTo>
                  <a:cubicBezTo>
                    <a:pt x="24" y="65"/>
                    <a:pt x="29" y="62"/>
                    <a:pt x="31" y="54"/>
                  </a:cubicBezTo>
                  <a:cubicBezTo>
                    <a:pt x="31" y="54"/>
                    <a:pt x="31" y="52"/>
                    <a:pt x="31" y="52"/>
                  </a:cubicBezTo>
                  <a:cubicBezTo>
                    <a:pt x="32" y="49"/>
                    <a:pt x="33" y="46"/>
                    <a:pt x="33" y="43"/>
                  </a:cubicBezTo>
                  <a:cubicBezTo>
                    <a:pt x="35" y="48"/>
                    <a:pt x="40" y="52"/>
                    <a:pt x="48" y="51"/>
                  </a:cubicBezTo>
                  <a:cubicBezTo>
                    <a:pt x="58" y="50"/>
                    <a:pt x="62" y="44"/>
                    <a:pt x="64" y="38"/>
                  </a:cubicBezTo>
                  <a:cubicBezTo>
                    <a:pt x="64" y="38"/>
                    <a:pt x="64" y="39"/>
                    <a:pt x="64" y="39"/>
                  </a:cubicBezTo>
                  <a:cubicBezTo>
                    <a:pt x="64" y="46"/>
                    <a:pt x="68" y="52"/>
                    <a:pt x="76" y="55"/>
                  </a:cubicBezTo>
                  <a:cubicBezTo>
                    <a:pt x="89" y="61"/>
                    <a:pt x="96" y="49"/>
                    <a:pt x="102" y="40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3"/>
                    <a:pt x="103" y="35"/>
                    <a:pt x="101" y="34"/>
                  </a:cubicBezTo>
                  <a:cubicBezTo>
                    <a:pt x="98" y="33"/>
                    <a:pt x="98" y="34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5" y="38"/>
                    <a:pt x="89" y="40"/>
                    <a:pt x="87" y="40"/>
                  </a:cubicBezTo>
                  <a:cubicBezTo>
                    <a:pt x="87" y="40"/>
                    <a:pt x="87" y="39"/>
                    <a:pt x="87" y="39"/>
                  </a:cubicBezTo>
                  <a:cubicBezTo>
                    <a:pt x="88" y="37"/>
                    <a:pt x="88" y="35"/>
                    <a:pt x="88" y="32"/>
                  </a:cubicBezTo>
                  <a:cubicBezTo>
                    <a:pt x="88" y="31"/>
                    <a:pt x="88" y="29"/>
                    <a:pt x="88" y="2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7" y="8"/>
                    <a:pt x="79" y="1"/>
                    <a:pt x="71" y="1"/>
                  </a:cubicBezTo>
                  <a:cubicBezTo>
                    <a:pt x="60" y="0"/>
                    <a:pt x="52" y="8"/>
                    <a:pt x="4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9009">
              <a:extLst>
                <a:ext uri="{FF2B5EF4-FFF2-40B4-BE49-F238E27FC236}">
                  <a16:creationId xmlns:a16="http://schemas.microsoft.com/office/drawing/2014/main" id="{001FE08D-17EA-43A4-8F07-BEC9D1C1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00"/>
              <a:ext cx="245" cy="157"/>
            </a:xfrm>
            <a:custGeom>
              <a:avLst/>
              <a:gdLst>
                <a:gd name="T0" fmla="*/ 738 w 98"/>
                <a:gd name="T1" fmla="*/ 226 h 59"/>
                <a:gd name="T2" fmla="*/ 738 w 98"/>
                <a:gd name="T3" fmla="*/ 532 h 59"/>
                <a:gd name="T4" fmla="*/ 645 w 98"/>
                <a:gd name="T5" fmla="*/ 474 h 59"/>
                <a:gd name="T6" fmla="*/ 333 w 98"/>
                <a:gd name="T7" fmla="*/ 205 h 59"/>
                <a:gd name="T8" fmla="*/ 113 w 98"/>
                <a:gd name="T9" fmla="*/ 716 h 59"/>
                <a:gd name="T10" fmla="*/ 125 w 98"/>
                <a:gd name="T11" fmla="*/ 963 h 59"/>
                <a:gd name="T12" fmla="*/ 0 w 98"/>
                <a:gd name="T13" fmla="*/ 1054 h 59"/>
                <a:gd name="T14" fmla="*/ 158 w 98"/>
                <a:gd name="T15" fmla="*/ 1112 h 59"/>
                <a:gd name="T16" fmla="*/ 363 w 98"/>
                <a:gd name="T17" fmla="*/ 907 h 59"/>
                <a:gd name="T18" fmla="*/ 395 w 98"/>
                <a:gd name="T19" fmla="*/ 716 h 59"/>
                <a:gd name="T20" fmla="*/ 363 w 98"/>
                <a:gd name="T21" fmla="*/ 418 h 59"/>
                <a:gd name="T22" fmla="*/ 458 w 98"/>
                <a:gd name="T23" fmla="*/ 546 h 59"/>
                <a:gd name="T24" fmla="*/ 688 w 98"/>
                <a:gd name="T25" fmla="*/ 793 h 59"/>
                <a:gd name="T26" fmla="*/ 908 w 98"/>
                <a:gd name="T27" fmla="*/ 474 h 59"/>
                <a:gd name="T28" fmla="*/ 1020 w 98"/>
                <a:gd name="T29" fmla="*/ 170 h 59"/>
                <a:gd name="T30" fmla="*/ 1020 w 98"/>
                <a:gd name="T31" fmla="*/ 532 h 59"/>
                <a:gd name="T32" fmla="*/ 1158 w 98"/>
                <a:gd name="T33" fmla="*/ 865 h 59"/>
                <a:gd name="T34" fmla="*/ 1533 w 98"/>
                <a:gd name="T35" fmla="*/ 601 h 59"/>
                <a:gd name="T36" fmla="*/ 1470 w 98"/>
                <a:gd name="T37" fmla="*/ 601 h 59"/>
                <a:gd name="T38" fmla="*/ 1238 w 98"/>
                <a:gd name="T39" fmla="*/ 716 h 59"/>
                <a:gd name="T40" fmla="*/ 1238 w 98"/>
                <a:gd name="T41" fmla="*/ 623 h 59"/>
                <a:gd name="T42" fmla="*/ 1250 w 98"/>
                <a:gd name="T43" fmla="*/ 362 h 59"/>
                <a:gd name="T44" fmla="*/ 1050 w 98"/>
                <a:gd name="T45" fmla="*/ 0 h 59"/>
                <a:gd name="T46" fmla="*/ 738 w 98"/>
                <a:gd name="T47" fmla="*/ 2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8" h="59">
                  <a:moveTo>
                    <a:pt x="47" y="12"/>
                  </a:moveTo>
                  <a:cubicBezTo>
                    <a:pt x="45" y="15"/>
                    <a:pt x="49" y="23"/>
                    <a:pt x="47" y="28"/>
                  </a:cubicBezTo>
                  <a:cubicBezTo>
                    <a:pt x="46" y="32"/>
                    <a:pt x="42" y="31"/>
                    <a:pt x="41" y="25"/>
                  </a:cubicBezTo>
                  <a:cubicBezTo>
                    <a:pt x="39" y="20"/>
                    <a:pt x="35" y="7"/>
                    <a:pt x="21" y="11"/>
                  </a:cubicBezTo>
                  <a:cubicBezTo>
                    <a:pt x="8" y="15"/>
                    <a:pt x="7" y="30"/>
                    <a:pt x="7" y="38"/>
                  </a:cubicBezTo>
                  <a:cubicBezTo>
                    <a:pt x="7" y="41"/>
                    <a:pt x="11" y="49"/>
                    <a:pt x="8" y="51"/>
                  </a:cubicBezTo>
                  <a:cubicBezTo>
                    <a:pt x="6" y="54"/>
                    <a:pt x="2" y="55"/>
                    <a:pt x="0" y="56"/>
                  </a:cubicBezTo>
                  <a:cubicBezTo>
                    <a:pt x="3" y="58"/>
                    <a:pt x="7" y="59"/>
                    <a:pt x="10" y="59"/>
                  </a:cubicBezTo>
                  <a:cubicBezTo>
                    <a:pt x="17" y="58"/>
                    <a:pt x="21" y="55"/>
                    <a:pt x="23" y="48"/>
                  </a:cubicBezTo>
                  <a:cubicBezTo>
                    <a:pt x="24" y="45"/>
                    <a:pt x="25" y="41"/>
                    <a:pt x="25" y="38"/>
                  </a:cubicBezTo>
                  <a:cubicBezTo>
                    <a:pt x="25" y="34"/>
                    <a:pt x="20" y="24"/>
                    <a:pt x="23" y="22"/>
                  </a:cubicBezTo>
                  <a:cubicBezTo>
                    <a:pt x="27" y="19"/>
                    <a:pt x="29" y="28"/>
                    <a:pt x="29" y="29"/>
                  </a:cubicBezTo>
                  <a:cubicBezTo>
                    <a:pt x="31" y="33"/>
                    <a:pt x="33" y="44"/>
                    <a:pt x="44" y="42"/>
                  </a:cubicBezTo>
                  <a:cubicBezTo>
                    <a:pt x="56" y="40"/>
                    <a:pt x="57" y="31"/>
                    <a:pt x="58" y="25"/>
                  </a:cubicBezTo>
                  <a:cubicBezTo>
                    <a:pt x="59" y="23"/>
                    <a:pt x="56" y="10"/>
                    <a:pt x="65" y="9"/>
                  </a:cubicBezTo>
                  <a:cubicBezTo>
                    <a:pt x="73" y="8"/>
                    <a:pt x="66" y="25"/>
                    <a:pt x="65" y="28"/>
                  </a:cubicBezTo>
                  <a:cubicBezTo>
                    <a:pt x="62" y="37"/>
                    <a:pt x="66" y="43"/>
                    <a:pt x="74" y="46"/>
                  </a:cubicBezTo>
                  <a:cubicBezTo>
                    <a:pt x="84" y="51"/>
                    <a:pt x="91" y="42"/>
                    <a:pt x="98" y="32"/>
                  </a:cubicBezTo>
                  <a:cubicBezTo>
                    <a:pt x="97" y="33"/>
                    <a:pt x="98" y="28"/>
                    <a:pt x="94" y="32"/>
                  </a:cubicBezTo>
                  <a:cubicBezTo>
                    <a:pt x="90" y="36"/>
                    <a:pt x="83" y="42"/>
                    <a:pt x="79" y="38"/>
                  </a:cubicBezTo>
                  <a:cubicBezTo>
                    <a:pt x="79" y="37"/>
                    <a:pt x="78" y="35"/>
                    <a:pt x="79" y="33"/>
                  </a:cubicBezTo>
                  <a:cubicBezTo>
                    <a:pt x="81" y="29"/>
                    <a:pt x="80" y="24"/>
                    <a:pt x="80" y="19"/>
                  </a:cubicBezTo>
                  <a:cubicBezTo>
                    <a:pt x="79" y="6"/>
                    <a:pt x="73" y="0"/>
                    <a:pt x="67" y="0"/>
                  </a:cubicBezTo>
                  <a:cubicBezTo>
                    <a:pt x="58" y="0"/>
                    <a:pt x="51" y="5"/>
                    <a:pt x="47" y="12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9010">
              <a:extLst>
                <a:ext uri="{FF2B5EF4-FFF2-40B4-BE49-F238E27FC236}">
                  <a16:creationId xmlns:a16="http://schemas.microsoft.com/office/drawing/2014/main" id="{15DF1469-BD87-462C-B981-5E3A996D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133"/>
              <a:ext cx="405" cy="600"/>
            </a:xfrm>
            <a:custGeom>
              <a:avLst/>
              <a:gdLst>
                <a:gd name="T0" fmla="*/ 1708 w 162"/>
                <a:gd name="T1" fmla="*/ 35 h 225"/>
                <a:gd name="T2" fmla="*/ 2300 w 162"/>
                <a:gd name="T3" fmla="*/ 2163 h 225"/>
                <a:gd name="T4" fmla="*/ 2158 w 162"/>
                <a:gd name="T5" fmla="*/ 2240 h 225"/>
                <a:gd name="T6" fmla="*/ 2050 w 162"/>
                <a:gd name="T7" fmla="*/ 1629 h 225"/>
                <a:gd name="T8" fmla="*/ 1658 w 162"/>
                <a:gd name="T9" fmla="*/ 853 h 225"/>
                <a:gd name="T10" fmla="*/ 1125 w 162"/>
                <a:gd name="T11" fmla="*/ 853 h 225"/>
                <a:gd name="T12" fmla="*/ 925 w 162"/>
                <a:gd name="T13" fmla="*/ 1557 h 225"/>
                <a:gd name="T14" fmla="*/ 988 w 162"/>
                <a:gd name="T15" fmla="*/ 1955 h 225"/>
                <a:gd name="T16" fmla="*/ 1145 w 162"/>
                <a:gd name="T17" fmla="*/ 3277 h 225"/>
                <a:gd name="T18" fmla="*/ 908 w 162"/>
                <a:gd name="T19" fmla="*/ 2731 h 225"/>
                <a:gd name="T20" fmla="*/ 595 w 162"/>
                <a:gd name="T21" fmla="*/ 2275 h 225"/>
                <a:gd name="T22" fmla="*/ 345 w 162"/>
                <a:gd name="T23" fmla="*/ 2995 h 225"/>
                <a:gd name="T24" fmla="*/ 375 w 162"/>
                <a:gd name="T25" fmla="*/ 3733 h 225"/>
                <a:gd name="T26" fmla="*/ 125 w 162"/>
                <a:gd name="T27" fmla="*/ 3699 h 225"/>
                <a:gd name="T28" fmla="*/ 83 w 162"/>
                <a:gd name="T29" fmla="*/ 3869 h 225"/>
                <a:gd name="T30" fmla="*/ 613 w 162"/>
                <a:gd name="T31" fmla="*/ 4003 h 225"/>
                <a:gd name="T32" fmla="*/ 613 w 162"/>
                <a:gd name="T33" fmla="*/ 2581 h 225"/>
                <a:gd name="T34" fmla="*/ 750 w 162"/>
                <a:gd name="T35" fmla="*/ 2936 h 225"/>
                <a:gd name="T36" fmla="*/ 1313 w 162"/>
                <a:gd name="T37" fmla="*/ 3981 h 225"/>
                <a:gd name="T38" fmla="*/ 1220 w 162"/>
                <a:gd name="T39" fmla="*/ 1592 h 225"/>
                <a:gd name="T40" fmla="*/ 1250 w 162"/>
                <a:gd name="T41" fmla="*/ 1101 h 225"/>
                <a:gd name="T42" fmla="*/ 1470 w 162"/>
                <a:gd name="T43" fmla="*/ 1059 h 225"/>
                <a:gd name="T44" fmla="*/ 1645 w 162"/>
                <a:gd name="T45" fmla="*/ 1821 h 225"/>
                <a:gd name="T46" fmla="*/ 2083 w 162"/>
                <a:gd name="T47" fmla="*/ 2581 h 225"/>
                <a:gd name="T48" fmla="*/ 2458 w 162"/>
                <a:gd name="T49" fmla="*/ 2389 h 225"/>
                <a:gd name="T50" fmla="*/ 2345 w 162"/>
                <a:gd name="T51" fmla="*/ 1045 h 225"/>
                <a:gd name="T52" fmla="*/ 1750 w 162"/>
                <a:gd name="T53" fmla="*/ 21 h 225"/>
                <a:gd name="T54" fmla="*/ 1708 w 162"/>
                <a:gd name="T55" fmla="*/ 35 h 2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2" h="225">
                  <a:moveTo>
                    <a:pt x="109" y="2"/>
                  </a:moveTo>
                  <a:cubicBezTo>
                    <a:pt x="122" y="5"/>
                    <a:pt x="146" y="80"/>
                    <a:pt x="147" y="114"/>
                  </a:cubicBezTo>
                  <a:cubicBezTo>
                    <a:pt x="147" y="117"/>
                    <a:pt x="144" y="121"/>
                    <a:pt x="138" y="118"/>
                  </a:cubicBezTo>
                  <a:cubicBezTo>
                    <a:pt x="132" y="115"/>
                    <a:pt x="133" y="95"/>
                    <a:pt x="131" y="86"/>
                  </a:cubicBezTo>
                  <a:cubicBezTo>
                    <a:pt x="127" y="70"/>
                    <a:pt x="118" y="55"/>
                    <a:pt x="106" y="45"/>
                  </a:cubicBezTo>
                  <a:cubicBezTo>
                    <a:pt x="93" y="35"/>
                    <a:pt x="81" y="40"/>
                    <a:pt x="72" y="45"/>
                  </a:cubicBezTo>
                  <a:cubicBezTo>
                    <a:pt x="63" y="50"/>
                    <a:pt x="56" y="65"/>
                    <a:pt x="59" y="82"/>
                  </a:cubicBezTo>
                  <a:cubicBezTo>
                    <a:pt x="60" y="93"/>
                    <a:pt x="61" y="93"/>
                    <a:pt x="63" y="103"/>
                  </a:cubicBezTo>
                  <a:cubicBezTo>
                    <a:pt x="65" y="119"/>
                    <a:pt x="79" y="172"/>
                    <a:pt x="73" y="173"/>
                  </a:cubicBezTo>
                  <a:cubicBezTo>
                    <a:pt x="61" y="177"/>
                    <a:pt x="58" y="147"/>
                    <a:pt x="58" y="144"/>
                  </a:cubicBezTo>
                  <a:cubicBezTo>
                    <a:pt x="53" y="125"/>
                    <a:pt x="46" y="119"/>
                    <a:pt x="38" y="120"/>
                  </a:cubicBezTo>
                  <a:cubicBezTo>
                    <a:pt x="30" y="121"/>
                    <a:pt x="18" y="132"/>
                    <a:pt x="22" y="158"/>
                  </a:cubicBezTo>
                  <a:cubicBezTo>
                    <a:pt x="23" y="167"/>
                    <a:pt x="29" y="193"/>
                    <a:pt x="24" y="197"/>
                  </a:cubicBezTo>
                  <a:cubicBezTo>
                    <a:pt x="22" y="198"/>
                    <a:pt x="13" y="197"/>
                    <a:pt x="8" y="195"/>
                  </a:cubicBezTo>
                  <a:cubicBezTo>
                    <a:pt x="3" y="193"/>
                    <a:pt x="0" y="201"/>
                    <a:pt x="5" y="204"/>
                  </a:cubicBezTo>
                  <a:cubicBezTo>
                    <a:pt x="14" y="210"/>
                    <a:pt x="25" y="225"/>
                    <a:pt x="39" y="211"/>
                  </a:cubicBezTo>
                  <a:cubicBezTo>
                    <a:pt x="53" y="197"/>
                    <a:pt x="30" y="137"/>
                    <a:pt x="39" y="136"/>
                  </a:cubicBezTo>
                  <a:cubicBezTo>
                    <a:pt x="48" y="134"/>
                    <a:pt x="46" y="145"/>
                    <a:pt x="48" y="155"/>
                  </a:cubicBezTo>
                  <a:cubicBezTo>
                    <a:pt x="48" y="157"/>
                    <a:pt x="43" y="218"/>
                    <a:pt x="84" y="210"/>
                  </a:cubicBezTo>
                  <a:cubicBezTo>
                    <a:pt x="124" y="201"/>
                    <a:pt x="79" y="94"/>
                    <a:pt x="78" y="84"/>
                  </a:cubicBezTo>
                  <a:cubicBezTo>
                    <a:pt x="76" y="74"/>
                    <a:pt x="76" y="63"/>
                    <a:pt x="80" y="58"/>
                  </a:cubicBezTo>
                  <a:cubicBezTo>
                    <a:pt x="83" y="52"/>
                    <a:pt x="89" y="52"/>
                    <a:pt x="94" y="56"/>
                  </a:cubicBezTo>
                  <a:cubicBezTo>
                    <a:pt x="102" y="63"/>
                    <a:pt x="102" y="83"/>
                    <a:pt x="105" y="96"/>
                  </a:cubicBezTo>
                  <a:cubicBezTo>
                    <a:pt x="109" y="112"/>
                    <a:pt x="125" y="133"/>
                    <a:pt x="133" y="136"/>
                  </a:cubicBezTo>
                  <a:cubicBezTo>
                    <a:pt x="140" y="139"/>
                    <a:pt x="154" y="139"/>
                    <a:pt x="157" y="126"/>
                  </a:cubicBezTo>
                  <a:cubicBezTo>
                    <a:pt x="162" y="111"/>
                    <a:pt x="159" y="81"/>
                    <a:pt x="150" y="55"/>
                  </a:cubicBezTo>
                  <a:cubicBezTo>
                    <a:pt x="140" y="27"/>
                    <a:pt x="123" y="4"/>
                    <a:pt x="112" y="1"/>
                  </a:cubicBezTo>
                  <a:cubicBezTo>
                    <a:pt x="107" y="0"/>
                    <a:pt x="109" y="2"/>
                    <a:pt x="109" y="2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9011">
              <a:extLst>
                <a:ext uri="{FF2B5EF4-FFF2-40B4-BE49-F238E27FC236}">
                  <a16:creationId xmlns:a16="http://schemas.microsoft.com/office/drawing/2014/main" id="{CF27CB71-FDB6-4B2D-9EAC-533A0A50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133"/>
              <a:ext cx="405" cy="600"/>
            </a:xfrm>
            <a:custGeom>
              <a:avLst/>
              <a:gdLst>
                <a:gd name="T0" fmla="*/ 1708 w 162"/>
                <a:gd name="T1" fmla="*/ 35 h 225"/>
                <a:gd name="T2" fmla="*/ 2300 w 162"/>
                <a:gd name="T3" fmla="*/ 2163 h 225"/>
                <a:gd name="T4" fmla="*/ 2158 w 162"/>
                <a:gd name="T5" fmla="*/ 2240 h 225"/>
                <a:gd name="T6" fmla="*/ 2050 w 162"/>
                <a:gd name="T7" fmla="*/ 1629 h 225"/>
                <a:gd name="T8" fmla="*/ 1658 w 162"/>
                <a:gd name="T9" fmla="*/ 853 h 225"/>
                <a:gd name="T10" fmla="*/ 1125 w 162"/>
                <a:gd name="T11" fmla="*/ 853 h 225"/>
                <a:gd name="T12" fmla="*/ 925 w 162"/>
                <a:gd name="T13" fmla="*/ 1557 h 225"/>
                <a:gd name="T14" fmla="*/ 988 w 162"/>
                <a:gd name="T15" fmla="*/ 1955 h 225"/>
                <a:gd name="T16" fmla="*/ 1145 w 162"/>
                <a:gd name="T17" fmla="*/ 3277 h 225"/>
                <a:gd name="T18" fmla="*/ 908 w 162"/>
                <a:gd name="T19" fmla="*/ 2731 h 225"/>
                <a:gd name="T20" fmla="*/ 595 w 162"/>
                <a:gd name="T21" fmla="*/ 2275 h 225"/>
                <a:gd name="T22" fmla="*/ 345 w 162"/>
                <a:gd name="T23" fmla="*/ 2995 h 225"/>
                <a:gd name="T24" fmla="*/ 375 w 162"/>
                <a:gd name="T25" fmla="*/ 3733 h 225"/>
                <a:gd name="T26" fmla="*/ 125 w 162"/>
                <a:gd name="T27" fmla="*/ 3699 h 225"/>
                <a:gd name="T28" fmla="*/ 83 w 162"/>
                <a:gd name="T29" fmla="*/ 3869 h 225"/>
                <a:gd name="T30" fmla="*/ 613 w 162"/>
                <a:gd name="T31" fmla="*/ 4003 h 225"/>
                <a:gd name="T32" fmla="*/ 613 w 162"/>
                <a:gd name="T33" fmla="*/ 2581 h 225"/>
                <a:gd name="T34" fmla="*/ 750 w 162"/>
                <a:gd name="T35" fmla="*/ 2936 h 225"/>
                <a:gd name="T36" fmla="*/ 1313 w 162"/>
                <a:gd name="T37" fmla="*/ 3981 h 225"/>
                <a:gd name="T38" fmla="*/ 1220 w 162"/>
                <a:gd name="T39" fmla="*/ 1592 h 225"/>
                <a:gd name="T40" fmla="*/ 1250 w 162"/>
                <a:gd name="T41" fmla="*/ 1101 h 225"/>
                <a:gd name="T42" fmla="*/ 1470 w 162"/>
                <a:gd name="T43" fmla="*/ 1059 h 225"/>
                <a:gd name="T44" fmla="*/ 1645 w 162"/>
                <a:gd name="T45" fmla="*/ 1821 h 225"/>
                <a:gd name="T46" fmla="*/ 2083 w 162"/>
                <a:gd name="T47" fmla="*/ 2581 h 225"/>
                <a:gd name="T48" fmla="*/ 2458 w 162"/>
                <a:gd name="T49" fmla="*/ 2389 h 225"/>
                <a:gd name="T50" fmla="*/ 2345 w 162"/>
                <a:gd name="T51" fmla="*/ 1045 h 225"/>
                <a:gd name="T52" fmla="*/ 1750 w 162"/>
                <a:gd name="T53" fmla="*/ 21 h 225"/>
                <a:gd name="T54" fmla="*/ 1708 w 162"/>
                <a:gd name="T55" fmla="*/ 35 h 2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2" h="225">
                  <a:moveTo>
                    <a:pt x="109" y="2"/>
                  </a:moveTo>
                  <a:cubicBezTo>
                    <a:pt x="122" y="5"/>
                    <a:pt x="146" y="80"/>
                    <a:pt x="147" y="114"/>
                  </a:cubicBezTo>
                  <a:cubicBezTo>
                    <a:pt x="147" y="117"/>
                    <a:pt x="144" y="121"/>
                    <a:pt x="138" y="118"/>
                  </a:cubicBezTo>
                  <a:cubicBezTo>
                    <a:pt x="132" y="115"/>
                    <a:pt x="133" y="95"/>
                    <a:pt x="131" y="86"/>
                  </a:cubicBezTo>
                  <a:cubicBezTo>
                    <a:pt x="127" y="70"/>
                    <a:pt x="118" y="55"/>
                    <a:pt x="106" y="45"/>
                  </a:cubicBezTo>
                  <a:cubicBezTo>
                    <a:pt x="93" y="35"/>
                    <a:pt x="81" y="40"/>
                    <a:pt x="72" y="45"/>
                  </a:cubicBezTo>
                  <a:cubicBezTo>
                    <a:pt x="63" y="50"/>
                    <a:pt x="56" y="65"/>
                    <a:pt x="59" y="82"/>
                  </a:cubicBezTo>
                  <a:cubicBezTo>
                    <a:pt x="60" y="93"/>
                    <a:pt x="61" y="93"/>
                    <a:pt x="63" y="103"/>
                  </a:cubicBezTo>
                  <a:cubicBezTo>
                    <a:pt x="65" y="119"/>
                    <a:pt x="79" y="172"/>
                    <a:pt x="73" y="173"/>
                  </a:cubicBezTo>
                  <a:cubicBezTo>
                    <a:pt x="61" y="177"/>
                    <a:pt x="58" y="147"/>
                    <a:pt x="58" y="144"/>
                  </a:cubicBezTo>
                  <a:cubicBezTo>
                    <a:pt x="53" y="125"/>
                    <a:pt x="46" y="119"/>
                    <a:pt x="38" y="120"/>
                  </a:cubicBezTo>
                  <a:cubicBezTo>
                    <a:pt x="30" y="121"/>
                    <a:pt x="18" y="132"/>
                    <a:pt x="22" y="158"/>
                  </a:cubicBezTo>
                  <a:cubicBezTo>
                    <a:pt x="23" y="167"/>
                    <a:pt x="29" y="193"/>
                    <a:pt x="24" y="197"/>
                  </a:cubicBezTo>
                  <a:cubicBezTo>
                    <a:pt x="22" y="198"/>
                    <a:pt x="13" y="197"/>
                    <a:pt x="8" y="195"/>
                  </a:cubicBezTo>
                  <a:cubicBezTo>
                    <a:pt x="3" y="193"/>
                    <a:pt x="0" y="201"/>
                    <a:pt x="5" y="204"/>
                  </a:cubicBezTo>
                  <a:cubicBezTo>
                    <a:pt x="14" y="210"/>
                    <a:pt x="25" y="225"/>
                    <a:pt x="39" y="211"/>
                  </a:cubicBezTo>
                  <a:cubicBezTo>
                    <a:pt x="53" y="197"/>
                    <a:pt x="30" y="137"/>
                    <a:pt x="39" y="136"/>
                  </a:cubicBezTo>
                  <a:cubicBezTo>
                    <a:pt x="48" y="134"/>
                    <a:pt x="46" y="145"/>
                    <a:pt x="48" y="155"/>
                  </a:cubicBezTo>
                  <a:cubicBezTo>
                    <a:pt x="48" y="157"/>
                    <a:pt x="43" y="218"/>
                    <a:pt x="84" y="210"/>
                  </a:cubicBezTo>
                  <a:cubicBezTo>
                    <a:pt x="124" y="201"/>
                    <a:pt x="79" y="94"/>
                    <a:pt x="78" y="84"/>
                  </a:cubicBezTo>
                  <a:cubicBezTo>
                    <a:pt x="76" y="74"/>
                    <a:pt x="76" y="63"/>
                    <a:pt x="80" y="58"/>
                  </a:cubicBezTo>
                  <a:cubicBezTo>
                    <a:pt x="83" y="52"/>
                    <a:pt x="89" y="52"/>
                    <a:pt x="94" y="56"/>
                  </a:cubicBezTo>
                  <a:cubicBezTo>
                    <a:pt x="102" y="63"/>
                    <a:pt x="102" y="83"/>
                    <a:pt x="105" y="96"/>
                  </a:cubicBezTo>
                  <a:cubicBezTo>
                    <a:pt x="109" y="112"/>
                    <a:pt x="125" y="133"/>
                    <a:pt x="133" y="136"/>
                  </a:cubicBezTo>
                  <a:cubicBezTo>
                    <a:pt x="140" y="139"/>
                    <a:pt x="154" y="139"/>
                    <a:pt x="157" y="126"/>
                  </a:cubicBezTo>
                  <a:cubicBezTo>
                    <a:pt x="162" y="111"/>
                    <a:pt x="159" y="81"/>
                    <a:pt x="150" y="55"/>
                  </a:cubicBezTo>
                  <a:cubicBezTo>
                    <a:pt x="140" y="27"/>
                    <a:pt x="123" y="4"/>
                    <a:pt x="112" y="1"/>
                  </a:cubicBezTo>
                  <a:cubicBezTo>
                    <a:pt x="107" y="0"/>
                    <a:pt x="109" y="2"/>
                    <a:pt x="109" y="2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Freeform 9012">
              <a:extLst>
                <a:ext uri="{FF2B5EF4-FFF2-40B4-BE49-F238E27FC236}">
                  <a16:creationId xmlns:a16="http://schemas.microsoft.com/office/drawing/2014/main" id="{3038F932-CAC7-4733-BB46-A4981F7F5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12" cy="22"/>
            </a:xfrm>
            <a:custGeom>
              <a:avLst/>
              <a:gdLst>
                <a:gd name="T0" fmla="*/ 12 w 5"/>
                <a:gd name="T1" fmla="*/ 168 h 8"/>
                <a:gd name="T2" fmla="*/ 41 w 5"/>
                <a:gd name="T3" fmla="*/ 0 h 8"/>
                <a:gd name="T4" fmla="*/ 29 w 5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2" y="7"/>
                    <a:pt x="0" y="0"/>
                    <a:pt x="3" y="0"/>
                  </a:cubicBezTo>
                  <a:cubicBezTo>
                    <a:pt x="5" y="0"/>
                    <a:pt x="3" y="6"/>
                    <a:pt x="2" y="7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9013">
              <a:extLst>
                <a:ext uri="{FF2B5EF4-FFF2-40B4-BE49-F238E27FC236}">
                  <a16:creationId xmlns:a16="http://schemas.microsoft.com/office/drawing/2014/main" id="{0F7DA460-B8BD-40E0-B22F-E974DACE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12" cy="22"/>
            </a:xfrm>
            <a:custGeom>
              <a:avLst/>
              <a:gdLst>
                <a:gd name="T0" fmla="*/ 12 w 5"/>
                <a:gd name="T1" fmla="*/ 168 h 8"/>
                <a:gd name="T2" fmla="*/ 41 w 5"/>
                <a:gd name="T3" fmla="*/ 0 h 8"/>
                <a:gd name="T4" fmla="*/ 29 w 5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2" y="7"/>
                    <a:pt x="0" y="0"/>
                    <a:pt x="3" y="0"/>
                  </a:cubicBezTo>
                  <a:cubicBezTo>
                    <a:pt x="5" y="0"/>
                    <a:pt x="3" y="6"/>
                    <a:pt x="2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0" name="Freeform 9014">
              <a:extLst>
                <a:ext uri="{FF2B5EF4-FFF2-40B4-BE49-F238E27FC236}">
                  <a16:creationId xmlns:a16="http://schemas.microsoft.com/office/drawing/2014/main" id="{243554A0-9DBC-4ABC-83E2-C1DE4CFE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141"/>
              <a:ext cx="160" cy="43"/>
            </a:xfrm>
            <a:custGeom>
              <a:avLst/>
              <a:gdLst>
                <a:gd name="T0" fmla="*/ 0 w 64"/>
                <a:gd name="T1" fmla="*/ 59 h 16"/>
                <a:gd name="T2" fmla="*/ 533 w 64"/>
                <a:gd name="T3" fmla="*/ 159 h 16"/>
                <a:gd name="T4" fmla="*/ 958 w 64"/>
                <a:gd name="T5" fmla="*/ 22 h 16"/>
                <a:gd name="T6" fmla="*/ 595 w 64"/>
                <a:gd name="T7" fmla="*/ 290 h 16"/>
                <a:gd name="T8" fmla="*/ 0 w 64"/>
                <a:gd name="T9" fmla="*/ 5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6">
                  <a:moveTo>
                    <a:pt x="0" y="3"/>
                  </a:moveTo>
                  <a:cubicBezTo>
                    <a:pt x="10" y="0"/>
                    <a:pt x="19" y="6"/>
                    <a:pt x="34" y="8"/>
                  </a:cubicBezTo>
                  <a:cubicBezTo>
                    <a:pt x="49" y="10"/>
                    <a:pt x="60" y="10"/>
                    <a:pt x="61" y="1"/>
                  </a:cubicBezTo>
                  <a:cubicBezTo>
                    <a:pt x="64" y="15"/>
                    <a:pt x="48" y="16"/>
                    <a:pt x="38" y="15"/>
                  </a:cubicBezTo>
                  <a:cubicBezTo>
                    <a:pt x="27" y="13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9015">
              <a:extLst>
                <a:ext uri="{FF2B5EF4-FFF2-40B4-BE49-F238E27FC236}">
                  <a16:creationId xmlns:a16="http://schemas.microsoft.com/office/drawing/2014/main" id="{47953F89-CC6F-413B-AC75-BF0D33CC7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259"/>
              <a:ext cx="35" cy="178"/>
            </a:xfrm>
            <a:custGeom>
              <a:avLst/>
              <a:gdLst>
                <a:gd name="T0" fmla="*/ 220 w 14"/>
                <a:gd name="T1" fmla="*/ 0 h 67"/>
                <a:gd name="T2" fmla="*/ 20 w 14"/>
                <a:gd name="T3" fmla="*/ 545 h 67"/>
                <a:gd name="T4" fmla="*/ 125 w 14"/>
                <a:gd name="T5" fmla="*/ 1257 h 67"/>
                <a:gd name="T6" fmla="*/ 220 w 14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7">
                  <a:moveTo>
                    <a:pt x="14" y="0"/>
                  </a:moveTo>
                  <a:cubicBezTo>
                    <a:pt x="6" y="7"/>
                    <a:pt x="0" y="17"/>
                    <a:pt x="1" y="29"/>
                  </a:cubicBezTo>
                  <a:cubicBezTo>
                    <a:pt x="2" y="40"/>
                    <a:pt x="8" y="67"/>
                    <a:pt x="8" y="67"/>
                  </a:cubicBezTo>
                  <a:cubicBezTo>
                    <a:pt x="4" y="30"/>
                    <a:pt x="7" y="12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2" name="Freeform 9016">
              <a:extLst>
                <a:ext uri="{FF2B5EF4-FFF2-40B4-BE49-F238E27FC236}">
                  <a16:creationId xmlns:a16="http://schemas.microsoft.com/office/drawing/2014/main" id="{2C8155B3-68A8-49FC-A585-B95DD75C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59"/>
              <a:ext cx="45" cy="109"/>
            </a:xfrm>
            <a:custGeom>
              <a:avLst/>
              <a:gdLst>
                <a:gd name="T0" fmla="*/ 283 w 18"/>
                <a:gd name="T1" fmla="*/ 0 h 41"/>
                <a:gd name="T2" fmla="*/ 63 w 18"/>
                <a:gd name="T3" fmla="*/ 771 h 41"/>
                <a:gd name="T4" fmla="*/ 283 w 1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cubicBezTo>
                    <a:pt x="10" y="2"/>
                    <a:pt x="0" y="10"/>
                    <a:pt x="4" y="41"/>
                  </a:cubicBezTo>
                  <a:cubicBezTo>
                    <a:pt x="8" y="16"/>
                    <a:pt x="6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9017">
              <a:extLst>
                <a:ext uri="{FF2B5EF4-FFF2-40B4-BE49-F238E27FC236}">
                  <a16:creationId xmlns:a16="http://schemas.microsoft.com/office/drawing/2014/main" id="{5605782E-2BEE-490C-A6BB-88DDB7C3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224"/>
              <a:ext cx="70" cy="203"/>
            </a:xfrm>
            <a:custGeom>
              <a:avLst/>
              <a:gdLst>
                <a:gd name="T0" fmla="*/ 438 w 28"/>
                <a:gd name="T1" fmla="*/ 0 h 76"/>
                <a:gd name="T2" fmla="*/ 50 w 28"/>
                <a:gd name="T3" fmla="*/ 1448 h 76"/>
                <a:gd name="T4" fmla="*/ 438 w 28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6">
                  <a:moveTo>
                    <a:pt x="28" y="0"/>
                  </a:moveTo>
                  <a:cubicBezTo>
                    <a:pt x="16" y="4"/>
                    <a:pt x="0" y="30"/>
                    <a:pt x="3" y="76"/>
                  </a:cubicBezTo>
                  <a:cubicBezTo>
                    <a:pt x="3" y="51"/>
                    <a:pt x="15" y="1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9018">
              <a:extLst>
                <a:ext uri="{FF2B5EF4-FFF2-40B4-BE49-F238E27FC236}">
                  <a16:creationId xmlns:a16="http://schemas.microsoft.com/office/drawing/2014/main" id="{E69D3DCB-7A39-49AB-B578-E019ABDB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283"/>
              <a:ext cx="33" cy="104"/>
            </a:xfrm>
            <a:custGeom>
              <a:avLst/>
              <a:gdLst>
                <a:gd name="T0" fmla="*/ 213 w 13"/>
                <a:gd name="T1" fmla="*/ 0 h 39"/>
                <a:gd name="T2" fmla="*/ 33 w 13"/>
                <a:gd name="T3" fmla="*/ 456 h 39"/>
                <a:gd name="T4" fmla="*/ 147 w 13"/>
                <a:gd name="T5" fmla="*/ 739 h 39"/>
                <a:gd name="T6" fmla="*/ 213 w 1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9">
                  <a:moveTo>
                    <a:pt x="13" y="0"/>
                  </a:moveTo>
                  <a:cubicBezTo>
                    <a:pt x="6" y="7"/>
                    <a:pt x="0" y="15"/>
                    <a:pt x="2" y="24"/>
                  </a:cubicBezTo>
                  <a:cubicBezTo>
                    <a:pt x="4" y="33"/>
                    <a:pt x="9" y="39"/>
                    <a:pt x="9" y="39"/>
                  </a:cubicBezTo>
                  <a:cubicBezTo>
                    <a:pt x="6" y="29"/>
                    <a:pt x="1" y="1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9019">
              <a:extLst>
                <a:ext uri="{FF2B5EF4-FFF2-40B4-BE49-F238E27FC236}">
                  <a16:creationId xmlns:a16="http://schemas.microsoft.com/office/drawing/2014/main" id="{A3CB625B-43F0-4B17-8878-CB2BCACC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533"/>
              <a:ext cx="28" cy="272"/>
            </a:xfrm>
            <a:custGeom>
              <a:avLst/>
              <a:gdLst>
                <a:gd name="T0" fmla="*/ 84 w 11"/>
                <a:gd name="T1" fmla="*/ 1045 h 102"/>
                <a:gd name="T2" fmla="*/ 181 w 11"/>
                <a:gd name="T3" fmla="*/ 1933 h 102"/>
                <a:gd name="T4" fmla="*/ 0 w 11"/>
                <a:gd name="T5" fmla="*/ 1117 h 102"/>
                <a:gd name="T6" fmla="*/ 84 w 11"/>
                <a:gd name="T7" fmla="*/ 0 h 102"/>
                <a:gd name="T8" fmla="*/ 84 w 11"/>
                <a:gd name="T9" fmla="*/ 104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2">
                  <a:moveTo>
                    <a:pt x="5" y="55"/>
                  </a:moveTo>
                  <a:cubicBezTo>
                    <a:pt x="4" y="68"/>
                    <a:pt x="5" y="92"/>
                    <a:pt x="11" y="102"/>
                  </a:cubicBezTo>
                  <a:cubicBezTo>
                    <a:pt x="1" y="91"/>
                    <a:pt x="0" y="71"/>
                    <a:pt x="0" y="59"/>
                  </a:cubicBezTo>
                  <a:cubicBezTo>
                    <a:pt x="1" y="48"/>
                    <a:pt x="4" y="19"/>
                    <a:pt x="5" y="0"/>
                  </a:cubicBezTo>
                  <a:cubicBezTo>
                    <a:pt x="6" y="8"/>
                    <a:pt x="6" y="4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9020">
              <a:extLst>
                <a:ext uri="{FF2B5EF4-FFF2-40B4-BE49-F238E27FC236}">
                  <a16:creationId xmlns:a16="http://schemas.microsoft.com/office/drawing/2014/main" id="{53354B0D-DD32-4318-8F5F-738045106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44"/>
              <a:ext cx="90" cy="32"/>
            </a:xfrm>
            <a:custGeom>
              <a:avLst/>
              <a:gdLst>
                <a:gd name="T0" fmla="*/ 0 w 36"/>
                <a:gd name="T1" fmla="*/ 171 h 12"/>
                <a:gd name="T2" fmla="*/ 270 w 36"/>
                <a:gd name="T3" fmla="*/ 93 h 12"/>
                <a:gd name="T4" fmla="*/ 563 w 36"/>
                <a:gd name="T5" fmla="*/ 0 h 12"/>
                <a:gd name="T6" fmla="*/ 250 w 36"/>
                <a:gd name="T7" fmla="*/ 205 h 12"/>
                <a:gd name="T8" fmla="*/ 0 w 36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6" y="5"/>
                    <a:pt x="9" y="6"/>
                    <a:pt x="17" y="5"/>
                  </a:cubicBezTo>
                  <a:cubicBezTo>
                    <a:pt x="27" y="5"/>
                    <a:pt x="36" y="0"/>
                    <a:pt x="36" y="0"/>
                  </a:cubicBezTo>
                  <a:cubicBezTo>
                    <a:pt x="24" y="12"/>
                    <a:pt x="21" y="10"/>
                    <a:pt x="16" y="11"/>
                  </a:cubicBezTo>
                  <a:cubicBezTo>
                    <a:pt x="11" y="11"/>
                    <a:pt x="3" y="7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9021">
              <a:extLst>
                <a:ext uri="{FF2B5EF4-FFF2-40B4-BE49-F238E27FC236}">
                  <a16:creationId xmlns:a16="http://schemas.microsoft.com/office/drawing/2014/main" id="{9ADF7E8C-9552-4998-B77A-38962745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00"/>
              <a:ext cx="245" cy="157"/>
            </a:xfrm>
            <a:custGeom>
              <a:avLst/>
              <a:gdLst>
                <a:gd name="T0" fmla="*/ 738 w 98"/>
                <a:gd name="T1" fmla="*/ 226 h 59"/>
                <a:gd name="T2" fmla="*/ 738 w 98"/>
                <a:gd name="T3" fmla="*/ 532 h 59"/>
                <a:gd name="T4" fmla="*/ 645 w 98"/>
                <a:gd name="T5" fmla="*/ 474 h 59"/>
                <a:gd name="T6" fmla="*/ 333 w 98"/>
                <a:gd name="T7" fmla="*/ 205 h 59"/>
                <a:gd name="T8" fmla="*/ 113 w 98"/>
                <a:gd name="T9" fmla="*/ 716 h 59"/>
                <a:gd name="T10" fmla="*/ 125 w 98"/>
                <a:gd name="T11" fmla="*/ 963 h 59"/>
                <a:gd name="T12" fmla="*/ 0 w 98"/>
                <a:gd name="T13" fmla="*/ 1054 h 59"/>
                <a:gd name="T14" fmla="*/ 158 w 98"/>
                <a:gd name="T15" fmla="*/ 1112 h 59"/>
                <a:gd name="T16" fmla="*/ 363 w 98"/>
                <a:gd name="T17" fmla="*/ 907 h 59"/>
                <a:gd name="T18" fmla="*/ 395 w 98"/>
                <a:gd name="T19" fmla="*/ 716 h 59"/>
                <a:gd name="T20" fmla="*/ 363 w 98"/>
                <a:gd name="T21" fmla="*/ 418 h 59"/>
                <a:gd name="T22" fmla="*/ 458 w 98"/>
                <a:gd name="T23" fmla="*/ 546 h 59"/>
                <a:gd name="T24" fmla="*/ 688 w 98"/>
                <a:gd name="T25" fmla="*/ 793 h 59"/>
                <a:gd name="T26" fmla="*/ 908 w 98"/>
                <a:gd name="T27" fmla="*/ 474 h 59"/>
                <a:gd name="T28" fmla="*/ 1020 w 98"/>
                <a:gd name="T29" fmla="*/ 170 h 59"/>
                <a:gd name="T30" fmla="*/ 1020 w 98"/>
                <a:gd name="T31" fmla="*/ 532 h 59"/>
                <a:gd name="T32" fmla="*/ 1158 w 98"/>
                <a:gd name="T33" fmla="*/ 865 h 59"/>
                <a:gd name="T34" fmla="*/ 1533 w 98"/>
                <a:gd name="T35" fmla="*/ 601 h 59"/>
                <a:gd name="T36" fmla="*/ 1470 w 98"/>
                <a:gd name="T37" fmla="*/ 601 h 59"/>
                <a:gd name="T38" fmla="*/ 1238 w 98"/>
                <a:gd name="T39" fmla="*/ 716 h 59"/>
                <a:gd name="T40" fmla="*/ 1238 w 98"/>
                <a:gd name="T41" fmla="*/ 623 h 59"/>
                <a:gd name="T42" fmla="*/ 1250 w 98"/>
                <a:gd name="T43" fmla="*/ 362 h 59"/>
                <a:gd name="T44" fmla="*/ 1050 w 98"/>
                <a:gd name="T45" fmla="*/ 0 h 59"/>
                <a:gd name="T46" fmla="*/ 738 w 98"/>
                <a:gd name="T47" fmla="*/ 2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8" h="59">
                  <a:moveTo>
                    <a:pt x="47" y="12"/>
                  </a:moveTo>
                  <a:cubicBezTo>
                    <a:pt x="45" y="15"/>
                    <a:pt x="49" y="23"/>
                    <a:pt x="47" y="28"/>
                  </a:cubicBezTo>
                  <a:cubicBezTo>
                    <a:pt x="46" y="32"/>
                    <a:pt x="42" y="31"/>
                    <a:pt x="41" y="25"/>
                  </a:cubicBezTo>
                  <a:cubicBezTo>
                    <a:pt x="39" y="20"/>
                    <a:pt x="35" y="7"/>
                    <a:pt x="21" y="11"/>
                  </a:cubicBezTo>
                  <a:cubicBezTo>
                    <a:pt x="8" y="15"/>
                    <a:pt x="7" y="30"/>
                    <a:pt x="7" y="38"/>
                  </a:cubicBezTo>
                  <a:cubicBezTo>
                    <a:pt x="7" y="41"/>
                    <a:pt x="11" y="49"/>
                    <a:pt x="8" y="51"/>
                  </a:cubicBezTo>
                  <a:cubicBezTo>
                    <a:pt x="6" y="54"/>
                    <a:pt x="2" y="55"/>
                    <a:pt x="0" y="56"/>
                  </a:cubicBezTo>
                  <a:cubicBezTo>
                    <a:pt x="3" y="58"/>
                    <a:pt x="7" y="59"/>
                    <a:pt x="10" y="59"/>
                  </a:cubicBezTo>
                  <a:cubicBezTo>
                    <a:pt x="17" y="58"/>
                    <a:pt x="21" y="55"/>
                    <a:pt x="23" y="48"/>
                  </a:cubicBezTo>
                  <a:cubicBezTo>
                    <a:pt x="24" y="45"/>
                    <a:pt x="25" y="41"/>
                    <a:pt x="25" y="38"/>
                  </a:cubicBezTo>
                  <a:cubicBezTo>
                    <a:pt x="25" y="34"/>
                    <a:pt x="20" y="24"/>
                    <a:pt x="23" y="22"/>
                  </a:cubicBezTo>
                  <a:cubicBezTo>
                    <a:pt x="27" y="19"/>
                    <a:pt x="29" y="28"/>
                    <a:pt x="29" y="29"/>
                  </a:cubicBezTo>
                  <a:cubicBezTo>
                    <a:pt x="31" y="33"/>
                    <a:pt x="33" y="44"/>
                    <a:pt x="44" y="42"/>
                  </a:cubicBezTo>
                  <a:cubicBezTo>
                    <a:pt x="56" y="40"/>
                    <a:pt x="57" y="31"/>
                    <a:pt x="58" y="25"/>
                  </a:cubicBezTo>
                  <a:cubicBezTo>
                    <a:pt x="59" y="23"/>
                    <a:pt x="56" y="10"/>
                    <a:pt x="65" y="9"/>
                  </a:cubicBezTo>
                  <a:cubicBezTo>
                    <a:pt x="73" y="8"/>
                    <a:pt x="66" y="25"/>
                    <a:pt x="65" y="28"/>
                  </a:cubicBezTo>
                  <a:cubicBezTo>
                    <a:pt x="62" y="37"/>
                    <a:pt x="66" y="43"/>
                    <a:pt x="74" y="46"/>
                  </a:cubicBezTo>
                  <a:cubicBezTo>
                    <a:pt x="84" y="51"/>
                    <a:pt x="91" y="42"/>
                    <a:pt x="98" y="32"/>
                  </a:cubicBezTo>
                  <a:cubicBezTo>
                    <a:pt x="97" y="33"/>
                    <a:pt x="98" y="28"/>
                    <a:pt x="94" y="32"/>
                  </a:cubicBezTo>
                  <a:cubicBezTo>
                    <a:pt x="90" y="36"/>
                    <a:pt x="83" y="42"/>
                    <a:pt x="79" y="38"/>
                  </a:cubicBezTo>
                  <a:cubicBezTo>
                    <a:pt x="79" y="37"/>
                    <a:pt x="78" y="35"/>
                    <a:pt x="79" y="33"/>
                  </a:cubicBezTo>
                  <a:cubicBezTo>
                    <a:pt x="81" y="29"/>
                    <a:pt x="80" y="24"/>
                    <a:pt x="80" y="19"/>
                  </a:cubicBezTo>
                  <a:cubicBezTo>
                    <a:pt x="79" y="6"/>
                    <a:pt x="73" y="0"/>
                    <a:pt x="67" y="0"/>
                  </a:cubicBezTo>
                  <a:cubicBezTo>
                    <a:pt x="58" y="0"/>
                    <a:pt x="51" y="5"/>
                    <a:pt x="47" y="12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9022">
              <a:extLst>
                <a:ext uri="{FF2B5EF4-FFF2-40B4-BE49-F238E27FC236}">
                  <a16:creationId xmlns:a16="http://schemas.microsoft.com/office/drawing/2014/main" id="{1DF158AF-7D5F-47EE-885D-045E7013D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47" cy="75"/>
            </a:xfrm>
            <a:custGeom>
              <a:avLst/>
              <a:gdLst>
                <a:gd name="T0" fmla="*/ 12 w 19"/>
                <a:gd name="T1" fmla="*/ 538 h 28"/>
                <a:gd name="T2" fmla="*/ 287 w 19"/>
                <a:gd name="T3" fmla="*/ 0 h 28"/>
                <a:gd name="T4" fmla="*/ 12 w 19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1" y="28"/>
                  </a:moveTo>
                  <a:cubicBezTo>
                    <a:pt x="0" y="16"/>
                    <a:pt x="3" y="2"/>
                    <a:pt x="19" y="0"/>
                  </a:cubicBezTo>
                  <a:cubicBezTo>
                    <a:pt x="13" y="2"/>
                    <a:pt x="3" y="10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9023">
              <a:extLst>
                <a:ext uri="{FF2B5EF4-FFF2-40B4-BE49-F238E27FC236}">
                  <a16:creationId xmlns:a16="http://schemas.microsoft.com/office/drawing/2014/main" id="{B5EF1097-E216-4055-B17A-56A7C7BD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803"/>
              <a:ext cx="48" cy="74"/>
            </a:xfrm>
            <a:custGeom>
              <a:avLst/>
              <a:gdLst>
                <a:gd name="T0" fmla="*/ 114 w 19"/>
                <a:gd name="T1" fmla="*/ 259 h 28"/>
                <a:gd name="T2" fmla="*/ 20 w 19"/>
                <a:gd name="T3" fmla="*/ 518 h 28"/>
                <a:gd name="T4" fmla="*/ 33 w 19"/>
                <a:gd name="T5" fmla="*/ 204 h 28"/>
                <a:gd name="T6" fmla="*/ 306 w 19"/>
                <a:gd name="T7" fmla="*/ 0 h 28"/>
                <a:gd name="T8" fmla="*/ 114 w 19"/>
                <a:gd name="T9" fmla="*/ 25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7" y="14"/>
                  </a:moveTo>
                  <a:cubicBezTo>
                    <a:pt x="5" y="21"/>
                    <a:pt x="6" y="26"/>
                    <a:pt x="1" y="28"/>
                  </a:cubicBezTo>
                  <a:cubicBezTo>
                    <a:pt x="6" y="23"/>
                    <a:pt x="0" y="14"/>
                    <a:pt x="2" y="11"/>
                  </a:cubicBezTo>
                  <a:cubicBezTo>
                    <a:pt x="4" y="7"/>
                    <a:pt x="11" y="1"/>
                    <a:pt x="19" y="0"/>
                  </a:cubicBezTo>
                  <a:cubicBezTo>
                    <a:pt x="14" y="2"/>
                    <a:pt x="8" y="7"/>
                    <a:pt x="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9024">
              <a:extLst>
                <a:ext uri="{FF2B5EF4-FFF2-40B4-BE49-F238E27FC236}">
                  <a16:creationId xmlns:a16="http://schemas.microsoft.com/office/drawing/2014/main" id="{82510EC4-2898-4940-BD2D-D82CFFC3C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400"/>
              <a:ext cx="43" cy="75"/>
            </a:xfrm>
            <a:custGeom>
              <a:avLst/>
              <a:gdLst>
                <a:gd name="T0" fmla="*/ 0 w 17"/>
                <a:gd name="T1" fmla="*/ 367 h 28"/>
                <a:gd name="T2" fmla="*/ 180 w 17"/>
                <a:gd name="T3" fmla="*/ 0 h 28"/>
                <a:gd name="T4" fmla="*/ 0 w 17"/>
                <a:gd name="T5" fmla="*/ 3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19"/>
                  </a:moveTo>
                  <a:cubicBezTo>
                    <a:pt x="8" y="22"/>
                    <a:pt x="15" y="22"/>
                    <a:pt x="11" y="0"/>
                  </a:cubicBezTo>
                  <a:cubicBezTo>
                    <a:pt x="17" y="18"/>
                    <a:pt x="12" y="28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9025">
              <a:extLst>
                <a:ext uri="{FF2B5EF4-FFF2-40B4-BE49-F238E27FC236}">
                  <a16:creationId xmlns:a16="http://schemas.microsoft.com/office/drawing/2014/main" id="{58B657F2-54F3-46EE-A89C-AFE697F1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36"/>
              <a:ext cx="42" cy="125"/>
            </a:xfrm>
            <a:custGeom>
              <a:avLst/>
              <a:gdLst>
                <a:gd name="T0" fmla="*/ 257 w 17"/>
                <a:gd name="T1" fmla="*/ 883 h 47"/>
                <a:gd name="T2" fmla="*/ 74 w 17"/>
                <a:gd name="T3" fmla="*/ 524 h 47"/>
                <a:gd name="T4" fmla="*/ 0 w 17"/>
                <a:gd name="T5" fmla="*/ 0 h 47"/>
                <a:gd name="T6" fmla="*/ 257 w 17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cubicBezTo>
                    <a:pt x="17" y="47"/>
                    <a:pt x="8" y="35"/>
                    <a:pt x="5" y="28"/>
                  </a:cubicBezTo>
                  <a:cubicBezTo>
                    <a:pt x="1" y="20"/>
                    <a:pt x="1" y="10"/>
                    <a:pt x="0" y="0"/>
                  </a:cubicBezTo>
                  <a:cubicBezTo>
                    <a:pt x="2" y="9"/>
                    <a:pt x="9" y="36"/>
                    <a:pt x="17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9026">
              <a:extLst>
                <a:ext uri="{FF2B5EF4-FFF2-40B4-BE49-F238E27FC236}">
                  <a16:creationId xmlns:a16="http://schemas.microsoft.com/office/drawing/2014/main" id="{9BB1DEAE-32F0-4A42-B8CB-68B1FE29E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029"/>
              <a:ext cx="150" cy="243"/>
            </a:xfrm>
            <a:custGeom>
              <a:avLst/>
              <a:gdLst>
                <a:gd name="T0" fmla="*/ 938 w 60"/>
                <a:gd name="T1" fmla="*/ 0 h 91"/>
                <a:gd name="T2" fmla="*/ 0 w 60"/>
                <a:gd name="T3" fmla="*/ 1733 h 91"/>
                <a:gd name="T4" fmla="*/ 938 w 60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91">
                  <a:moveTo>
                    <a:pt x="60" y="0"/>
                  </a:moveTo>
                  <a:cubicBezTo>
                    <a:pt x="26" y="15"/>
                    <a:pt x="6" y="31"/>
                    <a:pt x="0" y="91"/>
                  </a:cubicBezTo>
                  <a:cubicBezTo>
                    <a:pt x="9" y="53"/>
                    <a:pt x="18" y="27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5" name="Group 9027">
            <a:extLst>
              <a:ext uri="{FF2B5EF4-FFF2-40B4-BE49-F238E27FC236}">
                <a16:creationId xmlns:a16="http://schemas.microsoft.com/office/drawing/2014/main" id="{9F7068A4-962E-4B42-8E59-8D6A13D0CE82}"/>
              </a:ext>
            </a:extLst>
          </p:cNvPr>
          <p:cNvGrpSpPr>
            <a:grpSpLocks/>
          </p:cNvGrpSpPr>
          <p:nvPr/>
        </p:nvGrpSpPr>
        <p:grpSpPr bwMode="auto">
          <a:xfrm>
            <a:off x="5951538" y="3686175"/>
            <a:ext cx="1473200" cy="1566863"/>
            <a:chOff x="2789" y="2213"/>
            <a:chExt cx="928" cy="987"/>
          </a:xfrm>
        </p:grpSpPr>
        <p:grpSp>
          <p:nvGrpSpPr>
            <p:cNvPr id="20497" name="Group 9028">
              <a:extLst>
                <a:ext uri="{FF2B5EF4-FFF2-40B4-BE49-F238E27FC236}">
                  <a16:creationId xmlns:a16="http://schemas.microsoft.com/office/drawing/2014/main" id="{2FF74439-2861-479F-A21A-9DFE3E700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9" y="2213"/>
              <a:ext cx="921" cy="987"/>
              <a:chOff x="2789" y="2213"/>
              <a:chExt cx="921" cy="987"/>
            </a:xfrm>
          </p:grpSpPr>
          <p:sp>
            <p:nvSpPr>
              <p:cNvPr id="45125" name="Oval 9029">
                <a:extLst>
                  <a:ext uri="{FF2B5EF4-FFF2-40B4-BE49-F238E27FC236}">
                    <a16:creationId xmlns:a16="http://schemas.microsoft.com/office/drawing/2014/main" id="{C65603E1-135D-40E2-BF03-1C3E4A000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219"/>
                <a:ext cx="911" cy="973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6" name="Oval 9030">
                <a:extLst>
                  <a:ext uri="{FF2B5EF4-FFF2-40B4-BE49-F238E27FC236}">
                    <a16:creationId xmlns:a16="http://schemas.microsoft.com/office/drawing/2014/main" id="{3A6F6A33-B3DB-420D-A84A-02979BA95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222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7" name="Oval 9031">
                <a:extLst>
                  <a:ext uri="{FF2B5EF4-FFF2-40B4-BE49-F238E27FC236}">
                    <a16:creationId xmlns:a16="http://schemas.microsoft.com/office/drawing/2014/main" id="{1749B9F8-F6D6-4198-ABC6-DD119FC5A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2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8" name="Oval 9032">
                <a:extLst>
                  <a:ext uri="{FF2B5EF4-FFF2-40B4-BE49-F238E27FC236}">
                    <a16:creationId xmlns:a16="http://schemas.microsoft.com/office/drawing/2014/main" id="{05F99CA2-051F-4640-9B1E-B672B345D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" y="223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9" name="Freeform 9033">
                <a:extLst>
                  <a:ext uri="{FF2B5EF4-FFF2-40B4-BE49-F238E27FC236}">
                    <a16:creationId xmlns:a16="http://schemas.microsoft.com/office/drawing/2014/main" id="{72B10874-1373-4995-AEA1-EDD0706D9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2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0" name="Oval 9034">
                <a:extLst>
                  <a:ext uri="{FF2B5EF4-FFF2-40B4-BE49-F238E27FC236}">
                    <a16:creationId xmlns:a16="http://schemas.microsoft.com/office/drawing/2014/main" id="{6016D929-7A97-43F9-91CB-E18CDF675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219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1" name="Oval 9035">
                <a:extLst>
                  <a:ext uri="{FF2B5EF4-FFF2-40B4-BE49-F238E27FC236}">
                    <a16:creationId xmlns:a16="http://schemas.microsoft.com/office/drawing/2014/main" id="{68C066C2-6256-4D90-A964-BE6CA6F08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2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2" name="Oval 9036">
                <a:extLst>
                  <a:ext uri="{FF2B5EF4-FFF2-40B4-BE49-F238E27FC236}">
                    <a16:creationId xmlns:a16="http://schemas.microsoft.com/office/drawing/2014/main" id="{C74C7101-68A4-48F9-81AE-3DB9EA8C9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22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3" name="Freeform 9037">
                <a:extLst>
                  <a:ext uri="{FF2B5EF4-FFF2-40B4-BE49-F238E27FC236}">
                    <a16:creationId xmlns:a16="http://schemas.microsoft.com/office/drawing/2014/main" id="{AB25EB3C-BDB3-4E70-90A7-74032226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22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4" name="Oval 9038">
                <a:extLst>
                  <a:ext uri="{FF2B5EF4-FFF2-40B4-BE49-F238E27FC236}">
                    <a16:creationId xmlns:a16="http://schemas.microsoft.com/office/drawing/2014/main" id="{72153F4E-F594-4BC1-B40C-2DB936124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21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5" name="Oval 9039">
                <a:extLst>
                  <a:ext uri="{FF2B5EF4-FFF2-40B4-BE49-F238E27FC236}">
                    <a16:creationId xmlns:a16="http://schemas.microsoft.com/office/drawing/2014/main" id="{BD9F067F-B3AF-4189-B5B7-E37683F64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22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6" name="Oval 9040">
                <a:extLst>
                  <a:ext uri="{FF2B5EF4-FFF2-40B4-BE49-F238E27FC236}">
                    <a16:creationId xmlns:a16="http://schemas.microsoft.com/office/drawing/2014/main" id="{4F3EE80E-1FFC-43C5-AB2A-1DA277B53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222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7" name="Freeform 9041">
                <a:extLst>
                  <a:ext uri="{FF2B5EF4-FFF2-40B4-BE49-F238E27FC236}">
                    <a16:creationId xmlns:a16="http://schemas.microsoft.com/office/drawing/2014/main" id="{E9909B07-9D60-4338-9E0E-FF45AF8C2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221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8" name="Oval 9042">
                <a:extLst>
                  <a:ext uri="{FF2B5EF4-FFF2-40B4-BE49-F238E27FC236}">
                    <a16:creationId xmlns:a16="http://schemas.microsoft.com/office/drawing/2014/main" id="{862EDE24-C86B-4D7F-9AFA-6DE4B1AA3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2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9" name="Oval 9043">
                <a:extLst>
                  <a:ext uri="{FF2B5EF4-FFF2-40B4-BE49-F238E27FC236}">
                    <a16:creationId xmlns:a16="http://schemas.microsoft.com/office/drawing/2014/main" id="{BAFC678D-BCCC-4B78-8E37-31E70D24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2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0" name="Oval 9044">
                <a:extLst>
                  <a:ext uri="{FF2B5EF4-FFF2-40B4-BE49-F238E27FC236}">
                    <a16:creationId xmlns:a16="http://schemas.microsoft.com/office/drawing/2014/main" id="{BB4F608F-5B62-4473-A0FE-C7CB0DC1A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1" name="Freeform 9045">
                <a:extLst>
                  <a:ext uri="{FF2B5EF4-FFF2-40B4-BE49-F238E27FC236}">
                    <a16:creationId xmlns:a16="http://schemas.microsoft.com/office/drawing/2014/main" id="{A2781111-715A-4F3F-AB29-C9AC333BF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22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2" name="Oval 9046">
                <a:extLst>
                  <a:ext uri="{FF2B5EF4-FFF2-40B4-BE49-F238E27FC236}">
                    <a16:creationId xmlns:a16="http://schemas.microsoft.com/office/drawing/2014/main" id="{6CF6C126-71D1-4C5A-83E0-88287DBFC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21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3" name="Oval 9047">
                <a:extLst>
                  <a:ext uri="{FF2B5EF4-FFF2-40B4-BE49-F238E27FC236}">
                    <a16:creationId xmlns:a16="http://schemas.microsoft.com/office/drawing/2014/main" id="{E2C7AFB7-FE86-470B-9746-BF1F71A14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2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4" name="Oval 9048">
                <a:extLst>
                  <a:ext uri="{FF2B5EF4-FFF2-40B4-BE49-F238E27FC236}">
                    <a16:creationId xmlns:a16="http://schemas.microsoft.com/office/drawing/2014/main" id="{D2F205AE-35B5-48B5-BE52-7B08954C7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2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5" name="Freeform 9049">
                <a:extLst>
                  <a:ext uri="{FF2B5EF4-FFF2-40B4-BE49-F238E27FC236}">
                    <a16:creationId xmlns:a16="http://schemas.microsoft.com/office/drawing/2014/main" id="{7C255277-82C6-4141-A4E2-8AA83780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22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6" name="Oval 9050">
                <a:extLst>
                  <a:ext uri="{FF2B5EF4-FFF2-40B4-BE49-F238E27FC236}">
                    <a16:creationId xmlns:a16="http://schemas.microsoft.com/office/drawing/2014/main" id="{7A6E9790-8B51-4E0A-A71C-A5DD1AA5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7" name="Oval 9051">
                <a:extLst>
                  <a:ext uri="{FF2B5EF4-FFF2-40B4-BE49-F238E27FC236}">
                    <a16:creationId xmlns:a16="http://schemas.microsoft.com/office/drawing/2014/main" id="{99C64E8C-99B9-49A3-B3F9-96E99EEB5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8" name="Oval 9052">
                <a:extLst>
                  <a:ext uri="{FF2B5EF4-FFF2-40B4-BE49-F238E27FC236}">
                    <a16:creationId xmlns:a16="http://schemas.microsoft.com/office/drawing/2014/main" id="{F50690B1-E907-4A7B-A74B-41FF51AC7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222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9" name="Freeform 9053">
                <a:extLst>
                  <a:ext uri="{FF2B5EF4-FFF2-40B4-BE49-F238E27FC236}">
                    <a16:creationId xmlns:a16="http://schemas.microsoft.com/office/drawing/2014/main" id="{EF5C2603-0B22-4EAC-9F24-E8F2EB35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227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0" name="Oval 9054">
                <a:extLst>
                  <a:ext uri="{FF2B5EF4-FFF2-40B4-BE49-F238E27FC236}">
                    <a16:creationId xmlns:a16="http://schemas.microsoft.com/office/drawing/2014/main" id="{2D79726B-91B7-47E2-A8A7-BBBCBA280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22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1" name="Oval 9055">
                <a:extLst>
                  <a:ext uri="{FF2B5EF4-FFF2-40B4-BE49-F238E27FC236}">
                    <a16:creationId xmlns:a16="http://schemas.microsoft.com/office/drawing/2014/main" id="{61DEDDBE-6B60-4D15-B91C-6D4198B58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223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2" name="Oval 9056">
                <a:extLst>
                  <a:ext uri="{FF2B5EF4-FFF2-40B4-BE49-F238E27FC236}">
                    <a16:creationId xmlns:a16="http://schemas.microsoft.com/office/drawing/2014/main" id="{24077145-8C8C-4321-8ED7-F6EA9C3B8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224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3" name="Freeform 9057">
                <a:extLst>
                  <a:ext uri="{FF2B5EF4-FFF2-40B4-BE49-F238E27FC236}">
                    <a16:creationId xmlns:a16="http://schemas.microsoft.com/office/drawing/2014/main" id="{4E41BBD7-95DF-4993-8CA9-CE8C2D767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23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4" name="Oval 9058">
                <a:extLst>
                  <a:ext uri="{FF2B5EF4-FFF2-40B4-BE49-F238E27FC236}">
                    <a16:creationId xmlns:a16="http://schemas.microsoft.com/office/drawing/2014/main" id="{885944F7-C4C0-48A8-AC72-6A453A4F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24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5" name="Oval 9059">
                <a:extLst>
                  <a:ext uri="{FF2B5EF4-FFF2-40B4-BE49-F238E27FC236}">
                    <a16:creationId xmlns:a16="http://schemas.microsoft.com/office/drawing/2014/main" id="{BA599DFB-AA41-4388-8A14-8EB3D8BB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2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6" name="Oval 9060">
                <a:extLst>
                  <a:ext uri="{FF2B5EF4-FFF2-40B4-BE49-F238E27FC236}">
                    <a16:creationId xmlns:a16="http://schemas.microsoft.com/office/drawing/2014/main" id="{96310EF4-136B-469E-BDA3-0227BF0C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2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7" name="Freeform 9061">
                <a:extLst>
                  <a:ext uri="{FF2B5EF4-FFF2-40B4-BE49-F238E27FC236}">
                    <a16:creationId xmlns:a16="http://schemas.microsoft.com/office/drawing/2014/main" id="{F4D9A1FC-F437-4682-B70F-0ADAE9C4C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251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8" name="Oval 9062">
                <a:extLst>
                  <a:ext uri="{FF2B5EF4-FFF2-40B4-BE49-F238E27FC236}">
                    <a16:creationId xmlns:a16="http://schemas.microsoft.com/office/drawing/2014/main" id="{AA465F79-63E9-4A32-89B3-C41942BB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2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9" name="Oval 9063">
                <a:extLst>
                  <a:ext uri="{FF2B5EF4-FFF2-40B4-BE49-F238E27FC236}">
                    <a16:creationId xmlns:a16="http://schemas.microsoft.com/office/drawing/2014/main" id="{F9A1DEB2-13E5-4DBF-8E01-4A0B94DC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2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0" name="Oval 9064">
                <a:extLst>
                  <a:ext uri="{FF2B5EF4-FFF2-40B4-BE49-F238E27FC236}">
                    <a16:creationId xmlns:a16="http://schemas.microsoft.com/office/drawing/2014/main" id="{577BBEC7-35DF-4894-8A05-80F61D51F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26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1" name="Freeform 9065">
                <a:extLst>
                  <a:ext uri="{FF2B5EF4-FFF2-40B4-BE49-F238E27FC236}">
                    <a16:creationId xmlns:a16="http://schemas.microsoft.com/office/drawing/2014/main" id="{28701C2B-6562-4DEE-84B2-9FB086982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2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2" name="Oval 9066">
                <a:extLst>
                  <a:ext uri="{FF2B5EF4-FFF2-40B4-BE49-F238E27FC236}">
                    <a16:creationId xmlns:a16="http://schemas.microsoft.com/office/drawing/2014/main" id="{E22DFDA0-2DE3-41C3-ACCB-1752D40F1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27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3" name="Oval 9067">
                <a:extLst>
                  <a:ext uri="{FF2B5EF4-FFF2-40B4-BE49-F238E27FC236}">
                    <a16:creationId xmlns:a16="http://schemas.microsoft.com/office/drawing/2014/main" id="{E60D6B9D-07E5-4DEB-865F-9E89F56D5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28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4" name="Oval 9068">
                <a:extLst>
                  <a:ext uri="{FF2B5EF4-FFF2-40B4-BE49-F238E27FC236}">
                    <a16:creationId xmlns:a16="http://schemas.microsoft.com/office/drawing/2014/main" id="{4D629CCC-6413-4CE1-8C8B-EC15A7F1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5" name="Freeform 9069">
                <a:extLst>
                  <a:ext uri="{FF2B5EF4-FFF2-40B4-BE49-F238E27FC236}">
                    <a16:creationId xmlns:a16="http://schemas.microsoft.com/office/drawing/2014/main" id="{D3188CB9-E5A1-4593-BD4C-9088C3A0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283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6" name="Oval 9070">
                <a:extLst>
                  <a:ext uri="{FF2B5EF4-FFF2-40B4-BE49-F238E27FC236}">
                    <a16:creationId xmlns:a16="http://schemas.microsoft.com/office/drawing/2014/main" id="{8598AD20-0AF5-484B-8257-3A38DCBF9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299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7" name="Oval 9071">
                <a:extLst>
                  <a:ext uri="{FF2B5EF4-FFF2-40B4-BE49-F238E27FC236}">
                    <a16:creationId xmlns:a16="http://schemas.microsoft.com/office/drawing/2014/main" id="{F2CAC584-A2E0-455D-A6EC-28686584E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30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8" name="Oval 9072">
                <a:extLst>
                  <a:ext uri="{FF2B5EF4-FFF2-40B4-BE49-F238E27FC236}">
                    <a16:creationId xmlns:a16="http://schemas.microsoft.com/office/drawing/2014/main" id="{81A8D569-E3FB-416A-9BE1-E1FA05E79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3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9" name="Freeform 9073">
                <a:extLst>
                  <a:ext uri="{FF2B5EF4-FFF2-40B4-BE49-F238E27FC236}">
                    <a16:creationId xmlns:a16="http://schemas.microsoft.com/office/drawing/2014/main" id="{56C8C8A4-11EB-44ED-BE6C-70C64F9B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30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0" name="Oval 9074">
                <a:extLst>
                  <a:ext uri="{FF2B5EF4-FFF2-40B4-BE49-F238E27FC236}">
                    <a16:creationId xmlns:a16="http://schemas.microsoft.com/office/drawing/2014/main" id="{A80E3F47-6B52-423F-8F7C-70A6B1E65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32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1" name="Oval 9075">
                <a:extLst>
                  <a:ext uri="{FF2B5EF4-FFF2-40B4-BE49-F238E27FC236}">
                    <a16:creationId xmlns:a16="http://schemas.microsoft.com/office/drawing/2014/main" id="{F8932B3D-3DBC-41A6-81F6-BC5B469DA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3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2" name="Oval 9076">
                <a:extLst>
                  <a:ext uri="{FF2B5EF4-FFF2-40B4-BE49-F238E27FC236}">
                    <a16:creationId xmlns:a16="http://schemas.microsoft.com/office/drawing/2014/main" id="{8D3A1ED4-078A-47C7-A1E7-DCD4496D9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3" name="Freeform 9077">
                <a:extLst>
                  <a:ext uri="{FF2B5EF4-FFF2-40B4-BE49-F238E27FC236}">
                    <a16:creationId xmlns:a16="http://schemas.microsoft.com/office/drawing/2014/main" id="{9EB18D8C-94A4-4600-9B6C-B5DC1116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32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4" name="Oval 9078">
                <a:extLst>
                  <a:ext uri="{FF2B5EF4-FFF2-40B4-BE49-F238E27FC236}">
                    <a16:creationId xmlns:a16="http://schemas.microsoft.com/office/drawing/2014/main" id="{6C5B2789-9ED3-46A3-BB2F-93ADCFD31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3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5" name="Oval 9079">
                <a:extLst>
                  <a:ext uri="{FF2B5EF4-FFF2-40B4-BE49-F238E27FC236}">
                    <a16:creationId xmlns:a16="http://schemas.microsoft.com/office/drawing/2014/main" id="{A96E3B4E-BFED-46F7-A14B-DCB0E416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3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6" name="Oval 9080">
                <a:extLst>
                  <a:ext uri="{FF2B5EF4-FFF2-40B4-BE49-F238E27FC236}">
                    <a16:creationId xmlns:a16="http://schemas.microsoft.com/office/drawing/2014/main" id="{39D31615-588A-45B6-92D7-3967C4830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3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7" name="Freeform 9081">
                <a:extLst>
                  <a:ext uri="{FF2B5EF4-FFF2-40B4-BE49-F238E27FC236}">
                    <a16:creationId xmlns:a16="http://schemas.microsoft.com/office/drawing/2014/main" id="{DDCAC355-6B7E-4ED2-9164-26F6271C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36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8" name="Oval 9082">
                <a:extLst>
                  <a:ext uri="{FF2B5EF4-FFF2-40B4-BE49-F238E27FC236}">
                    <a16:creationId xmlns:a16="http://schemas.microsoft.com/office/drawing/2014/main" id="{0B901887-CEBF-43E5-81FC-FD392D8C2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38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9" name="Oval 9083">
                <a:extLst>
                  <a:ext uri="{FF2B5EF4-FFF2-40B4-BE49-F238E27FC236}">
                    <a16:creationId xmlns:a16="http://schemas.microsoft.com/office/drawing/2014/main" id="{E49BED8F-CA08-4927-B8B5-5CFB30AC4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38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0" name="Oval 9084">
                <a:extLst>
                  <a:ext uri="{FF2B5EF4-FFF2-40B4-BE49-F238E27FC236}">
                    <a16:creationId xmlns:a16="http://schemas.microsoft.com/office/drawing/2014/main" id="{8052E746-7A72-4EE5-A534-F5B23A164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3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1" name="Freeform 9085">
                <a:extLst>
                  <a:ext uri="{FF2B5EF4-FFF2-40B4-BE49-F238E27FC236}">
                    <a16:creationId xmlns:a16="http://schemas.microsoft.com/office/drawing/2014/main" id="{3C2EB31B-42CC-4F67-9EEF-1464C7AB1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389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2" name="Oval 9086">
                <a:extLst>
                  <a:ext uri="{FF2B5EF4-FFF2-40B4-BE49-F238E27FC236}">
                    <a16:creationId xmlns:a16="http://schemas.microsoft.com/office/drawing/2014/main" id="{72B7FCDE-2FEC-4E64-B42F-011FE540C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41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3" name="Oval 9087">
                <a:extLst>
                  <a:ext uri="{FF2B5EF4-FFF2-40B4-BE49-F238E27FC236}">
                    <a16:creationId xmlns:a16="http://schemas.microsoft.com/office/drawing/2014/main" id="{AE9A94C9-4556-4A44-A89A-CF3BA013A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4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4" name="Oval 9088">
                <a:extLst>
                  <a:ext uri="{FF2B5EF4-FFF2-40B4-BE49-F238E27FC236}">
                    <a16:creationId xmlns:a16="http://schemas.microsoft.com/office/drawing/2014/main" id="{EA5F472F-AE23-4818-A1DA-27FACD1E7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42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5" name="Freeform 9089">
                <a:extLst>
                  <a:ext uri="{FF2B5EF4-FFF2-40B4-BE49-F238E27FC236}">
                    <a16:creationId xmlns:a16="http://schemas.microsoft.com/office/drawing/2014/main" id="{F3D6E9DA-79D6-4E72-8630-CE8A3355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419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6" name="Oval 9090">
                <a:extLst>
                  <a:ext uri="{FF2B5EF4-FFF2-40B4-BE49-F238E27FC236}">
                    <a16:creationId xmlns:a16="http://schemas.microsoft.com/office/drawing/2014/main" id="{EB36BE9C-F6CD-4981-86B8-378FD3565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44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7" name="Oval 9091">
                <a:extLst>
                  <a:ext uri="{FF2B5EF4-FFF2-40B4-BE49-F238E27FC236}">
                    <a16:creationId xmlns:a16="http://schemas.microsoft.com/office/drawing/2014/main" id="{FC2BBFF6-83DB-46B2-9398-B2BFCFCF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45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8" name="Oval 9092">
                <a:extLst>
                  <a:ext uri="{FF2B5EF4-FFF2-40B4-BE49-F238E27FC236}">
                    <a16:creationId xmlns:a16="http://schemas.microsoft.com/office/drawing/2014/main" id="{D989606B-3BA6-4E91-AF33-4CE9861A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4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9" name="Freeform 9093">
                <a:extLst>
                  <a:ext uri="{FF2B5EF4-FFF2-40B4-BE49-F238E27FC236}">
                    <a16:creationId xmlns:a16="http://schemas.microsoft.com/office/drawing/2014/main" id="{87DB2A13-0659-4E54-8A43-CB2EC4DD0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45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0" name="Oval 9094">
                <a:extLst>
                  <a:ext uri="{FF2B5EF4-FFF2-40B4-BE49-F238E27FC236}">
                    <a16:creationId xmlns:a16="http://schemas.microsoft.com/office/drawing/2014/main" id="{93111259-8E9E-4669-9700-51CFF654E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48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1" name="Oval 9095">
                <a:extLst>
                  <a:ext uri="{FF2B5EF4-FFF2-40B4-BE49-F238E27FC236}">
                    <a16:creationId xmlns:a16="http://schemas.microsoft.com/office/drawing/2014/main" id="{E0E4EA5B-D743-4D59-85CC-517A85898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48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2" name="Oval 9096">
                <a:extLst>
                  <a:ext uri="{FF2B5EF4-FFF2-40B4-BE49-F238E27FC236}">
                    <a16:creationId xmlns:a16="http://schemas.microsoft.com/office/drawing/2014/main" id="{F367D095-D0D1-4912-B871-E62A841C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4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3" name="Freeform 9097">
                <a:extLst>
                  <a:ext uri="{FF2B5EF4-FFF2-40B4-BE49-F238E27FC236}">
                    <a16:creationId xmlns:a16="http://schemas.microsoft.com/office/drawing/2014/main" id="{3EBCA569-DF05-494F-8AA7-A602559DB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249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4" name="Oval 9098">
                <a:extLst>
                  <a:ext uri="{FF2B5EF4-FFF2-40B4-BE49-F238E27FC236}">
                    <a16:creationId xmlns:a16="http://schemas.microsoft.com/office/drawing/2014/main" id="{75471ADC-E8DC-46FB-93D9-84AFCE603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52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5" name="Oval 9099">
                <a:extLst>
                  <a:ext uri="{FF2B5EF4-FFF2-40B4-BE49-F238E27FC236}">
                    <a16:creationId xmlns:a16="http://schemas.microsoft.com/office/drawing/2014/main" id="{616D76B6-D80E-4D70-ABDC-B1CE7B119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2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6" name="Oval 9100">
                <a:extLst>
                  <a:ext uri="{FF2B5EF4-FFF2-40B4-BE49-F238E27FC236}">
                    <a16:creationId xmlns:a16="http://schemas.microsoft.com/office/drawing/2014/main" id="{834C8BDF-8F94-4717-9FC4-2F689E05C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53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7" name="Freeform 9101">
                <a:extLst>
                  <a:ext uri="{FF2B5EF4-FFF2-40B4-BE49-F238E27FC236}">
                    <a16:creationId xmlns:a16="http://schemas.microsoft.com/office/drawing/2014/main" id="{E938F09F-52AE-404C-88C5-AC439B9D7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53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Oval 9102">
                <a:extLst>
                  <a:ext uri="{FF2B5EF4-FFF2-40B4-BE49-F238E27FC236}">
                    <a16:creationId xmlns:a16="http://schemas.microsoft.com/office/drawing/2014/main" id="{4A83CC4F-EE58-4E4C-949B-4F1658F28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5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9" name="Oval 9103">
                <a:extLst>
                  <a:ext uri="{FF2B5EF4-FFF2-40B4-BE49-F238E27FC236}">
                    <a16:creationId xmlns:a16="http://schemas.microsoft.com/office/drawing/2014/main" id="{226E99AE-DBD8-4182-AA29-6118FAD0C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5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0" name="Oval 9104">
                <a:extLst>
                  <a:ext uri="{FF2B5EF4-FFF2-40B4-BE49-F238E27FC236}">
                    <a16:creationId xmlns:a16="http://schemas.microsoft.com/office/drawing/2014/main" id="{05F01A5F-8EEE-4843-B8D4-63FBD6AF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5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1" name="Freeform 9105">
                <a:extLst>
                  <a:ext uri="{FF2B5EF4-FFF2-40B4-BE49-F238E27FC236}">
                    <a16:creationId xmlns:a16="http://schemas.microsoft.com/office/drawing/2014/main" id="{0C2A0E59-07B4-4B3F-B265-D5720CFA8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5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Oval 9106">
                <a:extLst>
                  <a:ext uri="{FF2B5EF4-FFF2-40B4-BE49-F238E27FC236}">
                    <a16:creationId xmlns:a16="http://schemas.microsoft.com/office/drawing/2014/main" id="{160ADE84-4CD5-4F52-8851-419C4B776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597"/>
                <a:ext cx="36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3" name="Oval 9107">
                <a:extLst>
                  <a:ext uri="{FF2B5EF4-FFF2-40B4-BE49-F238E27FC236}">
                    <a16:creationId xmlns:a16="http://schemas.microsoft.com/office/drawing/2014/main" id="{6CA445EE-0734-4943-A940-9025E8667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603"/>
                <a:ext cx="16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4" name="Oval 9108">
                <a:extLst>
                  <a:ext uri="{FF2B5EF4-FFF2-40B4-BE49-F238E27FC236}">
                    <a16:creationId xmlns:a16="http://schemas.microsoft.com/office/drawing/2014/main" id="{7441A644-44B9-4510-A0F4-5D043BC06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6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5" name="Freeform 9109">
                <a:extLst>
                  <a:ext uri="{FF2B5EF4-FFF2-40B4-BE49-F238E27FC236}">
                    <a16:creationId xmlns:a16="http://schemas.microsoft.com/office/drawing/2014/main" id="{9746B9B8-4BBF-43C0-8047-964ED6DE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60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Oval 9110">
                <a:extLst>
                  <a:ext uri="{FF2B5EF4-FFF2-40B4-BE49-F238E27FC236}">
                    <a16:creationId xmlns:a16="http://schemas.microsoft.com/office/drawing/2014/main" id="{D7DF3962-4E49-4F08-B9C0-EF9A658B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63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7" name="Oval 9111">
                <a:extLst>
                  <a:ext uri="{FF2B5EF4-FFF2-40B4-BE49-F238E27FC236}">
                    <a16:creationId xmlns:a16="http://schemas.microsoft.com/office/drawing/2014/main" id="{201F8AB0-6CF9-4E6F-AE41-FAFB71755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6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8" name="Oval 9112">
                <a:extLst>
                  <a:ext uri="{FF2B5EF4-FFF2-40B4-BE49-F238E27FC236}">
                    <a16:creationId xmlns:a16="http://schemas.microsoft.com/office/drawing/2014/main" id="{F0473404-10B8-485C-AC5B-6BD3E537A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6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9" name="Freeform 9113">
                <a:extLst>
                  <a:ext uri="{FF2B5EF4-FFF2-40B4-BE49-F238E27FC236}">
                    <a16:creationId xmlns:a16="http://schemas.microsoft.com/office/drawing/2014/main" id="{201C0822-FC9D-42EB-B3C9-34BE2190B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64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Oval 9114">
                <a:extLst>
                  <a:ext uri="{FF2B5EF4-FFF2-40B4-BE49-F238E27FC236}">
                    <a16:creationId xmlns:a16="http://schemas.microsoft.com/office/drawing/2014/main" id="{F40B198F-47BA-4954-92BF-8BFE402F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6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1" name="Oval 9115">
                <a:extLst>
                  <a:ext uri="{FF2B5EF4-FFF2-40B4-BE49-F238E27FC236}">
                    <a16:creationId xmlns:a16="http://schemas.microsoft.com/office/drawing/2014/main" id="{4AD7DDE8-D05D-418A-90F9-47CC9F8DB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2" name="Oval 9116">
                <a:extLst>
                  <a:ext uri="{FF2B5EF4-FFF2-40B4-BE49-F238E27FC236}">
                    <a16:creationId xmlns:a16="http://schemas.microsoft.com/office/drawing/2014/main" id="{3665991D-4EB0-422D-A459-028472FA7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68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3" name="Freeform 9117">
                <a:extLst>
                  <a:ext uri="{FF2B5EF4-FFF2-40B4-BE49-F238E27FC236}">
                    <a16:creationId xmlns:a16="http://schemas.microsoft.com/office/drawing/2014/main" id="{7603D6EF-BD76-49E3-9E17-7271D4F9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68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Oval 9118">
                <a:extLst>
                  <a:ext uri="{FF2B5EF4-FFF2-40B4-BE49-F238E27FC236}">
                    <a16:creationId xmlns:a16="http://schemas.microsoft.com/office/drawing/2014/main" id="{3A5C84BC-35E9-47E0-9AC0-12F6704A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72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5" name="Oval 9119">
                <a:extLst>
                  <a:ext uri="{FF2B5EF4-FFF2-40B4-BE49-F238E27FC236}">
                    <a16:creationId xmlns:a16="http://schemas.microsoft.com/office/drawing/2014/main" id="{D4EA34DB-E8CD-4FEF-B660-78B86566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72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6" name="Oval 9120">
                <a:extLst>
                  <a:ext uri="{FF2B5EF4-FFF2-40B4-BE49-F238E27FC236}">
                    <a16:creationId xmlns:a16="http://schemas.microsoft.com/office/drawing/2014/main" id="{D035AB3B-288E-480C-A429-E704C041E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7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7" name="Freeform 9121">
                <a:extLst>
                  <a:ext uri="{FF2B5EF4-FFF2-40B4-BE49-F238E27FC236}">
                    <a16:creationId xmlns:a16="http://schemas.microsoft.com/office/drawing/2014/main" id="{017F0AA2-EF46-478F-81DA-53A3FEFF5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72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Oval 9122">
                <a:extLst>
                  <a:ext uri="{FF2B5EF4-FFF2-40B4-BE49-F238E27FC236}">
                    <a16:creationId xmlns:a16="http://schemas.microsoft.com/office/drawing/2014/main" id="{DA56515B-C712-4133-B5DE-B4BBEE96F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76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9" name="Oval 9123">
                <a:extLst>
                  <a:ext uri="{FF2B5EF4-FFF2-40B4-BE49-F238E27FC236}">
                    <a16:creationId xmlns:a16="http://schemas.microsoft.com/office/drawing/2014/main" id="{A65EFFA4-9E0E-41CF-B2E4-5E3B5CBC5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7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0" name="Oval 9124">
                <a:extLst>
                  <a:ext uri="{FF2B5EF4-FFF2-40B4-BE49-F238E27FC236}">
                    <a16:creationId xmlns:a16="http://schemas.microsoft.com/office/drawing/2014/main" id="{BB0ACBE7-D0F9-4BA0-AC21-DAA1826BB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7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1" name="Freeform 9125">
                <a:extLst>
                  <a:ext uri="{FF2B5EF4-FFF2-40B4-BE49-F238E27FC236}">
                    <a16:creationId xmlns:a16="http://schemas.microsoft.com/office/drawing/2014/main" id="{5DE58462-E7BA-4693-93AF-5983BAE5D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7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58 w 12"/>
                  <a:gd name="T5" fmla="*/ 55 h 10"/>
                  <a:gd name="T6" fmla="*/ 145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Oval 9126">
                <a:extLst>
                  <a:ext uri="{FF2B5EF4-FFF2-40B4-BE49-F238E27FC236}">
                    <a16:creationId xmlns:a16="http://schemas.microsoft.com/office/drawing/2014/main" id="{83472D14-D2B2-43AB-8F9E-6556572AF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80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3" name="Oval 9127">
                <a:extLst>
                  <a:ext uri="{FF2B5EF4-FFF2-40B4-BE49-F238E27FC236}">
                    <a16:creationId xmlns:a16="http://schemas.microsoft.com/office/drawing/2014/main" id="{F5F7C2A0-AC5A-44AD-9FF5-256A8F9B2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280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4" name="Oval 9128">
                <a:extLst>
                  <a:ext uri="{FF2B5EF4-FFF2-40B4-BE49-F238E27FC236}">
                    <a16:creationId xmlns:a16="http://schemas.microsoft.com/office/drawing/2014/main" id="{5BB5BC7E-198C-4412-9791-3C4268057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5" name="Freeform 9129">
                <a:extLst>
                  <a:ext uri="{FF2B5EF4-FFF2-40B4-BE49-F238E27FC236}">
                    <a16:creationId xmlns:a16="http://schemas.microsoft.com/office/drawing/2014/main" id="{0E5FB308-E414-43B2-B78D-2FF60B849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81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Oval 9130">
                <a:extLst>
                  <a:ext uri="{FF2B5EF4-FFF2-40B4-BE49-F238E27FC236}">
                    <a16:creationId xmlns:a16="http://schemas.microsoft.com/office/drawing/2014/main" id="{C22F252A-757A-4CF1-B8A1-9E8AFD41A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84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7" name="Oval 9131">
                <a:extLst>
                  <a:ext uri="{FF2B5EF4-FFF2-40B4-BE49-F238E27FC236}">
                    <a16:creationId xmlns:a16="http://schemas.microsoft.com/office/drawing/2014/main" id="{F2B2097B-8115-4D2E-8EDA-0C8F32D7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85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8" name="Oval 9132">
                <a:extLst>
                  <a:ext uri="{FF2B5EF4-FFF2-40B4-BE49-F238E27FC236}">
                    <a16:creationId xmlns:a16="http://schemas.microsoft.com/office/drawing/2014/main" id="{3A8F12C7-7AA1-4468-9A05-55B713892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8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9" name="Freeform 9133">
                <a:extLst>
                  <a:ext uri="{FF2B5EF4-FFF2-40B4-BE49-F238E27FC236}">
                    <a16:creationId xmlns:a16="http://schemas.microsoft.com/office/drawing/2014/main" id="{4171C9B6-4FF3-42C3-926C-08495E853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85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Oval 9134">
                <a:extLst>
                  <a:ext uri="{FF2B5EF4-FFF2-40B4-BE49-F238E27FC236}">
                    <a16:creationId xmlns:a16="http://schemas.microsoft.com/office/drawing/2014/main" id="{136F2B9D-E598-4747-ADB4-AF93DB722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88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1" name="Oval 9135">
                <a:extLst>
                  <a:ext uri="{FF2B5EF4-FFF2-40B4-BE49-F238E27FC236}">
                    <a16:creationId xmlns:a16="http://schemas.microsoft.com/office/drawing/2014/main" id="{0B7BEDB1-60EC-4630-BCA6-2EDD05845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288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2" name="Oval 9136">
                <a:extLst>
                  <a:ext uri="{FF2B5EF4-FFF2-40B4-BE49-F238E27FC236}">
                    <a16:creationId xmlns:a16="http://schemas.microsoft.com/office/drawing/2014/main" id="{CB4F6BCF-74F9-4E03-8E78-A7E105A7A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8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3" name="Freeform 9137">
                <a:extLst>
                  <a:ext uri="{FF2B5EF4-FFF2-40B4-BE49-F238E27FC236}">
                    <a16:creationId xmlns:a16="http://schemas.microsoft.com/office/drawing/2014/main" id="{691B7E0E-72FF-482D-B69E-51A09133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88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Oval 9138">
                <a:extLst>
                  <a:ext uri="{FF2B5EF4-FFF2-40B4-BE49-F238E27FC236}">
                    <a16:creationId xmlns:a16="http://schemas.microsoft.com/office/drawing/2014/main" id="{A1630EC5-3C5E-41B2-89A2-BAEA145B6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915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5" name="Oval 9139">
                <a:extLst>
                  <a:ext uri="{FF2B5EF4-FFF2-40B4-BE49-F238E27FC236}">
                    <a16:creationId xmlns:a16="http://schemas.microsoft.com/office/drawing/2014/main" id="{47CFA3FE-DFB6-409F-9BD0-71CB8388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92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6" name="Oval 9140">
                <a:extLst>
                  <a:ext uri="{FF2B5EF4-FFF2-40B4-BE49-F238E27FC236}">
                    <a16:creationId xmlns:a16="http://schemas.microsoft.com/office/drawing/2014/main" id="{C1612439-0E0A-4653-B9BE-E79DC1484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92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7" name="Freeform 9141">
                <a:extLst>
                  <a:ext uri="{FF2B5EF4-FFF2-40B4-BE49-F238E27FC236}">
                    <a16:creationId xmlns:a16="http://schemas.microsoft.com/office/drawing/2014/main" id="{3E30BCA0-C2E1-4525-BD26-74A6A441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9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Oval 9142">
                <a:extLst>
                  <a:ext uri="{FF2B5EF4-FFF2-40B4-BE49-F238E27FC236}">
                    <a16:creationId xmlns:a16="http://schemas.microsoft.com/office/drawing/2014/main" id="{8A22A157-A512-4CED-B1FA-2B75457E7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94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9" name="Oval 9143">
                <a:extLst>
                  <a:ext uri="{FF2B5EF4-FFF2-40B4-BE49-F238E27FC236}">
                    <a16:creationId xmlns:a16="http://schemas.microsoft.com/office/drawing/2014/main" id="{B50021F2-62A6-4FAF-BE3C-8244C400C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95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0" name="Oval 9144">
                <a:extLst>
                  <a:ext uri="{FF2B5EF4-FFF2-40B4-BE49-F238E27FC236}">
                    <a16:creationId xmlns:a16="http://schemas.microsoft.com/office/drawing/2014/main" id="{8E9AF40C-DFCF-4A67-B396-C577E978E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29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1" name="Freeform 9145">
                <a:extLst>
                  <a:ext uri="{FF2B5EF4-FFF2-40B4-BE49-F238E27FC236}">
                    <a16:creationId xmlns:a16="http://schemas.microsoft.com/office/drawing/2014/main" id="{6AFFB7D4-ED4D-48E3-A13E-188649A61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9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Oval 9146">
                <a:extLst>
                  <a:ext uri="{FF2B5EF4-FFF2-40B4-BE49-F238E27FC236}">
                    <a16:creationId xmlns:a16="http://schemas.microsoft.com/office/drawing/2014/main" id="{53291A6B-E47C-41B6-9AF0-494BE256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298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3" name="Oval 9147">
                <a:extLst>
                  <a:ext uri="{FF2B5EF4-FFF2-40B4-BE49-F238E27FC236}">
                    <a16:creationId xmlns:a16="http://schemas.microsoft.com/office/drawing/2014/main" id="{C998AF0A-D314-446E-B310-82EACAD0B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98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4" name="Oval 9148">
                <a:extLst>
                  <a:ext uri="{FF2B5EF4-FFF2-40B4-BE49-F238E27FC236}">
                    <a16:creationId xmlns:a16="http://schemas.microsoft.com/office/drawing/2014/main" id="{4077F6FF-C250-46DA-98F1-A654F249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99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5" name="Freeform 9149">
                <a:extLst>
                  <a:ext uri="{FF2B5EF4-FFF2-40B4-BE49-F238E27FC236}">
                    <a16:creationId xmlns:a16="http://schemas.microsoft.com/office/drawing/2014/main" id="{470740E8-1BF5-4333-951B-F33BEE7B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98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6" name="Oval 9150">
                <a:extLst>
                  <a:ext uri="{FF2B5EF4-FFF2-40B4-BE49-F238E27FC236}">
                    <a16:creationId xmlns:a16="http://schemas.microsoft.com/office/drawing/2014/main" id="{F4BCD8D3-1AC9-40F2-A982-2F54C63CD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30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7" name="Oval 9151">
                <a:extLst>
                  <a:ext uri="{FF2B5EF4-FFF2-40B4-BE49-F238E27FC236}">
                    <a16:creationId xmlns:a16="http://schemas.microsoft.com/office/drawing/2014/main" id="{1B509D73-4292-4098-BC23-E62773F45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1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8" name="Oval 9152">
                <a:extLst>
                  <a:ext uri="{FF2B5EF4-FFF2-40B4-BE49-F238E27FC236}">
                    <a16:creationId xmlns:a16="http://schemas.microsoft.com/office/drawing/2014/main" id="{00FEAECE-79B1-47CB-BCBF-0CEE841B9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30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9" name="Freeform 9153">
                <a:extLst>
                  <a:ext uri="{FF2B5EF4-FFF2-40B4-BE49-F238E27FC236}">
                    <a16:creationId xmlns:a16="http://schemas.microsoft.com/office/drawing/2014/main" id="{07D0B2F2-CA1C-4176-9540-28E0BA4B5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02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Oval 9154">
                <a:extLst>
                  <a:ext uri="{FF2B5EF4-FFF2-40B4-BE49-F238E27FC236}">
                    <a16:creationId xmlns:a16="http://schemas.microsoft.com/office/drawing/2014/main" id="{53A1C245-416D-446C-A53A-63C2289D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04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1" name="Oval 9155">
                <a:extLst>
                  <a:ext uri="{FF2B5EF4-FFF2-40B4-BE49-F238E27FC236}">
                    <a16:creationId xmlns:a16="http://schemas.microsoft.com/office/drawing/2014/main" id="{66193E45-E591-48E6-844D-44D9AA8C5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30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2" name="Oval 9156">
                <a:extLst>
                  <a:ext uri="{FF2B5EF4-FFF2-40B4-BE49-F238E27FC236}">
                    <a16:creationId xmlns:a16="http://schemas.microsoft.com/office/drawing/2014/main" id="{F22D9E00-3A26-413A-B913-DA01FCA5B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30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3" name="Freeform 9157">
                <a:extLst>
                  <a:ext uri="{FF2B5EF4-FFF2-40B4-BE49-F238E27FC236}">
                    <a16:creationId xmlns:a16="http://schemas.microsoft.com/office/drawing/2014/main" id="{93996715-15F0-42B7-82CF-F401C6F83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3048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Oval 9158">
                <a:extLst>
                  <a:ext uri="{FF2B5EF4-FFF2-40B4-BE49-F238E27FC236}">
                    <a16:creationId xmlns:a16="http://schemas.microsoft.com/office/drawing/2014/main" id="{C9AE63ED-06D3-4411-B195-56124C277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30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5" name="Oval 9159">
                <a:extLst>
                  <a:ext uri="{FF2B5EF4-FFF2-40B4-BE49-F238E27FC236}">
                    <a16:creationId xmlns:a16="http://schemas.microsoft.com/office/drawing/2014/main" id="{A842D788-BBD6-4991-92FC-F98A155DE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307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6" name="Oval 9160">
                <a:extLst>
                  <a:ext uri="{FF2B5EF4-FFF2-40B4-BE49-F238E27FC236}">
                    <a16:creationId xmlns:a16="http://schemas.microsoft.com/office/drawing/2014/main" id="{773A8CE9-6299-4B25-B19A-DC9AD8F54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30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7" name="Freeform 9161">
                <a:extLst>
                  <a:ext uri="{FF2B5EF4-FFF2-40B4-BE49-F238E27FC236}">
                    <a16:creationId xmlns:a16="http://schemas.microsoft.com/office/drawing/2014/main" id="{61B2E1B3-7149-40DD-94C8-9BB709AC3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07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Oval 9162">
                <a:extLst>
                  <a:ext uri="{FF2B5EF4-FFF2-40B4-BE49-F238E27FC236}">
                    <a16:creationId xmlns:a16="http://schemas.microsoft.com/office/drawing/2014/main" id="{A228C9AB-DA59-4DB1-8BF9-F093E187D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3091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9" name="Oval 9163">
                <a:extLst>
                  <a:ext uri="{FF2B5EF4-FFF2-40B4-BE49-F238E27FC236}">
                    <a16:creationId xmlns:a16="http://schemas.microsoft.com/office/drawing/2014/main" id="{D4139712-1730-4CE9-B864-5B5970190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30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0" name="Oval 9164">
                <a:extLst>
                  <a:ext uri="{FF2B5EF4-FFF2-40B4-BE49-F238E27FC236}">
                    <a16:creationId xmlns:a16="http://schemas.microsoft.com/office/drawing/2014/main" id="{9A8190C0-11D7-41EC-8D9D-870A67D02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31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1" name="Freeform 9165">
                <a:extLst>
                  <a:ext uri="{FF2B5EF4-FFF2-40B4-BE49-F238E27FC236}">
                    <a16:creationId xmlns:a16="http://schemas.microsoft.com/office/drawing/2014/main" id="{3C52A5FF-B790-4AC1-B689-E9F92D191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09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Oval 9166">
                <a:extLst>
                  <a:ext uri="{FF2B5EF4-FFF2-40B4-BE49-F238E27FC236}">
                    <a16:creationId xmlns:a16="http://schemas.microsoft.com/office/drawing/2014/main" id="{0DAAA772-0D2F-4292-AF66-AB66CC808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31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3" name="Oval 9167">
                <a:extLst>
                  <a:ext uri="{FF2B5EF4-FFF2-40B4-BE49-F238E27FC236}">
                    <a16:creationId xmlns:a16="http://schemas.microsoft.com/office/drawing/2014/main" id="{053BBE16-9468-4455-B133-2BD60BF9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311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4" name="Oval 9168">
                <a:extLst>
                  <a:ext uri="{FF2B5EF4-FFF2-40B4-BE49-F238E27FC236}">
                    <a16:creationId xmlns:a16="http://schemas.microsoft.com/office/drawing/2014/main" id="{EA527E5B-3D4C-4B43-B773-F9A23EAF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31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5" name="Freeform 9169">
                <a:extLst>
                  <a:ext uri="{FF2B5EF4-FFF2-40B4-BE49-F238E27FC236}">
                    <a16:creationId xmlns:a16="http://schemas.microsoft.com/office/drawing/2014/main" id="{B9142A62-4F7E-4D93-BF42-830D42153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11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Oval 9170">
                <a:extLst>
                  <a:ext uri="{FF2B5EF4-FFF2-40B4-BE49-F238E27FC236}">
                    <a16:creationId xmlns:a16="http://schemas.microsoft.com/office/drawing/2014/main" id="{EA815EDE-A1A3-4D3C-9A5F-44F30D273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31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7" name="Oval 9171">
                <a:extLst>
                  <a:ext uri="{FF2B5EF4-FFF2-40B4-BE49-F238E27FC236}">
                    <a16:creationId xmlns:a16="http://schemas.microsoft.com/office/drawing/2014/main" id="{AC408863-0070-41B0-8315-1FB483DF2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31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8" name="Oval 9172">
                <a:extLst>
                  <a:ext uri="{FF2B5EF4-FFF2-40B4-BE49-F238E27FC236}">
                    <a16:creationId xmlns:a16="http://schemas.microsoft.com/office/drawing/2014/main" id="{B4BAA294-36E6-4411-8978-907B328AD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1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9" name="Freeform 9173">
                <a:extLst>
                  <a:ext uri="{FF2B5EF4-FFF2-40B4-BE49-F238E27FC236}">
                    <a16:creationId xmlns:a16="http://schemas.microsoft.com/office/drawing/2014/main" id="{082FC79F-AEA7-487F-B8EC-A9DE0104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1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Oval 9174">
                <a:extLst>
                  <a:ext uri="{FF2B5EF4-FFF2-40B4-BE49-F238E27FC236}">
                    <a16:creationId xmlns:a16="http://schemas.microsoft.com/office/drawing/2014/main" id="{1D8CF05A-11BD-4EF5-ADE4-43BF6802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31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1" name="Oval 9175">
                <a:extLst>
                  <a:ext uri="{FF2B5EF4-FFF2-40B4-BE49-F238E27FC236}">
                    <a16:creationId xmlns:a16="http://schemas.microsoft.com/office/drawing/2014/main" id="{BB39F0FE-4E10-4AC3-BA1F-B974AD0F3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31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2" name="Oval 9176">
                <a:extLst>
                  <a:ext uri="{FF2B5EF4-FFF2-40B4-BE49-F238E27FC236}">
                    <a16:creationId xmlns:a16="http://schemas.microsoft.com/office/drawing/2014/main" id="{3CD90FAA-6F77-4E85-952E-4B5285DFD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31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3" name="Freeform 9177">
                <a:extLst>
                  <a:ext uri="{FF2B5EF4-FFF2-40B4-BE49-F238E27FC236}">
                    <a16:creationId xmlns:a16="http://schemas.microsoft.com/office/drawing/2014/main" id="{FB491BD0-F686-4565-82DA-618B73572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314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Oval 9178">
                <a:extLst>
                  <a:ext uri="{FF2B5EF4-FFF2-40B4-BE49-F238E27FC236}">
                    <a16:creationId xmlns:a16="http://schemas.microsoft.com/office/drawing/2014/main" id="{E386A177-9965-4465-A28E-1C03B2C36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314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5" name="Oval 9179">
                <a:extLst>
                  <a:ext uri="{FF2B5EF4-FFF2-40B4-BE49-F238E27FC236}">
                    <a16:creationId xmlns:a16="http://schemas.microsoft.com/office/drawing/2014/main" id="{FE83B02F-8B64-432F-A4DF-BFB62F9A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315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6" name="Oval 9180">
                <a:extLst>
                  <a:ext uri="{FF2B5EF4-FFF2-40B4-BE49-F238E27FC236}">
                    <a16:creationId xmlns:a16="http://schemas.microsoft.com/office/drawing/2014/main" id="{A68D57F0-BA74-4A64-BFD4-11847332D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316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7" name="Freeform 9181">
                <a:extLst>
                  <a:ext uri="{FF2B5EF4-FFF2-40B4-BE49-F238E27FC236}">
                    <a16:creationId xmlns:a16="http://schemas.microsoft.com/office/drawing/2014/main" id="{B420A047-5BDA-48F2-B063-84C8DF6F5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1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Oval 9182">
                <a:extLst>
                  <a:ext uri="{FF2B5EF4-FFF2-40B4-BE49-F238E27FC236}">
                    <a16:creationId xmlns:a16="http://schemas.microsoft.com/office/drawing/2014/main" id="{F8A1ABC4-6577-4808-8E21-55714D3D5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9" name="Oval 9183">
                <a:extLst>
                  <a:ext uri="{FF2B5EF4-FFF2-40B4-BE49-F238E27FC236}">
                    <a16:creationId xmlns:a16="http://schemas.microsoft.com/office/drawing/2014/main" id="{EF03FD49-4D94-4AC0-B3F1-5097CE840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31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0" name="Oval 9184">
                <a:extLst>
                  <a:ext uri="{FF2B5EF4-FFF2-40B4-BE49-F238E27FC236}">
                    <a16:creationId xmlns:a16="http://schemas.microsoft.com/office/drawing/2014/main" id="{C9CE3D4B-4C35-486E-B023-DDC8FB485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316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1" name="Freeform 9185">
                <a:extLst>
                  <a:ext uri="{FF2B5EF4-FFF2-40B4-BE49-F238E27FC236}">
                    <a16:creationId xmlns:a16="http://schemas.microsoft.com/office/drawing/2014/main" id="{D866F2B1-7C54-41E3-8A36-D1FD1A81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3163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Oval 9186">
                <a:extLst>
                  <a:ext uri="{FF2B5EF4-FFF2-40B4-BE49-F238E27FC236}">
                    <a16:creationId xmlns:a16="http://schemas.microsoft.com/office/drawing/2014/main" id="{6DEDF5C3-ABC4-4808-AAF5-39DF790F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316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3" name="Oval 9187">
                <a:extLst>
                  <a:ext uri="{FF2B5EF4-FFF2-40B4-BE49-F238E27FC236}">
                    <a16:creationId xmlns:a16="http://schemas.microsoft.com/office/drawing/2014/main" id="{89B32BB9-B273-4FC8-9421-C71BFC4E6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16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4" name="Oval 9188">
                <a:extLst>
                  <a:ext uri="{FF2B5EF4-FFF2-40B4-BE49-F238E27FC236}">
                    <a16:creationId xmlns:a16="http://schemas.microsoft.com/office/drawing/2014/main" id="{25818945-92B8-42EB-88F5-CE2E2C33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17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5" name="Freeform 9189">
                <a:extLst>
                  <a:ext uri="{FF2B5EF4-FFF2-40B4-BE49-F238E27FC236}">
                    <a16:creationId xmlns:a16="http://schemas.microsoft.com/office/drawing/2014/main" id="{1EE357A6-6321-4907-A389-176BA20C8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31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6" name="Oval 9190">
                <a:extLst>
                  <a:ext uri="{FF2B5EF4-FFF2-40B4-BE49-F238E27FC236}">
                    <a16:creationId xmlns:a16="http://schemas.microsoft.com/office/drawing/2014/main" id="{DE52BD88-B206-486E-B52A-5A320CE2A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31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7" name="Oval 9191">
                <a:extLst>
                  <a:ext uri="{FF2B5EF4-FFF2-40B4-BE49-F238E27FC236}">
                    <a16:creationId xmlns:a16="http://schemas.microsoft.com/office/drawing/2014/main" id="{D198B458-F8EA-451B-8206-1E71E5A9C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1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8" name="Oval 9192">
                <a:extLst>
                  <a:ext uri="{FF2B5EF4-FFF2-40B4-BE49-F238E27FC236}">
                    <a16:creationId xmlns:a16="http://schemas.microsoft.com/office/drawing/2014/main" id="{1AF22998-9BD5-4F7D-B011-CE599A0DE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1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9" name="Freeform 9193">
                <a:extLst>
                  <a:ext uri="{FF2B5EF4-FFF2-40B4-BE49-F238E27FC236}">
                    <a16:creationId xmlns:a16="http://schemas.microsoft.com/office/drawing/2014/main" id="{C3154BFD-E93D-40C2-A850-400E07073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6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Oval 9194">
                <a:extLst>
                  <a:ext uri="{FF2B5EF4-FFF2-40B4-BE49-F238E27FC236}">
                    <a16:creationId xmlns:a16="http://schemas.microsoft.com/office/drawing/2014/main" id="{8BF972D7-F3C0-4EEB-BBAC-9DD027B20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316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1" name="Oval 9195">
                <a:extLst>
                  <a:ext uri="{FF2B5EF4-FFF2-40B4-BE49-F238E27FC236}">
                    <a16:creationId xmlns:a16="http://schemas.microsoft.com/office/drawing/2014/main" id="{394C6E1E-39D9-4C73-98E7-98DE0BC69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31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2" name="Oval 9196">
                <a:extLst>
                  <a:ext uri="{FF2B5EF4-FFF2-40B4-BE49-F238E27FC236}">
                    <a16:creationId xmlns:a16="http://schemas.microsoft.com/office/drawing/2014/main" id="{AC428776-7F93-4645-A066-D2C70D59F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17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3" name="Freeform 9197">
                <a:extLst>
                  <a:ext uri="{FF2B5EF4-FFF2-40B4-BE49-F238E27FC236}">
                    <a16:creationId xmlns:a16="http://schemas.microsoft.com/office/drawing/2014/main" id="{27302D63-FB2E-4A77-A862-367DB6BE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1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Oval 9198">
                <a:extLst>
                  <a:ext uri="{FF2B5EF4-FFF2-40B4-BE49-F238E27FC236}">
                    <a16:creationId xmlns:a16="http://schemas.microsoft.com/office/drawing/2014/main" id="{B9C44228-37DE-4ABB-9873-4BFCF3E7C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315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5" name="Oval 9199">
                <a:extLst>
                  <a:ext uri="{FF2B5EF4-FFF2-40B4-BE49-F238E27FC236}">
                    <a16:creationId xmlns:a16="http://schemas.microsoft.com/office/drawing/2014/main" id="{C60E09AC-B959-45A2-AE68-84C971FFA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16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6" name="Oval 9200">
                <a:extLst>
                  <a:ext uri="{FF2B5EF4-FFF2-40B4-BE49-F238E27FC236}">
                    <a16:creationId xmlns:a16="http://schemas.microsoft.com/office/drawing/2014/main" id="{388E091B-B2D5-4C9C-B185-3559EE001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31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7" name="Freeform 9201">
                <a:extLst>
                  <a:ext uri="{FF2B5EF4-FFF2-40B4-BE49-F238E27FC236}">
                    <a16:creationId xmlns:a16="http://schemas.microsoft.com/office/drawing/2014/main" id="{31E5D52B-6E53-4B55-9154-CCED10B5E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3160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Oval 9202">
                <a:extLst>
                  <a:ext uri="{FF2B5EF4-FFF2-40B4-BE49-F238E27FC236}">
                    <a16:creationId xmlns:a16="http://schemas.microsoft.com/office/drawing/2014/main" id="{4C4BAF66-8628-491E-836F-273610A89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314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9" name="Oval 9203">
                <a:extLst>
                  <a:ext uri="{FF2B5EF4-FFF2-40B4-BE49-F238E27FC236}">
                    <a16:creationId xmlns:a16="http://schemas.microsoft.com/office/drawing/2014/main" id="{A09AB208-7A13-43C2-BEEF-309E69866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3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0" name="Oval 9204">
                <a:extLst>
                  <a:ext uri="{FF2B5EF4-FFF2-40B4-BE49-F238E27FC236}">
                    <a16:creationId xmlns:a16="http://schemas.microsoft.com/office/drawing/2014/main" id="{82663EA9-16E9-4B92-BC0C-C500F6EB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1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1" name="Freeform 9205">
                <a:extLst>
                  <a:ext uri="{FF2B5EF4-FFF2-40B4-BE49-F238E27FC236}">
                    <a16:creationId xmlns:a16="http://schemas.microsoft.com/office/drawing/2014/main" id="{81C1EC18-7713-427E-81AB-E4B888D0A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3149"/>
                <a:ext cx="27" cy="30"/>
              </a:xfrm>
              <a:custGeom>
                <a:avLst/>
                <a:gdLst>
                  <a:gd name="T0" fmla="*/ 0 w 11"/>
                  <a:gd name="T1" fmla="*/ 164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2" name="Oval 9206">
                <a:extLst>
                  <a:ext uri="{FF2B5EF4-FFF2-40B4-BE49-F238E27FC236}">
                    <a16:creationId xmlns:a16="http://schemas.microsoft.com/office/drawing/2014/main" id="{28133541-8B23-4F83-A6AC-139404FCD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313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3" name="Oval 9207">
                <a:extLst>
                  <a:ext uri="{FF2B5EF4-FFF2-40B4-BE49-F238E27FC236}">
                    <a16:creationId xmlns:a16="http://schemas.microsoft.com/office/drawing/2014/main" id="{6E11481D-FA36-424B-8031-F37271994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1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4" name="Oval 9208">
                <a:extLst>
                  <a:ext uri="{FF2B5EF4-FFF2-40B4-BE49-F238E27FC236}">
                    <a16:creationId xmlns:a16="http://schemas.microsoft.com/office/drawing/2014/main" id="{37D0A39E-1701-4050-A533-6CEDB182E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14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5" name="Freeform 9209">
                <a:extLst>
                  <a:ext uri="{FF2B5EF4-FFF2-40B4-BE49-F238E27FC236}">
                    <a16:creationId xmlns:a16="http://schemas.microsoft.com/office/drawing/2014/main" id="{D6F9FE7D-AE3E-4332-A735-F640CF1A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139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6" name="Oval 9210">
                <a:extLst>
                  <a:ext uri="{FF2B5EF4-FFF2-40B4-BE49-F238E27FC236}">
                    <a16:creationId xmlns:a16="http://schemas.microsoft.com/office/drawing/2014/main" id="{A23860FA-8F8B-4ABE-BE7E-3F9CBBD8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311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7" name="Oval 9211">
                <a:extLst>
                  <a:ext uri="{FF2B5EF4-FFF2-40B4-BE49-F238E27FC236}">
                    <a16:creationId xmlns:a16="http://schemas.microsoft.com/office/drawing/2014/main" id="{3A2C4CC2-EE1C-4B8E-A63C-279477199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12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8" name="Oval 9212">
                <a:extLst>
                  <a:ext uri="{FF2B5EF4-FFF2-40B4-BE49-F238E27FC236}">
                    <a16:creationId xmlns:a16="http://schemas.microsoft.com/office/drawing/2014/main" id="{A82C3980-C732-4648-BD68-D8487D91C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31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9" name="Freeform 9213">
                <a:extLst>
                  <a:ext uri="{FF2B5EF4-FFF2-40B4-BE49-F238E27FC236}">
                    <a16:creationId xmlns:a16="http://schemas.microsoft.com/office/drawing/2014/main" id="{51795DD1-1BB6-4153-9B2A-92271446D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12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0" name="Oval 9214">
                <a:extLst>
                  <a:ext uri="{FF2B5EF4-FFF2-40B4-BE49-F238E27FC236}">
                    <a16:creationId xmlns:a16="http://schemas.microsoft.com/office/drawing/2014/main" id="{7F041BBF-FBE3-42A4-83DC-F588CBCB6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09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1" name="Oval 9215">
                <a:extLst>
                  <a:ext uri="{FF2B5EF4-FFF2-40B4-BE49-F238E27FC236}">
                    <a16:creationId xmlns:a16="http://schemas.microsoft.com/office/drawing/2014/main" id="{B69F9E76-7DBE-4AFE-BDAE-5C954F3B9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10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2" name="Oval 9216">
                <a:extLst>
                  <a:ext uri="{FF2B5EF4-FFF2-40B4-BE49-F238E27FC236}">
                    <a16:creationId xmlns:a16="http://schemas.microsoft.com/office/drawing/2014/main" id="{62E08142-D411-4E6A-9DE1-072ED0E9B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31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3" name="Freeform 9217">
                <a:extLst>
                  <a:ext uri="{FF2B5EF4-FFF2-40B4-BE49-F238E27FC236}">
                    <a16:creationId xmlns:a16="http://schemas.microsoft.com/office/drawing/2014/main" id="{64B3C59E-DFC6-4102-A553-4446C15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310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4" name="Oval 9218">
                <a:extLst>
                  <a:ext uri="{FF2B5EF4-FFF2-40B4-BE49-F238E27FC236}">
                    <a16:creationId xmlns:a16="http://schemas.microsoft.com/office/drawing/2014/main" id="{2BA1D19D-0DE7-441A-AB7D-0FFD2A827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307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5" name="Oval 9219">
                <a:extLst>
                  <a:ext uri="{FF2B5EF4-FFF2-40B4-BE49-F238E27FC236}">
                    <a16:creationId xmlns:a16="http://schemas.microsoft.com/office/drawing/2014/main" id="{0E163156-49B2-4EEA-8775-8290AB33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307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6" name="Oval 9220">
                <a:extLst>
                  <a:ext uri="{FF2B5EF4-FFF2-40B4-BE49-F238E27FC236}">
                    <a16:creationId xmlns:a16="http://schemas.microsoft.com/office/drawing/2014/main" id="{72CE2261-7940-46EB-920F-EF2D2D7AA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308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7" name="Freeform 9221">
                <a:extLst>
                  <a:ext uri="{FF2B5EF4-FFF2-40B4-BE49-F238E27FC236}">
                    <a16:creationId xmlns:a16="http://schemas.microsoft.com/office/drawing/2014/main" id="{B9A09F54-38F0-4CDA-A8F9-9FA4403A8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08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8" name="Oval 9222">
                <a:extLst>
                  <a:ext uri="{FF2B5EF4-FFF2-40B4-BE49-F238E27FC236}">
                    <a16:creationId xmlns:a16="http://schemas.microsoft.com/office/drawing/2014/main" id="{A8A56679-3709-4F07-8245-7D3D6DE89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304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9" name="Oval 9223">
                <a:extLst>
                  <a:ext uri="{FF2B5EF4-FFF2-40B4-BE49-F238E27FC236}">
                    <a16:creationId xmlns:a16="http://schemas.microsoft.com/office/drawing/2014/main" id="{BA675FD8-7391-4506-8D2E-7D255DC65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30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0" name="Oval 9224">
                <a:extLst>
                  <a:ext uri="{FF2B5EF4-FFF2-40B4-BE49-F238E27FC236}">
                    <a16:creationId xmlns:a16="http://schemas.microsoft.com/office/drawing/2014/main" id="{CEFCEE2D-3E22-4E21-903C-10BF3B7E3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30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1" name="Freeform 9225">
                <a:extLst>
                  <a:ext uri="{FF2B5EF4-FFF2-40B4-BE49-F238E27FC236}">
                    <a16:creationId xmlns:a16="http://schemas.microsoft.com/office/drawing/2014/main" id="{63F8E744-BCE1-43C4-9457-A8BBB5F9E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0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2" name="Oval 9226">
                <a:extLst>
                  <a:ext uri="{FF2B5EF4-FFF2-40B4-BE49-F238E27FC236}">
                    <a16:creationId xmlns:a16="http://schemas.microsoft.com/office/drawing/2014/main" id="{29CB3F68-785D-41BA-90DD-B16846C83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0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3" name="Oval 9227">
                <a:extLst>
                  <a:ext uri="{FF2B5EF4-FFF2-40B4-BE49-F238E27FC236}">
                    <a16:creationId xmlns:a16="http://schemas.microsoft.com/office/drawing/2014/main" id="{48D5F21D-CBA4-419E-95A7-9AF404A3C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30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4" name="Oval 9228">
                <a:extLst>
                  <a:ext uri="{FF2B5EF4-FFF2-40B4-BE49-F238E27FC236}">
                    <a16:creationId xmlns:a16="http://schemas.microsoft.com/office/drawing/2014/main" id="{2A5B0748-D7A4-4ED8-A0E8-82386D34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03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498" name="Group 9229">
              <a:extLst>
                <a:ext uri="{FF2B5EF4-FFF2-40B4-BE49-F238E27FC236}">
                  <a16:creationId xmlns:a16="http://schemas.microsoft.com/office/drawing/2014/main" id="{F1D064A9-BA07-4B09-8007-C764805652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4" y="2232"/>
              <a:ext cx="903" cy="824"/>
              <a:chOff x="2814" y="2232"/>
              <a:chExt cx="903" cy="824"/>
            </a:xfrm>
          </p:grpSpPr>
          <p:sp>
            <p:nvSpPr>
              <p:cNvPr id="21373" name="Freeform 9230">
                <a:extLst>
                  <a:ext uri="{FF2B5EF4-FFF2-40B4-BE49-F238E27FC236}">
                    <a16:creationId xmlns:a16="http://schemas.microsoft.com/office/drawing/2014/main" id="{517AC3CD-26BB-42B2-A487-5338C0DE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3027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4" name="Oval 9231">
                <a:extLst>
                  <a:ext uri="{FF2B5EF4-FFF2-40B4-BE49-F238E27FC236}">
                    <a16:creationId xmlns:a16="http://schemas.microsoft.com/office/drawing/2014/main" id="{DFD54BAB-9B89-40C5-B087-DB79304BE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9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5" name="Oval 9232">
                <a:extLst>
                  <a:ext uri="{FF2B5EF4-FFF2-40B4-BE49-F238E27FC236}">
                    <a16:creationId xmlns:a16="http://schemas.microsoft.com/office/drawing/2014/main" id="{21F5B131-000B-48BA-90FA-53F90C7E5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29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6" name="Oval 9233">
                <a:extLst>
                  <a:ext uri="{FF2B5EF4-FFF2-40B4-BE49-F238E27FC236}">
                    <a16:creationId xmlns:a16="http://schemas.microsoft.com/office/drawing/2014/main" id="{DCF20D64-79E0-40F1-B603-4CB4EA6D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30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7" name="Freeform 9234">
                <a:extLst>
                  <a:ext uri="{FF2B5EF4-FFF2-40B4-BE49-F238E27FC236}">
                    <a16:creationId xmlns:a16="http://schemas.microsoft.com/office/drawing/2014/main" id="{27068842-21E0-408F-926B-7E9B7D74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9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8" name="Oval 9235">
                <a:extLst>
                  <a:ext uri="{FF2B5EF4-FFF2-40B4-BE49-F238E27FC236}">
                    <a16:creationId xmlns:a16="http://schemas.microsoft.com/office/drawing/2014/main" id="{3FBA38E1-186C-4F5D-8047-107AC331B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295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9" name="Oval 9236">
                <a:extLst>
                  <a:ext uri="{FF2B5EF4-FFF2-40B4-BE49-F238E27FC236}">
                    <a16:creationId xmlns:a16="http://schemas.microsoft.com/office/drawing/2014/main" id="{F2075E60-72CC-4BC1-BF7B-E0E92EB06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296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0" name="Oval 9237">
                <a:extLst>
                  <a:ext uri="{FF2B5EF4-FFF2-40B4-BE49-F238E27FC236}">
                    <a16:creationId xmlns:a16="http://schemas.microsoft.com/office/drawing/2014/main" id="{1966F064-062E-456E-A697-4FAEECA2D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96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1" name="Freeform 9238">
                <a:extLst>
                  <a:ext uri="{FF2B5EF4-FFF2-40B4-BE49-F238E27FC236}">
                    <a16:creationId xmlns:a16="http://schemas.microsoft.com/office/drawing/2014/main" id="{6988061D-AA21-4189-9FF2-84FF0CA19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96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82" name="Oval 9239">
                <a:extLst>
                  <a:ext uri="{FF2B5EF4-FFF2-40B4-BE49-F238E27FC236}">
                    <a16:creationId xmlns:a16="http://schemas.microsoft.com/office/drawing/2014/main" id="{3EE5F0EA-6AB4-4C24-AF0B-0AC3EC4C6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92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3" name="Oval 9240">
                <a:extLst>
                  <a:ext uri="{FF2B5EF4-FFF2-40B4-BE49-F238E27FC236}">
                    <a16:creationId xmlns:a16="http://schemas.microsoft.com/office/drawing/2014/main" id="{320764A4-72BD-4DCA-9CDB-82888E751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93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4" name="Oval 9241">
                <a:extLst>
                  <a:ext uri="{FF2B5EF4-FFF2-40B4-BE49-F238E27FC236}">
                    <a16:creationId xmlns:a16="http://schemas.microsoft.com/office/drawing/2014/main" id="{40078782-9F05-4549-AAF1-221118197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9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5" name="Freeform 9242">
                <a:extLst>
                  <a:ext uri="{FF2B5EF4-FFF2-40B4-BE49-F238E27FC236}">
                    <a16:creationId xmlns:a16="http://schemas.microsoft.com/office/drawing/2014/main" id="{55287F46-F53A-48C9-8904-BDF4FA2B0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931"/>
                <a:ext cx="31" cy="29"/>
              </a:xfrm>
              <a:custGeom>
                <a:avLst/>
                <a:gdLst>
                  <a:gd name="T0" fmla="*/ 0 w 12"/>
                  <a:gd name="T1" fmla="*/ 124 h 11"/>
                  <a:gd name="T2" fmla="*/ 88 w 12"/>
                  <a:gd name="T3" fmla="*/ 166 h 11"/>
                  <a:gd name="T4" fmla="*/ 186 w 12"/>
                  <a:gd name="T5" fmla="*/ 55 h 11"/>
                  <a:gd name="T6" fmla="*/ 173 w 12"/>
                  <a:gd name="T7" fmla="*/ 0 h 11"/>
                  <a:gd name="T8" fmla="*/ 207 w 12"/>
                  <a:gd name="T9" fmla="*/ 90 h 11"/>
                  <a:gd name="T10" fmla="*/ 106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86" name="Oval 9243">
                <a:extLst>
                  <a:ext uri="{FF2B5EF4-FFF2-40B4-BE49-F238E27FC236}">
                    <a16:creationId xmlns:a16="http://schemas.microsoft.com/office/drawing/2014/main" id="{8DC42B94-7270-482F-99AA-7C75DC532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2883"/>
                <a:ext cx="36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7" name="Oval 9244">
                <a:extLst>
                  <a:ext uri="{FF2B5EF4-FFF2-40B4-BE49-F238E27FC236}">
                    <a16:creationId xmlns:a16="http://schemas.microsoft.com/office/drawing/2014/main" id="{1BE1845A-8DE1-44CD-B21C-396E8C0E3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2891"/>
                <a:ext cx="16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8" name="Oval 9245">
                <a:extLst>
                  <a:ext uri="{FF2B5EF4-FFF2-40B4-BE49-F238E27FC236}">
                    <a16:creationId xmlns:a16="http://schemas.microsoft.com/office/drawing/2014/main" id="{EC6AF946-D449-47F9-88CC-30743189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89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9" name="Freeform 9246">
                <a:extLst>
                  <a:ext uri="{FF2B5EF4-FFF2-40B4-BE49-F238E27FC236}">
                    <a16:creationId xmlns:a16="http://schemas.microsoft.com/office/drawing/2014/main" id="{370259D6-D25F-412E-8D8D-881D85A5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89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0" name="Oval 9247">
                <a:extLst>
                  <a:ext uri="{FF2B5EF4-FFF2-40B4-BE49-F238E27FC236}">
                    <a16:creationId xmlns:a16="http://schemas.microsoft.com/office/drawing/2014/main" id="{BAA2AD0F-3FA5-4B12-824F-F8782BA0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8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1" name="Oval 9248">
                <a:extLst>
                  <a:ext uri="{FF2B5EF4-FFF2-40B4-BE49-F238E27FC236}">
                    <a16:creationId xmlns:a16="http://schemas.microsoft.com/office/drawing/2014/main" id="{A4E68A14-3430-4866-AB47-BB4114A19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8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2" name="Oval 9249">
                <a:extLst>
                  <a:ext uri="{FF2B5EF4-FFF2-40B4-BE49-F238E27FC236}">
                    <a16:creationId xmlns:a16="http://schemas.microsoft.com/office/drawing/2014/main" id="{0107B752-BEA8-459B-9481-9E5DE1057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28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3" name="Freeform 9250">
                <a:extLst>
                  <a:ext uri="{FF2B5EF4-FFF2-40B4-BE49-F238E27FC236}">
                    <a16:creationId xmlns:a16="http://schemas.microsoft.com/office/drawing/2014/main" id="{FA18BDF2-785A-42DD-8852-8A54F224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851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4" name="Oval 9251">
                <a:extLst>
                  <a:ext uri="{FF2B5EF4-FFF2-40B4-BE49-F238E27FC236}">
                    <a16:creationId xmlns:a16="http://schemas.microsoft.com/office/drawing/2014/main" id="{916912AA-4AA3-4477-9FC5-F3054DE88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80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5" name="Oval 9252">
                <a:extLst>
                  <a:ext uri="{FF2B5EF4-FFF2-40B4-BE49-F238E27FC236}">
                    <a16:creationId xmlns:a16="http://schemas.microsoft.com/office/drawing/2014/main" id="{4B5C3F63-81B3-42B3-BC28-A9EB28C1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8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6" name="Oval 9253">
                <a:extLst>
                  <a:ext uri="{FF2B5EF4-FFF2-40B4-BE49-F238E27FC236}">
                    <a16:creationId xmlns:a16="http://schemas.microsoft.com/office/drawing/2014/main" id="{F1B6D77B-7976-4BE0-A490-6A40B2331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8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7" name="Freeform 9254">
                <a:extLst>
                  <a:ext uri="{FF2B5EF4-FFF2-40B4-BE49-F238E27FC236}">
                    <a16:creationId xmlns:a16="http://schemas.microsoft.com/office/drawing/2014/main" id="{9758E3AE-794B-4BC1-9FC2-60F26301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81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8" name="Oval 9255">
                <a:extLst>
                  <a:ext uri="{FF2B5EF4-FFF2-40B4-BE49-F238E27FC236}">
                    <a16:creationId xmlns:a16="http://schemas.microsoft.com/office/drawing/2014/main" id="{A481435B-DF81-48B5-BF77-6F282E95C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27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9" name="Oval 9256">
                <a:extLst>
                  <a:ext uri="{FF2B5EF4-FFF2-40B4-BE49-F238E27FC236}">
                    <a16:creationId xmlns:a16="http://schemas.microsoft.com/office/drawing/2014/main" id="{F719FACD-45D4-4357-B9EE-A9765458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7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0" name="Oval 9257">
                <a:extLst>
                  <a:ext uri="{FF2B5EF4-FFF2-40B4-BE49-F238E27FC236}">
                    <a16:creationId xmlns:a16="http://schemas.microsoft.com/office/drawing/2014/main" id="{FF5DAB4A-CB8C-42FD-9C15-FF8350F3A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7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1" name="Freeform 9258">
                <a:extLst>
                  <a:ext uri="{FF2B5EF4-FFF2-40B4-BE49-F238E27FC236}">
                    <a16:creationId xmlns:a16="http://schemas.microsoft.com/office/drawing/2014/main" id="{0E47B091-256E-4511-A64F-83E890C8E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76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" name="Oval 9259">
                <a:extLst>
                  <a:ext uri="{FF2B5EF4-FFF2-40B4-BE49-F238E27FC236}">
                    <a16:creationId xmlns:a16="http://schemas.microsoft.com/office/drawing/2014/main" id="{A6EBDBE7-F558-48C9-9C35-DCC14E4E1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7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3" name="Oval 9260">
                <a:extLst>
                  <a:ext uri="{FF2B5EF4-FFF2-40B4-BE49-F238E27FC236}">
                    <a16:creationId xmlns:a16="http://schemas.microsoft.com/office/drawing/2014/main" id="{4B646373-A1F6-40EA-88A4-CC31C10FD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71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4" name="Oval 9261">
                <a:extLst>
                  <a:ext uri="{FF2B5EF4-FFF2-40B4-BE49-F238E27FC236}">
                    <a16:creationId xmlns:a16="http://schemas.microsoft.com/office/drawing/2014/main" id="{6679EA30-EAED-4335-BC08-89A29503E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72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5" name="Freeform 9262">
                <a:extLst>
                  <a:ext uri="{FF2B5EF4-FFF2-40B4-BE49-F238E27FC236}">
                    <a16:creationId xmlns:a16="http://schemas.microsoft.com/office/drawing/2014/main" id="{E21B8039-22EE-4F1E-9AAE-4190E2D28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71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" name="Oval 9263">
                <a:extLst>
                  <a:ext uri="{FF2B5EF4-FFF2-40B4-BE49-F238E27FC236}">
                    <a16:creationId xmlns:a16="http://schemas.microsoft.com/office/drawing/2014/main" id="{E0B07E7E-FBB5-4310-A4BC-533B70E1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7" name="Oval 9264">
                <a:extLst>
                  <a:ext uri="{FF2B5EF4-FFF2-40B4-BE49-F238E27FC236}">
                    <a16:creationId xmlns:a16="http://schemas.microsoft.com/office/drawing/2014/main" id="{75151B3E-2B66-4622-8D06-FB60FDF5A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8" name="Oval 9265">
                <a:extLst>
                  <a:ext uri="{FF2B5EF4-FFF2-40B4-BE49-F238E27FC236}">
                    <a16:creationId xmlns:a16="http://schemas.microsoft.com/office/drawing/2014/main" id="{26B3FD2E-3BDC-49A0-88DD-C77522A0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26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9" name="Freeform 9266">
                <a:extLst>
                  <a:ext uri="{FF2B5EF4-FFF2-40B4-BE49-F238E27FC236}">
                    <a16:creationId xmlns:a16="http://schemas.microsoft.com/office/drawing/2014/main" id="{6C10D469-5A83-443B-A541-1357FE178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67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0" name="Oval 9267">
                <a:extLst>
                  <a:ext uri="{FF2B5EF4-FFF2-40B4-BE49-F238E27FC236}">
                    <a16:creationId xmlns:a16="http://schemas.microsoft.com/office/drawing/2014/main" id="{0AFED54C-24A2-4AED-AD06-43B4A9F05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1" name="Oval 9268">
                <a:extLst>
                  <a:ext uri="{FF2B5EF4-FFF2-40B4-BE49-F238E27FC236}">
                    <a16:creationId xmlns:a16="http://schemas.microsoft.com/office/drawing/2014/main" id="{BBB96212-CB43-43DC-801B-937CD3B46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6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2" name="Oval 9269">
                <a:extLst>
                  <a:ext uri="{FF2B5EF4-FFF2-40B4-BE49-F238E27FC236}">
                    <a16:creationId xmlns:a16="http://schemas.microsoft.com/office/drawing/2014/main" id="{42FA0C0A-3CD0-4B13-9DDB-32E836D68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3" name="Freeform 9270">
                <a:extLst>
                  <a:ext uri="{FF2B5EF4-FFF2-40B4-BE49-F238E27FC236}">
                    <a16:creationId xmlns:a16="http://schemas.microsoft.com/office/drawing/2014/main" id="{58445448-756A-4EC5-81D7-C2FCEBD6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6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4" name="Oval 9271">
                <a:extLst>
                  <a:ext uri="{FF2B5EF4-FFF2-40B4-BE49-F238E27FC236}">
                    <a16:creationId xmlns:a16="http://schemas.microsoft.com/office/drawing/2014/main" id="{D9998E41-E80A-49E5-AD1C-81E837A9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58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5" name="Oval 9272">
                <a:extLst>
                  <a:ext uri="{FF2B5EF4-FFF2-40B4-BE49-F238E27FC236}">
                    <a16:creationId xmlns:a16="http://schemas.microsoft.com/office/drawing/2014/main" id="{51BDF328-35F2-4C4F-9879-B4C68A29F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6" name="Oval 9273">
                <a:extLst>
                  <a:ext uri="{FF2B5EF4-FFF2-40B4-BE49-F238E27FC236}">
                    <a16:creationId xmlns:a16="http://schemas.microsoft.com/office/drawing/2014/main" id="{E9D480DF-A142-47B8-A92C-349EB0BEF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5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7" name="Freeform 9274">
                <a:extLst>
                  <a:ext uri="{FF2B5EF4-FFF2-40B4-BE49-F238E27FC236}">
                    <a16:creationId xmlns:a16="http://schemas.microsoft.com/office/drawing/2014/main" id="{D87B1EFD-7FC2-462C-9251-E1FEBC85A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8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8" name="Oval 9275">
                <a:extLst>
                  <a:ext uri="{FF2B5EF4-FFF2-40B4-BE49-F238E27FC236}">
                    <a16:creationId xmlns:a16="http://schemas.microsoft.com/office/drawing/2014/main" id="{13485CB9-D07A-4DCB-B364-099AB9A2F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254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9" name="Oval 9276">
                <a:extLst>
                  <a:ext uri="{FF2B5EF4-FFF2-40B4-BE49-F238E27FC236}">
                    <a16:creationId xmlns:a16="http://schemas.microsoft.com/office/drawing/2014/main" id="{D7382B4D-CD21-4A29-9909-7ADE8BCAD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0" name="Oval 9277">
                <a:extLst>
                  <a:ext uri="{FF2B5EF4-FFF2-40B4-BE49-F238E27FC236}">
                    <a16:creationId xmlns:a16="http://schemas.microsoft.com/office/drawing/2014/main" id="{09083DC0-0312-486D-9666-56360BA5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55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1" name="Freeform 9278">
                <a:extLst>
                  <a:ext uri="{FF2B5EF4-FFF2-40B4-BE49-F238E27FC236}">
                    <a16:creationId xmlns:a16="http://schemas.microsoft.com/office/drawing/2014/main" id="{285DD99D-2B18-41B7-8264-68F5E4C0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5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58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22" name="Oval 9279">
                <a:extLst>
                  <a:ext uri="{FF2B5EF4-FFF2-40B4-BE49-F238E27FC236}">
                    <a16:creationId xmlns:a16="http://schemas.microsoft.com/office/drawing/2014/main" id="{249C8D8E-619C-4BF6-9D25-553EB8203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250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3" name="Oval 9280">
                <a:extLst>
                  <a:ext uri="{FF2B5EF4-FFF2-40B4-BE49-F238E27FC236}">
                    <a16:creationId xmlns:a16="http://schemas.microsoft.com/office/drawing/2014/main" id="{4EB154E8-C32C-444A-8DB3-01984779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50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4" name="Oval 9281">
                <a:extLst>
                  <a:ext uri="{FF2B5EF4-FFF2-40B4-BE49-F238E27FC236}">
                    <a16:creationId xmlns:a16="http://schemas.microsoft.com/office/drawing/2014/main" id="{82EEC800-CB30-42F8-A571-73EC4B90B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5" y="251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5" name="Freeform 9282">
                <a:extLst>
                  <a:ext uri="{FF2B5EF4-FFF2-40B4-BE49-F238E27FC236}">
                    <a16:creationId xmlns:a16="http://schemas.microsoft.com/office/drawing/2014/main" id="{D7562B26-C445-44AE-9CBF-20D2861C5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51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4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26" name="Oval 9283">
                <a:extLst>
                  <a:ext uri="{FF2B5EF4-FFF2-40B4-BE49-F238E27FC236}">
                    <a16:creationId xmlns:a16="http://schemas.microsoft.com/office/drawing/2014/main" id="{A031993D-779C-43C7-8081-70A4D246D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4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7" name="Oval 9284">
                <a:extLst>
                  <a:ext uri="{FF2B5EF4-FFF2-40B4-BE49-F238E27FC236}">
                    <a16:creationId xmlns:a16="http://schemas.microsoft.com/office/drawing/2014/main" id="{6243F514-46D3-4E8A-8C59-1509ECC44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7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8" name="Oval 9285">
                <a:extLst>
                  <a:ext uri="{FF2B5EF4-FFF2-40B4-BE49-F238E27FC236}">
                    <a16:creationId xmlns:a16="http://schemas.microsoft.com/office/drawing/2014/main" id="{5D3C8515-144A-4D69-B7A5-208A87CD2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24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9" name="Freeform 9286">
                <a:extLst>
                  <a:ext uri="{FF2B5EF4-FFF2-40B4-BE49-F238E27FC236}">
                    <a16:creationId xmlns:a16="http://schemas.microsoft.com/office/drawing/2014/main" id="{D2F25700-5BD8-4A00-8FC8-D615F615F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472"/>
                <a:ext cx="31" cy="29"/>
              </a:xfrm>
              <a:custGeom>
                <a:avLst/>
                <a:gdLst>
                  <a:gd name="T0" fmla="*/ 0 w 12"/>
                  <a:gd name="T1" fmla="*/ 124 h 11"/>
                  <a:gd name="T2" fmla="*/ 88 w 12"/>
                  <a:gd name="T3" fmla="*/ 166 h 11"/>
                  <a:gd name="T4" fmla="*/ 186 w 12"/>
                  <a:gd name="T5" fmla="*/ 55 h 11"/>
                  <a:gd name="T6" fmla="*/ 173 w 12"/>
                  <a:gd name="T7" fmla="*/ 0 h 11"/>
                  <a:gd name="T8" fmla="*/ 207 w 12"/>
                  <a:gd name="T9" fmla="*/ 90 h 11"/>
                  <a:gd name="T10" fmla="*/ 106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0" name="Oval 9287">
                <a:extLst>
                  <a:ext uri="{FF2B5EF4-FFF2-40B4-BE49-F238E27FC236}">
                    <a16:creationId xmlns:a16="http://schemas.microsoft.com/office/drawing/2014/main" id="{4E1E4696-B18A-4891-ABF3-E71AA6034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242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1" name="Oval 9288">
                <a:extLst>
                  <a:ext uri="{FF2B5EF4-FFF2-40B4-BE49-F238E27FC236}">
                    <a16:creationId xmlns:a16="http://schemas.microsoft.com/office/drawing/2014/main" id="{D0F8D44B-614A-4A7C-A24C-C2C6C8B5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4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2" name="Oval 9289">
                <a:extLst>
                  <a:ext uri="{FF2B5EF4-FFF2-40B4-BE49-F238E27FC236}">
                    <a16:creationId xmlns:a16="http://schemas.microsoft.com/office/drawing/2014/main" id="{FA619AE5-7646-42C8-AC4E-73F1E93C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4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3" name="Freeform 9290">
                <a:extLst>
                  <a:ext uri="{FF2B5EF4-FFF2-40B4-BE49-F238E27FC236}">
                    <a16:creationId xmlns:a16="http://schemas.microsoft.com/office/drawing/2014/main" id="{D01180B4-8157-4E2E-BEF0-5CDD4B13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43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4" name="Oval 9291">
                <a:extLst>
                  <a:ext uri="{FF2B5EF4-FFF2-40B4-BE49-F238E27FC236}">
                    <a16:creationId xmlns:a16="http://schemas.microsoft.com/office/drawing/2014/main" id="{D1F004A1-E8F9-4DAB-9ECA-A6F99A6A3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38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5" name="Oval 9292">
                <a:extLst>
                  <a:ext uri="{FF2B5EF4-FFF2-40B4-BE49-F238E27FC236}">
                    <a16:creationId xmlns:a16="http://schemas.microsoft.com/office/drawing/2014/main" id="{9CB53BB6-0C26-4E9B-A44C-6ED0D2032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39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6" name="Oval 9293">
                <a:extLst>
                  <a:ext uri="{FF2B5EF4-FFF2-40B4-BE49-F238E27FC236}">
                    <a16:creationId xmlns:a16="http://schemas.microsoft.com/office/drawing/2014/main" id="{203EC8A1-5B6D-41B1-89F2-9FCFBA46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40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7" name="Freeform 9294">
                <a:extLst>
                  <a:ext uri="{FF2B5EF4-FFF2-40B4-BE49-F238E27FC236}">
                    <a16:creationId xmlns:a16="http://schemas.microsoft.com/office/drawing/2014/main" id="{C970396A-F915-4B81-B374-365FAFF8D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9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8" name="Oval 9295">
                <a:extLst>
                  <a:ext uri="{FF2B5EF4-FFF2-40B4-BE49-F238E27FC236}">
                    <a16:creationId xmlns:a16="http://schemas.microsoft.com/office/drawing/2014/main" id="{A42EA25C-6D66-460C-83E3-22099E871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3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9" name="Oval 9296">
                <a:extLst>
                  <a:ext uri="{FF2B5EF4-FFF2-40B4-BE49-F238E27FC236}">
                    <a16:creationId xmlns:a16="http://schemas.microsoft.com/office/drawing/2014/main" id="{9A35786D-2ABE-43B3-8718-561345ECE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3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0" name="Oval 9297">
                <a:extLst>
                  <a:ext uri="{FF2B5EF4-FFF2-40B4-BE49-F238E27FC236}">
                    <a16:creationId xmlns:a16="http://schemas.microsoft.com/office/drawing/2014/main" id="{F732B09E-03FD-4074-8115-699EDE85F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36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1" name="Freeform 9298">
                <a:extLst>
                  <a:ext uri="{FF2B5EF4-FFF2-40B4-BE49-F238E27FC236}">
                    <a16:creationId xmlns:a16="http://schemas.microsoft.com/office/drawing/2014/main" id="{6A4ABD0B-374A-4E9E-BEFA-C74216B19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365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42" name="Oval 9299">
                <a:extLst>
                  <a:ext uri="{FF2B5EF4-FFF2-40B4-BE49-F238E27FC236}">
                    <a16:creationId xmlns:a16="http://schemas.microsoft.com/office/drawing/2014/main" id="{D1EA42C6-75B6-4C3B-A33E-9F1FE60B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3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3" name="Oval 9300">
                <a:extLst>
                  <a:ext uri="{FF2B5EF4-FFF2-40B4-BE49-F238E27FC236}">
                    <a16:creationId xmlns:a16="http://schemas.microsoft.com/office/drawing/2014/main" id="{990BD0C7-1DC2-40B4-AFE3-032A598B6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4" name="Oval 9301">
                <a:extLst>
                  <a:ext uri="{FF2B5EF4-FFF2-40B4-BE49-F238E27FC236}">
                    <a16:creationId xmlns:a16="http://schemas.microsoft.com/office/drawing/2014/main" id="{32267C8A-6A65-4A2E-9467-3CF85F1A4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33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5" name="Freeform 9302">
                <a:extLst>
                  <a:ext uri="{FF2B5EF4-FFF2-40B4-BE49-F238E27FC236}">
                    <a16:creationId xmlns:a16="http://schemas.microsoft.com/office/drawing/2014/main" id="{BEEAF97D-15ED-40B7-BDD7-E5A93C7C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336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46" name="Oval 9303">
                <a:extLst>
                  <a:ext uri="{FF2B5EF4-FFF2-40B4-BE49-F238E27FC236}">
                    <a16:creationId xmlns:a16="http://schemas.microsoft.com/office/drawing/2014/main" id="{5C47B5E3-D752-4603-93BA-F8E72E4D7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2307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7" name="Oval 9304">
                <a:extLst>
                  <a:ext uri="{FF2B5EF4-FFF2-40B4-BE49-F238E27FC236}">
                    <a16:creationId xmlns:a16="http://schemas.microsoft.com/office/drawing/2014/main" id="{9594C055-617E-439D-ADBE-AC8B3B284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8" name="Oval 9305">
                <a:extLst>
                  <a:ext uri="{FF2B5EF4-FFF2-40B4-BE49-F238E27FC236}">
                    <a16:creationId xmlns:a16="http://schemas.microsoft.com/office/drawing/2014/main" id="{314FDF53-CB63-45C2-8CF4-9B7AC08F5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31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9" name="Freeform 9306">
                <a:extLst>
                  <a:ext uri="{FF2B5EF4-FFF2-40B4-BE49-F238E27FC236}">
                    <a16:creationId xmlns:a16="http://schemas.microsoft.com/office/drawing/2014/main" id="{4DB2DDD3-EAAC-4FAA-B1A3-F2196C8B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31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0" name="Oval 9307">
                <a:extLst>
                  <a:ext uri="{FF2B5EF4-FFF2-40B4-BE49-F238E27FC236}">
                    <a16:creationId xmlns:a16="http://schemas.microsoft.com/office/drawing/2014/main" id="{8BF87E96-C601-4D16-9308-B50817346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28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1" name="Oval 9308">
                <a:extLst>
                  <a:ext uri="{FF2B5EF4-FFF2-40B4-BE49-F238E27FC236}">
                    <a16:creationId xmlns:a16="http://schemas.microsoft.com/office/drawing/2014/main" id="{81A2855B-6AB0-4C61-B763-699E87195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2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2" name="Oval 9309">
                <a:extLst>
                  <a:ext uri="{FF2B5EF4-FFF2-40B4-BE49-F238E27FC236}">
                    <a16:creationId xmlns:a16="http://schemas.microsoft.com/office/drawing/2014/main" id="{6BD405F3-64BB-4F53-944C-E63DFFCE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22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3" name="Freeform 9310">
                <a:extLst>
                  <a:ext uri="{FF2B5EF4-FFF2-40B4-BE49-F238E27FC236}">
                    <a16:creationId xmlns:a16="http://schemas.microsoft.com/office/drawing/2014/main" id="{7F1BE8E0-AF21-4FF6-BA4F-6C56FCA14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29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4" name="Oval 9311">
                <a:extLst>
                  <a:ext uri="{FF2B5EF4-FFF2-40B4-BE49-F238E27FC236}">
                    <a16:creationId xmlns:a16="http://schemas.microsoft.com/office/drawing/2014/main" id="{8F876D2F-85F7-4D1B-9052-CBD9DD75D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26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5" name="Oval 9312">
                <a:extLst>
                  <a:ext uri="{FF2B5EF4-FFF2-40B4-BE49-F238E27FC236}">
                    <a16:creationId xmlns:a16="http://schemas.microsoft.com/office/drawing/2014/main" id="{690BA728-779D-4B5C-8D52-DBCF966B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26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6" name="Oval 9313">
                <a:extLst>
                  <a:ext uri="{FF2B5EF4-FFF2-40B4-BE49-F238E27FC236}">
                    <a16:creationId xmlns:a16="http://schemas.microsoft.com/office/drawing/2014/main" id="{454312B7-520E-4587-85C4-1591F8890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7" y="22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7" name="Freeform 9314">
                <a:extLst>
                  <a:ext uri="{FF2B5EF4-FFF2-40B4-BE49-F238E27FC236}">
                    <a16:creationId xmlns:a16="http://schemas.microsoft.com/office/drawing/2014/main" id="{9B037B1E-6F73-426B-AD9A-79724C20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27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8" name="Oval 9315">
                <a:extLst>
                  <a:ext uri="{FF2B5EF4-FFF2-40B4-BE49-F238E27FC236}">
                    <a16:creationId xmlns:a16="http://schemas.microsoft.com/office/drawing/2014/main" id="{1D8D4FBF-C7F8-471A-BFA4-6DCEC5E73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224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9" name="Oval 9316">
                <a:extLst>
                  <a:ext uri="{FF2B5EF4-FFF2-40B4-BE49-F238E27FC236}">
                    <a16:creationId xmlns:a16="http://schemas.microsoft.com/office/drawing/2014/main" id="{49C72B85-9781-450F-AF0E-60B8B7905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25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0" name="Oval 9317">
                <a:extLst>
                  <a:ext uri="{FF2B5EF4-FFF2-40B4-BE49-F238E27FC236}">
                    <a16:creationId xmlns:a16="http://schemas.microsoft.com/office/drawing/2014/main" id="{F5023334-B0EA-4F58-8D9A-599D68E76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25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1" name="Freeform 9318">
                <a:extLst>
                  <a:ext uri="{FF2B5EF4-FFF2-40B4-BE49-F238E27FC236}">
                    <a16:creationId xmlns:a16="http://schemas.microsoft.com/office/drawing/2014/main" id="{9684AFED-C1C6-4FA0-BC07-D6415537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62" name="Oval 9319">
                <a:extLst>
                  <a:ext uri="{FF2B5EF4-FFF2-40B4-BE49-F238E27FC236}">
                    <a16:creationId xmlns:a16="http://schemas.microsoft.com/office/drawing/2014/main" id="{71E71DC0-3F29-440E-822E-A476DE2CF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23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3" name="Oval 9320">
                <a:extLst>
                  <a:ext uri="{FF2B5EF4-FFF2-40B4-BE49-F238E27FC236}">
                    <a16:creationId xmlns:a16="http://schemas.microsoft.com/office/drawing/2014/main" id="{B6558F76-E7FF-423C-BD77-F3A4B1157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7" y="224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4" name="Oval 9321">
                <a:extLst>
                  <a:ext uri="{FF2B5EF4-FFF2-40B4-BE49-F238E27FC236}">
                    <a16:creationId xmlns:a16="http://schemas.microsoft.com/office/drawing/2014/main" id="{2DA81170-8DE6-4BE3-A35A-6CB4EC5A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2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5" name="Freeform 9322">
                <a:extLst>
                  <a:ext uri="{FF2B5EF4-FFF2-40B4-BE49-F238E27FC236}">
                    <a16:creationId xmlns:a16="http://schemas.microsoft.com/office/drawing/2014/main" id="{8A6F6D54-61C5-4CCA-A07F-3F975876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4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66" name="Oval 9323">
                <a:extLst>
                  <a:ext uri="{FF2B5EF4-FFF2-40B4-BE49-F238E27FC236}">
                    <a16:creationId xmlns:a16="http://schemas.microsoft.com/office/drawing/2014/main" id="{D01042B4-6F27-4878-B06E-456FD4B5B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496"/>
                <a:ext cx="46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7" name="Oval 9324">
                <a:extLst>
                  <a:ext uri="{FF2B5EF4-FFF2-40B4-BE49-F238E27FC236}">
                    <a16:creationId xmlns:a16="http://schemas.microsoft.com/office/drawing/2014/main" id="{77BD6276-3E3A-4BFC-951D-339AEEC2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50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8" name="Oval 9325">
                <a:extLst>
                  <a:ext uri="{FF2B5EF4-FFF2-40B4-BE49-F238E27FC236}">
                    <a16:creationId xmlns:a16="http://schemas.microsoft.com/office/drawing/2014/main" id="{2549EFE8-589B-4866-8724-86A3B33CD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5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9" name="Freeform 9326">
                <a:extLst>
                  <a:ext uri="{FF2B5EF4-FFF2-40B4-BE49-F238E27FC236}">
                    <a16:creationId xmlns:a16="http://schemas.microsoft.com/office/drawing/2014/main" id="{5EED2940-EE5B-4749-BF09-99CA014F1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50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0" name="Oval 9327">
                <a:extLst>
                  <a:ext uri="{FF2B5EF4-FFF2-40B4-BE49-F238E27FC236}">
                    <a16:creationId xmlns:a16="http://schemas.microsoft.com/office/drawing/2014/main" id="{20DFFA63-33A5-4FA0-9E78-5FC8B53C6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45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1" name="Oval 9328">
                <a:extLst>
                  <a:ext uri="{FF2B5EF4-FFF2-40B4-BE49-F238E27FC236}">
                    <a16:creationId xmlns:a16="http://schemas.microsoft.com/office/drawing/2014/main" id="{3BC6CB09-67C7-47DD-8064-C395FD240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46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2" name="Oval 9329">
                <a:extLst>
                  <a:ext uri="{FF2B5EF4-FFF2-40B4-BE49-F238E27FC236}">
                    <a16:creationId xmlns:a16="http://schemas.microsoft.com/office/drawing/2014/main" id="{52274967-9485-4113-BC7F-8DC2C93F6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4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3" name="Freeform 9330">
                <a:extLst>
                  <a:ext uri="{FF2B5EF4-FFF2-40B4-BE49-F238E27FC236}">
                    <a16:creationId xmlns:a16="http://schemas.microsoft.com/office/drawing/2014/main" id="{D8E3073E-1925-4E90-B229-C30A207C1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46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4" name="Oval 9331">
                <a:extLst>
                  <a:ext uri="{FF2B5EF4-FFF2-40B4-BE49-F238E27FC236}">
                    <a16:creationId xmlns:a16="http://schemas.microsoft.com/office/drawing/2014/main" id="{3CE92CF9-E971-44DE-8303-78926E0F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41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5" name="Oval 9332">
                <a:extLst>
                  <a:ext uri="{FF2B5EF4-FFF2-40B4-BE49-F238E27FC236}">
                    <a16:creationId xmlns:a16="http://schemas.microsoft.com/office/drawing/2014/main" id="{35A5AFB3-A885-4FCA-A69F-8B1FCB895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42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6" name="Oval 9333">
                <a:extLst>
                  <a:ext uri="{FF2B5EF4-FFF2-40B4-BE49-F238E27FC236}">
                    <a16:creationId xmlns:a16="http://schemas.microsoft.com/office/drawing/2014/main" id="{E2D89878-5D66-49CE-85BD-153AED089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7" name="Freeform 9334">
                <a:extLst>
                  <a:ext uri="{FF2B5EF4-FFF2-40B4-BE49-F238E27FC236}">
                    <a16:creationId xmlns:a16="http://schemas.microsoft.com/office/drawing/2014/main" id="{FF483357-1387-4507-BE82-17D55FAD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42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8" name="Oval 9335">
                <a:extLst>
                  <a:ext uri="{FF2B5EF4-FFF2-40B4-BE49-F238E27FC236}">
                    <a16:creationId xmlns:a16="http://schemas.microsoft.com/office/drawing/2014/main" id="{164E13D3-04AB-466C-8657-E8A082DC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2379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9" name="Oval 9336">
                <a:extLst>
                  <a:ext uri="{FF2B5EF4-FFF2-40B4-BE49-F238E27FC236}">
                    <a16:creationId xmlns:a16="http://schemas.microsoft.com/office/drawing/2014/main" id="{07A332EE-9385-4398-8872-8D8D44614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38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0" name="Oval 9337">
                <a:extLst>
                  <a:ext uri="{FF2B5EF4-FFF2-40B4-BE49-F238E27FC236}">
                    <a16:creationId xmlns:a16="http://schemas.microsoft.com/office/drawing/2014/main" id="{80328639-886E-45BF-9E3D-876AB4325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3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1" name="Freeform 9338">
                <a:extLst>
                  <a:ext uri="{FF2B5EF4-FFF2-40B4-BE49-F238E27FC236}">
                    <a16:creationId xmlns:a16="http://schemas.microsoft.com/office/drawing/2014/main" id="{2E77CAAC-01D8-40B8-8FC6-5495512B5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38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" name="Oval 9339">
                <a:extLst>
                  <a:ext uri="{FF2B5EF4-FFF2-40B4-BE49-F238E27FC236}">
                    <a16:creationId xmlns:a16="http://schemas.microsoft.com/office/drawing/2014/main" id="{EE3B4163-DDB6-42B6-82B3-EC9D7F4D7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4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3" name="Oval 9340">
                <a:extLst>
                  <a:ext uri="{FF2B5EF4-FFF2-40B4-BE49-F238E27FC236}">
                    <a16:creationId xmlns:a16="http://schemas.microsoft.com/office/drawing/2014/main" id="{61F74C4F-87C9-40B3-8781-4754E189D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35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4" name="Oval 9341">
                <a:extLst>
                  <a:ext uri="{FF2B5EF4-FFF2-40B4-BE49-F238E27FC236}">
                    <a16:creationId xmlns:a16="http://schemas.microsoft.com/office/drawing/2014/main" id="{5C291BA4-0BD5-4D26-91F6-8DD4263CE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3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5" name="Freeform 9342">
                <a:extLst>
                  <a:ext uri="{FF2B5EF4-FFF2-40B4-BE49-F238E27FC236}">
                    <a16:creationId xmlns:a16="http://schemas.microsoft.com/office/drawing/2014/main" id="{24AA92A7-8571-4CD3-873B-506E03554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35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" name="Oval 9343">
                <a:extLst>
                  <a:ext uri="{FF2B5EF4-FFF2-40B4-BE49-F238E27FC236}">
                    <a16:creationId xmlns:a16="http://schemas.microsoft.com/office/drawing/2014/main" id="{83ED37C9-1552-4A17-8B30-925E0BE26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31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7" name="Oval 9344">
                <a:extLst>
                  <a:ext uri="{FF2B5EF4-FFF2-40B4-BE49-F238E27FC236}">
                    <a16:creationId xmlns:a16="http://schemas.microsoft.com/office/drawing/2014/main" id="{C5CCB7C5-98C8-4693-BCBE-3459937DB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32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8" name="Oval 9345">
                <a:extLst>
                  <a:ext uri="{FF2B5EF4-FFF2-40B4-BE49-F238E27FC236}">
                    <a16:creationId xmlns:a16="http://schemas.microsoft.com/office/drawing/2014/main" id="{27F41820-3CE5-43FD-A6AB-2A2DBD5F0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3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9" name="Freeform 9346">
                <a:extLst>
                  <a:ext uri="{FF2B5EF4-FFF2-40B4-BE49-F238E27FC236}">
                    <a16:creationId xmlns:a16="http://schemas.microsoft.com/office/drawing/2014/main" id="{1D657605-F2AD-459F-8F99-6727AA22B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32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0" name="Oval 9347">
                <a:extLst>
                  <a:ext uri="{FF2B5EF4-FFF2-40B4-BE49-F238E27FC236}">
                    <a16:creationId xmlns:a16="http://schemas.microsoft.com/office/drawing/2014/main" id="{9FC4A90A-0CA4-4634-BCA5-B8347192A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29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1" name="Oval 9348">
                <a:extLst>
                  <a:ext uri="{FF2B5EF4-FFF2-40B4-BE49-F238E27FC236}">
                    <a16:creationId xmlns:a16="http://schemas.microsoft.com/office/drawing/2014/main" id="{09E6649D-801C-490C-8DF8-A9128F01D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29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2" name="Oval 9349">
                <a:extLst>
                  <a:ext uri="{FF2B5EF4-FFF2-40B4-BE49-F238E27FC236}">
                    <a16:creationId xmlns:a16="http://schemas.microsoft.com/office/drawing/2014/main" id="{320624CE-BDA4-42E0-97AA-F7DB4AA06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0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3" name="Freeform 9350">
                <a:extLst>
                  <a:ext uri="{FF2B5EF4-FFF2-40B4-BE49-F238E27FC236}">
                    <a16:creationId xmlns:a16="http://schemas.microsoft.com/office/drawing/2014/main" id="{B69487E3-7993-47FC-8E58-60D242EE9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30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4" name="Oval 9351">
                <a:extLst>
                  <a:ext uri="{FF2B5EF4-FFF2-40B4-BE49-F238E27FC236}">
                    <a16:creationId xmlns:a16="http://schemas.microsoft.com/office/drawing/2014/main" id="{244A2062-2AC3-4F9B-9EF2-992A3815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26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5" name="Oval 9352">
                <a:extLst>
                  <a:ext uri="{FF2B5EF4-FFF2-40B4-BE49-F238E27FC236}">
                    <a16:creationId xmlns:a16="http://schemas.microsoft.com/office/drawing/2014/main" id="{3573CF49-F0E7-4108-9F2D-90FB889DA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277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6" name="Oval 9353">
                <a:extLst>
                  <a:ext uri="{FF2B5EF4-FFF2-40B4-BE49-F238E27FC236}">
                    <a16:creationId xmlns:a16="http://schemas.microsoft.com/office/drawing/2014/main" id="{B3C82A7C-EDB2-43FD-AB2D-60EDB4DB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2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7" name="Freeform 9354">
                <a:extLst>
                  <a:ext uri="{FF2B5EF4-FFF2-40B4-BE49-F238E27FC236}">
                    <a16:creationId xmlns:a16="http://schemas.microsoft.com/office/drawing/2014/main" id="{CCFF10B8-D2CA-4ADD-855B-A089D3FE9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28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8" name="Oval 9355">
                <a:extLst>
                  <a:ext uri="{FF2B5EF4-FFF2-40B4-BE49-F238E27FC236}">
                    <a16:creationId xmlns:a16="http://schemas.microsoft.com/office/drawing/2014/main" id="{A50A1800-DD08-4D99-BD30-460550177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25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9" name="Oval 9356">
                <a:extLst>
                  <a:ext uri="{FF2B5EF4-FFF2-40B4-BE49-F238E27FC236}">
                    <a16:creationId xmlns:a16="http://schemas.microsoft.com/office/drawing/2014/main" id="{E236C071-9EB6-41B8-93A5-24CC9D292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225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0" name="Oval 9357">
                <a:extLst>
                  <a:ext uri="{FF2B5EF4-FFF2-40B4-BE49-F238E27FC236}">
                    <a16:creationId xmlns:a16="http://schemas.microsoft.com/office/drawing/2014/main" id="{318FF895-EE63-4EE8-991A-F682D459E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2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1" name="Freeform 9358">
                <a:extLst>
                  <a:ext uri="{FF2B5EF4-FFF2-40B4-BE49-F238E27FC236}">
                    <a16:creationId xmlns:a16="http://schemas.microsoft.com/office/drawing/2014/main" id="{F0F28C09-CDB6-45F2-B88F-C3F3D6049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26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2" name="Oval 9359">
                <a:extLst>
                  <a:ext uri="{FF2B5EF4-FFF2-40B4-BE49-F238E27FC236}">
                    <a16:creationId xmlns:a16="http://schemas.microsoft.com/office/drawing/2014/main" id="{DA2AF9FC-CE67-4B11-A93F-1FB51381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24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3" name="Oval 9360">
                <a:extLst>
                  <a:ext uri="{FF2B5EF4-FFF2-40B4-BE49-F238E27FC236}">
                    <a16:creationId xmlns:a16="http://schemas.microsoft.com/office/drawing/2014/main" id="{28FF3BE7-38BC-451F-B98B-5A1C7C92A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2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6" name="Oval 9361">
                <a:extLst>
                  <a:ext uri="{FF2B5EF4-FFF2-40B4-BE49-F238E27FC236}">
                    <a16:creationId xmlns:a16="http://schemas.microsoft.com/office/drawing/2014/main" id="{7832FF2B-1BCF-4577-934D-151C01B3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7" name="Freeform 9362">
                <a:extLst>
                  <a:ext uri="{FF2B5EF4-FFF2-40B4-BE49-F238E27FC236}">
                    <a16:creationId xmlns:a16="http://schemas.microsoft.com/office/drawing/2014/main" id="{6927C881-22AC-429E-91C9-5E4F8886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5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58" name="Oval 9363">
                <a:extLst>
                  <a:ext uri="{FF2B5EF4-FFF2-40B4-BE49-F238E27FC236}">
                    <a16:creationId xmlns:a16="http://schemas.microsoft.com/office/drawing/2014/main" id="{B166BC83-CBCF-46CE-A758-9105A4A0B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24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9" name="Oval 9364">
                <a:extLst>
                  <a:ext uri="{FF2B5EF4-FFF2-40B4-BE49-F238E27FC236}">
                    <a16:creationId xmlns:a16="http://schemas.microsoft.com/office/drawing/2014/main" id="{A7A54DFC-5769-46DA-AD27-457797D88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2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0" name="Oval 9365">
                <a:extLst>
                  <a:ext uri="{FF2B5EF4-FFF2-40B4-BE49-F238E27FC236}">
                    <a16:creationId xmlns:a16="http://schemas.microsoft.com/office/drawing/2014/main" id="{F2FA9AB9-D917-4893-B268-97D5E0B95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2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1" name="Freeform 9366">
                <a:extLst>
                  <a:ext uri="{FF2B5EF4-FFF2-40B4-BE49-F238E27FC236}">
                    <a16:creationId xmlns:a16="http://schemas.microsoft.com/office/drawing/2014/main" id="{9AC7A88D-F5F8-407C-B53A-1D9699F8F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248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62" name="Oval 9367">
                <a:extLst>
                  <a:ext uri="{FF2B5EF4-FFF2-40B4-BE49-F238E27FC236}">
                    <a16:creationId xmlns:a16="http://schemas.microsoft.com/office/drawing/2014/main" id="{C7E6DEAC-9E63-4887-AF40-A7B43D5E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223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3" name="Oval 9368">
                <a:extLst>
                  <a:ext uri="{FF2B5EF4-FFF2-40B4-BE49-F238E27FC236}">
                    <a16:creationId xmlns:a16="http://schemas.microsoft.com/office/drawing/2014/main" id="{A1A4F3FF-9079-41FB-9101-0D60CD221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245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4" name="Oval 9369">
                <a:extLst>
                  <a:ext uri="{FF2B5EF4-FFF2-40B4-BE49-F238E27FC236}">
                    <a16:creationId xmlns:a16="http://schemas.microsoft.com/office/drawing/2014/main" id="{69AF520B-84C2-4C35-8C32-2853D9838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2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5" name="Freeform 9370">
                <a:extLst>
                  <a:ext uri="{FF2B5EF4-FFF2-40B4-BE49-F238E27FC236}">
                    <a16:creationId xmlns:a16="http://schemas.microsoft.com/office/drawing/2014/main" id="{869AE504-472A-4A1A-A75A-CA9784E12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248"/>
                <a:ext cx="33" cy="35"/>
              </a:xfrm>
              <a:custGeom>
                <a:avLst/>
                <a:gdLst>
                  <a:gd name="T0" fmla="*/ 0 w 13"/>
                  <a:gd name="T1" fmla="*/ 159 h 13"/>
                  <a:gd name="T2" fmla="*/ 84 w 13"/>
                  <a:gd name="T3" fmla="*/ 218 h 13"/>
                  <a:gd name="T4" fmla="*/ 193 w 13"/>
                  <a:gd name="T5" fmla="*/ 59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66" name="Oval 9371">
                <a:extLst>
                  <a:ext uri="{FF2B5EF4-FFF2-40B4-BE49-F238E27FC236}">
                    <a16:creationId xmlns:a16="http://schemas.microsoft.com/office/drawing/2014/main" id="{84D4F685-9183-4D8D-9B68-2C50C966E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24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7" name="Oval 9372">
                <a:extLst>
                  <a:ext uri="{FF2B5EF4-FFF2-40B4-BE49-F238E27FC236}">
                    <a16:creationId xmlns:a16="http://schemas.microsoft.com/office/drawing/2014/main" id="{0861DD41-912E-4231-B64F-7CD46263E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8" name="Oval 9373">
                <a:extLst>
                  <a:ext uri="{FF2B5EF4-FFF2-40B4-BE49-F238E27FC236}">
                    <a16:creationId xmlns:a16="http://schemas.microsoft.com/office/drawing/2014/main" id="{F66DEFB1-E726-4096-BBA7-58AD3D30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9" name="Freeform 9374">
                <a:extLst>
                  <a:ext uri="{FF2B5EF4-FFF2-40B4-BE49-F238E27FC236}">
                    <a16:creationId xmlns:a16="http://schemas.microsoft.com/office/drawing/2014/main" id="{3086375A-3C75-4F88-B769-200128F0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25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0" name="Oval 9375">
                <a:extLst>
                  <a:ext uri="{FF2B5EF4-FFF2-40B4-BE49-F238E27FC236}">
                    <a16:creationId xmlns:a16="http://schemas.microsoft.com/office/drawing/2014/main" id="{595DC3CD-900D-4A72-8A92-031C64C9A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25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1" name="Oval 9376">
                <a:extLst>
                  <a:ext uri="{FF2B5EF4-FFF2-40B4-BE49-F238E27FC236}">
                    <a16:creationId xmlns:a16="http://schemas.microsoft.com/office/drawing/2014/main" id="{3A4E503B-0294-47CC-A6A5-9120E70D1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25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2" name="Oval 9377">
                <a:extLst>
                  <a:ext uri="{FF2B5EF4-FFF2-40B4-BE49-F238E27FC236}">
                    <a16:creationId xmlns:a16="http://schemas.microsoft.com/office/drawing/2014/main" id="{AEF0CA1A-BBF3-4DCF-987C-0284DCF8D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226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3" name="Freeform 9378">
                <a:extLst>
                  <a:ext uri="{FF2B5EF4-FFF2-40B4-BE49-F238E27FC236}">
                    <a16:creationId xmlns:a16="http://schemas.microsoft.com/office/drawing/2014/main" id="{545F36F1-A742-4439-BC2B-A5CAE5C1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26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4" name="Oval 9379">
                <a:extLst>
                  <a:ext uri="{FF2B5EF4-FFF2-40B4-BE49-F238E27FC236}">
                    <a16:creationId xmlns:a16="http://schemas.microsoft.com/office/drawing/2014/main" id="{4950FF9A-B63F-425A-A9D5-712880B65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264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5" name="Oval 9380">
                <a:extLst>
                  <a:ext uri="{FF2B5EF4-FFF2-40B4-BE49-F238E27FC236}">
                    <a16:creationId xmlns:a16="http://schemas.microsoft.com/office/drawing/2014/main" id="{548FBD8A-300E-405C-94DD-DC96CF5FA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27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6" name="Oval 9381">
                <a:extLst>
                  <a:ext uri="{FF2B5EF4-FFF2-40B4-BE49-F238E27FC236}">
                    <a16:creationId xmlns:a16="http://schemas.microsoft.com/office/drawing/2014/main" id="{5EA3FAE5-EEF5-4DE8-A5A5-9DC36F65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2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7" name="Freeform 9382">
                <a:extLst>
                  <a:ext uri="{FF2B5EF4-FFF2-40B4-BE49-F238E27FC236}">
                    <a16:creationId xmlns:a16="http://schemas.microsoft.com/office/drawing/2014/main" id="{2CE88259-41CD-460D-BE9B-183C0F50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7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8" name="Oval 9383">
                <a:extLst>
                  <a:ext uri="{FF2B5EF4-FFF2-40B4-BE49-F238E27FC236}">
                    <a16:creationId xmlns:a16="http://schemas.microsoft.com/office/drawing/2014/main" id="{2711DC52-CC42-4914-9539-8EB831973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28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9" name="Oval 9384">
                <a:extLst>
                  <a:ext uri="{FF2B5EF4-FFF2-40B4-BE49-F238E27FC236}">
                    <a16:creationId xmlns:a16="http://schemas.microsoft.com/office/drawing/2014/main" id="{742E92D4-9894-4E6E-AD43-6CFF316A8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29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0" name="Oval 9385">
                <a:extLst>
                  <a:ext uri="{FF2B5EF4-FFF2-40B4-BE49-F238E27FC236}">
                    <a16:creationId xmlns:a16="http://schemas.microsoft.com/office/drawing/2014/main" id="{E312416B-3EA6-4673-9A90-121029E4E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29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1" name="Freeform 9386">
                <a:extLst>
                  <a:ext uri="{FF2B5EF4-FFF2-40B4-BE49-F238E27FC236}">
                    <a16:creationId xmlns:a16="http://schemas.microsoft.com/office/drawing/2014/main" id="{1F4BABD7-B065-4402-9A2A-88B05FFC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2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2" name="Oval 9387">
                <a:extLst>
                  <a:ext uri="{FF2B5EF4-FFF2-40B4-BE49-F238E27FC236}">
                    <a16:creationId xmlns:a16="http://schemas.microsoft.com/office/drawing/2014/main" id="{5F2D27A9-E92E-4CA6-9087-D6D27D16B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30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3" name="Oval 9388">
                <a:extLst>
                  <a:ext uri="{FF2B5EF4-FFF2-40B4-BE49-F238E27FC236}">
                    <a16:creationId xmlns:a16="http://schemas.microsoft.com/office/drawing/2014/main" id="{E30076C3-325A-4534-9957-D3C797FD7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4" name="Oval 9389">
                <a:extLst>
                  <a:ext uri="{FF2B5EF4-FFF2-40B4-BE49-F238E27FC236}">
                    <a16:creationId xmlns:a16="http://schemas.microsoft.com/office/drawing/2014/main" id="{AC2F3CFA-2356-4CC1-B162-7772EBB57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5" name="Freeform 9390">
                <a:extLst>
                  <a:ext uri="{FF2B5EF4-FFF2-40B4-BE49-F238E27FC236}">
                    <a16:creationId xmlns:a16="http://schemas.microsoft.com/office/drawing/2014/main" id="{B5DD52B6-8F0D-4721-87AB-9CD7BEE82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32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6" name="Oval 9391">
                <a:extLst>
                  <a:ext uri="{FF2B5EF4-FFF2-40B4-BE49-F238E27FC236}">
                    <a16:creationId xmlns:a16="http://schemas.microsoft.com/office/drawing/2014/main" id="{1639E839-6C26-467E-B68F-FE976113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234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7" name="Oval 9392">
                <a:extLst>
                  <a:ext uri="{FF2B5EF4-FFF2-40B4-BE49-F238E27FC236}">
                    <a16:creationId xmlns:a16="http://schemas.microsoft.com/office/drawing/2014/main" id="{53FB282D-571D-4FDC-BB49-1343E99ED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34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8" name="Oval 9393">
                <a:extLst>
                  <a:ext uri="{FF2B5EF4-FFF2-40B4-BE49-F238E27FC236}">
                    <a16:creationId xmlns:a16="http://schemas.microsoft.com/office/drawing/2014/main" id="{50A574C4-D8BF-421A-9BB3-06CBB05DF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3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9" name="Freeform 9394">
                <a:extLst>
                  <a:ext uri="{FF2B5EF4-FFF2-40B4-BE49-F238E27FC236}">
                    <a16:creationId xmlns:a16="http://schemas.microsoft.com/office/drawing/2014/main" id="{566C395D-5273-4650-805A-222380F7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34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0" name="Oval 9395">
                <a:extLst>
                  <a:ext uri="{FF2B5EF4-FFF2-40B4-BE49-F238E27FC236}">
                    <a16:creationId xmlns:a16="http://schemas.microsoft.com/office/drawing/2014/main" id="{0B591393-6DFE-4AF8-B792-C212CE8B5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37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1" name="Oval 9396">
                <a:extLst>
                  <a:ext uri="{FF2B5EF4-FFF2-40B4-BE49-F238E27FC236}">
                    <a16:creationId xmlns:a16="http://schemas.microsoft.com/office/drawing/2014/main" id="{4158F46D-B1D8-437B-92F4-24528871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2" name="Oval 9397">
                <a:extLst>
                  <a:ext uri="{FF2B5EF4-FFF2-40B4-BE49-F238E27FC236}">
                    <a16:creationId xmlns:a16="http://schemas.microsoft.com/office/drawing/2014/main" id="{DCB2A447-A878-4733-8BA7-349050D51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3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3" name="Freeform 9398">
                <a:extLst>
                  <a:ext uri="{FF2B5EF4-FFF2-40B4-BE49-F238E27FC236}">
                    <a16:creationId xmlns:a16="http://schemas.microsoft.com/office/drawing/2014/main" id="{359C99A6-E859-4490-9F3A-69F26998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381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4" name="Oval 9399">
                <a:extLst>
                  <a:ext uri="{FF2B5EF4-FFF2-40B4-BE49-F238E27FC236}">
                    <a16:creationId xmlns:a16="http://schemas.microsoft.com/office/drawing/2014/main" id="{270F3F04-1484-4E73-80FD-F2EA31AE9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40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5" name="Oval 9400">
                <a:extLst>
                  <a:ext uri="{FF2B5EF4-FFF2-40B4-BE49-F238E27FC236}">
                    <a16:creationId xmlns:a16="http://schemas.microsoft.com/office/drawing/2014/main" id="{515DCF9D-FD6D-4EAF-9617-DFC305FF7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41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6" name="Oval 9401">
                <a:extLst>
                  <a:ext uri="{FF2B5EF4-FFF2-40B4-BE49-F238E27FC236}">
                    <a16:creationId xmlns:a16="http://schemas.microsoft.com/office/drawing/2014/main" id="{88E085A8-DA68-4C77-9CB8-8606E3F95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4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7" name="Freeform 9402">
                <a:extLst>
                  <a:ext uri="{FF2B5EF4-FFF2-40B4-BE49-F238E27FC236}">
                    <a16:creationId xmlns:a16="http://schemas.microsoft.com/office/drawing/2014/main" id="{D7007070-9538-41B7-A261-F07810EE2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41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8" name="Oval 9403">
                <a:extLst>
                  <a:ext uri="{FF2B5EF4-FFF2-40B4-BE49-F238E27FC236}">
                    <a16:creationId xmlns:a16="http://schemas.microsoft.com/office/drawing/2014/main" id="{120E65F6-8D7F-4BCB-994C-2D3C2BA1E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44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9" name="Oval 9404">
                <a:extLst>
                  <a:ext uri="{FF2B5EF4-FFF2-40B4-BE49-F238E27FC236}">
                    <a16:creationId xmlns:a16="http://schemas.microsoft.com/office/drawing/2014/main" id="{AF844CDB-1988-4314-A771-AF106100A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0" name="Oval 9405">
                <a:extLst>
                  <a:ext uri="{FF2B5EF4-FFF2-40B4-BE49-F238E27FC236}">
                    <a16:creationId xmlns:a16="http://schemas.microsoft.com/office/drawing/2014/main" id="{866A8919-97C5-402C-9C25-45333EA63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4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1" name="Freeform 9406">
                <a:extLst>
                  <a:ext uri="{FF2B5EF4-FFF2-40B4-BE49-F238E27FC236}">
                    <a16:creationId xmlns:a16="http://schemas.microsoft.com/office/drawing/2014/main" id="{55C11AB8-DDE5-4CA7-BADE-936499D3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45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2" name="Oval 9407">
                <a:extLst>
                  <a:ext uri="{FF2B5EF4-FFF2-40B4-BE49-F238E27FC236}">
                    <a16:creationId xmlns:a16="http://schemas.microsoft.com/office/drawing/2014/main" id="{21DEFBCC-1E65-4F38-BD95-C7CF460CE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48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3" name="Oval 9408">
                <a:extLst>
                  <a:ext uri="{FF2B5EF4-FFF2-40B4-BE49-F238E27FC236}">
                    <a16:creationId xmlns:a16="http://schemas.microsoft.com/office/drawing/2014/main" id="{BB78FD83-5D2F-46AA-A26C-EB0852997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4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4" name="Oval 9409">
                <a:extLst>
                  <a:ext uri="{FF2B5EF4-FFF2-40B4-BE49-F238E27FC236}">
                    <a16:creationId xmlns:a16="http://schemas.microsoft.com/office/drawing/2014/main" id="{6E0B7CEC-0BC0-47D6-A175-BF1E6821E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" y="24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5" name="Freeform 9410">
                <a:extLst>
                  <a:ext uri="{FF2B5EF4-FFF2-40B4-BE49-F238E27FC236}">
                    <a16:creationId xmlns:a16="http://schemas.microsoft.com/office/drawing/2014/main" id="{3ED7F3BC-BAA7-4625-A6D7-665D06C35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493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6" name="Oval 9411">
                <a:extLst>
                  <a:ext uri="{FF2B5EF4-FFF2-40B4-BE49-F238E27FC236}">
                    <a16:creationId xmlns:a16="http://schemas.microsoft.com/office/drawing/2014/main" id="{7930FE17-5C55-4990-8B67-DF6EA673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52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7" name="Oval 9412">
                <a:extLst>
                  <a:ext uri="{FF2B5EF4-FFF2-40B4-BE49-F238E27FC236}">
                    <a16:creationId xmlns:a16="http://schemas.microsoft.com/office/drawing/2014/main" id="{C377F5BB-E441-42FD-8198-BB999F3EE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3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8" name="Oval 9413">
                <a:extLst>
                  <a:ext uri="{FF2B5EF4-FFF2-40B4-BE49-F238E27FC236}">
                    <a16:creationId xmlns:a16="http://schemas.microsoft.com/office/drawing/2014/main" id="{B1299752-351F-4D1C-BB57-3BA7727A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5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9" name="Freeform 9414">
                <a:extLst>
                  <a:ext uri="{FF2B5EF4-FFF2-40B4-BE49-F238E27FC236}">
                    <a16:creationId xmlns:a16="http://schemas.microsoft.com/office/drawing/2014/main" id="{BFAE2F31-4C62-47B0-80D1-277A8B7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53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0" name="Oval 9415">
                <a:extLst>
                  <a:ext uri="{FF2B5EF4-FFF2-40B4-BE49-F238E27FC236}">
                    <a16:creationId xmlns:a16="http://schemas.microsoft.com/office/drawing/2014/main" id="{46A55CFD-839E-4CCB-A808-1423F5748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76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1" name="Oval 9416">
                <a:extLst>
                  <a:ext uri="{FF2B5EF4-FFF2-40B4-BE49-F238E27FC236}">
                    <a16:creationId xmlns:a16="http://schemas.microsoft.com/office/drawing/2014/main" id="{C6C21A5C-20E5-4498-B5F7-092F2EF9B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8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2" name="Oval 9417">
                <a:extLst>
                  <a:ext uri="{FF2B5EF4-FFF2-40B4-BE49-F238E27FC236}">
                    <a16:creationId xmlns:a16="http://schemas.microsoft.com/office/drawing/2014/main" id="{439681A2-86AD-424F-A4CC-511F4830A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5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3" name="Freeform 9418">
                <a:extLst>
                  <a:ext uri="{FF2B5EF4-FFF2-40B4-BE49-F238E27FC236}">
                    <a16:creationId xmlns:a16="http://schemas.microsoft.com/office/drawing/2014/main" id="{D9F6089C-3394-4AD7-8D50-15DC6BE70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84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4" name="Oval 9419">
                <a:extLst>
                  <a:ext uri="{FF2B5EF4-FFF2-40B4-BE49-F238E27FC236}">
                    <a16:creationId xmlns:a16="http://schemas.microsoft.com/office/drawing/2014/main" id="{8224D40F-B0E5-484B-8AAC-04C2B7825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62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5" name="Oval 9420">
                <a:extLst>
                  <a:ext uri="{FF2B5EF4-FFF2-40B4-BE49-F238E27FC236}">
                    <a16:creationId xmlns:a16="http://schemas.microsoft.com/office/drawing/2014/main" id="{3B91F59A-C8DE-4F81-8414-9A5F75C82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63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6" name="Oval 9421">
                <a:extLst>
                  <a:ext uri="{FF2B5EF4-FFF2-40B4-BE49-F238E27FC236}">
                    <a16:creationId xmlns:a16="http://schemas.microsoft.com/office/drawing/2014/main" id="{5A193315-6427-42BA-B3B4-169CC0D3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635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7" name="Freeform 9422">
                <a:extLst>
                  <a:ext uri="{FF2B5EF4-FFF2-40B4-BE49-F238E27FC236}">
                    <a16:creationId xmlns:a16="http://schemas.microsoft.com/office/drawing/2014/main" id="{E4F6B4C2-8F7F-4CA7-8DC5-DCAF645E0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32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8" name="Oval 9423">
                <a:extLst>
                  <a:ext uri="{FF2B5EF4-FFF2-40B4-BE49-F238E27FC236}">
                    <a16:creationId xmlns:a16="http://schemas.microsoft.com/office/drawing/2014/main" id="{A1BB8EBD-B18F-432F-A0B1-31D2AF5A1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672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9" name="Oval 9424">
                <a:extLst>
                  <a:ext uri="{FF2B5EF4-FFF2-40B4-BE49-F238E27FC236}">
                    <a16:creationId xmlns:a16="http://schemas.microsoft.com/office/drawing/2014/main" id="{5E7A9CFD-DB77-4027-A514-7DFCB5378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680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0" name="Oval 9425">
                <a:extLst>
                  <a:ext uri="{FF2B5EF4-FFF2-40B4-BE49-F238E27FC236}">
                    <a16:creationId xmlns:a16="http://schemas.microsoft.com/office/drawing/2014/main" id="{7825485E-8915-4A60-8FA1-C24851E28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6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1" name="Freeform 9426">
                <a:extLst>
                  <a:ext uri="{FF2B5EF4-FFF2-40B4-BE49-F238E27FC236}">
                    <a16:creationId xmlns:a16="http://schemas.microsoft.com/office/drawing/2014/main" id="{7EEABF6B-7B00-4F6A-94AD-61399F467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68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2" name="Oval 9427">
                <a:extLst>
                  <a:ext uri="{FF2B5EF4-FFF2-40B4-BE49-F238E27FC236}">
                    <a16:creationId xmlns:a16="http://schemas.microsoft.com/office/drawing/2014/main" id="{6AFD71AB-D071-4B04-B440-41D8B83A0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72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3" name="Oval 9428">
                <a:extLst>
                  <a:ext uri="{FF2B5EF4-FFF2-40B4-BE49-F238E27FC236}">
                    <a16:creationId xmlns:a16="http://schemas.microsoft.com/office/drawing/2014/main" id="{A0B410A6-55DB-4A80-B652-318F6BE47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7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4" name="Oval 9429">
                <a:extLst>
                  <a:ext uri="{FF2B5EF4-FFF2-40B4-BE49-F238E27FC236}">
                    <a16:creationId xmlns:a16="http://schemas.microsoft.com/office/drawing/2014/main" id="{0BF710C6-E77C-46ED-8E4B-4B38C934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7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499" name="Group 9430">
              <a:extLst>
                <a:ext uri="{FF2B5EF4-FFF2-40B4-BE49-F238E27FC236}">
                  <a16:creationId xmlns:a16="http://schemas.microsoft.com/office/drawing/2014/main" id="{D126DC75-B5E6-4441-AAEE-6E64CEB43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2" y="2368"/>
              <a:ext cx="875" cy="803"/>
              <a:chOff x="2822" y="2368"/>
              <a:chExt cx="875" cy="803"/>
            </a:xfrm>
          </p:grpSpPr>
          <p:sp>
            <p:nvSpPr>
              <p:cNvPr id="21173" name="Freeform 9431">
                <a:extLst>
                  <a:ext uri="{FF2B5EF4-FFF2-40B4-BE49-F238E27FC236}">
                    <a16:creationId xmlns:a16="http://schemas.microsoft.com/office/drawing/2014/main" id="{0929DBAB-1059-4B15-867C-FBF13E6C2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7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4" name="Oval 9432">
                <a:extLst>
                  <a:ext uri="{FF2B5EF4-FFF2-40B4-BE49-F238E27FC236}">
                    <a16:creationId xmlns:a16="http://schemas.microsoft.com/office/drawing/2014/main" id="{BC757C61-2260-43CA-A828-03FC7E06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771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5" name="Oval 9433">
                <a:extLst>
                  <a:ext uri="{FF2B5EF4-FFF2-40B4-BE49-F238E27FC236}">
                    <a16:creationId xmlns:a16="http://schemas.microsoft.com/office/drawing/2014/main" id="{43155787-CE9B-4913-A2CA-4F649403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77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6" name="Oval 9434">
                <a:extLst>
                  <a:ext uri="{FF2B5EF4-FFF2-40B4-BE49-F238E27FC236}">
                    <a16:creationId xmlns:a16="http://schemas.microsoft.com/office/drawing/2014/main" id="{1292BEA4-8E64-408B-AB6B-924209B69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278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7" name="Freeform 9435">
                <a:extLst>
                  <a:ext uri="{FF2B5EF4-FFF2-40B4-BE49-F238E27FC236}">
                    <a16:creationId xmlns:a16="http://schemas.microsoft.com/office/drawing/2014/main" id="{9F08D3A9-8B11-4CA0-BB6C-AED10E83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779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89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8" name="Oval 9436">
                <a:extLst>
                  <a:ext uri="{FF2B5EF4-FFF2-40B4-BE49-F238E27FC236}">
                    <a16:creationId xmlns:a16="http://schemas.microsoft.com/office/drawing/2014/main" id="{8A810944-4970-421E-ABB9-ADF44B3BA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816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9" name="Oval 9437">
                <a:extLst>
                  <a:ext uri="{FF2B5EF4-FFF2-40B4-BE49-F238E27FC236}">
                    <a16:creationId xmlns:a16="http://schemas.microsoft.com/office/drawing/2014/main" id="{74856FC7-EAAC-4E24-82CA-EA50589DE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824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0" name="Oval 9438">
                <a:extLst>
                  <a:ext uri="{FF2B5EF4-FFF2-40B4-BE49-F238E27FC236}">
                    <a16:creationId xmlns:a16="http://schemas.microsoft.com/office/drawing/2014/main" id="{339C9941-D560-4793-8FA2-2C9D0A389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8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1" name="Freeform 9439">
                <a:extLst>
                  <a:ext uri="{FF2B5EF4-FFF2-40B4-BE49-F238E27FC236}">
                    <a16:creationId xmlns:a16="http://schemas.microsoft.com/office/drawing/2014/main" id="{CD3D6E68-958E-42BF-981D-3763BCB6D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82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2" name="Oval 9440">
                <a:extLst>
                  <a:ext uri="{FF2B5EF4-FFF2-40B4-BE49-F238E27FC236}">
                    <a16:creationId xmlns:a16="http://schemas.microsoft.com/office/drawing/2014/main" id="{05F2FA1D-77EC-47B5-803C-E172A8843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7" y="285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3" name="Oval 9441">
                <a:extLst>
                  <a:ext uri="{FF2B5EF4-FFF2-40B4-BE49-F238E27FC236}">
                    <a16:creationId xmlns:a16="http://schemas.microsoft.com/office/drawing/2014/main" id="{8E92D9E0-937B-42A9-A5B9-85B1E3C3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86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4" name="Oval 9442">
                <a:extLst>
                  <a:ext uri="{FF2B5EF4-FFF2-40B4-BE49-F238E27FC236}">
                    <a16:creationId xmlns:a16="http://schemas.microsoft.com/office/drawing/2014/main" id="{5B4BB918-CA38-4088-B4DD-48AEBC8F9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87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5" name="Freeform 9443">
                <a:extLst>
                  <a:ext uri="{FF2B5EF4-FFF2-40B4-BE49-F238E27FC236}">
                    <a16:creationId xmlns:a16="http://schemas.microsoft.com/office/drawing/2014/main" id="{FBA03B37-8BBA-468E-A196-9FAA1E75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867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6" name="Oval 9444">
                <a:extLst>
                  <a:ext uri="{FF2B5EF4-FFF2-40B4-BE49-F238E27FC236}">
                    <a16:creationId xmlns:a16="http://schemas.microsoft.com/office/drawing/2014/main" id="{8AC56D4F-4E43-4627-91C4-229E38486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290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7" name="Oval 9445">
                <a:extLst>
                  <a:ext uri="{FF2B5EF4-FFF2-40B4-BE49-F238E27FC236}">
                    <a16:creationId xmlns:a16="http://schemas.microsoft.com/office/drawing/2014/main" id="{F86F7DF9-3176-4585-A98D-EC2ECA15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290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8" name="Oval 9446">
                <a:extLst>
                  <a:ext uri="{FF2B5EF4-FFF2-40B4-BE49-F238E27FC236}">
                    <a16:creationId xmlns:a16="http://schemas.microsoft.com/office/drawing/2014/main" id="{C82CB9A1-478A-466A-AE6B-3ED2E122A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91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9" name="Freeform 9447">
                <a:extLst>
                  <a:ext uri="{FF2B5EF4-FFF2-40B4-BE49-F238E27FC236}">
                    <a16:creationId xmlns:a16="http://schemas.microsoft.com/office/drawing/2014/main" id="{5BD229D5-43AA-45C7-9332-47A65E3B2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90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0" name="Oval 9448">
                <a:extLst>
                  <a:ext uri="{FF2B5EF4-FFF2-40B4-BE49-F238E27FC236}">
                    <a16:creationId xmlns:a16="http://schemas.microsoft.com/office/drawing/2014/main" id="{372D876E-E849-43E9-AE9B-61CEACAE5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94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1" name="Oval 9449">
                <a:extLst>
                  <a:ext uri="{FF2B5EF4-FFF2-40B4-BE49-F238E27FC236}">
                    <a16:creationId xmlns:a16="http://schemas.microsoft.com/office/drawing/2014/main" id="{BD51E695-ED35-4E86-976A-33E1D857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94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2" name="Oval 9450">
                <a:extLst>
                  <a:ext uri="{FF2B5EF4-FFF2-40B4-BE49-F238E27FC236}">
                    <a16:creationId xmlns:a16="http://schemas.microsoft.com/office/drawing/2014/main" id="{198FBDC6-7B87-4C5B-B3F1-8FE0A0622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95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3" name="Freeform 9451">
                <a:extLst>
                  <a:ext uri="{FF2B5EF4-FFF2-40B4-BE49-F238E27FC236}">
                    <a16:creationId xmlns:a16="http://schemas.microsoft.com/office/drawing/2014/main" id="{AFD5C210-8622-42C0-BEAA-D32097444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94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4" name="Oval 9452">
                <a:extLst>
                  <a:ext uri="{FF2B5EF4-FFF2-40B4-BE49-F238E27FC236}">
                    <a16:creationId xmlns:a16="http://schemas.microsoft.com/office/drawing/2014/main" id="{1B66E946-A78E-4658-96D4-90A6435D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97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5" name="Oval 9453">
                <a:extLst>
                  <a:ext uri="{FF2B5EF4-FFF2-40B4-BE49-F238E27FC236}">
                    <a16:creationId xmlns:a16="http://schemas.microsoft.com/office/drawing/2014/main" id="{C777B7F0-93AF-4122-8DED-13CB21A16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298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6" name="Oval 9454">
                <a:extLst>
                  <a:ext uri="{FF2B5EF4-FFF2-40B4-BE49-F238E27FC236}">
                    <a16:creationId xmlns:a16="http://schemas.microsoft.com/office/drawing/2014/main" id="{3A38D0A4-DF5C-45DB-AF44-73594341E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9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7" name="Freeform 9455">
                <a:extLst>
                  <a:ext uri="{FF2B5EF4-FFF2-40B4-BE49-F238E27FC236}">
                    <a16:creationId xmlns:a16="http://schemas.microsoft.com/office/drawing/2014/main" id="{C38C8F9E-A247-4303-B8D0-23CEDAAA5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987"/>
                <a:ext cx="32" cy="34"/>
              </a:xfrm>
              <a:custGeom>
                <a:avLst/>
                <a:gdLst>
                  <a:gd name="T0" fmla="*/ 0 w 13"/>
                  <a:gd name="T1" fmla="*/ 144 h 13"/>
                  <a:gd name="T2" fmla="*/ 74 w 13"/>
                  <a:gd name="T3" fmla="*/ 199 h 13"/>
                  <a:gd name="T4" fmla="*/ 182 w 13"/>
                  <a:gd name="T5" fmla="*/ 55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8" name="Oval 9456">
                <a:extLst>
                  <a:ext uri="{FF2B5EF4-FFF2-40B4-BE49-F238E27FC236}">
                    <a16:creationId xmlns:a16="http://schemas.microsoft.com/office/drawing/2014/main" id="{2EB33DA3-4100-4C57-8B80-7F0EDD1C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301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9" name="Oval 9457">
                <a:extLst>
                  <a:ext uri="{FF2B5EF4-FFF2-40B4-BE49-F238E27FC236}">
                    <a16:creationId xmlns:a16="http://schemas.microsoft.com/office/drawing/2014/main" id="{EDAFCEC6-2EA6-4041-B40C-E8337DF63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01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0" name="Oval 9458">
                <a:extLst>
                  <a:ext uri="{FF2B5EF4-FFF2-40B4-BE49-F238E27FC236}">
                    <a16:creationId xmlns:a16="http://schemas.microsoft.com/office/drawing/2014/main" id="{12CAB443-7C7F-440A-BBAB-CDCD0C74D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302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1" name="Freeform 9459">
                <a:extLst>
                  <a:ext uri="{FF2B5EF4-FFF2-40B4-BE49-F238E27FC236}">
                    <a16:creationId xmlns:a16="http://schemas.microsoft.com/office/drawing/2014/main" id="{D812359E-3BE1-4C13-9A8B-07DF92A6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301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" name="Oval 9460">
                <a:extLst>
                  <a:ext uri="{FF2B5EF4-FFF2-40B4-BE49-F238E27FC236}">
                    <a16:creationId xmlns:a16="http://schemas.microsoft.com/office/drawing/2014/main" id="{47BF9361-76C4-42A4-BD25-3177DC5C0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040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3" name="Oval 9461">
                <a:extLst>
                  <a:ext uri="{FF2B5EF4-FFF2-40B4-BE49-F238E27FC236}">
                    <a16:creationId xmlns:a16="http://schemas.microsoft.com/office/drawing/2014/main" id="{0C22F3AB-72C6-44E8-A082-74C89A4DC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4" name="Oval 9462">
                <a:extLst>
                  <a:ext uri="{FF2B5EF4-FFF2-40B4-BE49-F238E27FC236}">
                    <a16:creationId xmlns:a16="http://schemas.microsoft.com/office/drawing/2014/main" id="{49E244E0-7860-4665-A7E4-8A12FE3DA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5" name="Freeform 9463">
                <a:extLst>
                  <a:ext uri="{FF2B5EF4-FFF2-40B4-BE49-F238E27FC236}">
                    <a16:creationId xmlns:a16="http://schemas.microsoft.com/office/drawing/2014/main" id="{85D20614-7158-4383-A85A-DE5195667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305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6" name="Oval 9464">
                <a:extLst>
                  <a:ext uri="{FF2B5EF4-FFF2-40B4-BE49-F238E27FC236}">
                    <a16:creationId xmlns:a16="http://schemas.microsoft.com/office/drawing/2014/main" id="{0762997B-43BC-4831-A992-1D7A4A0BC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306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7" name="Oval 9465">
                <a:extLst>
                  <a:ext uri="{FF2B5EF4-FFF2-40B4-BE49-F238E27FC236}">
                    <a16:creationId xmlns:a16="http://schemas.microsoft.com/office/drawing/2014/main" id="{A6EA6A51-51CD-41B5-B3BB-149C603DE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30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8" name="Oval 9466">
                <a:extLst>
                  <a:ext uri="{FF2B5EF4-FFF2-40B4-BE49-F238E27FC236}">
                    <a16:creationId xmlns:a16="http://schemas.microsoft.com/office/drawing/2014/main" id="{94DC2BDA-3A4D-42AD-B921-07BECAED3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0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9" name="Freeform 9467">
                <a:extLst>
                  <a:ext uri="{FF2B5EF4-FFF2-40B4-BE49-F238E27FC236}">
                    <a16:creationId xmlns:a16="http://schemas.microsoft.com/office/drawing/2014/main" id="{174CE0B5-D3E2-4D48-A0F2-3F5D9678D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080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" name="Oval 9468">
                <a:extLst>
                  <a:ext uri="{FF2B5EF4-FFF2-40B4-BE49-F238E27FC236}">
                    <a16:creationId xmlns:a16="http://schemas.microsoft.com/office/drawing/2014/main" id="{BB332C28-256C-4180-BAA1-BE739ABC1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308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1" name="Oval 9469">
                <a:extLst>
                  <a:ext uri="{FF2B5EF4-FFF2-40B4-BE49-F238E27FC236}">
                    <a16:creationId xmlns:a16="http://schemas.microsoft.com/office/drawing/2014/main" id="{E801E624-87E7-442C-A805-46C33EAB1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30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2" name="Oval 9470">
                <a:extLst>
                  <a:ext uri="{FF2B5EF4-FFF2-40B4-BE49-F238E27FC236}">
                    <a16:creationId xmlns:a16="http://schemas.microsoft.com/office/drawing/2014/main" id="{0368AEDE-7029-426E-8204-FB733AF13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31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3" name="Freeform 9471">
                <a:extLst>
                  <a:ext uri="{FF2B5EF4-FFF2-40B4-BE49-F238E27FC236}">
                    <a16:creationId xmlns:a16="http://schemas.microsoft.com/office/drawing/2014/main" id="{C79BB3B3-76FC-4E4C-AE46-59985F416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09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" name="Oval 9472">
                <a:extLst>
                  <a:ext uri="{FF2B5EF4-FFF2-40B4-BE49-F238E27FC236}">
                    <a16:creationId xmlns:a16="http://schemas.microsoft.com/office/drawing/2014/main" id="{14119686-13BC-43E8-AC0D-0DF1691C5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310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5" name="Oval 9473">
                <a:extLst>
                  <a:ext uri="{FF2B5EF4-FFF2-40B4-BE49-F238E27FC236}">
                    <a16:creationId xmlns:a16="http://schemas.microsoft.com/office/drawing/2014/main" id="{4557CB05-6541-4B55-BC52-0576E2BF7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1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6" name="Oval 9474">
                <a:extLst>
                  <a:ext uri="{FF2B5EF4-FFF2-40B4-BE49-F238E27FC236}">
                    <a16:creationId xmlns:a16="http://schemas.microsoft.com/office/drawing/2014/main" id="{D1DC115C-52FC-4029-B9ED-26771915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31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7" name="Freeform 9475">
                <a:extLst>
                  <a:ext uri="{FF2B5EF4-FFF2-40B4-BE49-F238E27FC236}">
                    <a16:creationId xmlns:a16="http://schemas.microsoft.com/office/drawing/2014/main" id="{8EF5A9A0-492F-4221-9FF1-39725DBB0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11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" name="Oval 9476">
                <a:extLst>
                  <a:ext uri="{FF2B5EF4-FFF2-40B4-BE49-F238E27FC236}">
                    <a16:creationId xmlns:a16="http://schemas.microsoft.com/office/drawing/2014/main" id="{7013D0AA-F391-4AE6-9D53-B7346665C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311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9" name="Oval 9477">
                <a:extLst>
                  <a:ext uri="{FF2B5EF4-FFF2-40B4-BE49-F238E27FC236}">
                    <a16:creationId xmlns:a16="http://schemas.microsoft.com/office/drawing/2014/main" id="{43724F37-EEDC-4776-BC20-F7C6D316E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312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0" name="Oval 9478">
                <a:extLst>
                  <a:ext uri="{FF2B5EF4-FFF2-40B4-BE49-F238E27FC236}">
                    <a16:creationId xmlns:a16="http://schemas.microsoft.com/office/drawing/2014/main" id="{9FBB429D-049F-401D-A38B-18D7D3A34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313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1" name="Freeform 9479">
                <a:extLst>
                  <a:ext uri="{FF2B5EF4-FFF2-40B4-BE49-F238E27FC236}">
                    <a16:creationId xmlns:a16="http://schemas.microsoft.com/office/drawing/2014/main" id="{518AA038-F5DB-4353-A3B7-88213D860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128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95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" name="Oval 9480">
                <a:extLst>
                  <a:ext uri="{FF2B5EF4-FFF2-40B4-BE49-F238E27FC236}">
                    <a16:creationId xmlns:a16="http://schemas.microsoft.com/office/drawing/2014/main" id="{8F5BE067-C969-4A2D-8429-BC3EF7498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312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3" name="Oval 9481">
                <a:extLst>
                  <a:ext uri="{FF2B5EF4-FFF2-40B4-BE49-F238E27FC236}">
                    <a16:creationId xmlns:a16="http://schemas.microsoft.com/office/drawing/2014/main" id="{5522D587-A64C-4627-949A-DC75D6B97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313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4" name="Oval 9482">
                <a:extLst>
                  <a:ext uri="{FF2B5EF4-FFF2-40B4-BE49-F238E27FC236}">
                    <a16:creationId xmlns:a16="http://schemas.microsoft.com/office/drawing/2014/main" id="{485B9769-790D-45DC-A63F-A4616DC6F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13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5" name="Freeform 9483">
                <a:extLst>
                  <a:ext uri="{FF2B5EF4-FFF2-40B4-BE49-F238E27FC236}">
                    <a16:creationId xmlns:a16="http://schemas.microsoft.com/office/drawing/2014/main" id="{DB787A9F-074B-4966-B8C1-83446C74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13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6" name="Oval 9484">
                <a:extLst>
                  <a:ext uri="{FF2B5EF4-FFF2-40B4-BE49-F238E27FC236}">
                    <a16:creationId xmlns:a16="http://schemas.microsoft.com/office/drawing/2014/main" id="{D3A77411-8A71-48CF-934A-7E0DB8A97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312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7" name="Oval 9485">
                <a:extLst>
                  <a:ext uri="{FF2B5EF4-FFF2-40B4-BE49-F238E27FC236}">
                    <a16:creationId xmlns:a16="http://schemas.microsoft.com/office/drawing/2014/main" id="{8A13409E-D720-4A91-AC65-3F6EBFE5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31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8" name="Oval 9486">
                <a:extLst>
                  <a:ext uri="{FF2B5EF4-FFF2-40B4-BE49-F238E27FC236}">
                    <a16:creationId xmlns:a16="http://schemas.microsoft.com/office/drawing/2014/main" id="{D5E61BE7-5F71-447C-A9A9-159DE3DA1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13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9" name="Freeform 9487">
                <a:extLst>
                  <a:ext uri="{FF2B5EF4-FFF2-40B4-BE49-F238E27FC236}">
                    <a16:creationId xmlns:a16="http://schemas.microsoft.com/office/drawing/2014/main" id="{3345656E-67B2-4DE1-95EB-D6D5760A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3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0" name="Oval 9488">
                <a:extLst>
                  <a:ext uri="{FF2B5EF4-FFF2-40B4-BE49-F238E27FC236}">
                    <a16:creationId xmlns:a16="http://schemas.microsoft.com/office/drawing/2014/main" id="{85EE5886-6F23-4E2F-803D-CE1BBFA9A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2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1" name="Oval 9489">
                <a:extLst>
                  <a:ext uri="{FF2B5EF4-FFF2-40B4-BE49-F238E27FC236}">
                    <a16:creationId xmlns:a16="http://schemas.microsoft.com/office/drawing/2014/main" id="{AC644EA0-5AE4-48A1-B31F-7EDF3E20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31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2" name="Oval 9490">
                <a:extLst>
                  <a:ext uri="{FF2B5EF4-FFF2-40B4-BE49-F238E27FC236}">
                    <a16:creationId xmlns:a16="http://schemas.microsoft.com/office/drawing/2014/main" id="{0DB48B56-8635-4E0E-80B6-2E71ECF8B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31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3" name="Freeform 9491">
                <a:extLst>
                  <a:ext uri="{FF2B5EF4-FFF2-40B4-BE49-F238E27FC236}">
                    <a16:creationId xmlns:a16="http://schemas.microsoft.com/office/drawing/2014/main" id="{4D4F9C59-CFF4-452F-9083-F04E5FC1F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1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4" name="Oval 9492">
                <a:extLst>
                  <a:ext uri="{FF2B5EF4-FFF2-40B4-BE49-F238E27FC236}">
                    <a16:creationId xmlns:a16="http://schemas.microsoft.com/office/drawing/2014/main" id="{DE80EFCF-7C1E-4B9C-9E37-E28206C84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311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5" name="Oval 9493">
                <a:extLst>
                  <a:ext uri="{FF2B5EF4-FFF2-40B4-BE49-F238E27FC236}">
                    <a16:creationId xmlns:a16="http://schemas.microsoft.com/office/drawing/2014/main" id="{577CD17D-124B-4562-8F3A-FFE0D5B31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312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6" name="Oval 9494">
                <a:extLst>
                  <a:ext uri="{FF2B5EF4-FFF2-40B4-BE49-F238E27FC236}">
                    <a16:creationId xmlns:a16="http://schemas.microsoft.com/office/drawing/2014/main" id="{626021EE-5767-414F-9AB3-16322A206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" y="31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7" name="Freeform 9495">
                <a:extLst>
                  <a:ext uri="{FF2B5EF4-FFF2-40B4-BE49-F238E27FC236}">
                    <a16:creationId xmlns:a16="http://schemas.microsoft.com/office/drawing/2014/main" id="{B2C6B5FE-A9CE-4CAF-81F2-CE0A51799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12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" name="Oval 9496">
                <a:extLst>
                  <a:ext uri="{FF2B5EF4-FFF2-40B4-BE49-F238E27FC236}">
                    <a16:creationId xmlns:a16="http://schemas.microsoft.com/office/drawing/2014/main" id="{5AD7CE2E-1D8F-4418-8DF4-2EE734061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310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9" name="Oval 9497">
                <a:extLst>
                  <a:ext uri="{FF2B5EF4-FFF2-40B4-BE49-F238E27FC236}">
                    <a16:creationId xmlns:a16="http://schemas.microsoft.com/office/drawing/2014/main" id="{361D5600-4E99-4321-87DA-79ABBE31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310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0" name="Oval 9498">
                <a:extLst>
                  <a:ext uri="{FF2B5EF4-FFF2-40B4-BE49-F238E27FC236}">
                    <a16:creationId xmlns:a16="http://schemas.microsoft.com/office/drawing/2014/main" id="{CED81B63-DA87-4CB2-8382-D369152C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1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1" name="Freeform 9499">
                <a:extLst>
                  <a:ext uri="{FF2B5EF4-FFF2-40B4-BE49-F238E27FC236}">
                    <a16:creationId xmlns:a16="http://schemas.microsoft.com/office/drawing/2014/main" id="{DECDA7A1-178C-41B0-870E-A4510109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10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" name="Oval 9500">
                <a:extLst>
                  <a:ext uri="{FF2B5EF4-FFF2-40B4-BE49-F238E27FC236}">
                    <a16:creationId xmlns:a16="http://schemas.microsoft.com/office/drawing/2014/main" id="{D9FB41EB-BFC8-4D81-90F3-BC19F3072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308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3" name="Oval 9501">
                <a:extLst>
                  <a:ext uri="{FF2B5EF4-FFF2-40B4-BE49-F238E27FC236}">
                    <a16:creationId xmlns:a16="http://schemas.microsoft.com/office/drawing/2014/main" id="{4B55FB48-854E-43CB-979A-F43B2F9E7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30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4" name="Oval 9502">
                <a:extLst>
                  <a:ext uri="{FF2B5EF4-FFF2-40B4-BE49-F238E27FC236}">
                    <a16:creationId xmlns:a16="http://schemas.microsoft.com/office/drawing/2014/main" id="{F41BDC6B-392F-4F3F-9AA9-3901A2990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30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5" name="Freeform 9503">
                <a:extLst>
                  <a:ext uri="{FF2B5EF4-FFF2-40B4-BE49-F238E27FC236}">
                    <a16:creationId xmlns:a16="http://schemas.microsoft.com/office/drawing/2014/main" id="{551FBCAF-6904-45C9-83CD-A1FF4A9C8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9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6" name="Oval 9504">
                <a:extLst>
                  <a:ext uri="{FF2B5EF4-FFF2-40B4-BE49-F238E27FC236}">
                    <a16:creationId xmlns:a16="http://schemas.microsoft.com/office/drawing/2014/main" id="{25CBB6F4-96ED-4290-B637-A530618E1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306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7" name="Oval 9505">
                <a:extLst>
                  <a:ext uri="{FF2B5EF4-FFF2-40B4-BE49-F238E27FC236}">
                    <a16:creationId xmlns:a16="http://schemas.microsoft.com/office/drawing/2014/main" id="{F6B46728-3A59-4768-8FB1-0EF4AFD79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06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8" name="Oval 9506">
                <a:extLst>
                  <a:ext uri="{FF2B5EF4-FFF2-40B4-BE49-F238E27FC236}">
                    <a16:creationId xmlns:a16="http://schemas.microsoft.com/office/drawing/2014/main" id="{D273B2FC-76BB-44EA-A32B-A0003597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07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9" name="Freeform 9507">
                <a:extLst>
                  <a:ext uri="{FF2B5EF4-FFF2-40B4-BE49-F238E27FC236}">
                    <a16:creationId xmlns:a16="http://schemas.microsoft.com/office/drawing/2014/main" id="{4908DA71-87CF-4F29-8F1D-D406F0BA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06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0" name="Oval 9508">
                <a:extLst>
                  <a:ext uri="{FF2B5EF4-FFF2-40B4-BE49-F238E27FC236}">
                    <a16:creationId xmlns:a16="http://schemas.microsoft.com/office/drawing/2014/main" id="{204D5D90-C8EA-453E-9E9E-15DAAC06F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303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1" name="Oval 9509">
                <a:extLst>
                  <a:ext uri="{FF2B5EF4-FFF2-40B4-BE49-F238E27FC236}">
                    <a16:creationId xmlns:a16="http://schemas.microsoft.com/office/drawing/2014/main" id="{392A58F3-6450-4BA8-B998-BF2E3F016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30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2" name="Oval 9510">
                <a:extLst>
                  <a:ext uri="{FF2B5EF4-FFF2-40B4-BE49-F238E27FC236}">
                    <a16:creationId xmlns:a16="http://schemas.microsoft.com/office/drawing/2014/main" id="{2C27753A-73DC-457D-A2B1-954F2949A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30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3" name="Freeform 9511">
                <a:extLst>
                  <a:ext uri="{FF2B5EF4-FFF2-40B4-BE49-F238E27FC236}">
                    <a16:creationId xmlns:a16="http://schemas.microsoft.com/office/drawing/2014/main" id="{8EF70D00-DCFA-4F48-9781-127169337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0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4" name="Oval 9512">
                <a:extLst>
                  <a:ext uri="{FF2B5EF4-FFF2-40B4-BE49-F238E27FC236}">
                    <a16:creationId xmlns:a16="http://schemas.microsoft.com/office/drawing/2014/main" id="{74802043-947F-405E-92DF-A206C697F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99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5" name="Oval 9513">
                <a:extLst>
                  <a:ext uri="{FF2B5EF4-FFF2-40B4-BE49-F238E27FC236}">
                    <a16:creationId xmlns:a16="http://schemas.microsoft.com/office/drawing/2014/main" id="{AC1B402E-2772-4B2F-804C-CF2AF8C9C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300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6" name="Oval 9514">
                <a:extLst>
                  <a:ext uri="{FF2B5EF4-FFF2-40B4-BE49-F238E27FC236}">
                    <a16:creationId xmlns:a16="http://schemas.microsoft.com/office/drawing/2014/main" id="{A17C87DA-3892-4F29-89FF-38D95558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30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7" name="Freeform 9515">
                <a:extLst>
                  <a:ext uri="{FF2B5EF4-FFF2-40B4-BE49-F238E27FC236}">
                    <a16:creationId xmlns:a16="http://schemas.microsoft.com/office/drawing/2014/main" id="{DF0EDFD4-C56D-4842-A5FD-FA2346A95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3005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8" name="Oval 9516">
                <a:extLst>
                  <a:ext uri="{FF2B5EF4-FFF2-40B4-BE49-F238E27FC236}">
                    <a16:creationId xmlns:a16="http://schemas.microsoft.com/office/drawing/2014/main" id="{64AE3EE9-9DA0-47FE-B2A2-FCEE5D9A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96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9" name="Oval 9517">
                <a:extLst>
                  <a:ext uri="{FF2B5EF4-FFF2-40B4-BE49-F238E27FC236}">
                    <a16:creationId xmlns:a16="http://schemas.microsoft.com/office/drawing/2014/main" id="{770C870F-0105-4ED4-B4BF-2E027CA57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96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0" name="Oval 9518">
                <a:extLst>
                  <a:ext uri="{FF2B5EF4-FFF2-40B4-BE49-F238E27FC236}">
                    <a16:creationId xmlns:a16="http://schemas.microsoft.com/office/drawing/2014/main" id="{157C77E5-6023-4AD7-95E6-CC3621519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9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1" name="Freeform 9519">
                <a:extLst>
                  <a:ext uri="{FF2B5EF4-FFF2-40B4-BE49-F238E27FC236}">
                    <a16:creationId xmlns:a16="http://schemas.microsoft.com/office/drawing/2014/main" id="{5CAF27A4-977E-4E28-BE54-BB0C6A9F5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6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" name="Oval 9520">
                <a:extLst>
                  <a:ext uri="{FF2B5EF4-FFF2-40B4-BE49-F238E27FC236}">
                    <a16:creationId xmlns:a16="http://schemas.microsoft.com/office/drawing/2014/main" id="{B49DA12A-4FD8-4E08-9B63-37107EB99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92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3" name="Oval 9521">
                <a:extLst>
                  <a:ext uri="{FF2B5EF4-FFF2-40B4-BE49-F238E27FC236}">
                    <a16:creationId xmlns:a16="http://schemas.microsoft.com/office/drawing/2014/main" id="{D3749A58-DF87-433C-8CC0-CBA2A96F2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9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4" name="Oval 9522">
                <a:extLst>
                  <a:ext uri="{FF2B5EF4-FFF2-40B4-BE49-F238E27FC236}">
                    <a16:creationId xmlns:a16="http://schemas.microsoft.com/office/drawing/2014/main" id="{3B890D1B-B4AE-4150-B8BF-2A3DF8755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9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5" name="Freeform 9523">
                <a:extLst>
                  <a:ext uri="{FF2B5EF4-FFF2-40B4-BE49-F238E27FC236}">
                    <a16:creationId xmlns:a16="http://schemas.microsoft.com/office/drawing/2014/main" id="{62A2692D-BE74-4289-A4BD-9BEE8BB86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9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6" name="Oval 9524">
                <a:extLst>
                  <a:ext uri="{FF2B5EF4-FFF2-40B4-BE49-F238E27FC236}">
                    <a16:creationId xmlns:a16="http://schemas.microsoft.com/office/drawing/2014/main" id="{52D57052-74EF-48E2-8975-583A2BBDB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880"/>
                <a:ext cx="46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7" name="Oval 9525">
                <a:extLst>
                  <a:ext uri="{FF2B5EF4-FFF2-40B4-BE49-F238E27FC236}">
                    <a16:creationId xmlns:a16="http://schemas.microsoft.com/office/drawing/2014/main" id="{0A1DFEAD-B517-4C1C-81C9-9DCA847A5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8" name="Oval 9526">
                <a:extLst>
                  <a:ext uri="{FF2B5EF4-FFF2-40B4-BE49-F238E27FC236}">
                    <a16:creationId xmlns:a16="http://schemas.microsoft.com/office/drawing/2014/main" id="{4729E620-1F89-4785-8F35-FB2028D83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89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9" name="Freeform 9527">
                <a:extLst>
                  <a:ext uri="{FF2B5EF4-FFF2-40B4-BE49-F238E27FC236}">
                    <a16:creationId xmlns:a16="http://schemas.microsoft.com/office/drawing/2014/main" id="{909CC875-6AC3-420F-A458-6B845B4E7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888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0" name="Oval 9528">
                <a:extLst>
                  <a:ext uri="{FF2B5EF4-FFF2-40B4-BE49-F238E27FC236}">
                    <a16:creationId xmlns:a16="http://schemas.microsoft.com/office/drawing/2014/main" id="{7D001541-B5C7-43AA-AC69-973BA41AC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2835"/>
                <a:ext cx="46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1" name="Oval 9529">
                <a:extLst>
                  <a:ext uri="{FF2B5EF4-FFF2-40B4-BE49-F238E27FC236}">
                    <a16:creationId xmlns:a16="http://schemas.microsoft.com/office/drawing/2014/main" id="{E8DB776E-1126-444B-ACEF-08EDA5373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84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2" name="Oval 9530">
                <a:extLst>
                  <a:ext uri="{FF2B5EF4-FFF2-40B4-BE49-F238E27FC236}">
                    <a16:creationId xmlns:a16="http://schemas.microsoft.com/office/drawing/2014/main" id="{7799CB23-7C8D-4DA1-809D-BD0B62D82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84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3" name="Freeform 9531">
                <a:extLst>
                  <a:ext uri="{FF2B5EF4-FFF2-40B4-BE49-F238E27FC236}">
                    <a16:creationId xmlns:a16="http://schemas.microsoft.com/office/drawing/2014/main" id="{D03737C1-C9D1-4EDF-B96B-F2C1C214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843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4" name="Oval 9532">
                <a:extLst>
                  <a:ext uri="{FF2B5EF4-FFF2-40B4-BE49-F238E27FC236}">
                    <a16:creationId xmlns:a16="http://schemas.microsoft.com/office/drawing/2014/main" id="{E6B9F528-D9D1-47B4-8BF2-62EF70B9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784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5" name="Oval 9533">
                <a:extLst>
                  <a:ext uri="{FF2B5EF4-FFF2-40B4-BE49-F238E27FC236}">
                    <a16:creationId xmlns:a16="http://schemas.microsoft.com/office/drawing/2014/main" id="{15A6CFD5-A64A-4F21-BCBA-E70FBB6E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27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6" name="Oval 9534">
                <a:extLst>
                  <a:ext uri="{FF2B5EF4-FFF2-40B4-BE49-F238E27FC236}">
                    <a16:creationId xmlns:a16="http://schemas.microsoft.com/office/drawing/2014/main" id="{8EE27453-3F5B-4CE6-9D5C-312A238C7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7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7" name="Freeform 9535">
                <a:extLst>
                  <a:ext uri="{FF2B5EF4-FFF2-40B4-BE49-F238E27FC236}">
                    <a16:creationId xmlns:a16="http://schemas.microsoft.com/office/drawing/2014/main" id="{53CCB5B8-A089-44FE-85E2-7177F0A6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9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8" name="Oval 9536">
                <a:extLst>
                  <a:ext uri="{FF2B5EF4-FFF2-40B4-BE49-F238E27FC236}">
                    <a16:creationId xmlns:a16="http://schemas.microsoft.com/office/drawing/2014/main" id="{1007C373-02E2-441A-8FD9-CF6D64045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733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9" name="Oval 9537">
                <a:extLst>
                  <a:ext uri="{FF2B5EF4-FFF2-40B4-BE49-F238E27FC236}">
                    <a16:creationId xmlns:a16="http://schemas.microsoft.com/office/drawing/2014/main" id="{F3D83B49-CF9B-4FEF-8008-30ED30D7E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7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0" name="Oval 9538">
                <a:extLst>
                  <a:ext uri="{FF2B5EF4-FFF2-40B4-BE49-F238E27FC236}">
                    <a16:creationId xmlns:a16="http://schemas.microsoft.com/office/drawing/2014/main" id="{F6EEA095-BB80-461E-8E17-D988AE27B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1" name="Freeform 9539">
                <a:extLst>
                  <a:ext uri="{FF2B5EF4-FFF2-40B4-BE49-F238E27FC236}">
                    <a16:creationId xmlns:a16="http://schemas.microsoft.com/office/drawing/2014/main" id="{0D9D993C-128A-41B1-A7DD-EBA87E061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741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2" name="Oval 9540">
                <a:extLst>
                  <a:ext uri="{FF2B5EF4-FFF2-40B4-BE49-F238E27FC236}">
                    <a16:creationId xmlns:a16="http://schemas.microsoft.com/office/drawing/2014/main" id="{4BF3CE1C-57B5-4BE4-BAEA-EAC5E2ECD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68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3" name="Oval 9541">
                <a:extLst>
                  <a:ext uri="{FF2B5EF4-FFF2-40B4-BE49-F238E27FC236}">
                    <a16:creationId xmlns:a16="http://schemas.microsoft.com/office/drawing/2014/main" id="{FCA8CD47-06B2-4609-953C-AFE097646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6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4" name="Oval 9542">
                <a:extLst>
                  <a:ext uri="{FF2B5EF4-FFF2-40B4-BE49-F238E27FC236}">
                    <a16:creationId xmlns:a16="http://schemas.microsoft.com/office/drawing/2014/main" id="{9E701811-6906-4E98-85FD-B8FEDE710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5" name="Freeform 9543">
                <a:extLst>
                  <a:ext uri="{FF2B5EF4-FFF2-40B4-BE49-F238E27FC236}">
                    <a16:creationId xmlns:a16="http://schemas.microsoft.com/office/drawing/2014/main" id="{27191D69-DFB6-4305-9E0C-177F52703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91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6" name="Oval 9544">
                <a:extLst>
                  <a:ext uri="{FF2B5EF4-FFF2-40B4-BE49-F238E27FC236}">
                    <a16:creationId xmlns:a16="http://schemas.microsoft.com/office/drawing/2014/main" id="{CD5C8208-EF91-4D68-95E2-7462E68BD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63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7" name="Oval 9545">
                <a:extLst>
                  <a:ext uri="{FF2B5EF4-FFF2-40B4-BE49-F238E27FC236}">
                    <a16:creationId xmlns:a16="http://schemas.microsoft.com/office/drawing/2014/main" id="{24771C8A-C891-4D73-9A02-DB9614D4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26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8" name="Oval 9546">
                <a:extLst>
                  <a:ext uri="{FF2B5EF4-FFF2-40B4-BE49-F238E27FC236}">
                    <a16:creationId xmlns:a16="http://schemas.microsoft.com/office/drawing/2014/main" id="{E1660E8C-1DA0-45B3-9801-9504C092B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6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9" name="Freeform 9547">
                <a:extLst>
                  <a:ext uri="{FF2B5EF4-FFF2-40B4-BE49-F238E27FC236}">
                    <a16:creationId xmlns:a16="http://schemas.microsoft.com/office/drawing/2014/main" id="{CD2B8A9E-74A4-4F37-A5A8-480C66D0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0" name="Oval 9548">
                <a:extLst>
                  <a:ext uri="{FF2B5EF4-FFF2-40B4-BE49-F238E27FC236}">
                    <a16:creationId xmlns:a16="http://schemas.microsoft.com/office/drawing/2014/main" id="{3D871AF7-1830-410B-8D7B-B1A83CFC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584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1" name="Oval 9549">
                <a:extLst>
                  <a:ext uri="{FF2B5EF4-FFF2-40B4-BE49-F238E27FC236}">
                    <a16:creationId xmlns:a16="http://schemas.microsoft.com/office/drawing/2014/main" id="{3F05F0A4-EFF3-4F1C-8E11-8FC3EB38D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25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2" name="Oval 9550">
                <a:extLst>
                  <a:ext uri="{FF2B5EF4-FFF2-40B4-BE49-F238E27FC236}">
                    <a16:creationId xmlns:a16="http://schemas.microsoft.com/office/drawing/2014/main" id="{B827583A-8185-4904-BD21-F3BCC4A76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3" name="Freeform 9551">
                <a:extLst>
                  <a:ext uri="{FF2B5EF4-FFF2-40B4-BE49-F238E27FC236}">
                    <a16:creationId xmlns:a16="http://schemas.microsoft.com/office/drawing/2014/main" id="{2ACC4B90-7B73-484C-8126-02E8A10B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59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4" name="Oval 9552">
                <a:extLst>
                  <a:ext uri="{FF2B5EF4-FFF2-40B4-BE49-F238E27FC236}">
                    <a16:creationId xmlns:a16="http://schemas.microsoft.com/office/drawing/2014/main" id="{DE42F2A5-1264-4E85-AA9C-AD9F04126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53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5" name="Oval 9553">
                <a:extLst>
                  <a:ext uri="{FF2B5EF4-FFF2-40B4-BE49-F238E27FC236}">
                    <a16:creationId xmlns:a16="http://schemas.microsoft.com/office/drawing/2014/main" id="{F5E5D31F-A783-4337-BA96-13392B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54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6" name="Oval 9554">
                <a:extLst>
                  <a:ext uri="{FF2B5EF4-FFF2-40B4-BE49-F238E27FC236}">
                    <a16:creationId xmlns:a16="http://schemas.microsoft.com/office/drawing/2014/main" id="{1F7D13E2-B32C-4FC2-B5AC-B62E2D9C0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55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7" name="Freeform 9555">
                <a:extLst>
                  <a:ext uri="{FF2B5EF4-FFF2-40B4-BE49-F238E27FC236}">
                    <a16:creationId xmlns:a16="http://schemas.microsoft.com/office/drawing/2014/main" id="{9C886DB2-9F48-4B4C-8CAA-015C7277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54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8" name="Oval 9556">
                <a:extLst>
                  <a:ext uri="{FF2B5EF4-FFF2-40B4-BE49-F238E27FC236}">
                    <a16:creationId xmlns:a16="http://schemas.microsoft.com/office/drawing/2014/main" id="{FAC558E1-A140-4A04-8D63-389BB88F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368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9" name="Oval 9557">
                <a:extLst>
                  <a:ext uri="{FF2B5EF4-FFF2-40B4-BE49-F238E27FC236}">
                    <a16:creationId xmlns:a16="http://schemas.microsoft.com/office/drawing/2014/main" id="{AB8CC978-2E7B-439F-BA92-F7BB06EB4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3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0" name="Oval 9558">
                <a:extLst>
                  <a:ext uri="{FF2B5EF4-FFF2-40B4-BE49-F238E27FC236}">
                    <a16:creationId xmlns:a16="http://schemas.microsoft.com/office/drawing/2014/main" id="{773CC787-8BDC-4096-A626-DAA4E9709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3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1" name="Freeform 9559">
                <a:extLst>
                  <a:ext uri="{FF2B5EF4-FFF2-40B4-BE49-F238E27FC236}">
                    <a16:creationId xmlns:a16="http://schemas.microsoft.com/office/drawing/2014/main" id="{656E65B3-FE9E-42E2-A820-18B3040CD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3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2" name="Oval 9560">
                <a:extLst>
                  <a:ext uri="{FF2B5EF4-FFF2-40B4-BE49-F238E27FC236}">
                    <a16:creationId xmlns:a16="http://schemas.microsoft.com/office/drawing/2014/main" id="{EA3C1A23-B662-40B8-AA12-CD16164ED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9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3" name="Oval 9561">
                <a:extLst>
                  <a:ext uri="{FF2B5EF4-FFF2-40B4-BE49-F238E27FC236}">
                    <a16:creationId xmlns:a16="http://schemas.microsoft.com/office/drawing/2014/main" id="{D7295400-6DE3-4C84-B165-2F209DFC9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0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4" name="Oval 9562">
                <a:extLst>
                  <a:ext uri="{FF2B5EF4-FFF2-40B4-BE49-F238E27FC236}">
                    <a16:creationId xmlns:a16="http://schemas.microsoft.com/office/drawing/2014/main" id="{355FC81B-FBE7-4664-B243-15F1222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4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5" name="Freeform 9563">
                <a:extLst>
                  <a:ext uri="{FF2B5EF4-FFF2-40B4-BE49-F238E27FC236}">
                    <a16:creationId xmlns:a16="http://schemas.microsoft.com/office/drawing/2014/main" id="{AC89C079-8772-49F1-A723-4EBA5C9D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405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6" name="Oval 9564">
                <a:extLst>
                  <a:ext uri="{FF2B5EF4-FFF2-40B4-BE49-F238E27FC236}">
                    <a16:creationId xmlns:a16="http://schemas.microsoft.com/office/drawing/2014/main" id="{68E37E9D-B9D5-428B-AE3F-AFFDD0C76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432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7" name="Oval 9565">
                <a:extLst>
                  <a:ext uri="{FF2B5EF4-FFF2-40B4-BE49-F238E27FC236}">
                    <a16:creationId xmlns:a16="http://schemas.microsoft.com/office/drawing/2014/main" id="{4CEB434A-1CCE-4499-9B9F-79CC8A55C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4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8" name="Oval 9566">
                <a:extLst>
                  <a:ext uri="{FF2B5EF4-FFF2-40B4-BE49-F238E27FC236}">
                    <a16:creationId xmlns:a16="http://schemas.microsoft.com/office/drawing/2014/main" id="{22D153FD-FACA-4A16-BA06-608C09EE6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4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9" name="Freeform 9567">
                <a:extLst>
                  <a:ext uri="{FF2B5EF4-FFF2-40B4-BE49-F238E27FC236}">
                    <a16:creationId xmlns:a16="http://schemas.microsoft.com/office/drawing/2014/main" id="{A7BC7141-3E70-43D0-9E57-000F3A30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43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0" name="Oval 9568">
                <a:extLst>
                  <a:ext uri="{FF2B5EF4-FFF2-40B4-BE49-F238E27FC236}">
                    <a16:creationId xmlns:a16="http://schemas.microsoft.com/office/drawing/2014/main" id="{95AB6041-958F-4A94-8C6E-47DC76A8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47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1" name="Oval 9569">
                <a:extLst>
                  <a:ext uri="{FF2B5EF4-FFF2-40B4-BE49-F238E27FC236}">
                    <a16:creationId xmlns:a16="http://schemas.microsoft.com/office/drawing/2014/main" id="{5BA4906D-5047-440D-9D83-FF79907C9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483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2" name="Oval 9570">
                <a:extLst>
                  <a:ext uri="{FF2B5EF4-FFF2-40B4-BE49-F238E27FC236}">
                    <a16:creationId xmlns:a16="http://schemas.microsoft.com/office/drawing/2014/main" id="{48A97555-927C-4F73-ACCC-174E56C5B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48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3" name="Freeform 9571">
                <a:extLst>
                  <a:ext uri="{FF2B5EF4-FFF2-40B4-BE49-F238E27FC236}">
                    <a16:creationId xmlns:a16="http://schemas.microsoft.com/office/drawing/2014/main" id="{F6E4576E-8E11-4F2D-B0B3-450544EE3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485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4" name="Oval 9572">
                <a:extLst>
                  <a:ext uri="{FF2B5EF4-FFF2-40B4-BE49-F238E27FC236}">
                    <a16:creationId xmlns:a16="http://schemas.microsoft.com/office/drawing/2014/main" id="{48042A4E-1303-413D-B2A5-641D8E1C8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52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5" name="Oval 9573">
                <a:extLst>
                  <a:ext uri="{FF2B5EF4-FFF2-40B4-BE49-F238E27FC236}">
                    <a16:creationId xmlns:a16="http://schemas.microsoft.com/office/drawing/2014/main" id="{A4B66D95-43E7-4EBF-BB35-FABAB5F1B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2531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6" name="Oval 9574">
                <a:extLst>
                  <a:ext uri="{FF2B5EF4-FFF2-40B4-BE49-F238E27FC236}">
                    <a16:creationId xmlns:a16="http://schemas.microsoft.com/office/drawing/2014/main" id="{A1A70371-F097-45E9-842F-D0B35BD66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25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7" name="Freeform 9575">
                <a:extLst>
                  <a:ext uri="{FF2B5EF4-FFF2-40B4-BE49-F238E27FC236}">
                    <a16:creationId xmlns:a16="http://schemas.microsoft.com/office/drawing/2014/main" id="{B4EE108B-47A5-40BE-935A-7ABCCD50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3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8" name="Oval 9576">
                <a:extLst>
                  <a:ext uri="{FF2B5EF4-FFF2-40B4-BE49-F238E27FC236}">
                    <a16:creationId xmlns:a16="http://schemas.microsoft.com/office/drawing/2014/main" id="{BC624205-520F-430E-9D03-0E0ACA9DC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568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9" name="Oval 9577">
                <a:extLst>
                  <a:ext uri="{FF2B5EF4-FFF2-40B4-BE49-F238E27FC236}">
                    <a16:creationId xmlns:a16="http://schemas.microsoft.com/office/drawing/2014/main" id="{92EBE7F4-5567-4FAF-9328-3667967AF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" y="25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0" name="Oval 9578">
                <a:extLst>
                  <a:ext uri="{FF2B5EF4-FFF2-40B4-BE49-F238E27FC236}">
                    <a16:creationId xmlns:a16="http://schemas.microsoft.com/office/drawing/2014/main" id="{23B32078-D135-4585-860B-E266BEA1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5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1" name="Freeform 9579">
                <a:extLst>
                  <a:ext uri="{FF2B5EF4-FFF2-40B4-BE49-F238E27FC236}">
                    <a16:creationId xmlns:a16="http://schemas.microsoft.com/office/drawing/2014/main" id="{96C909A6-52A7-4C3B-970A-86121BF1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579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22" name="Oval 9580">
                <a:extLst>
                  <a:ext uri="{FF2B5EF4-FFF2-40B4-BE49-F238E27FC236}">
                    <a16:creationId xmlns:a16="http://schemas.microsoft.com/office/drawing/2014/main" id="{9BD77F09-F055-4E91-9246-CB9C5D2B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61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3" name="Oval 9581">
                <a:extLst>
                  <a:ext uri="{FF2B5EF4-FFF2-40B4-BE49-F238E27FC236}">
                    <a16:creationId xmlns:a16="http://schemas.microsoft.com/office/drawing/2014/main" id="{9D3535DE-1259-4887-BB73-5F247A9E9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62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4" name="Oval 9582">
                <a:extLst>
                  <a:ext uri="{FF2B5EF4-FFF2-40B4-BE49-F238E27FC236}">
                    <a16:creationId xmlns:a16="http://schemas.microsoft.com/office/drawing/2014/main" id="{A6FEF8D3-C93D-4DD2-AC97-C1D5CC616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63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5" name="Freeform 9583">
                <a:extLst>
                  <a:ext uri="{FF2B5EF4-FFF2-40B4-BE49-F238E27FC236}">
                    <a16:creationId xmlns:a16="http://schemas.microsoft.com/office/drawing/2014/main" id="{F0A53DA0-5BED-4AD1-BCB5-82F713E4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629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26" name="Oval 9584">
                <a:extLst>
                  <a:ext uri="{FF2B5EF4-FFF2-40B4-BE49-F238E27FC236}">
                    <a16:creationId xmlns:a16="http://schemas.microsoft.com/office/drawing/2014/main" id="{B8FCBAAA-DBDE-476B-A963-B1534E28F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6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7" name="Oval 9585">
                <a:extLst>
                  <a:ext uri="{FF2B5EF4-FFF2-40B4-BE49-F238E27FC236}">
                    <a16:creationId xmlns:a16="http://schemas.microsoft.com/office/drawing/2014/main" id="{D0B58B67-5112-435C-A88D-538ECC084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677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8" name="Oval 9586">
                <a:extLst>
                  <a:ext uri="{FF2B5EF4-FFF2-40B4-BE49-F238E27FC236}">
                    <a16:creationId xmlns:a16="http://schemas.microsoft.com/office/drawing/2014/main" id="{AF35D4A6-5DF3-47AB-975D-2E8535DFC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68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9" name="Freeform 9587">
                <a:extLst>
                  <a:ext uri="{FF2B5EF4-FFF2-40B4-BE49-F238E27FC236}">
                    <a16:creationId xmlns:a16="http://schemas.microsoft.com/office/drawing/2014/main" id="{810437D7-D3DC-4C17-9C74-C3F6B44BA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68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0" name="Oval 9588">
                <a:extLst>
                  <a:ext uri="{FF2B5EF4-FFF2-40B4-BE49-F238E27FC236}">
                    <a16:creationId xmlns:a16="http://schemas.microsoft.com/office/drawing/2014/main" id="{8CF3A0B4-9431-4733-9B43-02F38BA21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20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1" name="Oval 9589">
                <a:extLst>
                  <a:ext uri="{FF2B5EF4-FFF2-40B4-BE49-F238E27FC236}">
                    <a16:creationId xmlns:a16="http://schemas.microsoft.com/office/drawing/2014/main" id="{20699FBB-DC94-4450-AA8C-01E573D7B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731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2" name="Oval 9590">
                <a:extLst>
                  <a:ext uri="{FF2B5EF4-FFF2-40B4-BE49-F238E27FC236}">
                    <a16:creationId xmlns:a16="http://schemas.microsoft.com/office/drawing/2014/main" id="{76C30749-CE34-423D-8D70-39D3A83E1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7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3" name="Freeform 9591">
                <a:extLst>
                  <a:ext uri="{FF2B5EF4-FFF2-40B4-BE49-F238E27FC236}">
                    <a16:creationId xmlns:a16="http://schemas.microsoft.com/office/drawing/2014/main" id="{E7E31375-B6E2-4A30-BE9F-A329D785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731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4" name="Oval 9592">
                <a:extLst>
                  <a:ext uri="{FF2B5EF4-FFF2-40B4-BE49-F238E27FC236}">
                    <a16:creationId xmlns:a16="http://schemas.microsoft.com/office/drawing/2014/main" id="{7D9AA741-F51F-42F0-8484-1ED74D3F2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771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5" name="Oval 9593">
                <a:extLst>
                  <a:ext uri="{FF2B5EF4-FFF2-40B4-BE49-F238E27FC236}">
                    <a16:creationId xmlns:a16="http://schemas.microsoft.com/office/drawing/2014/main" id="{82E322A5-A59D-4A9D-BBB1-3587B320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6" name="Oval 9594">
                <a:extLst>
                  <a:ext uri="{FF2B5EF4-FFF2-40B4-BE49-F238E27FC236}">
                    <a16:creationId xmlns:a16="http://schemas.microsoft.com/office/drawing/2014/main" id="{D95D8D83-5309-45E5-B177-E2B0CEF5C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7" name="Freeform 9595">
                <a:extLst>
                  <a:ext uri="{FF2B5EF4-FFF2-40B4-BE49-F238E27FC236}">
                    <a16:creationId xmlns:a16="http://schemas.microsoft.com/office/drawing/2014/main" id="{8228F1EE-0218-49B7-AA1A-1F7BE962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78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8" name="Oval 9596">
                <a:extLst>
                  <a:ext uri="{FF2B5EF4-FFF2-40B4-BE49-F238E27FC236}">
                    <a16:creationId xmlns:a16="http://schemas.microsoft.com/office/drawing/2014/main" id="{971E79F7-4CBA-406D-8982-E45147F73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2819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9" name="Oval 9597">
                <a:extLst>
                  <a:ext uri="{FF2B5EF4-FFF2-40B4-BE49-F238E27FC236}">
                    <a16:creationId xmlns:a16="http://schemas.microsoft.com/office/drawing/2014/main" id="{C3A63D09-90A7-4405-B6CB-0F2733112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8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0" name="Oval 9598">
                <a:extLst>
                  <a:ext uri="{FF2B5EF4-FFF2-40B4-BE49-F238E27FC236}">
                    <a16:creationId xmlns:a16="http://schemas.microsoft.com/office/drawing/2014/main" id="{1B34AA42-7A69-4781-B87C-BD078DA14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28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1" name="Freeform 9599">
                <a:extLst>
                  <a:ext uri="{FF2B5EF4-FFF2-40B4-BE49-F238E27FC236}">
                    <a16:creationId xmlns:a16="http://schemas.microsoft.com/office/drawing/2014/main" id="{8525CFEA-5E7E-4108-BAA9-EA2BC661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829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42" name="Oval 9600">
                <a:extLst>
                  <a:ext uri="{FF2B5EF4-FFF2-40B4-BE49-F238E27FC236}">
                    <a16:creationId xmlns:a16="http://schemas.microsoft.com/office/drawing/2014/main" id="{18724C19-6F23-470B-9A98-00D7BE288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86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3" name="Oval 9601">
                <a:extLst>
                  <a:ext uri="{FF2B5EF4-FFF2-40B4-BE49-F238E27FC236}">
                    <a16:creationId xmlns:a16="http://schemas.microsoft.com/office/drawing/2014/main" id="{1C099524-9405-4DE2-A2F9-D63BC8D2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875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4" name="Oval 9602">
                <a:extLst>
                  <a:ext uri="{FF2B5EF4-FFF2-40B4-BE49-F238E27FC236}">
                    <a16:creationId xmlns:a16="http://schemas.microsoft.com/office/drawing/2014/main" id="{227EDB01-C74A-4E58-8160-5E4827DE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80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5" name="Freeform 9603">
                <a:extLst>
                  <a:ext uri="{FF2B5EF4-FFF2-40B4-BE49-F238E27FC236}">
                    <a16:creationId xmlns:a16="http://schemas.microsoft.com/office/drawing/2014/main" id="{23A0D3DA-CE5A-4FF2-8CA3-6C90377AA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8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46" name="Oval 9604">
                <a:extLst>
                  <a:ext uri="{FF2B5EF4-FFF2-40B4-BE49-F238E27FC236}">
                    <a16:creationId xmlns:a16="http://schemas.microsoft.com/office/drawing/2014/main" id="{02B0BA62-BAA2-4DB2-A3BB-661D9DC87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912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7" name="Oval 9605">
                <a:extLst>
                  <a:ext uri="{FF2B5EF4-FFF2-40B4-BE49-F238E27FC236}">
                    <a16:creationId xmlns:a16="http://schemas.microsoft.com/office/drawing/2014/main" id="{4CD81A32-87B6-44B8-9554-6D8B620F6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20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8" name="Oval 9606">
                <a:extLst>
                  <a:ext uri="{FF2B5EF4-FFF2-40B4-BE49-F238E27FC236}">
                    <a16:creationId xmlns:a16="http://schemas.microsoft.com/office/drawing/2014/main" id="{5B431DCE-58DB-4F62-89F0-BBA197A50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292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9" name="Freeform 9607">
                <a:extLst>
                  <a:ext uri="{FF2B5EF4-FFF2-40B4-BE49-F238E27FC236}">
                    <a16:creationId xmlns:a16="http://schemas.microsoft.com/office/drawing/2014/main" id="{432A9AC5-5A6E-4E1B-BC13-B4FA065EA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92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0" name="Oval 9608">
                <a:extLst>
                  <a:ext uri="{FF2B5EF4-FFF2-40B4-BE49-F238E27FC236}">
                    <a16:creationId xmlns:a16="http://schemas.microsoft.com/office/drawing/2014/main" id="{52F71B75-F562-43DD-A564-680A2B2B4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95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1" name="Oval 9609">
                <a:extLst>
                  <a:ext uri="{FF2B5EF4-FFF2-40B4-BE49-F238E27FC236}">
                    <a16:creationId xmlns:a16="http://schemas.microsoft.com/office/drawing/2014/main" id="{4A2171D3-DEA2-4FF2-9BBE-CBFAF9D3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9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2" name="Oval 9610">
                <a:extLst>
                  <a:ext uri="{FF2B5EF4-FFF2-40B4-BE49-F238E27FC236}">
                    <a16:creationId xmlns:a16="http://schemas.microsoft.com/office/drawing/2014/main" id="{4C35A98E-5495-4830-B718-8F8321EB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9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3" name="Freeform 9611">
                <a:extLst>
                  <a:ext uri="{FF2B5EF4-FFF2-40B4-BE49-F238E27FC236}">
                    <a16:creationId xmlns:a16="http://schemas.microsoft.com/office/drawing/2014/main" id="{961463DF-02F7-415A-A7EB-A5247A81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965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4" name="Oval 9612">
                <a:extLst>
                  <a:ext uri="{FF2B5EF4-FFF2-40B4-BE49-F238E27FC236}">
                    <a16:creationId xmlns:a16="http://schemas.microsoft.com/office/drawing/2014/main" id="{1A622C55-6665-42F9-8BC8-22CF22338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98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5" name="Oval 9613">
                <a:extLst>
                  <a:ext uri="{FF2B5EF4-FFF2-40B4-BE49-F238E27FC236}">
                    <a16:creationId xmlns:a16="http://schemas.microsoft.com/office/drawing/2014/main" id="{5C029B9A-C928-4CEC-B279-B782D4F1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99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6" name="Oval 9614">
                <a:extLst>
                  <a:ext uri="{FF2B5EF4-FFF2-40B4-BE49-F238E27FC236}">
                    <a16:creationId xmlns:a16="http://schemas.microsoft.com/office/drawing/2014/main" id="{B9A2FE3C-9AA9-4ABB-8920-5ED5F89AC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7" name="Freeform 9615">
                <a:extLst>
                  <a:ext uri="{FF2B5EF4-FFF2-40B4-BE49-F238E27FC236}">
                    <a16:creationId xmlns:a16="http://schemas.microsoft.com/office/drawing/2014/main" id="{26670277-2B51-4088-A0F2-23D42F86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300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8" name="Oval 9616">
                <a:extLst>
                  <a:ext uri="{FF2B5EF4-FFF2-40B4-BE49-F238E27FC236}">
                    <a16:creationId xmlns:a16="http://schemas.microsoft.com/office/drawing/2014/main" id="{716952F1-70AD-4F01-823E-919880526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3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9" name="Oval 9617">
                <a:extLst>
                  <a:ext uri="{FF2B5EF4-FFF2-40B4-BE49-F238E27FC236}">
                    <a16:creationId xmlns:a16="http://schemas.microsoft.com/office/drawing/2014/main" id="{A76A9A08-ADB1-408C-A248-B186E998A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303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0" name="Oval 9618">
                <a:extLst>
                  <a:ext uri="{FF2B5EF4-FFF2-40B4-BE49-F238E27FC236}">
                    <a16:creationId xmlns:a16="http://schemas.microsoft.com/office/drawing/2014/main" id="{E4536380-FB49-43A7-B32F-04B79661A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03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1" name="Freeform 9619">
                <a:extLst>
                  <a:ext uri="{FF2B5EF4-FFF2-40B4-BE49-F238E27FC236}">
                    <a16:creationId xmlns:a16="http://schemas.microsoft.com/office/drawing/2014/main" id="{FE619272-B3BC-4EFA-90A4-93F6FB4C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035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25 w 15"/>
                  <a:gd name="T5" fmla="*/ 55 h 13"/>
                  <a:gd name="T6" fmla="*/ 213 w 15"/>
                  <a:gd name="T7" fmla="*/ 0 h 13"/>
                  <a:gd name="T8" fmla="*/ 243 w 15"/>
                  <a:gd name="T9" fmla="*/ 89 h 13"/>
                  <a:gd name="T10" fmla="*/ 129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62" name="Oval 9620">
                <a:extLst>
                  <a:ext uri="{FF2B5EF4-FFF2-40B4-BE49-F238E27FC236}">
                    <a16:creationId xmlns:a16="http://schemas.microsoft.com/office/drawing/2014/main" id="{A00BFC84-B04B-48F0-8583-AD0177F34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305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3" name="Oval 9621">
                <a:extLst>
                  <a:ext uri="{FF2B5EF4-FFF2-40B4-BE49-F238E27FC236}">
                    <a16:creationId xmlns:a16="http://schemas.microsoft.com/office/drawing/2014/main" id="{8EFFC67B-FFFA-4832-92F1-EAF742C82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05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4" name="Oval 9622">
                <a:extLst>
                  <a:ext uri="{FF2B5EF4-FFF2-40B4-BE49-F238E27FC236}">
                    <a16:creationId xmlns:a16="http://schemas.microsoft.com/office/drawing/2014/main" id="{0BCDB07A-F320-4377-A5DA-E4CB40E70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30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5" name="Freeform 9623">
                <a:extLst>
                  <a:ext uri="{FF2B5EF4-FFF2-40B4-BE49-F238E27FC236}">
                    <a16:creationId xmlns:a16="http://schemas.microsoft.com/office/drawing/2014/main" id="{EA8A02B7-A60B-4791-9576-5DE0E39A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06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66" name="Oval 9624">
                <a:extLst>
                  <a:ext uri="{FF2B5EF4-FFF2-40B4-BE49-F238E27FC236}">
                    <a16:creationId xmlns:a16="http://schemas.microsoft.com/office/drawing/2014/main" id="{AC708C4C-35B5-401F-97FC-2A96FC291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306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7" name="Oval 9625">
                <a:extLst>
                  <a:ext uri="{FF2B5EF4-FFF2-40B4-BE49-F238E27FC236}">
                    <a16:creationId xmlns:a16="http://schemas.microsoft.com/office/drawing/2014/main" id="{A955D949-FCAA-4C08-85CB-2733D6EF7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075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8" name="Oval 9626">
                <a:extLst>
                  <a:ext uri="{FF2B5EF4-FFF2-40B4-BE49-F238E27FC236}">
                    <a16:creationId xmlns:a16="http://schemas.microsoft.com/office/drawing/2014/main" id="{29642457-BF7F-4F9D-B541-414533391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30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9" name="Freeform 9627">
                <a:extLst>
                  <a:ext uri="{FF2B5EF4-FFF2-40B4-BE49-F238E27FC236}">
                    <a16:creationId xmlns:a16="http://schemas.microsoft.com/office/drawing/2014/main" id="{AD90F9CD-721A-4A58-A547-A39B0E664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0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21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0" name="Oval 9628">
                <a:extLst>
                  <a:ext uri="{FF2B5EF4-FFF2-40B4-BE49-F238E27FC236}">
                    <a16:creationId xmlns:a16="http://schemas.microsoft.com/office/drawing/2014/main" id="{607C2F28-9DDA-4B24-A17E-7D643E3EF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83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1" name="Oval 9629">
                <a:extLst>
                  <a:ext uri="{FF2B5EF4-FFF2-40B4-BE49-F238E27FC236}">
                    <a16:creationId xmlns:a16="http://schemas.microsoft.com/office/drawing/2014/main" id="{D20C839E-7921-4295-BEC1-27F34CB8F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3091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2" name="Oval 9630">
                <a:extLst>
                  <a:ext uri="{FF2B5EF4-FFF2-40B4-BE49-F238E27FC236}">
                    <a16:creationId xmlns:a16="http://schemas.microsoft.com/office/drawing/2014/main" id="{EF0BF379-6F98-4545-B1C5-F41974685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3096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0" name="Group 9631">
              <a:extLst>
                <a:ext uri="{FF2B5EF4-FFF2-40B4-BE49-F238E27FC236}">
                  <a16:creationId xmlns:a16="http://schemas.microsoft.com/office/drawing/2014/main" id="{FE437CAA-44D9-416E-9BAC-26045A307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9" y="2269"/>
              <a:ext cx="776" cy="872"/>
              <a:chOff x="2889" y="2269"/>
              <a:chExt cx="776" cy="872"/>
            </a:xfrm>
          </p:grpSpPr>
          <p:sp>
            <p:nvSpPr>
              <p:cNvPr id="20973" name="Freeform 9632">
                <a:extLst>
                  <a:ext uri="{FF2B5EF4-FFF2-40B4-BE49-F238E27FC236}">
                    <a16:creationId xmlns:a16="http://schemas.microsoft.com/office/drawing/2014/main" id="{76A533C6-6157-4FA6-A5B0-E220D5D5E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093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213 w 15"/>
                  <a:gd name="T7" fmla="*/ 0 h 13"/>
                  <a:gd name="T8" fmla="*/ 243 w 15"/>
                  <a:gd name="T9" fmla="*/ 94 h 13"/>
                  <a:gd name="T10" fmla="*/ 129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Oval 9633">
                <a:extLst>
                  <a:ext uri="{FF2B5EF4-FFF2-40B4-BE49-F238E27FC236}">
                    <a16:creationId xmlns:a16="http://schemas.microsoft.com/office/drawing/2014/main" id="{3F0D3B8B-BE12-4D2C-B586-097D3FFE4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309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5" name="Oval 9634">
                <a:extLst>
                  <a:ext uri="{FF2B5EF4-FFF2-40B4-BE49-F238E27FC236}">
                    <a16:creationId xmlns:a16="http://schemas.microsoft.com/office/drawing/2014/main" id="{CBE9773C-E70D-4B22-A9A4-1A1BA4EF9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09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6" name="Oval 9635">
                <a:extLst>
                  <a:ext uri="{FF2B5EF4-FFF2-40B4-BE49-F238E27FC236}">
                    <a16:creationId xmlns:a16="http://schemas.microsoft.com/office/drawing/2014/main" id="{0C0B2F2E-3351-48FC-9782-4F0AF6940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10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7" name="Freeform 9636">
                <a:extLst>
                  <a:ext uri="{FF2B5EF4-FFF2-40B4-BE49-F238E27FC236}">
                    <a16:creationId xmlns:a16="http://schemas.microsoft.com/office/drawing/2014/main" id="{0ECE20A5-9962-4087-82AE-724AFA52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10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84 w 15"/>
                  <a:gd name="T3" fmla="*/ 218 h 13"/>
                  <a:gd name="T4" fmla="*/ 213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Oval 9637">
                <a:extLst>
                  <a:ext uri="{FF2B5EF4-FFF2-40B4-BE49-F238E27FC236}">
                    <a16:creationId xmlns:a16="http://schemas.microsoft.com/office/drawing/2014/main" id="{9111BCA8-959D-4ABD-99E1-18EBA9C9E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085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9" name="Oval 9638">
                <a:extLst>
                  <a:ext uri="{FF2B5EF4-FFF2-40B4-BE49-F238E27FC236}">
                    <a16:creationId xmlns:a16="http://schemas.microsoft.com/office/drawing/2014/main" id="{4721A760-4218-46DC-80E0-FD7BEEA3B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309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0" name="Oval 9639">
                <a:extLst>
                  <a:ext uri="{FF2B5EF4-FFF2-40B4-BE49-F238E27FC236}">
                    <a16:creationId xmlns:a16="http://schemas.microsoft.com/office/drawing/2014/main" id="{E5942E24-9984-4F47-BA00-362A3199E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1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1" name="Freeform 9640">
                <a:extLst>
                  <a:ext uri="{FF2B5EF4-FFF2-40B4-BE49-F238E27FC236}">
                    <a16:creationId xmlns:a16="http://schemas.microsoft.com/office/drawing/2014/main" id="{1E27E9FA-7D0E-449F-87EC-DE803D125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096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2" name="Oval 9641">
                <a:extLst>
                  <a:ext uri="{FF2B5EF4-FFF2-40B4-BE49-F238E27FC236}">
                    <a16:creationId xmlns:a16="http://schemas.microsoft.com/office/drawing/2014/main" id="{CDA5A4B6-8ACE-4895-9E33-2886C3CC3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83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3" name="Oval 9642">
                <a:extLst>
                  <a:ext uri="{FF2B5EF4-FFF2-40B4-BE49-F238E27FC236}">
                    <a16:creationId xmlns:a16="http://schemas.microsoft.com/office/drawing/2014/main" id="{AEF2041B-F099-437F-963B-2D8A7FC21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3091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4" name="Oval 9643">
                <a:extLst>
                  <a:ext uri="{FF2B5EF4-FFF2-40B4-BE49-F238E27FC236}">
                    <a16:creationId xmlns:a16="http://schemas.microsoft.com/office/drawing/2014/main" id="{B823AB94-8C44-4708-856C-F1F2ADA53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309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5" name="Freeform 9644">
                <a:extLst>
                  <a:ext uri="{FF2B5EF4-FFF2-40B4-BE49-F238E27FC236}">
                    <a16:creationId xmlns:a16="http://schemas.microsoft.com/office/drawing/2014/main" id="{C4090CA8-09F7-43DD-9A20-370DA384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093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6" name="Oval 9645">
                <a:extLst>
                  <a:ext uri="{FF2B5EF4-FFF2-40B4-BE49-F238E27FC236}">
                    <a16:creationId xmlns:a16="http://schemas.microsoft.com/office/drawing/2014/main" id="{FE464E21-15CA-446F-B956-F82AF78AF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3067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7" name="Oval 9646">
                <a:extLst>
                  <a:ext uri="{FF2B5EF4-FFF2-40B4-BE49-F238E27FC236}">
                    <a16:creationId xmlns:a16="http://schemas.microsoft.com/office/drawing/2014/main" id="{315722DF-2778-43E4-9549-63D499EA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07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8" name="Oval 9647">
                <a:extLst>
                  <a:ext uri="{FF2B5EF4-FFF2-40B4-BE49-F238E27FC236}">
                    <a16:creationId xmlns:a16="http://schemas.microsoft.com/office/drawing/2014/main" id="{62AEB789-A526-4B9D-8659-2912428D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30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9" name="Freeform 9648">
                <a:extLst>
                  <a:ext uri="{FF2B5EF4-FFF2-40B4-BE49-F238E27FC236}">
                    <a16:creationId xmlns:a16="http://schemas.microsoft.com/office/drawing/2014/main" id="{F796800E-0EC3-4517-B8DE-CDF8D460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77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0" name="Oval 9649">
                <a:extLst>
                  <a:ext uri="{FF2B5EF4-FFF2-40B4-BE49-F238E27FC236}">
                    <a16:creationId xmlns:a16="http://schemas.microsoft.com/office/drawing/2014/main" id="{3A972324-4945-4876-82EF-9DD8A1A08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304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1" name="Oval 9650">
                <a:extLst>
                  <a:ext uri="{FF2B5EF4-FFF2-40B4-BE49-F238E27FC236}">
                    <a16:creationId xmlns:a16="http://schemas.microsoft.com/office/drawing/2014/main" id="{2B946D81-80FF-4532-A38A-7A614F26B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305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2" name="Oval 9651">
                <a:extLst>
                  <a:ext uri="{FF2B5EF4-FFF2-40B4-BE49-F238E27FC236}">
                    <a16:creationId xmlns:a16="http://schemas.microsoft.com/office/drawing/2014/main" id="{4CE5B99E-C3A0-4027-B4C8-79AA14E8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30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3" name="Freeform 9652">
                <a:extLst>
                  <a:ext uri="{FF2B5EF4-FFF2-40B4-BE49-F238E27FC236}">
                    <a16:creationId xmlns:a16="http://schemas.microsoft.com/office/drawing/2014/main" id="{B730F3BD-7632-48BD-BBCF-2DC98840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059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212 w 15"/>
                  <a:gd name="T5" fmla="*/ 55 h 13"/>
                  <a:gd name="T6" fmla="*/ 183 w 15"/>
                  <a:gd name="T7" fmla="*/ 0 h 13"/>
                  <a:gd name="T8" fmla="*/ 224 w 15"/>
                  <a:gd name="T9" fmla="*/ 89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4" name="Oval 9653">
                <a:extLst>
                  <a:ext uri="{FF2B5EF4-FFF2-40B4-BE49-F238E27FC236}">
                    <a16:creationId xmlns:a16="http://schemas.microsoft.com/office/drawing/2014/main" id="{7A848F1C-9947-4033-A735-A478DA2EC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3019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5" name="Oval 9654">
                <a:extLst>
                  <a:ext uri="{FF2B5EF4-FFF2-40B4-BE49-F238E27FC236}">
                    <a16:creationId xmlns:a16="http://schemas.microsoft.com/office/drawing/2014/main" id="{CE511686-B170-4446-ACFD-FDC0D86C8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30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6" name="Oval 9655">
                <a:extLst>
                  <a:ext uri="{FF2B5EF4-FFF2-40B4-BE49-F238E27FC236}">
                    <a16:creationId xmlns:a16="http://schemas.microsoft.com/office/drawing/2014/main" id="{AB9CD167-C8DD-4A25-AC06-93CFB3930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30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7" name="Freeform 9656">
                <a:extLst>
                  <a:ext uri="{FF2B5EF4-FFF2-40B4-BE49-F238E27FC236}">
                    <a16:creationId xmlns:a16="http://schemas.microsoft.com/office/drawing/2014/main" id="{AC34DB7F-A152-43D5-84CA-88BAE7867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029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8" name="Oval 9657">
                <a:extLst>
                  <a:ext uri="{FF2B5EF4-FFF2-40B4-BE49-F238E27FC236}">
                    <a16:creationId xmlns:a16="http://schemas.microsoft.com/office/drawing/2014/main" id="{24E58E6A-0208-40C2-A8E0-5FCBE90F6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98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9" name="Oval 9658">
                <a:extLst>
                  <a:ext uri="{FF2B5EF4-FFF2-40B4-BE49-F238E27FC236}">
                    <a16:creationId xmlns:a16="http://schemas.microsoft.com/office/drawing/2014/main" id="{440451CE-6E25-4EA0-B355-3456DAE2F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99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0" name="Oval 9659">
                <a:extLst>
                  <a:ext uri="{FF2B5EF4-FFF2-40B4-BE49-F238E27FC236}">
                    <a16:creationId xmlns:a16="http://schemas.microsoft.com/office/drawing/2014/main" id="{0CB8F960-58B5-44F8-9A31-5451DF1E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99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1" name="Freeform 9660">
                <a:extLst>
                  <a:ext uri="{FF2B5EF4-FFF2-40B4-BE49-F238E27FC236}">
                    <a16:creationId xmlns:a16="http://schemas.microsoft.com/office/drawing/2014/main" id="{5B7CE468-1ED4-431D-95C2-E6B06B5FF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995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2" name="Oval 9661">
                <a:extLst>
                  <a:ext uri="{FF2B5EF4-FFF2-40B4-BE49-F238E27FC236}">
                    <a16:creationId xmlns:a16="http://schemas.microsoft.com/office/drawing/2014/main" id="{C4A4A556-AC06-4AF5-BC29-3915B1E40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2941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3" name="Oval 9662">
                <a:extLst>
                  <a:ext uri="{FF2B5EF4-FFF2-40B4-BE49-F238E27FC236}">
                    <a16:creationId xmlns:a16="http://schemas.microsoft.com/office/drawing/2014/main" id="{BFE2A04C-A9A1-4361-897B-5FF8C55AA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95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4" name="Oval 9663">
                <a:extLst>
                  <a:ext uri="{FF2B5EF4-FFF2-40B4-BE49-F238E27FC236}">
                    <a16:creationId xmlns:a16="http://schemas.microsoft.com/office/drawing/2014/main" id="{9727A005-8CC3-42A9-B588-0F45A271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29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5" name="Freeform 9664">
                <a:extLst>
                  <a:ext uri="{FF2B5EF4-FFF2-40B4-BE49-F238E27FC236}">
                    <a16:creationId xmlns:a16="http://schemas.microsoft.com/office/drawing/2014/main" id="{612FE517-4447-4C86-99E0-CCC425BE0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952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" name="Oval 9665">
                <a:extLst>
                  <a:ext uri="{FF2B5EF4-FFF2-40B4-BE49-F238E27FC236}">
                    <a16:creationId xmlns:a16="http://schemas.microsoft.com/office/drawing/2014/main" id="{8D9C5645-C6EB-402B-B09A-7D3926616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4" y="2904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7" name="Oval 9666">
                <a:extLst>
                  <a:ext uri="{FF2B5EF4-FFF2-40B4-BE49-F238E27FC236}">
                    <a16:creationId xmlns:a16="http://schemas.microsoft.com/office/drawing/2014/main" id="{7BA19585-F96B-4E3F-93DF-83F9CEFFD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9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8" name="Oval 9667">
                <a:extLst>
                  <a:ext uri="{FF2B5EF4-FFF2-40B4-BE49-F238E27FC236}">
                    <a16:creationId xmlns:a16="http://schemas.microsoft.com/office/drawing/2014/main" id="{8B23AF8E-4874-4458-BF7E-6B22E778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9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9" name="Freeform 9668">
                <a:extLst>
                  <a:ext uri="{FF2B5EF4-FFF2-40B4-BE49-F238E27FC236}">
                    <a16:creationId xmlns:a16="http://schemas.microsoft.com/office/drawing/2014/main" id="{190DAD4A-0690-464A-98AB-FC460426A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91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" name="Oval 9669">
                <a:extLst>
                  <a:ext uri="{FF2B5EF4-FFF2-40B4-BE49-F238E27FC236}">
                    <a16:creationId xmlns:a16="http://schemas.microsoft.com/office/drawing/2014/main" id="{AD16A504-911B-4AE4-BCAD-6A7C5F507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853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1" name="Oval 9670">
                <a:extLst>
                  <a:ext uri="{FF2B5EF4-FFF2-40B4-BE49-F238E27FC236}">
                    <a16:creationId xmlns:a16="http://schemas.microsoft.com/office/drawing/2014/main" id="{99893CF9-6726-41F4-861E-3BD1155E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86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2" name="Oval 9671">
                <a:extLst>
                  <a:ext uri="{FF2B5EF4-FFF2-40B4-BE49-F238E27FC236}">
                    <a16:creationId xmlns:a16="http://schemas.microsoft.com/office/drawing/2014/main" id="{37EF8596-ACA9-4139-ACB5-7D49F5EBA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86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3" name="Freeform 9672">
                <a:extLst>
                  <a:ext uri="{FF2B5EF4-FFF2-40B4-BE49-F238E27FC236}">
                    <a16:creationId xmlns:a16="http://schemas.microsoft.com/office/drawing/2014/main" id="{9CDB6C09-2326-44CA-A7F7-F83C9088A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86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4" name="Oval 9673">
                <a:extLst>
                  <a:ext uri="{FF2B5EF4-FFF2-40B4-BE49-F238E27FC236}">
                    <a16:creationId xmlns:a16="http://schemas.microsoft.com/office/drawing/2014/main" id="{6C0D9F67-B71E-4E24-B0E9-9AF2FFDBA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803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5" name="Oval 9674">
                <a:extLst>
                  <a:ext uri="{FF2B5EF4-FFF2-40B4-BE49-F238E27FC236}">
                    <a16:creationId xmlns:a16="http://schemas.microsoft.com/office/drawing/2014/main" id="{A5B0E6CB-32A5-40D5-A02A-D8CEE627C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281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6" name="Oval 9675">
                <a:extLst>
                  <a:ext uri="{FF2B5EF4-FFF2-40B4-BE49-F238E27FC236}">
                    <a16:creationId xmlns:a16="http://schemas.microsoft.com/office/drawing/2014/main" id="{CD216B74-C3CE-4633-854A-ECCDFCB6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281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7" name="Freeform 9676">
                <a:extLst>
                  <a:ext uri="{FF2B5EF4-FFF2-40B4-BE49-F238E27FC236}">
                    <a16:creationId xmlns:a16="http://schemas.microsoft.com/office/drawing/2014/main" id="{E75D357A-392A-4FEB-AD94-22F06566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813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8" name="Oval 9677">
                <a:extLst>
                  <a:ext uri="{FF2B5EF4-FFF2-40B4-BE49-F238E27FC236}">
                    <a16:creationId xmlns:a16="http://schemas.microsoft.com/office/drawing/2014/main" id="{B202E3AA-23BE-4BF7-9C9E-09965830F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74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9" name="Oval 9678">
                <a:extLst>
                  <a:ext uri="{FF2B5EF4-FFF2-40B4-BE49-F238E27FC236}">
                    <a16:creationId xmlns:a16="http://schemas.microsoft.com/office/drawing/2014/main" id="{B2B3103C-336E-473A-9D83-BF9A1D6B7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75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0" name="Oval 9679">
                <a:extLst>
                  <a:ext uri="{FF2B5EF4-FFF2-40B4-BE49-F238E27FC236}">
                    <a16:creationId xmlns:a16="http://schemas.microsoft.com/office/drawing/2014/main" id="{1F87D353-6A57-4D67-95C7-5DE1DEF0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7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1" name="Freeform 9680">
                <a:extLst>
                  <a:ext uri="{FF2B5EF4-FFF2-40B4-BE49-F238E27FC236}">
                    <a16:creationId xmlns:a16="http://schemas.microsoft.com/office/drawing/2014/main" id="{3AD75378-79B0-4B04-A2BA-22BD621F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757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2" name="Oval 9681">
                <a:extLst>
                  <a:ext uri="{FF2B5EF4-FFF2-40B4-BE49-F238E27FC236}">
                    <a16:creationId xmlns:a16="http://schemas.microsoft.com/office/drawing/2014/main" id="{1B604566-D238-4325-9F15-608207101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691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3" name="Oval 9682">
                <a:extLst>
                  <a:ext uri="{FF2B5EF4-FFF2-40B4-BE49-F238E27FC236}">
                    <a16:creationId xmlns:a16="http://schemas.microsoft.com/office/drawing/2014/main" id="{9AD9DAB0-3D98-4B42-8C15-6B0E4F158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7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4" name="Oval 9683">
                <a:extLst>
                  <a:ext uri="{FF2B5EF4-FFF2-40B4-BE49-F238E27FC236}">
                    <a16:creationId xmlns:a16="http://schemas.microsoft.com/office/drawing/2014/main" id="{C570BC9D-CAB1-411B-B1BA-CF852AC05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7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5" name="Freeform 9684">
                <a:extLst>
                  <a:ext uri="{FF2B5EF4-FFF2-40B4-BE49-F238E27FC236}">
                    <a16:creationId xmlns:a16="http://schemas.microsoft.com/office/drawing/2014/main" id="{A8DBBE5F-AEB5-4DDB-B3B1-9C1A7567D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70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6" name="Oval 9685">
                <a:extLst>
                  <a:ext uri="{FF2B5EF4-FFF2-40B4-BE49-F238E27FC236}">
                    <a16:creationId xmlns:a16="http://schemas.microsoft.com/office/drawing/2014/main" id="{233B599B-9C0A-4091-8DB6-AA6C1A04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640"/>
                <a:ext cx="51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7" name="Oval 9686">
                <a:extLst>
                  <a:ext uri="{FF2B5EF4-FFF2-40B4-BE49-F238E27FC236}">
                    <a16:creationId xmlns:a16="http://schemas.microsoft.com/office/drawing/2014/main" id="{5EFFC016-E385-4DAF-B8A6-5EA41919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648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8" name="Oval 9687">
                <a:extLst>
                  <a:ext uri="{FF2B5EF4-FFF2-40B4-BE49-F238E27FC236}">
                    <a16:creationId xmlns:a16="http://schemas.microsoft.com/office/drawing/2014/main" id="{EA351BF5-4825-437C-9B4D-15E0B8930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65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9" name="Freeform 9688">
                <a:extLst>
                  <a:ext uri="{FF2B5EF4-FFF2-40B4-BE49-F238E27FC236}">
                    <a16:creationId xmlns:a16="http://schemas.microsoft.com/office/drawing/2014/main" id="{06E20815-1444-4649-80ED-17E456C1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64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0" name="Oval 9689">
                <a:extLst>
                  <a:ext uri="{FF2B5EF4-FFF2-40B4-BE49-F238E27FC236}">
                    <a16:creationId xmlns:a16="http://schemas.microsoft.com/office/drawing/2014/main" id="{574A20C4-3D45-40BB-B8C4-5F8919FC8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58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1" name="Oval 9690">
                <a:extLst>
                  <a:ext uri="{FF2B5EF4-FFF2-40B4-BE49-F238E27FC236}">
                    <a16:creationId xmlns:a16="http://schemas.microsoft.com/office/drawing/2014/main" id="{E5990CF4-62E8-415C-B749-F935FDE9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5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2" name="Oval 9691">
                <a:extLst>
                  <a:ext uri="{FF2B5EF4-FFF2-40B4-BE49-F238E27FC236}">
                    <a16:creationId xmlns:a16="http://schemas.microsoft.com/office/drawing/2014/main" id="{983B6A45-C327-4804-BB2D-3EEB9AB97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6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3" name="Freeform 9692">
                <a:extLst>
                  <a:ext uri="{FF2B5EF4-FFF2-40B4-BE49-F238E27FC236}">
                    <a16:creationId xmlns:a16="http://schemas.microsoft.com/office/drawing/2014/main" id="{1E6929FB-92D3-48F3-88EC-6ACD4D8A3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595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4" name="Oval 9693">
                <a:extLst>
                  <a:ext uri="{FF2B5EF4-FFF2-40B4-BE49-F238E27FC236}">
                    <a16:creationId xmlns:a16="http://schemas.microsoft.com/office/drawing/2014/main" id="{2BC57185-F3F7-46DC-AED5-BCEEAE6C6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53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5" name="Oval 9694">
                <a:extLst>
                  <a:ext uri="{FF2B5EF4-FFF2-40B4-BE49-F238E27FC236}">
                    <a16:creationId xmlns:a16="http://schemas.microsoft.com/office/drawing/2014/main" id="{9F8C5211-1A26-4E78-9E7A-A8551A594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54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6" name="Oval 9695">
                <a:extLst>
                  <a:ext uri="{FF2B5EF4-FFF2-40B4-BE49-F238E27FC236}">
                    <a16:creationId xmlns:a16="http://schemas.microsoft.com/office/drawing/2014/main" id="{2F452345-C146-46FC-B539-F9973782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54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7" name="Freeform 9696">
                <a:extLst>
                  <a:ext uri="{FF2B5EF4-FFF2-40B4-BE49-F238E27FC236}">
                    <a16:creationId xmlns:a16="http://schemas.microsoft.com/office/drawing/2014/main" id="{E8FD08AB-7E99-4B9E-96BD-32E9B392B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54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8" name="Oval 9697">
                <a:extLst>
                  <a:ext uri="{FF2B5EF4-FFF2-40B4-BE49-F238E27FC236}">
                    <a16:creationId xmlns:a16="http://schemas.microsoft.com/office/drawing/2014/main" id="{D3F63495-2956-4CD3-9D33-CCB3200F2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485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9" name="Oval 9698">
                <a:extLst>
                  <a:ext uri="{FF2B5EF4-FFF2-40B4-BE49-F238E27FC236}">
                    <a16:creationId xmlns:a16="http://schemas.microsoft.com/office/drawing/2014/main" id="{EE800F1F-EB17-49D8-BD6B-56F283C03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249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0" name="Oval 9699">
                <a:extLst>
                  <a:ext uri="{FF2B5EF4-FFF2-40B4-BE49-F238E27FC236}">
                    <a16:creationId xmlns:a16="http://schemas.microsoft.com/office/drawing/2014/main" id="{09125E3E-6BC3-43B7-8950-9E8272904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50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1" name="Freeform 9700">
                <a:extLst>
                  <a:ext uri="{FF2B5EF4-FFF2-40B4-BE49-F238E27FC236}">
                    <a16:creationId xmlns:a16="http://schemas.microsoft.com/office/drawing/2014/main" id="{10E4B588-9C60-48F9-8B59-9B4F248F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496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2" name="Oval 9701">
                <a:extLst>
                  <a:ext uri="{FF2B5EF4-FFF2-40B4-BE49-F238E27FC236}">
                    <a16:creationId xmlns:a16="http://schemas.microsoft.com/office/drawing/2014/main" id="{73000228-A5DF-4E68-8FFD-1E9C5329C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44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3" name="Oval 9702">
                <a:extLst>
                  <a:ext uri="{FF2B5EF4-FFF2-40B4-BE49-F238E27FC236}">
                    <a16:creationId xmlns:a16="http://schemas.microsoft.com/office/drawing/2014/main" id="{6B6A2A8D-27C5-4A4B-9C1E-CD2005ABD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4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4" name="Oval 9703">
                <a:extLst>
                  <a:ext uri="{FF2B5EF4-FFF2-40B4-BE49-F238E27FC236}">
                    <a16:creationId xmlns:a16="http://schemas.microsoft.com/office/drawing/2014/main" id="{25BBE3BB-2D59-41D1-BBC3-783A3B1AB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5" name="Freeform 9704">
                <a:extLst>
                  <a:ext uri="{FF2B5EF4-FFF2-40B4-BE49-F238E27FC236}">
                    <a16:creationId xmlns:a16="http://schemas.microsoft.com/office/drawing/2014/main" id="{40069EB8-5B31-43BD-80B9-390A5C477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448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6" name="Oval 9705">
                <a:extLst>
                  <a:ext uri="{FF2B5EF4-FFF2-40B4-BE49-F238E27FC236}">
                    <a16:creationId xmlns:a16="http://schemas.microsoft.com/office/drawing/2014/main" id="{D612CC38-271E-41B9-A92C-C4AD2153D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397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7" name="Oval 9706">
                <a:extLst>
                  <a:ext uri="{FF2B5EF4-FFF2-40B4-BE49-F238E27FC236}">
                    <a16:creationId xmlns:a16="http://schemas.microsoft.com/office/drawing/2014/main" id="{C009D7B5-23F0-4CE0-86A5-E0C4F367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240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8" name="Oval 9707">
                <a:extLst>
                  <a:ext uri="{FF2B5EF4-FFF2-40B4-BE49-F238E27FC236}">
                    <a16:creationId xmlns:a16="http://schemas.microsoft.com/office/drawing/2014/main" id="{60733545-9291-41A3-8901-A8F9862C5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4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9" name="Freeform 9708">
                <a:extLst>
                  <a:ext uri="{FF2B5EF4-FFF2-40B4-BE49-F238E27FC236}">
                    <a16:creationId xmlns:a16="http://schemas.microsoft.com/office/drawing/2014/main" id="{5FC190FE-B6FC-47FF-99A0-92BF2B9B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40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0" name="Oval 9709">
                <a:extLst>
                  <a:ext uri="{FF2B5EF4-FFF2-40B4-BE49-F238E27FC236}">
                    <a16:creationId xmlns:a16="http://schemas.microsoft.com/office/drawing/2014/main" id="{A914EDDF-224E-41E3-8052-6F318C024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363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1" name="Oval 9710">
                <a:extLst>
                  <a:ext uri="{FF2B5EF4-FFF2-40B4-BE49-F238E27FC236}">
                    <a16:creationId xmlns:a16="http://schemas.microsoft.com/office/drawing/2014/main" id="{A292E41F-7D7F-4E4D-975F-1BA4E1F8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37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2" name="Oval 9711">
                <a:extLst>
                  <a:ext uri="{FF2B5EF4-FFF2-40B4-BE49-F238E27FC236}">
                    <a16:creationId xmlns:a16="http://schemas.microsoft.com/office/drawing/2014/main" id="{C7CABE9C-6073-4011-B49D-D1D53B434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3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3" name="Freeform 9712">
                <a:extLst>
                  <a:ext uri="{FF2B5EF4-FFF2-40B4-BE49-F238E27FC236}">
                    <a16:creationId xmlns:a16="http://schemas.microsoft.com/office/drawing/2014/main" id="{B1B2CD11-7081-4551-9F5B-A9274786E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73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4" name="Oval 9713">
                <a:extLst>
                  <a:ext uri="{FF2B5EF4-FFF2-40B4-BE49-F238E27FC236}">
                    <a16:creationId xmlns:a16="http://schemas.microsoft.com/office/drawing/2014/main" id="{552155F0-32BB-4512-852C-6CA4B03AE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328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5" name="Oval 9714">
                <a:extLst>
                  <a:ext uri="{FF2B5EF4-FFF2-40B4-BE49-F238E27FC236}">
                    <a16:creationId xmlns:a16="http://schemas.microsoft.com/office/drawing/2014/main" id="{DFC26071-B960-4AD6-A82B-C379B1CCC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6" name="Oval 9715">
                <a:extLst>
                  <a:ext uri="{FF2B5EF4-FFF2-40B4-BE49-F238E27FC236}">
                    <a16:creationId xmlns:a16="http://schemas.microsoft.com/office/drawing/2014/main" id="{A9F1F10D-7E44-4089-907A-036D9008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7" name="Freeform 9716">
                <a:extLst>
                  <a:ext uri="{FF2B5EF4-FFF2-40B4-BE49-F238E27FC236}">
                    <a16:creationId xmlns:a16="http://schemas.microsoft.com/office/drawing/2014/main" id="{73095424-26EC-4AB6-94D2-1BA5C2ABD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33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8" name="Oval 9717">
                <a:extLst>
                  <a:ext uri="{FF2B5EF4-FFF2-40B4-BE49-F238E27FC236}">
                    <a16:creationId xmlns:a16="http://schemas.microsoft.com/office/drawing/2014/main" id="{6B0404D7-B0A0-42E9-98B7-BB04B0000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2307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9" name="Oval 9718">
                <a:extLst>
                  <a:ext uri="{FF2B5EF4-FFF2-40B4-BE49-F238E27FC236}">
                    <a16:creationId xmlns:a16="http://schemas.microsoft.com/office/drawing/2014/main" id="{C2A3D2D6-4D9E-40A6-8A1B-492369660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0" name="Oval 9719">
                <a:extLst>
                  <a:ext uri="{FF2B5EF4-FFF2-40B4-BE49-F238E27FC236}">
                    <a16:creationId xmlns:a16="http://schemas.microsoft.com/office/drawing/2014/main" id="{0819C2AC-E804-4063-877E-DE730B7E6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1" name="Freeform 9720">
                <a:extLst>
                  <a:ext uri="{FF2B5EF4-FFF2-40B4-BE49-F238E27FC236}">
                    <a16:creationId xmlns:a16="http://schemas.microsoft.com/office/drawing/2014/main" id="{F6F4866D-4A67-4322-BEC0-2E527469F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17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2" name="Oval 9721">
                <a:extLst>
                  <a:ext uri="{FF2B5EF4-FFF2-40B4-BE49-F238E27FC236}">
                    <a16:creationId xmlns:a16="http://schemas.microsoft.com/office/drawing/2014/main" id="{CF6268FD-EF10-4C73-ABB5-FF45A0B5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233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3" name="Oval 9722">
                <a:extLst>
                  <a:ext uri="{FF2B5EF4-FFF2-40B4-BE49-F238E27FC236}">
                    <a16:creationId xmlns:a16="http://schemas.microsoft.com/office/drawing/2014/main" id="{5A485FC4-7A50-432C-AE00-2EFF8185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33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4" name="Oval 9723">
                <a:extLst>
                  <a:ext uri="{FF2B5EF4-FFF2-40B4-BE49-F238E27FC236}">
                    <a16:creationId xmlns:a16="http://schemas.microsoft.com/office/drawing/2014/main" id="{68462EEE-E0AB-4980-BD39-26E06D509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234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5" name="Freeform 9724">
                <a:extLst>
                  <a:ext uri="{FF2B5EF4-FFF2-40B4-BE49-F238E27FC236}">
                    <a16:creationId xmlns:a16="http://schemas.microsoft.com/office/drawing/2014/main" id="{675AC1D7-6AEE-467D-AAFF-26FD235E0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341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6" name="Oval 9725">
                <a:extLst>
                  <a:ext uri="{FF2B5EF4-FFF2-40B4-BE49-F238E27FC236}">
                    <a16:creationId xmlns:a16="http://schemas.microsoft.com/office/drawing/2014/main" id="{F2B56484-2D1E-4F81-A059-0F60157DF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30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7" name="Oval 9726">
                <a:extLst>
                  <a:ext uri="{FF2B5EF4-FFF2-40B4-BE49-F238E27FC236}">
                    <a16:creationId xmlns:a16="http://schemas.microsoft.com/office/drawing/2014/main" id="{D01941A8-510D-4A0C-8256-4FE2429FA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315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8" name="Oval 9727">
                <a:extLst>
                  <a:ext uri="{FF2B5EF4-FFF2-40B4-BE49-F238E27FC236}">
                    <a16:creationId xmlns:a16="http://schemas.microsoft.com/office/drawing/2014/main" id="{45240698-A11E-4967-BB6E-624C775A1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32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9" name="Freeform 9728">
                <a:extLst>
                  <a:ext uri="{FF2B5EF4-FFF2-40B4-BE49-F238E27FC236}">
                    <a16:creationId xmlns:a16="http://schemas.microsoft.com/office/drawing/2014/main" id="{7119CFB3-7B2E-4C56-B02A-E5C2215F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315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0" name="Oval 9729">
                <a:extLst>
                  <a:ext uri="{FF2B5EF4-FFF2-40B4-BE49-F238E27FC236}">
                    <a16:creationId xmlns:a16="http://schemas.microsoft.com/office/drawing/2014/main" id="{85548679-B8A9-41C0-8A2B-7206CAB47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285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1" name="Oval 9730">
                <a:extLst>
                  <a:ext uri="{FF2B5EF4-FFF2-40B4-BE49-F238E27FC236}">
                    <a16:creationId xmlns:a16="http://schemas.microsoft.com/office/drawing/2014/main" id="{902C0BAF-4237-42CF-8E07-243215752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29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2" name="Oval 9731">
                <a:extLst>
                  <a:ext uri="{FF2B5EF4-FFF2-40B4-BE49-F238E27FC236}">
                    <a16:creationId xmlns:a16="http://schemas.microsoft.com/office/drawing/2014/main" id="{A097A583-D617-4E2A-B4C2-D7EB9AF27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2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3" name="Freeform 9732">
                <a:extLst>
                  <a:ext uri="{FF2B5EF4-FFF2-40B4-BE49-F238E27FC236}">
                    <a16:creationId xmlns:a16="http://schemas.microsoft.com/office/drawing/2014/main" id="{4F800F22-887E-4480-9DDD-56BE3A361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296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4" name="Oval 9733">
                <a:extLst>
                  <a:ext uri="{FF2B5EF4-FFF2-40B4-BE49-F238E27FC236}">
                    <a16:creationId xmlns:a16="http://schemas.microsoft.com/office/drawing/2014/main" id="{7722CD12-662C-4C0E-A28C-9D404EF34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27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5" name="Oval 9734">
                <a:extLst>
                  <a:ext uri="{FF2B5EF4-FFF2-40B4-BE49-F238E27FC236}">
                    <a16:creationId xmlns:a16="http://schemas.microsoft.com/office/drawing/2014/main" id="{C266A5D0-184E-478F-A61D-1E15DCD02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85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6" name="Oval 9735">
                <a:extLst>
                  <a:ext uri="{FF2B5EF4-FFF2-40B4-BE49-F238E27FC236}">
                    <a16:creationId xmlns:a16="http://schemas.microsoft.com/office/drawing/2014/main" id="{BB383803-CD60-4A1B-A0C5-E494D3ED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2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7" name="Freeform 9736">
                <a:extLst>
                  <a:ext uri="{FF2B5EF4-FFF2-40B4-BE49-F238E27FC236}">
                    <a16:creationId xmlns:a16="http://schemas.microsoft.com/office/drawing/2014/main" id="{599FB9FF-70B0-4C0E-86C0-A5FF0BA2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28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21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8" name="Oval 9737">
                <a:extLst>
                  <a:ext uri="{FF2B5EF4-FFF2-40B4-BE49-F238E27FC236}">
                    <a16:creationId xmlns:a16="http://schemas.microsoft.com/office/drawing/2014/main" id="{0B79E9EC-AB9E-40E6-97E1-A70D5711A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2269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9" name="Oval 9738">
                <a:extLst>
                  <a:ext uri="{FF2B5EF4-FFF2-40B4-BE49-F238E27FC236}">
                    <a16:creationId xmlns:a16="http://schemas.microsoft.com/office/drawing/2014/main" id="{7B76066B-0816-44E0-B16D-B1A293D8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228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0" name="Oval 9739">
                <a:extLst>
                  <a:ext uri="{FF2B5EF4-FFF2-40B4-BE49-F238E27FC236}">
                    <a16:creationId xmlns:a16="http://schemas.microsoft.com/office/drawing/2014/main" id="{8F930CA4-ABB5-4767-B3BF-09DD812AB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2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1" name="Freeform 9740">
                <a:extLst>
                  <a:ext uri="{FF2B5EF4-FFF2-40B4-BE49-F238E27FC236}">
                    <a16:creationId xmlns:a16="http://schemas.microsoft.com/office/drawing/2014/main" id="{7FFA4035-DC6F-4FC0-9F65-FF496A35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28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2" name="Oval 9741">
                <a:extLst>
                  <a:ext uri="{FF2B5EF4-FFF2-40B4-BE49-F238E27FC236}">
                    <a16:creationId xmlns:a16="http://schemas.microsoft.com/office/drawing/2014/main" id="{A5B6E54D-62EE-4A38-A845-B12CE9231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272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3" name="Oval 9742">
                <a:extLst>
                  <a:ext uri="{FF2B5EF4-FFF2-40B4-BE49-F238E27FC236}">
                    <a16:creationId xmlns:a16="http://schemas.microsoft.com/office/drawing/2014/main" id="{7BB414B7-0F12-4F79-95C8-CA00C9D2C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280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4" name="Oval 9743">
                <a:extLst>
                  <a:ext uri="{FF2B5EF4-FFF2-40B4-BE49-F238E27FC236}">
                    <a16:creationId xmlns:a16="http://schemas.microsoft.com/office/drawing/2014/main" id="{A454214A-ED9F-45FD-99C2-C5F2C513F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228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5" name="Freeform 9744">
                <a:extLst>
                  <a:ext uri="{FF2B5EF4-FFF2-40B4-BE49-F238E27FC236}">
                    <a16:creationId xmlns:a16="http://schemas.microsoft.com/office/drawing/2014/main" id="{7BED5AE8-0983-4369-9405-4B866958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28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6" name="Oval 9745">
                <a:extLst>
                  <a:ext uri="{FF2B5EF4-FFF2-40B4-BE49-F238E27FC236}">
                    <a16:creationId xmlns:a16="http://schemas.microsoft.com/office/drawing/2014/main" id="{85B0F96A-FF95-4785-BA1D-1FE486D5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27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7" name="Oval 9746">
                <a:extLst>
                  <a:ext uri="{FF2B5EF4-FFF2-40B4-BE49-F238E27FC236}">
                    <a16:creationId xmlns:a16="http://schemas.microsoft.com/office/drawing/2014/main" id="{41284C4E-C9F9-4194-886B-F5857CA7E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28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8" name="Oval 9747">
                <a:extLst>
                  <a:ext uri="{FF2B5EF4-FFF2-40B4-BE49-F238E27FC236}">
                    <a16:creationId xmlns:a16="http://schemas.microsoft.com/office/drawing/2014/main" id="{D707F9E5-519C-4CB5-993B-A752C25E9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229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9" name="Freeform 9748">
                <a:extLst>
                  <a:ext uri="{FF2B5EF4-FFF2-40B4-BE49-F238E27FC236}">
                    <a16:creationId xmlns:a16="http://schemas.microsoft.com/office/drawing/2014/main" id="{FE827857-204B-46AB-8CCE-17AA85C03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28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0" name="Oval 9749">
                <a:extLst>
                  <a:ext uri="{FF2B5EF4-FFF2-40B4-BE49-F238E27FC236}">
                    <a16:creationId xmlns:a16="http://schemas.microsoft.com/office/drawing/2014/main" id="{FC5B6A5E-F6BC-4A33-A1CA-2531BCE89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229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1" name="Oval 9750">
                <a:extLst>
                  <a:ext uri="{FF2B5EF4-FFF2-40B4-BE49-F238E27FC236}">
                    <a16:creationId xmlns:a16="http://schemas.microsoft.com/office/drawing/2014/main" id="{C6A0D2B2-7E9F-4F7E-977A-470D36F8C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29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2" name="Oval 9751">
                <a:extLst>
                  <a:ext uri="{FF2B5EF4-FFF2-40B4-BE49-F238E27FC236}">
                    <a16:creationId xmlns:a16="http://schemas.microsoft.com/office/drawing/2014/main" id="{18487D8B-12FD-4854-B67F-38A5B620C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3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3" name="Freeform 9752">
                <a:extLst>
                  <a:ext uri="{FF2B5EF4-FFF2-40B4-BE49-F238E27FC236}">
                    <a16:creationId xmlns:a16="http://schemas.microsoft.com/office/drawing/2014/main" id="{5315F1BB-43D5-4731-A9B5-5C6E5A87F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29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4" name="Oval 9753">
                <a:extLst>
                  <a:ext uri="{FF2B5EF4-FFF2-40B4-BE49-F238E27FC236}">
                    <a16:creationId xmlns:a16="http://schemas.microsoft.com/office/drawing/2014/main" id="{947F76D3-C846-40AF-AD18-3700DD817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320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5" name="Oval 9754">
                <a:extLst>
                  <a:ext uri="{FF2B5EF4-FFF2-40B4-BE49-F238E27FC236}">
                    <a16:creationId xmlns:a16="http://schemas.microsoft.com/office/drawing/2014/main" id="{B284BFCE-DC2D-4234-B829-5330500C9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33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6" name="Oval 9755">
                <a:extLst>
                  <a:ext uri="{FF2B5EF4-FFF2-40B4-BE49-F238E27FC236}">
                    <a16:creationId xmlns:a16="http://schemas.microsoft.com/office/drawing/2014/main" id="{D4797D9F-1C55-4A93-9C74-ABAF25FD7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3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7" name="Freeform 9756">
                <a:extLst>
                  <a:ext uri="{FF2B5EF4-FFF2-40B4-BE49-F238E27FC236}">
                    <a16:creationId xmlns:a16="http://schemas.microsoft.com/office/drawing/2014/main" id="{286EBCF2-985D-4933-893C-592A34A8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331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8" name="Oval 9757">
                <a:extLst>
                  <a:ext uri="{FF2B5EF4-FFF2-40B4-BE49-F238E27FC236}">
                    <a16:creationId xmlns:a16="http://schemas.microsoft.com/office/drawing/2014/main" id="{C27865AF-ADA4-4D4B-AB1E-91310CEAA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31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9" name="Oval 9758">
                <a:extLst>
                  <a:ext uri="{FF2B5EF4-FFF2-40B4-BE49-F238E27FC236}">
                    <a16:creationId xmlns:a16="http://schemas.microsoft.com/office/drawing/2014/main" id="{E2249C91-4864-4607-967C-99CA8DF73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3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0" name="Oval 9759">
                <a:extLst>
                  <a:ext uri="{FF2B5EF4-FFF2-40B4-BE49-F238E27FC236}">
                    <a16:creationId xmlns:a16="http://schemas.microsoft.com/office/drawing/2014/main" id="{BDBCA00F-7C01-4453-8743-7BB9D88A4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9" y="23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1" name="Freeform 9760">
                <a:extLst>
                  <a:ext uri="{FF2B5EF4-FFF2-40B4-BE49-F238E27FC236}">
                    <a16:creationId xmlns:a16="http://schemas.microsoft.com/office/drawing/2014/main" id="{14F0A7B9-5C1A-423A-9892-23D389B04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25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27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2"/>
                      <a:pt x="4" y="12"/>
                      <a:pt x="7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1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2" name="Oval 9761">
                <a:extLst>
                  <a:ext uri="{FF2B5EF4-FFF2-40B4-BE49-F238E27FC236}">
                    <a16:creationId xmlns:a16="http://schemas.microsoft.com/office/drawing/2014/main" id="{5A51F0A1-A150-492E-89F3-C3C49B64F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320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3" name="Oval 9762">
                <a:extLst>
                  <a:ext uri="{FF2B5EF4-FFF2-40B4-BE49-F238E27FC236}">
                    <a16:creationId xmlns:a16="http://schemas.microsoft.com/office/drawing/2014/main" id="{D95A6237-1844-48DB-B5C9-E834060E8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32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4" name="Oval 9763">
                <a:extLst>
                  <a:ext uri="{FF2B5EF4-FFF2-40B4-BE49-F238E27FC236}">
                    <a16:creationId xmlns:a16="http://schemas.microsoft.com/office/drawing/2014/main" id="{28CBFC8D-DE52-412A-A987-40C87BE7B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333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5" name="Freeform 9764">
                <a:extLst>
                  <a:ext uri="{FF2B5EF4-FFF2-40B4-BE49-F238E27FC236}">
                    <a16:creationId xmlns:a16="http://schemas.microsoft.com/office/drawing/2014/main" id="{C38187B2-ED4D-4C26-8FC4-379FC717A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33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6" name="Oval 9765">
                <a:extLst>
                  <a:ext uri="{FF2B5EF4-FFF2-40B4-BE49-F238E27FC236}">
                    <a16:creationId xmlns:a16="http://schemas.microsoft.com/office/drawing/2014/main" id="{57B83F2E-B221-49FC-BCB7-26C0FAC4E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32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7" name="Oval 9766">
                <a:extLst>
                  <a:ext uri="{FF2B5EF4-FFF2-40B4-BE49-F238E27FC236}">
                    <a16:creationId xmlns:a16="http://schemas.microsoft.com/office/drawing/2014/main" id="{992517AC-F5C8-4B45-8684-9B55ACC49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33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8" name="Oval 9767">
                <a:extLst>
                  <a:ext uri="{FF2B5EF4-FFF2-40B4-BE49-F238E27FC236}">
                    <a16:creationId xmlns:a16="http://schemas.microsoft.com/office/drawing/2014/main" id="{95AED4D2-BF4E-4062-BB9C-AB9A742D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234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9" name="Freeform 9768">
                <a:extLst>
                  <a:ext uri="{FF2B5EF4-FFF2-40B4-BE49-F238E27FC236}">
                    <a16:creationId xmlns:a16="http://schemas.microsoft.com/office/drawing/2014/main" id="{D99E41E1-3DDB-4487-9440-476A73BAC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33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0" name="Oval 9769">
                <a:extLst>
                  <a:ext uri="{FF2B5EF4-FFF2-40B4-BE49-F238E27FC236}">
                    <a16:creationId xmlns:a16="http://schemas.microsoft.com/office/drawing/2014/main" id="{B18CE4E4-55EB-4637-ABE5-5B79E5AFF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352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1" name="Oval 9770">
                <a:extLst>
                  <a:ext uri="{FF2B5EF4-FFF2-40B4-BE49-F238E27FC236}">
                    <a16:creationId xmlns:a16="http://schemas.microsoft.com/office/drawing/2014/main" id="{3236214A-E689-4404-87D8-70A3EE9EC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3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2" name="Oval 9771">
                <a:extLst>
                  <a:ext uri="{FF2B5EF4-FFF2-40B4-BE49-F238E27FC236}">
                    <a16:creationId xmlns:a16="http://schemas.microsoft.com/office/drawing/2014/main" id="{6A562FDA-CD74-4623-BD6B-F6DC4A873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23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3" name="Freeform 9772">
                <a:extLst>
                  <a:ext uri="{FF2B5EF4-FFF2-40B4-BE49-F238E27FC236}">
                    <a16:creationId xmlns:a16="http://schemas.microsoft.com/office/drawing/2014/main" id="{6326C901-2834-40E8-8C22-646691C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236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4" name="Oval 9773">
                <a:extLst>
                  <a:ext uri="{FF2B5EF4-FFF2-40B4-BE49-F238E27FC236}">
                    <a16:creationId xmlns:a16="http://schemas.microsoft.com/office/drawing/2014/main" id="{0A130D91-9D1E-472B-A574-7567489D0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379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5" name="Oval 9774">
                <a:extLst>
                  <a:ext uri="{FF2B5EF4-FFF2-40B4-BE49-F238E27FC236}">
                    <a16:creationId xmlns:a16="http://schemas.microsoft.com/office/drawing/2014/main" id="{47D8C825-44F4-4463-9DFE-AF21BC29E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38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6" name="Oval 9775">
                <a:extLst>
                  <a:ext uri="{FF2B5EF4-FFF2-40B4-BE49-F238E27FC236}">
                    <a16:creationId xmlns:a16="http://schemas.microsoft.com/office/drawing/2014/main" id="{CBAC8CFB-BA97-49EC-BCDA-C33A287C8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39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7" name="Freeform 9776">
                <a:extLst>
                  <a:ext uri="{FF2B5EF4-FFF2-40B4-BE49-F238E27FC236}">
                    <a16:creationId xmlns:a16="http://schemas.microsoft.com/office/drawing/2014/main" id="{984E2905-EF43-4C7F-86D1-021B23992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38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8" name="Oval 9777">
                <a:extLst>
                  <a:ext uri="{FF2B5EF4-FFF2-40B4-BE49-F238E27FC236}">
                    <a16:creationId xmlns:a16="http://schemas.microsoft.com/office/drawing/2014/main" id="{B817A73A-B633-45CB-9D2B-3FEA26EE2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413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9" name="Oval 9778">
                <a:extLst>
                  <a:ext uri="{FF2B5EF4-FFF2-40B4-BE49-F238E27FC236}">
                    <a16:creationId xmlns:a16="http://schemas.microsoft.com/office/drawing/2014/main" id="{313D7045-CFE3-4270-B9B6-A461D0DF4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42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0" name="Oval 9779">
                <a:extLst>
                  <a:ext uri="{FF2B5EF4-FFF2-40B4-BE49-F238E27FC236}">
                    <a16:creationId xmlns:a16="http://schemas.microsoft.com/office/drawing/2014/main" id="{5A273D62-A080-49A5-86B2-2B3BFC95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4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1" name="Freeform 9780">
                <a:extLst>
                  <a:ext uri="{FF2B5EF4-FFF2-40B4-BE49-F238E27FC236}">
                    <a16:creationId xmlns:a16="http://schemas.microsoft.com/office/drawing/2014/main" id="{03313C14-778E-4562-BF6E-1832800D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24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2" name="Oval 9781">
                <a:extLst>
                  <a:ext uri="{FF2B5EF4-FFF2-40B4-BE49-F238E27FC236}">
                    <a16:creationId xmlns:a16="http://schemas.microsoft.com/office/drawing/2014/main" id="{586012D1-53CD-4C3A-A6A5-C1AE77B0A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3" name="Oval 9782">
                <a:extLst>
                  <a:ext uri="{FF2B5EF4-FFF2-40B4-BE49-F238E27FC236}">
                    <a16:creationId xmlns:a16="http://schemas.microsoft.com/office/drawing/2014/main" id="{0588DD77-B504-4FB4-9FE5-4F7F1A036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246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4" name="Oval 9783">
                <a:extLst>
                  <a:ext uri="{FF2B5EF4-FFF2-40B4-BE49-F238E27FC236}">
                    <a16:creationId xmlns:a16="http://schemas.microsoft.com/office/drawing/2014/main" id="{CC22BE1A-1C5B-4391-87C6-50A6E0637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4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5" name="Freeform 9784">
                <a:extLst>
                  <a:ext uri="{FF2B5EF4-FFF2-40B4-BE49-F238E27FC236}">
                    <a16:creationId xmlns:a16="http://schemas.microsoft.com/office/drawing/2014/main" id="{0171D176-4BE9-468B-AE26-8AFF6B605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46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6" name="Oval 9785">
                <a:extLst>
                  <a:ext uri="{FF2B5EF4-FFF2-40B4-BE49-F238E27FC236}">
                    <a16:creationId xmlns:a16="http://schemas.microsoft.com/office/drawing/2014/main" id="{23485D5D-D2D3-440E-BB1B-C53A28EA7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504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7" name="Oval 9786">
                <a:extLst>
                  <a:ext uri="{FF2B5EF4-FFF2-40B4-BE49-F238E27FC236}">
                    <a16:creationId xmlns:a16="http://schemas.microsoft.com/office/drawing/2014/main" id="{9702905D-55A6-489B-83F3-86136C2F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51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8" name="Oval 9787">
                <a:extLst>
                  <a:ext uri="{FF2B5EF4-FFF2-40B4-BE49-F238E27FC236}">
                    <a16:creationId xmlns:a16="http://schemas.microsoft.com/office/drawing/2014/main" id="{BAD3F3DA-AD6E-41D6-8A97-F1E6753D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52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9" name="Freeform 9788">
                <a:extLst>
                  <a:ext uri="{FF2B5EF4-FFF2-40B4-BE49-F238E27FC236}">
                    <a16:creationId xmlns:a16="http://schemas.microsoft.com/office/drawing/2014/main" id="{0839A04B-79BA-4987-B3BC-4FF3249B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515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20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2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0" name="Oval 9789">
                <a:extLst>
                  <a:ext uri="{FF2B5EF4-FFF2-40B4-BE49-F238E27FC236}">
                    <a16:creationId xmlns:a16="http://schemas.microsoft.com/office/drawing/2014/main" id="{F74BC9D9-C289-4778-AC99-7AC743B34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255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1" name="Oval 9790">
                <a:extLst>
                  <a:ext uri="{FF2B5EF4-FFF2-40B4-BE49-F238E27FC236}">
                    <a16:creationId xmlns:a16="http://schemas.microsoft.com/office/drawing/2014/main" id="{10F03528-C579-4400-952C-B80D674D9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5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2" name="Oval 9791">
                <a:extLst>
                  <a:ext uri="{FF2B5EF4-FFF2-40B4-BE49-F238E27FC236}">
                    <a16:creationId xmlns:a16="http://schemas.microsoft.com/office/drawing/2014/main" id="{43068604-E8F5-4539-A5FF-F82C6E003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5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3" name="Freeform 9792">
                <a:extLst>
                  <a:ext uri="{FF2B5EF4-FFF2-40B4-BE49-F238E27FC236}">
                    <a16:creationId xmlns:a16="http://schemas.microsoft.com/office/drawing/2014/main" id="{424DC9F8-552E-408A-B343-1A52E151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565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93 h 15"/>
                  <a:gd name="T6" fmla="*/ 212 w 17"/>
                  <a:gd name="T7" fmla="*/ 0 h 15"/>
                  <a:gd name="T8" fmla="*/ 257 w 17"/>
                  <a:gd name="T9" fmla="*/ 136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5" y="2"/>
                      <a:pt x="17" y="4"/>
                      <a:pt x="17" y="7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4" name="Oval 9793">
                <a:extLst>
                  <a:ext uri="{FF2B5EF4-FFF2-40B4-BE49-F238E27FC236}">
                    <a16:creationId xmlns:a16="http://schemas.microsoft.com/office/drawing/2014/main" id="{E6357BB1-042A-4CCA-A87E-A7799C18B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08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5" name="Oval 9794">
                <a:extLst>
                  <a:ext uri="{FF2B5EF4-FFF2-40B4-BE49-F238E27FC236}">
                    <a16:creationId xmlns:a16="http://schemas.microsoft.com/office/drawing/2014/main" id="{08E2C503-23DB-4B85-AFEE-DC77CBF57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6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6" name="Oval 9795">
                <a:extLst>
                  <a:ext uri="{FF2B5EF4-FFF2-40B4-BE49-F238E27FC236}">
                    <a16:creationId xmlns:a16="http://schemas.microsoft.com/office/drawing/2014/main" id="{1CB1452B-4BE8-42B6-964B-4F6B92F24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7" y="26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7" name="Freeform 9796">
                <a:extLst>
                  <a:ext uri="{FF2B5EF4-FFF2-40B4-BE49-F238E27FC236}">
                    <a16:creationId xmlns:a16="http://schemas.microsoft.com/office/drawing/2014/main" id="{43DE0851-7F44-4E6E-8D00-D4AE0E870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26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8" name="Oval 9797">
                <a:extLst>
                  <a:ext uri="{FF2B5EF4-FFF2-40B4-BE49-F238E27FC236}">
                    <a16:creationId xmlns:a16="http://schemas.microsoft.com/office/drawing/2014/main" id="{681A4798-DFE7-4CAE-9074-9BD14E5C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6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9" name="Oval 9798">
                <a:extLst>
                  <a:ext uri="{FF2B5EF4-FFF2-40B4-BE49-F238E27FC236}">
                    <a16:creationId xmlns:a16="http://schemas.microsoft.com/office/drawing/2014/main" id="{31B09F0A-5B59-459B-A52F-955B7122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6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0" name="Oval 9799">
                <a:extLst>
                  <a:ext uri="{FF2B5EF4-FFF2-40B4-BE49-F238E27FC236}">
                    <a16:creationId xmlns:a16="http://schemas.microsoft.com/office/drawing/2014/main" id="{4190829B-886C-4935-805F-341ECA304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6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1" name="Freeform 9800">
                <a:extLst>
                  <a:ext uri="{FF2B5EF4-FFF2-40B4-BE49-F238E27FC236}">
                    <a16:creationId xmlns:a16="http://schemas.microsoft.com/office/drawing/2014/main" id="{BD9E5BA0-CBA1-443B-A13F-5680A893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6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2" name="Oval 9801">
                <a:extLst>
                  <a:ext uri="{FF2B5EF4-FFF2-40B4-BE49-F238E27FC236}">
                    <a16:creationId xmlns:a16="http://schemas.microsoft.com/office/drawing/2014/main" id="{14E40C9D-128A-472D-99CE-AEF8FC05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71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3" name="Oval 9802">
                <a:extLst>
                  <a:ext uri="{FF2B5EF4-FFF2-40B4-BE49-F238E27FC236}">
                    <a16:creationId xmlns:a16="http://schemas.microsoft.com/office/drawing/2014/main" id="{3C11345B-C5B1-4B54-A876-E9453BA6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7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4" name="Oval 9803">
                <a:extLst>
                  <a:ext uri="{FF2B5EF4-FFF2-40B4-BE49-F238E27FC236}">
                    <a16:creationId xmlns:a16="http://schemas.microsoft.com/office/drawing/2014/main" id="{238A974B-0C2B-43E2-96BA-A9325AD88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7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5" name="Freeform 9804">
                <a:extLst>
                  <a:ext uri="{FF2B5EF4-FFF2-40B4-BE49-F238E27FC236}">
                    <a16:creationId xmlns:a16="http://schemas.microsoft.com/office/drawing/2014/main" id="{B15DED60-C554-4D34-AC2B-7F1A8905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72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6" name="Oval 9805">
                <a:extLst>
                  <a:ext uri="{FF2B5EF4-FFF2-40B4-BE49-F238E27FC236}">
                    <a16:creationId xmlns:a16="http://schemas.microsoft.com/office/drawing/2014/main" id="{794B8646-CB8F-45D4-986D-0859BF6C0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771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7" name="Oval 9806">
                <a:extLst>
                  <a:ext uri="{FF2B5EF4-FFF2-40B4-BE49-F238E27FC236}">
                    <a16:creationId xmlns:a16="http://schemas.microsoft.com/office/drawing/2014/main" id="{6B1148F4-DB50-46BF-93BD-ADC71BD0D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8" name="Oval 9807">
                <a:extLst>
                  <a:ext uri="{FF2B5EF4-FFF2-40B4-BE49-F238E27FC236}">
                    <a16:creationId xmlns:a16="http://schemas.microsoft.com/office/drawing/2014/main" id="{16DF1A8C-2500-4F12-A487-F0B3B6AF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9" name="Freeform 9808">
                <a:extLst>
                  <a:ext uri="{FF2B5EF4-FFF2-40B4-BE49-F238E27FC236}">
                    <a16:creationId xmlns:a16="http://schemas.microsoft.com/office/drawing/2014/main" id="{93ECBCA6-B0D0-419F-BE13-5135BC8E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78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0" name="Oval 9809">
                <a:extLst>
                  <a:ext uri="{FF2B5EF4-FFF2-40B4-BE49-F238E27FC236}">
                    <a16:creationId xmlns:a16="http://schemas.microsoft.com/office/drawing/2014/main" id="{3AF845BC-94C3-474E-9819-50C3515F2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2819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1" name="Oval 9810">
                <a:extLst>
                  <a:ext uri="{FF2B5EF4-FFF2-40B4-BE49-F238E27FC236}">
                    <a16:creationId xmlns:a16="http://schemas.microsoft.com/office/drawing/2014/main" id="{CAFF399C-3BF1-409C-B2FB-6B34A84B9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82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2" name="Oval 9811">
                <a:extLst>
                  <a:ext uri="{FF2B5EF4-FFF2-40B4-BE49-F238E27FC236}">
                    <a16:creationId xmlns:a16="http://schemas.microsoft.com/office/drawing/2014/main" id="{71405BF0-4487-48C3-8F2D-6E24CC16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83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3" name="Freeform 9812">
                <a:extLst>
                  <a:ext uri="{FF2B5EF4-FFF2-40B4-BE49-F238E27FC236}">
                    <a16:creationId xmlns:a16="http://schemas.microsoft.com/office/drawing/2014/main" id="{17E95EB2-8B55-4394-ADD5-8D70E42C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82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4" name="Oval 9813">
                <a:extLst>
                  <a:ext uri="{FF2B5EF4-FFF2-40B4-BE49-F238E27FC236}">
                    <a16:creationId xmlns:a16="http://schemas.microsoft.com/office/drawing/2014/main" id="{0AE892B3-AFC4-4BF7-AFF2-25A587A62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869"/>
                <a:ext cx="53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5" name="Oval 9814">
                <a:extLst>
                  <a:ext uri="{FF2B5EF4-FFF2-40B4-BE49-F238E27FC236}">
                    <a16:creationId xmlns:a16="http://schemas.microsoft.com/office/drawing/2014/main" id="{0A2D152A-9B76-455F-B809-08436CDB9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87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6" name="Oval 9815">
                <a:extLst>
                  <a:ext uri="{FF2B5EF4-FFF2-40B4-BE49-F238E27FC236}">
                    <a16:creationId xmlns:a16="http://schemas.microsoft.com/office/drawing/2014/main" id="{0CE86894-ACA4-4422-A509-3D0DAEAF8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88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7" name="Freeform 9816">
                <a:extLst>
                  <a:ext uri="{FF2B5EF4-FFF2-40B4-BE49-F238E27FC236}">
                    <a16:creationId xmlns:a16="http://schemas.microsoft.com/office/drawing/2014/main" id="{7FF59D96-9BAA-4A76-9127-84CE7AFD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880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8" name="Oval 9817">
                <a:extLst>
                  <a:ext uri="{FF2B5EF4-FFF2-40B4-BE49-F238E27FC236}">
                    <a16:creationId xmlns:a16="http://schemas.microsoft.com/office/drawing/2014/main" id="{4B5793DA-C449-4304-8E68-5E46C8EFB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90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9" name="Oval 9818">
                <a:extLst>
                  <a:ext uri="{FF2B5EF4-FFF2-40B4-BE49-F238E27FC236}">
                    <a16:creationId xmlns:a16="http://schemas.microsoft.com/office/drawing/2014/main" id="{E041ED94-3298-4D0C-BD9B-595A8E2C3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920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0" name="Oval 9819">
                <a:extLst>
                  <a:ext uri="{FF2B5EF4-FFF2-40B4-BE49-F238E27FC236}">
                    <a16:creationId xmlns:a16="http://schemas.microsoft.com/office/drawing/2014/main" id="{A7F2F888-D5D0-4095-B817-99092D138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92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1" name="Freeform 9820">
                <a:extLst>
                  <a:ext uri="{FF2B5EF4-FFF2-40B4-BE49-F238E27FC236}">
                    <a16:creationId xmlns:a16="http://schemas.microsoft.com/office/drawing/2014/main" id="{5B360012-2718-40F2-85E6-F6F50BE4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920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2" name="Oval 9821">
                <a:extLst>
                  <a:ext uri="{FF2B5EF4-FFF2-40B4-BE49-F238E27FC236}">
                    <a16:creationId xmlns:a16="http://schemas.microsoft.com/office/drawing/2014/main" id="{B8AB61CE-AA94-4EBE-BAC2-5819E9237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2949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3" name="Oval 9822">
                <a:extLst>
                  <a:ext uri="{FF2B5EF4-FFF2-40B4-BE49-F238E27FC236}">
                    <a16:creationId xmlns:a16="http://schemas.microsoft.com/office/drawing/2014/main" id="{3EF038F7-E0E1-4726-BA6D-E837DFBF3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9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4" name="Oval 9823">
                <a:extLst>
                  <a:ext uri="{FF2B5EF4-FFF2-40B4-BE49-F238E27FC236}">
                    <a16:creationId xmlns:a16="http://schemas.microsoft.com/office/drawing/2014/main" id="{B1D0B152-0B53-4EA8-B8D9-D2583C7B9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9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5" name="Freeform 9824">
                <a:extLst>
                  <a:ext uri="{FF2B5EF4-FFF2-40B4-BE49-F238E27FC236}">
                    <a16:creationId xmlns:a16="http://schemas.microsoft.com/office/drawing/2014/main" id="{9EF64018-52BF-4DAA-8075-AE50DB50B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96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6" name="Oval 9825">
                <a:extLst>
                  <a:ext uri="{FF2B5EF4-FFF2-40B4-BE49-F238E27FC236}">
                    <a16:creationId xmlns:a16="http://schemas.microsoft.com/office/drawing/2014/main" id="{CBFC4421-49C2-4607-B962-07A51829E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98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7" name="Oval 9826">
                <a:extLst>
                  <a:ext uri="{FF2B5EF4-FFF2-40B4-BE49-F238E27FC236}">
                    <a16:creationId xmlns:a16="http://schemas.microsoft.com/office/drawing/2014/main" id="{164159DC-4CAD-4463-AE39-7D51ACB9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98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8" name="Oval 9827">
                <a:extLst>
                  <a:ext uri="{FF2B5EF4-FFF2-40B4-BE49-F238E27FC236}">
                    <a16:creationId xmlns:a16="http://schemas.microsoft.com/office/drawing/2014/main" id="{21B5A13B-4EFF-4F59-B995-5866F9A63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29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9" name="Freeform 9828">
                <a:extLst>
                  <a:ext uri="{FF2B5EF4-FFF2-40B4-BE49-F238E27FC236}">
                    <a16:creationId xmlns:a16="http://schemas.microsoft.com/office/drawing/2014/main" id="{8D9EDBAB-07AB-4835-9281-BCAEEF33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299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0" name="Oval 9829">
                <a:extLst>
                  <a:ext uri="{FF2B5EF4-FFF2-40B4-BE49-F238E27FC236}">
                    <a16:creationId xmlns:a16="http://schemas.microsoft.com/office/drawing/2014/main" id="{451D57C5-6B89-4B83-92FA-B30971FC2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3008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1" name="Oval 9830">
                <a:extLst>
                  <a:ext uri="{FF2B5EF4-FFF2-40B4-BE49-F238E27FC236}">
                    <a16:creationId xmlns:a16="http://schemas.microsoft.com/office/drawing/2014/main" id="{DFE4E318-184C-4C24-B3AB-0D7E8F08D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0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2" name="Oval 9831">
                <a:extLst>
                  <a:ext uri="{FF2B5EF4-FFF2-40B4-BE49-F238E27FC236}">
                    <a16:creationId xmlns:a16="http://schemas.microsoft.com/office/drawing/2014/main" id="{FD0CB5D8-EEB2-40BC-B95B-2FD5063E1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30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1" name="Group 9832">
              <a:extLst>
                <a:ext uri="{FF2B5EF4-FFF2-40B4-BE49-F238E27FC236}">
                  <a16:creationId xmlns:a16="http://schemas.microsoft.com/office/drawing/2014/main" id="{68836A47-8EE8-4DA5-9EE4-8CBEEA862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4" y="2339"/>
              <a:ext cx="683" cy="754"/>
              <a:chOff x="2934" y="2339"/>
              <a:chExt cx="683" cy="754"/>
            </a:xfrm>
          </p:grpSpPr>
          <p:sp>
            <p:nvSpPr>
              <p:cNvPr id="20773" name="Freeform 9833">
                <a:extLst>
                  <a:ext uri="{FF2B5EF4-FFF2-40B4-BE49-F238E27FC236}">
                    <a16:creationId xmlns:a16="http://schemas.microsoft.com/office/drawing/2014/main" id="{D96DE0D4-3C8F-4EB2-9DF9-F06A6F642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30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Oval 9834">
                <a:extLst>
                  <a:ext uri="{FF2B5EF4-FFF2-40B4-BE49-F238E27FC236}">
                    <a16:creationId xmlns:a16="http://schemas.microsoft.com/office/drawing/2014/main" id="{FE5A9EE7-A164-4D54-A9E6-53B3253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3027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5" name="Oval 9835">
                <a:extLst>
                  <a:ext uri="{FF2B5EF4-FFF2-40B4-BE49-F238E27FC236}">
                    <a16:creationId xmlns:a16="http://schemas.microsoft.com/office/drawing/2014/main" id="{EBF1820E-0324-4B23-AE33-01ECB9B31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3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6" name="Oval 9836">
                <a:extLst>
                  <a:ext uri="{FF2B5EF4-FFF2-40B4-BE49-F238E27FC236}">
                    <a16:creationId xmlns:a16="http://schemas.microsoft.com/office/drawing/2014/main" id="{B1494113-D492-48C3-92EB-FB09D3314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7" name="Freeform 9837">
                <a:extLst>
                  <a:ext uri="{FF2B5EF4-FFF2-40B4-BE49-F238E27FC236}">
                    <a16:creationId xmlns:a16="http://schemas.microsoft.com/office/drawing/2014/main" id="{FF5EB5D1-CF4B-4542-AEF8-3C06C2036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3037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Oval 9838">
                <a:extLst>
                  <a:ext uri="{FF2B5EF4-FFF2-40B4-BE49-F238E27FC236}">
                    <a16:creationId xmlns:a16="http://schemas.microsoft.com/office/drawing/2014/main" id="{DCF76F25-210A-42F0-9D25-AEFBD68D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3037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9" name="Oval 9839">
                <a:extLst>
                  <a:ext uri="{FF2B5EF4-FFF2-40B4-BE49-F238E27FC236}">
                    <a16:creationId xmlns:a16="http://schemas.microsoft.com/office/drawing/2014/main" id="{1E25D27A-8475-4EDC-9AAD-817C2FA17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304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0" name="Oval 9840">
                <a:extLst>
                  <a:ext uri="{FF2B5EF4-FFF2-40B4-BE49-F238E27FC236}">
                    <a16:creationId xmlns:a16="http://schemas.microsoft.com/office/drawing/2014/main" id="{6685797A-08FB-4E55-A8A9-0663AAC4B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05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1" name="Freeform 9841">
                <a:extLst>
                  <a:ext uri="{FF2B5EF4-FFF2-40B4-BE49-F238E27FC236}">
                    <a16:creationId xmlns:a16="http://schemas.microsoft.com/office/drawing/2014/main" id="{EDBAEA14-251F-4838-9383-902DCC25E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04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Oval 9842">
                <a:extLst>
                  <a:ext uri="{FF2B5EF4-FFF2-40B4-BE49-F238E27FC236}">
                    <a16:creationId xmlns:a16="http://schemas.microsoft.com/office/drawing/2014/main" id="{3129466A-391E-40DC-A694-10D36787E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03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3" name="Oval 9843">
                <a:extLst>
                  <a:ext uri="{FF2B5EF4-FFF2-40B4-BE49-F238E27FC236}">
                    <a16:creationId xmlns:a16="http://schemas.microsoft.com/office/drawing/2014/main" id="{6C7D22C5-E025-4766-8EEA-BECDAB202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304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4" name="Oval 9844">
                <a:extLst>
                  <a:ext uri="{FF2B5EF4-FFF2-40B4-BE49-F238E27FC236}">
                    <a16:creationId xmlns:a16="http://schemas.microsoft.com/office/drawing/2014/main" id="{81654267-48D5-4740-A23C-ECDE6F126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05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5" name="Freeform 9845">
                <a:extLst>
                  <a:ext uri="{FF2B5EF4-FFF2-40B4-BE49-F238E27FC236}">
                    <a16:creationId xmlns:a16="http://schemas.microsoft.com/office/drawing/2014/main" id="{194E9D49-AB72-4331-8C63-FA3F08E0F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04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20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Oval 9846">
                <a:extLst>
                  <a:ext uri="{FF2B5EF4-FFF2-40B4-BE49-F238E27FC236}">
                    <a16:creationId xmlns:a16="http://schemas.microsoft.com/office/drawing/2014/main" id="{A4ABA87D-5B2C-49E4-9261-98E4E477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27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7" name="Oval 9847">
                <a:extLst>
                  <a:ext uri="{FF2B5EF4-FFF2-40B4-BE49-F238E27FC236}">
                    <a16:creationId xmlns:a16="http://schemas.microsoft.com/office/drawing/2014/main" id="{B33BADA0-2F80-448B-9FD1-AA9C6817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303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8" name="Oval 9848">
                <a:extLst>
                  <a:ext uri="{FF2B5EF4-FFF2-40B4-BE49-F238E27FC236}">
                    <a16:creationId xmlns:a16="http://schemas.microsoft.com/office/drawing/2014/main" id="{C9FBE1DF-BF6A-44CF-B264-C4EFF031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304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9" name="Freeform 9849">
                <a:extLst>
                  <a:ext uri="{FF2B5EF4-FFF2-40B4-BE49-F238E27FC236}">
                    <a16:creationId xmlns:a16="http://schemas.microsoft.com/office/drawing/2014/main" id="{5540D36C-B443-4328-896F-57D62FA4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03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Oval 9850">
                <a:extLst>
                  <a:ext uri="{FF2B5EF4-FFF2-40B4-BE49-F238E27FC236}">
                    <a16:creationId xmlns:a16="http://schemas.microsoft.com/office/drawing/2014/main" id="{ECF061D1-E47D-4B1F-83DC-DED76E40B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008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1" name="Oval 9851">
                <a:extLst>
                  <a:ext uri="{FF2B5EF4-FFF2-40B4-BE49-F238E27FC236}">
                    <a16:creationId xmlns:a16="http://schemas.microsoft.com/office/drawing/2014/main" id="{464DB0DA-DA62-438C-BD93-8AB5FD33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0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2" name="Oval 9852">
                <a:extLst>
                  <a:ext uri="{FF2B5EF4-FFF2-40B4-BE49-F238E27FC236}">
                    <a16:creationId xmlns:a16="http://schemas.microsoft.com/office/drawing/2014/main" id="{29C0AD76-3D9D-4A67-9F98-4F5DCEC36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30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3" name="Freeform 9853">
                <a:extLst>
                  <a:ext uri="{FF2B5EF4-FFF2-40B4-BE49-F238E27FC236}">
                    <a16:creationId xmlns:a16="http://schemas.microsoft.com/office/drawing/2014/main" id="{088454DC-DDE3-4BAB-96A2-243365483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021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38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4" name="Oval 9854">
                <a:extLst>
                  <a:ext uri="{FF2B5EF4-FFF2-40B4-BE49-F238E27FC236}">
                    <a16:creationId xmlns:a16="http://schemas.microsoft.com/office/drawing/2014/main" id="{C782D1CD-978B-4145-AA3F-12D3E9295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984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5" name="Oval 9855">
                <a:extLst>
                  <a:ext uri="{FF2B5EF4-FFF2-40B4-BE49-F238E27FC236}">
                    <a16:creationId xmlns:a16="http://schemas.microsoft.com/office/drawing/2014/main" id="{380B67AB-BB1B-4987-A90F-3F3C467C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99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6" name="Oval 9856">
                <a:extLst>
                  <a:ext uri="{FF2B5EF4-FFF2-40B4-BE49-F238E27FC236}">
                    <a16:creationId xmlns:a16="http://schemas.microsoft.com/office/drawing/2014/main" id="{5B2DD4C9-BC5F-4C83-8387-4244AB77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0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7" name="Freeform 9857">
                <a:extLst>
                  <a:ext uri="{FF2B5EF4-FFF2-40B4-BE49-F238E27FC236}">
                    <a16:creationId xmlns:a16="http://schemas.microsoft.com/office/drawing/2014/main" id="{AACA02B8-9564-4A96-BBB1-07581522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Oval 9858">
                <a:extLst>
                  <a:ext uri="{FF2B5EF4-FFF2-40B4-BE49-F238E27FC236}">
                    <a16:creationId xmlns:a16="http://schemas.microsoft.com/office/drawing/2014/main" id="{C702059F-3E5A-433C-8F4C-597F6583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94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9" name="Oval 9859">
                <a:extLst>
                  <a:ext uri="{FF2B5EF4-FFF2-40B4-BE49-F238E27FC236}">
                    <a16:creationId xmlns:a16="http://schemas.microsoft.com/office/drawing/2014/main" id="{F5B86840-69A3-4ECB-A40B-524CC4685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9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0" name="Oval 9860">
                <a:extLst>
                  <a:ext uri="{FF2B5EF4-FFF2-40B4-BE49-F238E27FC236}">
                    <a16:creationId xmlns:a16="http://schemas.microsoft.com/office/drawing/2014/main" id="{9FAB7E43-0067-4093-A071-3722565A0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29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1" name="Freeform 9861">
                <a:extLst>
                  <a:ext uri="{FF2B5EF4-FFF2-40B4-BE49-F238E27FC236}">
                    <a16:creationId xmlns:a16="http://schemas.microsoft.com/office/drawing/2014/main" id="{F2477585-C781-4A80-BCE8-FB1D5BC6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963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38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Oval 9862">
                <a:extLst>
                  <a:ext uri="{FF2B5EF4-FFF2-40B4-BE49-F238E27FC236}">
                    <a16:creationId xmlns:a16="http://schemas.microsoft.com/office/drawing/2014/main" id="{A3C8C86F-0172-4180-BA62-2FA31C3FF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90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3" name="Oval 9863">
                <a:extLst>
                  <a:ext uri="{FF2B5EF4-FFF2-40B4-BE49-F238E27FC236}">
                    <a16:creationId xmlns:a16="http://schemas.microsoft.com/office/drawing/2014/main" id="{D0EFD4EE-A353-4EC1-9106-DDAC13078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92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4" name="Oval 9864">
                <a:extLst>
                  <a:ext uri="{FF2B5EF4-FFF2-40B4-BE49-F238E27FC236}">
                    <a16:creationId xmlns:a16="http://schemas.microsoft.com/office/drawing/2014/main" id="{81462576-CF24-4EA3-B1E9-DF5E6FDF5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292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5" name="Freeform 9865">
                <a:extLst>
                  <a:ext uri="{FF2B5EF4-FFF2-40B4-BE49-F238E27FC236}">
                    <a16:creationId xmlns:a16="http://schemas.microsoft.com/office/drawing/2014/main" id="{1C138529-988A-44A9-96C6-1659EB6D2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92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6" name="Oval 9866">
                <a:extLst>
                  <a:ext uri="{FF2B5EF4-FFF2-40B4-BE49-F238E27FC236}">
                    <a16:creationId xmlns:a16="http://schemas.microsoft.com/office/drawing/2014/main" id="{ADF0292A-4AC0-40F1-94C9-83457530A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86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7" name="Oval 9867">
                <a:extLst>
                  <a:ext uri="{FF2B5EF4-FFF2-40B4-BE49-F238E27FC236}">
                    <a16:creationId xmlns:a16="http://schemas.microsoft.com/office/drawing/2014/main" id="{9CBCEF76-B1F3-46C8-B226-93709EF55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87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8" name="Oval 9868">
                <a:extLst>
                  <a:ext uri="{FF2B5EF4-FFF2-40B4-BE49-F238E27FC236}">
                    <a16:creationId xmlns:a16="http://schemas.microsoft.com/office/drawing/2014/main" id="{D25E418A-8E20-4EDF-95EE-CE22EEE14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8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9" name="Freeform 9869">
                <a:extLst>
                  <a:ext uri="{FF2B5EF4-FFF2-40B4-BE49-F238E27FC236}">
                    <a16:creationId xmlns:a16="http://schemas.microsoft.com/office/drawing/2014/main" id="{E1564939-D94E-4366-AA17-88C8A7A1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Oval 9870">
                <a:extLst>
                  <a:ext uri="{FF2B5EF4-FFF2-40B4-BE49-F238E27FC236}">
                    <a16:creationId xmlns:a16="http://schemas.microsoft.com/office/drawing/2014/main" id="{C51603DE-F403-4657-9B82-2C17544FF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811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1" name="Oval 9871">
                <a:extLst>
                  <a:ext uri="{FF2B5EF4-FFF2-40B4-BE49-F238E27FC236}">
                    <a16:creationId xmlns:a16="http://schemas.microsoft.com/office/drawing/2014/main" id="{4F3C23D9-0D30-4F37-92A2-B70B4379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8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2" name="Oval 9872">
                <a:extLst>
                  <a:ext uri="{FF2B5EF4-FFF2-40B4-BE49-F238E27FC236}">
                    <a16:creationId xmlns:a16="http://schemas.microsoft.com/office/drawing/2014/main" id="{7B6CBACD-4DF4-478A-A673-83C6A2C4E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82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3" name="Freeform 9873">
                <a:extLst>
                  <a:ext uri="{FF2B5EF4-FFF2-40B4-BE49-F238E27FC236}">
                    <a16:creationId xmlns:a16="http://schemas.microsoft.com/office/drawing/2014/main" id="{104B5ACD-6CAD-4A2A-86B3-21593001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82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Oval 9874">
                <a:extLst>
                  <a:ext uri="{FF2B5EF4-FFF2-40B4-BE49-F238E27FC236}">
                    <a16:creationId xmlns:a16="http://schemas.microsoft.com/office/drawing/2014/main" id="{2776C3D2-DA75-4369-9CDD-13DDF3F86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7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5" name="Oval 9875">
                <a:extLst>
                  <a:ext uri="{FF2B5EF4-FFF2-40B4-BE49-F238E27FC236}">
                    <a16:creationId xmlns:a16="http://schemas.microsoft.com/office/drawing/2014/main" id="{FD862CD9-6750-4649-8D22-78BCAE270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7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6" name="Oval 9876">
                <a:extLst>
                  <a:ext uri="{FF2B5EF4-FFF2-40B4-BE49-F238E27FC236}">
                    <a16:creationId xmlns:a16="http://schemas.microsoft.com/office/drawing/2014/main" id="{98E8EA2F-03A2-4DE4-BFCF-09DAF901F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7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7" name="Freeform 9877">
                <a:extLst>
                  <a:ext uri="{FF2B5EF4-FFF2-40B4-BE49-F238E27FC236}">
                    <a16:creationId xmlns:a16="http://schemas.microsoft.com/office/drawing/2014/main" id="{9FE6A3C3-FFAF-4AF8-926F-5C3D3BB4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65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13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Oval 9878">
                <a:extLst>
                  <a:ext uri="{FF2B5EF4-FFF2-40B4-BE49-F238E27FC236}">
                    <a16:creationId xmlns:a16="http://schemas.microsoft.com/office/drawing/2014/main" id="{20899024-8ED7-42BD-9E77-880B4F160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699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9" name="Oval 9879">
                <a:extLst>
                  <a:ext uri="{FF2B5EF4-FFF2-40B4-BE49-F238E27FC236}">
                    <a16:creationId xmlns:a16="http://schemas.microsoft.com/office/drawing/2014/main" id="{8BF6E7FE-B3AF-4AB1-B57F-15BA5FBB8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0" name="Oval 9880">
                <a:extLst>
                  <a:ext uri="{FF2B5EF4-FFF2-40B4-BE49-F238E27FC236}">
                    <a16:creationId xmlns:a16="http://schemas.microsoft.com/office/drawing/2014/main" id="{1C6B8CB7-582F-4C52-A435-6113484B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2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1" name="Freeform 9881">
                <a:extLst>
                  <a:ext uri="{FF2B5EF4-FFF2-40B4-BE49-F238E27FC236}">
                    <a16:creationId xmlns:a16="http://schemas.microsoft.com/office/drawing/2014/main" id="{860AE5FB-B13A-439E-8569-EDBB882E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70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Oval 9882">
                <a:extLst>
                  <a:ext uri="{FF2B5EF4-FFF2-40B4-BE49-F238E27FC236}">
                    <a16:creationId xmlns:a16="http://schemas.microsoft.com/office/drawing/2014/main" id="{7575CFF3-29EB-4F45-A92C-954F68F8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4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3" name="Oval 9883">
                <a:extLst>
                  <a:ext uri="{FF2B5EF4-FFF2-40B4-BE49-F238E27FC236}">
                    <a16:creationId xmlns:a16="http://schemas.microsoft.com/office/drawing/2014/main" id="{BE9A98FD-A164-4CF1-997F-D113B581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65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4" name="Oval 9884">
                <a:extLst>
                  <a:ext uri="{FF2B5EF4-FFF2-40B4-BE49-F238E27FC236}">
                    <a16:creationId xmlns:a16="http://schemas.microsoft.com/office/drawing/2014/main" id="{3F6D0ADD-CDB9-4460-B1FF-F208FBEAA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65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5" name="Freeform 9885">
                <a:extLst>
                  <a:ext uri="{FF2B5EF4-FFF2-40B4-BE49-F238E27FC236}">
                    <a16:creationId xmlns:a16="http://schemas.microsoft.com/office/drawing/2014/main" id="{2AB40016-F8AF-44E5-9534-29358B4B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65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Oval 9886">
                <a:extLst>
                  <a:ext uri="{FF2B5EF4-FFF2-40B4-BE49-F238E27FC236}">
                    <a16:creationId xmlns:a16="http://schemas.microsoft.com/office/drawing/2014/main" id="{8AC2F8DB-023A-47D2-AB5D-3E2CE2D30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58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7" name="Oval 9887">
                <a:extLst>
                  <a:ext uri="{FF2B5EF4-FFF2-40B4-BE49-F238E27FC236}">
                    <a16:creationId xmlns:a16="http://schemas.microsoft.com/office/drawing/2014/main" id="{80E62A24-4A66-4C7E-9D45-572751488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0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8" name="Oval 9888">
                <a:extLst>
                  <a:ext uri="{FF2B5EF4-FFF2-40B4-BE49-F238E27FC236}">
                    <a16:creationId xmlns:a16="http://schemas.microsoft.com/office/drawing/2014/main" id="{6B122249-DBC7-446F-8F35-54303FC9D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60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9" name="Freeform 9889">
                <a:extLst>
                  <a:ext uri="{FF2B5EF4-FFF2-40B4-BE49-F238E27FC236}">
                    <a16:creationId xmlns:a16="http://schemas.microsoft.com/office/drawing/2014/main" id="{3800A39E-F082-49AB-AB2C-B50C495B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60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Oval 9890">
                <a:extLst>
                  <a:ext uri="{FF2B5EF4-FFF2-40B4-BE49-F238E27FC236}">
                    <a16:creationId xmlns:a16="http://schemas.microsoft.com/office/drawing/2014/main" id="{B4657AC5-9B03-4FC2-AEE6-55C4AE788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53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1" name="Oval 9891">
                <a:extLst>
                  <a:ext uri="{FF2B5EF4-FFF2-40B4-BE49-F238E27FC236}">
                    <a16:creationId xmlns:a16="http://schemas.microsoft.com/office/drawing/2014/main" id="{CAFB2C5B-E455-4918-8999-42667AABA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5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2" name="Oval 9892">
                <a:extLst>
                  <a:ext uri="{FF2B5EF4-FFF2-40B4-BE49-F238E27FC236}">
                    <a16:creationId xmlns:a16="http://schemas.microsoft.com/office/drawing/2014/main" id="{6C700438-D500-4D9F-8CAD-9188F77F3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54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3" name="Freeform 9893">
                <a:extLst>
                  <a:ext uri="{FF2B5EF4-FFF2-40B4-BE49-F238E27FC236}">
                    <a16:creationId xmlns:a16="http://schemas.microsoft.com/office/drawing/2014/main" id="{7B9A9A94-1DC9-4ACE-A3E9-38529B5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544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Oval 9894">
                <a:extLst>
                  <a:ext uri="{FF2B5EF4-FFF2-40B4-BE49-F238E27FC236}">
                    <a16:creationId xmlns:a16="http://schemas.microsoft.com/office/drawing/2014/main" id="{4579DCF2-7A0F-4105-8D30-77F26082B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48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5" name="Oval 9895">
                <a:extLst>
                  <a:ext uri="{FF2B5EF4-FFF2-40B4-BE49-F238E27FC236}">
                    <a16:creationId xmlns:a16="http://schemas.microsoft.com/office/drawing/2014/main" id="{6ED479C7-F2D5-4F82-9EC7-4601BCFCF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49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6" name="Oval 9896">
                <a:extLst>
                  <a:ext uri="{FF2B5EF4-FFF2-40B4-BE49-F238E27FC236}">
                    <a16:creationId xmlns:a16="http://schemas.microsoft.com/office/drawing/2014/main" id="{7F71E517-36D4-4B7A-A3CA-EF4CFC425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4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7" name="Freeform 9897">
                <a:extLst>
                  <a:ext uri="{FF2B5EF4-FFF2-40B4-BE49-F238E27FC236}">
                    <a16:creationId xmlns:a16="http://schemas.microsoft.com/office/drawing/2014/main" id="{11312E5D-09E2-4B81-9D1F-68D5B5BD9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49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Oval 9898">
                <a:extLst>
                  <a:ext uri="{FF2B5EF4-FFF2-40B4-BE49-F238E27FC236}">
                    <a16:creationId xmlns:a16="http://schemas.microsoft.com/office/drawing/2014/main" id="{AAE0F24C-B672-497E-B8A8-B1E773963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435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9" name="Oval 9899">
                <a:extLst>
                  <a:ext uri="{FF2B5EF4-FFF2-40B4-BE49-F238E27FC236}">
                    <a16:creationId xmlns:a16="http://schemas.microsoft.com/office/drawing/2014/main" id="{27C8FAC7-ADCD-46FB-9EDD-6733ED5D6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44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0" name="Oval 9900">
                <a:extLst>
                  <a:ext uri="{FF2B5EF4-FFF2-40B4-BE49-F238E27FC236}">
                    <a16:creationId xmlns:a16="http://schemas.microsoft.com/office/drawing/2014/main" id="{DBD913F4-FE54-4713-9483-C7881F2F3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45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1" name="Freeform 9901">
                <a:extLst>
                  <a:ext uri="{FF2B5EF4-FFF2-40B4-BE49-F238E27FC236}">
                    <a16:creationId xmlns:a16="http://schemas.microsoft.com/office/drawing/2014/main" id="{FD14DAF1-0156-48F4-9910-6C61F972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44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Oval 9902">
                <a:extLst>
                  <a:ext uri="{FF2B5EF4-FFF2-40B4-BE49-F238E27FC236}">
                    <a16:creationId xmlns:a16="http://schemas.microsoft.com/office/drawing/2014/main" id="{AA6D5DF3-8FB4-42FB-B31D-4F05AC761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9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3" name="Oval 9903">
                <a:extLst>
                  <a:ext uri="{FF2B5EF4-FFF2-40B4-BE49-F238E27FC236}">
                    <a16:creationId xmlns:a16="http://schemas.microsoft.com/office/drawing/2014/main" id="{BAD345FF-0FD8-4EF1-9607-6666B0F05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240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4" name="Oval 9904">
                <a:extLst>
                  <a:ext uri="{FF2B5EF4-FFF2-40B4-BE49-F238E27FC236}">
                    <a16:creationId xmlns:a16="http://schemas.microsoft.com/office/drawing/2014/main" id="{F5D008AE-3314-4AF8-8C00-EC644E4B0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41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5" name="Freeform 9905">
                <a:extLst>
                  <a:ext uri="{FF2B5EF4-FFF2-40B4-BE49-F238E27FC236}">
                    <a16:creationId xmlns:a16="http://schemas.microsoft.com/office/drawing/2014/main" id="{C366FADD-78CB-4D8E-B1D1-D02AF5C3E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08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Oval 9906">
                <a:extLst>
                  <a:ext uri="{FF2B5EF4-FFF2-40B4-BE49-F238E27FC236}">
                    <a16:creationId xmlns:a16="http://schemas.microsoft.com/office/drawing/2014/main" id="{4DB8CFD4-E98B-48B8-9802-6F18505F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36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7" name="Oval 9907">
                <a:extLst>
                  <a:ext uri="{FF2B5EF4-FFF2-40B4-BE49-F238E27FC236}">
                    <a16:creationId xmlns:a16="http://schemas.microsoft.com/office/drawing/2014/main" id="{14BDB673-EE89-4C6E-B7D6-0B3CE68C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3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8" name="Oval 9908">
                <a:extLst>
                  <a:ext uri="{FF2B5EF4-FFF2-40B4-BE49-F238E27FC236}">
                    <a16:creationId xmlns:a16="http://schemas.microsoft.com/office/drawing/2014/main" id="{C38F0852-1DA8-4ABC-8221-FB1B2C705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3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9" name="Freeform 9909">
                <a:extLst>
                  <a:ext uri="{FF2B5EF4-FFF2-40B4-BE49-F238E27FC236}">
                    <a16:creationId xmlns:a16="http://schemas.microsoft.com/office/drawing/2014/main" id="{C51661C1-92FA-4D6B-98C1-2883CC20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379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Oval 9910">
                <a:extLst>
                  <a:ext uri="{FF2B5EF4-FFF2-40B4-BE49-F238E27FC236}">
                    <a16:creationId xmlns:a16="http://schemas.microsoft.com/office/drawing/2014/main" id="{02B1376A-E883-4B35-A9F9-DA8D808B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233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1" name="Oval 9911">
                <a:extLst>
                  <a:ext uri="{FF2B5EF4-FFF2-40B4-BE49-F238E27FC236}">
                    <a16:creationId xmlns:a16="http://schemas.microsoft.com/office/drawing/2014/main" id="{BA3133B1-986E-40B1-BD6A-26F661922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234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2" name="Oval 9912">
                <a:extLst>
                  <a:ext uri="{FF2B5EF4-FFF2-40B4-BE49-F238E27FC236}">
                    <a16:creationId xmlns:a16="http://schemas.microsoft.com/office/drawing/2014/main" id="{789BD552-82DA-4657-8429-5A879CB1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235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3" name="Freeform 9913">
                <a:extLst>
                  <a:ext uri="{FF2B5EF4-FFF2-40B4-BE49-F238E27FC236}">
                    <a16:creationId xmlns:a16="http://schemas.microsoft.com/office/drawing/2014/main" id="{9366D29F-088D-4107-868C-458C54A6E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34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Oval 9914">
                <a:extLst>
                  <a:ext uri="{FF2B5EF4-FFF2-40B4-BE49-F238E27FC236}">
                    <a16:creationId xmlns:a16="http://schemas.microsoft.com/office/drawing/2014/main" id="{70370054-1A64-46B9-9383-4644BD02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376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5" name="Oval 9915">
                <a:extLst>
                  <a:ext uri="{FF2B5EF4-FFF2-40B4-BE49-F238E27FC236}">
                    <a16:creationId xmlns:a16="http://schemas.microsoft.com/office/drawing/2014/main" id="{941EFB55-3770-4D05-A2CF-646140516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238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6" name="Oval 9916">
                <a:extLst>
                  <a:ext uri="{FF2B5EF4-FFF2-40B4-BE49-F238E27FC236}">
                    <a16:creationId xmlns:a16="http://schemas.microsoft.com/office/drawing/2014/main" id="{42F54C30-681C-4E9F-8C55-370606EF0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3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7" name="Freeform 9917">
                <a:extLst>
                  <a:ext uri="{FF2B5EF4-FFF2-40B4-BE49-F238E27FC236}">
                    <a16:creationId xmlns:a16="http://schemas.microsoft.com/office/drawing/2014/main" id="{FDB79B51-7744-4D01-8426-8BD6E69D5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89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Oval 9918">
                <a:extLst>
                  <a:ext uri="{FF2B5EF4-FFF2-40B4-BE49-F238E27FC236}">
                    <a16:creationId xmlns:a16="http://schemas.microsoft.com/office/drawing/2014/main" id="{6118CBAE-E399-4D62-8D6E-7547FF6C2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2400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9" name="Oval 9919">
                <a:extLst>
                  <a:ext uri="{FF2B5EF4-FFF2-40B4-BE49-F238E27FC236}">
                    <a16:creationId xmlns:a16="http://schemas.microsoft.com/office/drawing/2014/main" id="{2FBBFC05-9FD5-4496-947B-46A80027C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41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0" name="Oval 9920">
                <a:extLst>
                  <a:ext uri="{FF2B5EF4-FFF2-40B4-BE49-F238E27FC236}">
                    <a16:creationId xmlns:a16="http://schemas.microsoft.com/office/drawing/2014/main" id="{2BD0BD67-16BF-4687-901E-8C827CA82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41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1" name="Freeform 9921">
                <a:extLst>
                  <a:ext uri="{FF2B5EF4-FFF2-40B4-BE49-F238E27FC236}">
                    <a16:creationId xmlns:a16="http://schemas.microsoft.com/office/drawing/2014/main" id="{666F3C65-FBCD-4881-A8D8-CFD50F30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413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Oval 9922">
                <a:extLst>
                  <a:ext uri="{FF2B5EF4-FFF2-40B4-BE49-F238E27FC236}">
                    <a16:creationId xmlns:a16="http://schemas.microsoft.com/office/drawing/2014/main" id="{D1D8CFF7-A05B-48A4-BFD9-92E6DBEEF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2435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3" name="Oval 9923">
                <a:extLst>
                  <a:ext uri="{FF2B5EF4-FFF2-40B4-BE49-F238E27FC236}">
                    <a16:creationId xmlns:a16="http://schemas.microsoft.com/office/drawing/2014/main" id="{D8F0B1E2-A916-4C53-8BE2-B7C805C51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244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4" name="Oval 9924">
                <a:extLst>
                  <a:ext uri="{FF2B5EF4-FFF2-40B4-BE49-F238E27FC236}">
                    <a16:creationId xmlns:a16="http://schemas.microsoft.com/office/drawing/2014/main" id="{5F6528BB-7E4E-4563-9E98-49BEA980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451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5" name="Freeform 9925">
                <a:extLst>
                  <a:ext uri="{FF2B5EF4-FFF2-40B4-BE49-F238E27FC236}">
                    <a16:creationId xmlns:a16="http://schemas.microsoft.com/office/drawing/2014/main" id="{55C708BC-3A27-4BDE-A48D-92CDE62C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44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Oval 9926">
                <a:extLst>
                  <a:ext uri="{FF2B5EF4-FFF2-40B4-BE49-F238E27FC236}">
                    <a16:creationId xmlns:a16="http://schemas.microsoft.com/office/drawing/2014/main" id="{A88C5612-5AD1-44A1-A308-B55F84E15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483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7" name="Oval 9927">
                <a:extLst>
                  <a:ext uri="{FF2B5EF4-FFF2-40B4-BE49-F238E27FC236}">
                    <a16:creationId xmlns:a16="http://schemas.microsoft.com/office/drawing/2014/main" id="{8FA76664-9364-4EBD-B617-0309BE0CA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49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8" name="Oval 9928">
                <a:extLst>
                  <a:ext uri="{FF2B5EF4-FFF2-40B4-BE49-F238E27FC236}">
                    <a16:creationId xmlns:a16="http://schemas.microsoft.com/office/drawing/2014/main" id="{F470DFE4-EE6C-455B-92E5-29F29EAB5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4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9" name="Freeform 9929">
                <a:extLst>
                  <a:ext uri="{FF2B5EF4-FFF2-40B4-BE49-F238E27FC236}">
                    <a16:creationId xmlns:a16="http://schemas.microsoft.com/office/drawing/2014/main" id="{F786ABAB-DEAA-45B7-81D3-78F299D56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9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53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16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6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Oval 9930">
                <a:extLst>
                  <a:ext uri="{FF2B5EF4-FFF2-40B4-BE49-F238E27FC236}">
                    <a16:creationId xmlns:a16="http://schemas.microsoft.com/office/drawing/2014/main" id="{F4962208-0B65-49F3-AF8C-0A0763FFB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536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1" name="Oval 9931">
                <a:extLst>
                  <a:ext uri="{FF2B5EF4-FFF2-40B4-BE49-F238E27FC236}">
                    <a16:creationId xmlns:a16="http://schemas.microsoft.com/office/drawing/2014/main" id="{8908C91C-5451-4D5B-AD6E-94E767F95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54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2" name="Oval 9932">
                <a:extLst>
                  <a:ext uri="{FF2B5EF4-FFF2-40B4-BE49-F238E27FC236}">
                    <a16:creationId xmlns:a16="http://schemas.microsoft.com/office/drawing/2014/main" id="{ECB28D15-8A54-4E2B-8BC0-0A30B7FEF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255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3" name="Freeform 9933">
                <a:extLst>
                  <a:ext uri="{FF2B5EF4-FFF2-40B4-BE49-F238E27FC236}">
                    <a16:creationId xmlns:a16="http://schemas.microsoft.com/office/drawing/2014/main" id="{3572642F-8A7A-498C-91B2-8368979C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49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Oval 9934">
                <a:extLst>
                  <a:ext uri="{FF2B5EF4-FFF2-40B4-BE49-F238E27FC236}">
                    <a16:creationId xmlns:a16="http://schemas.microsoft.com/office/drawing/2014/main" id="{05298063-69F4-4AB2-9C0B-9ABF05508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595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5" name="Oval 9935">
                <a:extLst>
                  <a:ext uri="{FF2B5EF4-FFF2-40B4-BE49-F238E27FC236}">
                    <a16:creationId xmlns:a16="http://schemas.microsoft.com/office/drawing/2014/main" id="{A641300B-DD18-44EC-8C1D-54F7BA7C3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60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6" name="Oval 9936">
                <a:extLst>
                  <a:ext uri="{FF2B5EF4-FFF2-40B4-BE49-F238E27FC236}">
                    <a16:creationId xmlns:a16="http://schemas.microsoft.com/office/drawing/2014/main" id="{3F75DF74-4EC9-46CF-BF29-CFA2E1BC5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6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7" name="Freeform 9937">
                <a:extLst>
                  <a:ext uri="{FF2B5EF4-FFF2-40B4-BE49-F238E27FC236}">
                    <a16:creationId xmlns:a16="http://schemas.microsoft.com/office/drawing/2014/main" id="{CFE121D7-6337-4465-990C-703EE3BC9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0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Oval 9938">
                <a:extLst>
                  <a:ext uri="{FF2B5EF4-FFF2-40B4-BE49-F238E27FC236}">
                    <a16:creationId xmlns:a16="http://schemas.microsoft.com/office/drawing/2014/main" id="{A23FFED2-98B9-4D67-97B9-01536D9AD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65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9" name="Oval 9939">
                <a:extLst>
                  <a:ext uri="{FF2B5EF4-FFF2-40B4-BE49-F238E27FC236}">
                    <a16:creationId xmlns:a16="http://schemas.microsoft.com/office/drawing/2014/main" id="{7BDBC4CE-B53D-494B-89AF-3986F70D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66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0" name="Oval 9940">
                <a:extLst>
                  <a:ext uri="{FF2B5EF4-FFF2-40B4-BE49-F238E27FC236}">
                    <a16:creationId xmlns:a16="http://schemas.microsoft.com/office/drawing/2014/main" id="{73935C24-3586-4338-A9F3-D4D499418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6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1" name="Freeform 9941">
                <a:extLst>
                  <a:ext uri="{FF2B5EF4-FFF2-40B4-BE49-F238E27FC236}">
                    <a16:creationId xmlns:a16="http://schemas.microsoft.com/office/drawing/2014/main" id="{F957D429-79C5-4861-AC8A-38759779B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669"/>
                <a:ext cx="43" cy="46"/>
              </a:xfrm>
              <a:custGeom>
                <a:avLst/>
                <a:gdLst>
                  <a:gd name="T0" fmla="*/ 0 w 17"/>
                  <a:gd name="T1" fmla="*/ 235 h 17"/>
                  <a:gd name="T2" fmla="*/ 96 w 17"/>
                  <a:gd name="T3" fmla="*/ 279 h 17"/>
                  <a:gd name="T4" fmla="*/ 255 w 17"/>
                  <a:gd name="T5" fmla="*/ 103 h 17"/>
                  <a:gd name="T6" fmla="*/ 225 w 17"/>
                  <a:gd name="T7" fmla="*/ 0 h 17"/>
                  <a:gd name="T8" fmla="*/ 276 w 17"/>
                  <a:gd name="T9" fmla="*/ 138 h 17"/>
                  <a:gd name="T10" fmla="*/ 129 w 17"/>
                  <a:gd name="T11" fmla="*/ 336 h 17"/>
                  <a:gd name="T12" fmla="*/ 0 w 17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Oval 9942">
                <a:extLst>
                  <a:ext uri="{FF2B5EF4-FFF2-40B4-BE49-F238E27FC236}">
                    <a16:creationId xmlns:a16="http://schemas.microsoft.com/office/drawing/2014/main" id="{0252BEB0-D5AA-41DF-81B6-BF2B8672A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723"/>
                <a:ext cx="57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3" name="Oval 9943">
                <a:extLst>
                  <a:ext uri="{FF2B5EF4-FFF2-40B4-BE49-F238E27FC236}">
                    <a16:creationId xmlns:a16="http://schemas.microsoft.com/office/drawing/2014/main" id="{12EF37C4-7898-450A-AA85-2ACFEBCF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27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4" name="Oval 9944">
                <a:extLst>
                  <a:ext uri="{FF2B5EF4-FFF2-40B4-BE49-F238E27FC236}">
                    <a16:creationId xmlns:a16="http://schemas.microsoft.com/office/drawing/2014/main" id="{7913FD79-56A2-4A74-AC4C-6F4258C0F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73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5" name="Freeform 9945">
                <a:extLst>
                  <a:ext uri="{FF2B5EF4-FFF2-40B4-BE49-F238E27FC236}">
                    <a16:creationId xmlns:a16="http://schemas.microsoft.com/office/drawing/2014/main" id="{9FD8A135-FAE3-4654-930F-E5343E48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733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Oval 9946">
                <a:extLst>
                  <a:ext uri="{FF2B5EF4-FFF2-40B4-BE49-F238E27FC236}">
                    <a16:creationId xmlns:a16="http://schemas.microsoft.com/office/drawing/2014/main" id="{587FF376-0B1C-46D3-89C1-0C2CE94D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77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7" name="Oval 9947">
                <a:extLst>
                  <a:ext uri="{FF2B5EF4-FFF2-40B4-BE49-F238E27FC236}">
                    <a16:creationId xmlns:a16="http://schemas.microsoft.com/office/drawing/2014/main" id="{AA8CB89B-CA89-43B6-B047-487BEF4D2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78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8" name="Oval 9948">
                <a:extLst>
                  <a:ext uri="{FF2B5EF4-FFF2-40B4-BE49-F238E27FC236}">
                    <a16:creationId xmlns:a16="http://schemas.microsoft.com/office/drawing/2014/main" id="{963A06E8-B2D3-4964-84B1-B0DD8C101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7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9" name="Freeform 9949">
                <a:extLst>
                  <a:ext uri="{FF2B5EF4-FFF2-40B4-BE49-F238E27FC236}">
                    <a16:creationId xmlns:a16="http://schemas.microsoft.com/office/drawing/2014/main" id="{49D4271B-90CE-4C13-A5D0-8246840B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79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3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Oval 9950">
                <a:extLst>
                  <a:ext uri="{FF2B5EF4-FFF2-40B4-BE49-F238E27FC236}">
                    <a16:creationId xmlns:a16="http://schemas.microsoft.com/office/drawing/2014/main" id="{994EB006-20CF-4DE4-9340-8775AD3E3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832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1" name="Oval 9951">
                <a:extLst>
                  <a:ext uri="{FF2B5EF4-FFF2-40B4-BE49-F238E27FC236}">
                    <a16:creationId xmlns:a16="http://schemas.microsoft.com/office/drawing/2014/main" id="{CAE6EEE8-3CFE-425D-A85A-7EF67DC41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84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2" name="Oval 9952">
                <a:extLst>
                  <a:ext uri="{FF2B5EF4-FFF2-40B4-BE49-F238E27FC236}">
                    <a16:creationId xmlns:a16="http://schemas.microsoft.com/office/drawing/2014/main" id="{952134ED-9C11-434E-9443-D650FAC4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84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3" name="Freeform 9953">
                <a:extLst>
                  <a:ext uri="{FF2B5EF4-FFF2-40B4-BE49-F238E27FC236}">
                    <a16:creationId xmlns:a16="http://schemas.microsoft.com/office/drawing/2014/main" id="{5855D6A7-8C17-46C8-9754-40B56A06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845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Oval 9954">
                <a:extLst>
                  <a:ext uri="{FF2B5EF4-FFF2-40B4-BE49-F238E27FC236}">
                    <a16:creationId xmlns:a16="http://schemas.microsoft.com/office/drawing/2014/main" id="{1E226784-3430-40FD-9C36-8BDB2ADA6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885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5" name="Oval 9955">
                <a:extLst>
                  <a:ext uri="{FF2B5EF4-FFF2-40B4-BE49-F238E27FC236}">
                    <a16:creationId xmlns:a16="http://schemas.microsoft.com/office/drawing/2014/main" id="{61A558AE-8575-4186-99B4-26FF7B380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2896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6" name="Oval 9956">
                <a:extLst>
                  <a:ext uri="{FF2B5EF4-FFF2-40B4-BE49-F238E27FC236}">
                    <a16:creationId xmlns:a16="http://schemas.microsoft.com/office/drawing/2014/main" id="{897ED0A3-1878-4229-A8B4-F1493EEF2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90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7" name="Freeform 9957">
                <a:extLst>
                  <a:ext uri="{FF2B5EF4-FFF2-40B4-BE49-F238E27FC236}">
                    <a16:creationId xmlns:a16="http://schemas.microsoft.com/office/drawing/2014/main" id="{2D13B858-DE87-4A7C-92BE-06607DD55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899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96 w 17"/>
                  <a:gd name="T3" fmla="*/ 255 h 16"/>
                  <a:gd name="T4" fmla="*/ 255 w 17"/>
                  <a:gd name="T5" fmla="*/ 76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Oval 9958">
                <a:extLst>
                  <a:ext uri="{FF2B5EF4-FFF2-40B4-BE49-F238E27FC236}">
                    <a16:creationId xmlns:a16="http://schemas.microsoft.com/office/drawing/2014/main" id="{906638D2-0457-4A0F-8E6B-4CA0E5E3F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925"/>
                <a:ext cx="57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9" name="Oval 9959">
                <a:extLst>
                  <a:ext uri="{FF2B5EF4-FFF2-40B4-BE49-F238E27FC236}">
                    <a16:creationId xmlns:a16="http://schemas.microsoft.com/office/drawing/2014/main" id="{2B72120F-0FF5-41DB-964C-6AABAD0DD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936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0" name="Oval 9960">
                <a:extLst>
                  <a:ext uri="{FF2B5EF4-FFF2-40B4-BE49-F238E27FC236}">
                    <a16:creationId xmlns:a16="http://schemas.microsoft.com/office/drawing/2014/main" id="{D763F130-9FB1-4537-8F89-74B619B9A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9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1" name="Freeform 9961">
                <a:extLst>
                  <a:ext uri="{FF2B5EF4-FFF2-40B4-BE49-F238E27FC236}">
                    <a16:creationId xmlns:a16="http://schemas.microsoft.com/office/drawing/2014/main" id="{3B5887B2-FF61-481D-8B9B-612CE372D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36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4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6" y="10"/>
                      <a:pt x="16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Oval 9962">
                <a:extLst>
                  <a:ext uri="{FF2B5EF4-FFF2-40B4-BE49-F238E27FC236}">
                    <a16:creationId xmlns:a16="http://schemas.microsoft.com/office/drawing/2014/main" id="{6A66D5DE-FD84-4F9D-8577-082643897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2955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3" name="Oval 9963">
                <a:extLst>
                  <a:ext uri="{FF2B5EF4-FFF2-40B4-BE49-F238E27FC236}">
                    <a16:creationId xmlns:a16="http://schemas.microsoft.com/office/drawing/2014/main" id="{FAD490C6-C758-4A5C-8550-98E7B4930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96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4" name="Oval 9964">
                <a:extLst>
                  <a:ext uri="{FF2B5EF4-FFF2-40B4-BE49-F238E27FC236}">
                    <a16:creationId xmlns:a16="http://schemas.microsoft.com/office/drawing/2014/main" id="{9FF5772D-5AAB-4B6B-8505-7BA100D30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29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5" name="Freeform 9965">
                <a:extLst>
                  <a:ext uri="{FF2B5EF4-FFF2-40B4-BE49-F238E27FC236}">
                    <a16:creationId xmlns:a16="http://schemas.microsoft.com/office/drawing/2014/main" id="{B1AF4B21-0A82-41E0-AAD6-A0D52AD7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96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Oval 9966">
                <a:extLst>
                  <a:ext uri="{FF2B5EF4-FFF2-40B4-BE49-F238E27FC236}">
                    <a16:creationId xmlns:a16="http://schemas.microsoft.com/office/drawing/2014/main" id="{43F42121-A106-4792-9FB6-6404CE29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2973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7" name="Oval 9967">
                <a:extLst>
                  <a:ext uri="{FF2B5EF4-FFF2-40B4-BE49-F238E27FC236}">
                    <a16:creationId xmlns:a16="http://schemas.microsoft.com/office/drawing/2014/main" id="{1FAC0EE8-FB80-4980-89B5-A0CC8FED9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984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8" name="Oval 9968">
                <a:extLst>
                  <a:ext uri="{FF2B5EF4-FFF2-40B4-BE49-F238E27FC236}">
                    <a16:creationId xmlns:a16="http://schemas.microsoft.com/office/drawing/2014/main" id="{3AFEEEDB-0296-4485-BBED-BDDBBDCAE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298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9" name="Freeform 9969">
                <a:extLst>
                  <a:ext uri="{FF2B5EF4-FFF2-40B4-BE49-F238E27FC236}">
                    <a16:creationId xmlns:a16="http://schemas.microsoft.com/office/drawing/2014/main" id="{E8DB5A2E-0E75-4D00-BC7E-B3F38A5A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87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Oval 9970">
                <a:extLst>
                  <a:ext uri="{FF2B5EF4-FFF2-40B4-BE49-F238E27FC236}">
                    <a16:creationId xmlns:a16="http://schemas.microsoft.com/office/drawing/2014/main" id="{F863EB85-3185-4D45-8D4C-4EFAD3C1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984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1" name="Oval 9971">
                <a:extLst>
                  <a:ext uri="{FF2B5EF4-FFF2-40B4-BE49-F238E27FC236}">
                    <a16:creationId xmlns:a16="http://schemas.microsoft.com/office/drawing/2014/main" id="{793A4653-90EC-40B9-A189-2A6F7E57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99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2" name="Oval 9972">
                <a:extLst>
                  <a:ext uri="{FF2B5EF4-FFF2-40B4-BE49-F238E27FC236}">
                    <a16:creationId xmlns:a16="http://schemas.microsoft.com/office/drawing/2014/main" id="{57509303-B451-4E77-B885-76ECEA24C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30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3" name="Freeform 9973">
                <a:extLst>
                  <a:ext uri="{FF2B5EF4-FFF2-40B4-BE49-F238E27FC236}">
                    <a16:creationId xmlns:a16="http://schemas.microsoft.com/office/drawing/2014/main" id="{000C427C-7DAE-4145-BD07-05984BF27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997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Oval 9974">
                <a:extLst>
                  <a:ext uri="{FF2B5EF4-FFF2-40B4-BE49-F238E27FC236}">
                    <a16:creationId xmlns:a16="http://schemas.microsoft.com/office/drawing/2014/main" id="{861D926B-33FA-41C8-8900-62997C27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98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5" name="Oval 9975">
                <a:extLst>
                  <a:ext uri="{FF2B5EF4-FFF2-40B4-BE49-F238E27FC236}">
                    <a16:creationId xmlns:a16="http://schemas.microsoft.com/office/drawing/2014/main" id="{700FF347-13D2-4D93-AB2A-F8B5B8F0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9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6" name="Oval 9976">
                <a:extLst>
                  <a:ext uri="{FF2B5EF4-FFF2-40B4-BE49-F238E27FC236}">
                    <a16:creationId xmlns:a16="http://schemas.microsoft.com/office/drawing/2014/main" id="{13879562-59A9-440E-884F-22FF2187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30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7" name="Freeform 9977">
                <a:extLst>
                  <a:ext uri="{FF2B5EF4-FFF2-40B4-BE49-F238E27FC236}">
                    <a16:creationId xmlns:a16="http://schemas.microsoft.com/office/drawing/2014/main" id="{E6DAB9C7-DB67-4FE4-804E-BE00A40D8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99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Oval 9978">
                <a:extLst>
                  <a:ext uri="{FF2B5EF4-FFF2-40B4-BE49-F238E27FC236}">
                    <a16:creationId xmlns:a16="http://schemas.microsoft.com/office/drawing/2014/main" id="{390FA790-EE9E-4BEA-B0C2-40794DFDA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97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9" name="Oval 9979">
                <a:extLst>
                  <a:ext uri="{FF2B5EF4-FFF2-40B4-BE49-F238E27FC236}">
                    <a16:creationId xmlns:a16="http://schemas.microsoft.com/office/drawing/2014/main" id="{1BDE7C9F-0CF8-4E2A-8DED-C2F93C4EC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98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0" name="Oval 9980">
                <a:extLst>
                  <a:ext uri="{FF2B5EF4-FFF2-40B4-BE49-F238E27FC236}">
                    <a16:creationId xmlns:a16="http://schemas.microsoft.com/office/drawing/2014/main" id="{8674EEC7-F4BA-4D13-814A-F590D937C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98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1" name="Freeform 9981">
                <a:extLst>
                  <a:ext uri="{FF2B5EF4-FFF2-40B4-BE49-F238E27FC236}">
                    <a16:creationId xmlns:a16="http://schemas.microsoft.com/office/drawing/2014/main" id="{5D33AD15-2011-4924-8F1C-369BC19E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981"/>
                <a:ext cx="45" cy="46"/>
              </a:xfrm>
              <a:custGeom>
                <a:avLst/>
                <a:gdLst>
                  <a:gd name="T0" fmla="*/ 0 w 18"/>
                  <a:gd name="T1" fmla="*/ 219 h 17"/>
                  <a:gd name="T2" fmla="*/ 113 w 18"/>
                  <a:gd name="T3" fmla="*/ 279 h 17"/>
                  <a:gd name="T4" fmla="*/ 250 w 18"/>
                  <a:gd name="T5" fmla="*/ 103 h 17"/>
                  <a:gd name="T6" fmla="*/ 238 w 18"/>
                  <a:gd name="T7" fmla="*/ 0 h 17"/>
                  <a:gd name="T8" fmla="*/ 283 w 18"/>
                  <a:gd name="T9" fmla="*/ 138 h 17"/>
                  <a:gd name="T10" fmla="*/ 125 w 18"/>
                  <a:gd name="T11" fmla="*/ 336 h 17"/>
                  <a:gd name="T12" fmla="*/ 0 w 18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Oval 9982">
                <a:extLst>
                  <a:ext uri="{FF2B5EF4-FFF2-40B4-BE49-F238E27FC236}">
                    <a16:creationId xmlns:a16="http://schemas.microsoft.com/office/drawing/2014/main" id="{ACEF9761-43CE-4216-ADEA-86B53EA58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944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3" name="Oval 9983">
                <a:extLst>
                  <a:ext uri="{FF2B5EF4-FFF2-40B4-BE49-F238E27FC236}">
                    <a16:creationId xmlns:a16="http://schemas.microsoft.com/office/drawing/2014/main" id="{22FE2059-D9B3-4FBA-B33C-247F6850E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95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4" name="Oval 9984">
                <a:extLst>
                  <a:ext uri="{FF2B5EF4-FFF2-40B4-BE49-F238E27FC236}">
                    <a16:creationId xmlns:a16="http://schemas.microsoft.com/office/drawing/2014/main" id="{80F536D9-0180-44EC-A907-BB4746B4C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9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5" name="Freeform 9985">
                <a:extLst>
                  <a:ext uri="{FF2B5EF4-FFF2-40B4-BE49-F238E27FC236}">
                    <a16:creationId xmlns:a16="http://schemas.microsoft.com/office/drawing/2014/main" id="{F2AC2113-99E5-4868-986C-29D869A50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955"/>
                <a:ext cx="42" cy="45"/>
              </a:xfrm>
              <a:custGeom>
                <a:avLst/>
                <a:gdLst>
                  <a:gd name="T0" fmla="*/ 0 w 17"/>
                  <a:gd name="T1" fmla="*/ 225 h 17"/>
                  <a:gd name="T2" fmla="*/ 91 w 17"/>
                  <a:gd name="T3" fmla="*/ 259 h 17"/>
                  <a:gd name="T4" fmla="*/ 245 w 17"/>
                  <a:gd name="T5" fmla="*/ 90 h 17"/>
                  <a:gd name="T6" fmla="*/ 212 w 17"/>
                  <a:gd name="T7" fmla="*/ 0 h 17"/>
                  <a:gd name="T8" fmla="*/ 257 w 17"/>
                  <a:gd name="T9" fmla="*/ 132 h 17"/>
                  <a:gd name="T10" fmla="*/ 121 w 17"/>
                  <a:gd name="T11" fmla="*/ 315 h 17"/>
                  <a:gd name="T12" fmla="*/ 0 w 17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Oval 9986">
                <a:extLst>
                  <a:ext uri="{FF2B5EF4-FFF2-40B4-BE49-F238E27FC236}">
                    <a16:creationId xmlns:a16="http://schemas.microsoft.com/office/drawing/2014/main" id="{D2A62873-BF31-449B-BE17-1F93DF134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909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7" name="Oval 9987">
                <a:extLst>
                  <a:ext uri="{FF2B5EF4-FFF2-40B4-BE49-F238E27FC236}">
                    <a16:creationId xmlns:a16="http://schemas.microsoft.com/office/drawing/2014/main" id="{799460C9-27E0-489A-955B-8BEA4EC7D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920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8" name="Oval 9988">
                <a:extLst>
                  <a:ext uri="{FF2B5EF4-FFF2-40B4-BE49-F238E27FC236}">
                    <a16:creationId xmlns:a16="http://schemas.microsoft.com/office/drawing/2014/main" id="{4E29B10A-0029-4077-9CC7-E77D296A1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92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9" name="Freeform 9989">
                <a:extLst>
                  <a:ext uri="{FF2B5EF4-FFF2-40B4-BE49-F238E27FC236}">
                    <a16:creationId xmlns:a16="http://schemas.microsoft.com/office/drawing/2014/main" id="{D18B3CCE-D08F-4741-8EDA-5F11FC0F4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920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104 w 17"/>
                  <a:gd name="T3" fmla="*/ 274 h 16"/>
                  <a:gd name="T4" fmla="*/ 245 w 17"/>
                  <a:gd name="T5" fmla="*/ 94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Oval 9990">
                <a:extLst>
                  <a:ext uri="{FF2B5EF4-FFF2-40B4-BE49-F238E27FC236}">
                    <a16:creationId xmlns:a16="http://schemas.microsoft.com/office/drawing/2014/main" id="{7AA22307-EEDD-441B-9DDF-3639A05A5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864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1" name="Oval 9991">
                <a:extLst>
                  <a:ext uri="{FF2B5EF4-FFF2-40B4-BE49-F238E27FC236}">
                    <a16:creationId xmlns:a16="http://schemas.microsoft.com/office/drawing/2014/main" id="{3948C28F-0949-44CE-85A0-F9D8E2ED7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87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2" name="Oval 9992">
                <a:extLst>
                  <a:ext uri="{FF2B5EF4-FFF2-40B4-BE49-F238E27FC236}">
                    <a16:creationId xmlns:a16="http://schemas.microsoft.com/office/drawing/2014/main" id="{585D6E73-199A-456C-B490-AB18A2F85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8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3" name="Freeform 9993">
                <a:extLst>
                  <a:ext uri="{FF2B5EF4-FFF2-40B4-BE49-F238E27FC236}">
                    <a16:creationId xmlns:a16="http://schemas.microsoft.com/office/drawing/2014/main" id="{BD633D12-0DB6-4068-9B77-412AB6AE1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875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89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Oval 9994">
                <a:extLst>
                  <a:ext uri="{FF2B5EF4-FFF2-40B4-BE49-F238E27FC236}">
                    <a16:creationId xmlns:a16="http://schemas.microsoft.com/office/drawing/2014/main" id="{AF2F8A02-8A79-4817-B1B5-E02149F5E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808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5" name="Oval 9995">
                <a:extLst>
                  <a:ext uri="{FF2B5EF4-FFF2-40B4-BE49-F238E27FC236}">
                    <a16:creationId xmlns:a16="http://schemas.microsoft.com/office/drawing/2014/main" id="{706BBDF6-4193-428D-A56F-A4BA55697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81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6" name="Oval 9996">
                <a:extLst>
                  <a:ext uri="{FF2B5EF4-FFF2-40B4-BE49-F238E27FC236}">
                    <a16:creationId xmlns:a16="http://schemas.microsoft.com/office/drawing/2014/main" id="{FFF99F32-56F9-4B03-9AA9-FECB835A9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8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7" name="Freeform 9997">
                <a:extLst>
                  <a:ext uri="{FF2B5EF4-FFF2-40B4-BE49-F238E27FC236}">
                    <a16:creationId xmlns:a16="http://schemas.microsoft.com/office/drawing/2014/main" id="{EA7CE7D2-DBF9-4C67-85DC-D0E92C29C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282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Oval 9998">
                <a:extLst>
                  <a:ext uri="{FF2B5EF4-FFF2-40B4-BE49-F238E27FC236}">
                    <a16:creationId xmlns:a16="http://schemas.microsoft.com/office/drawing/2014/main" id="{09D64AEE-7D9F-4559-AADE-A46FD3162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749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9" name="Oval 9999">
                <a:extLst>
                  <a:ext uri="{FF2B5EF4-FFF2-40B4-BE49-F238E27FC236}">
                    <a16:creationId xmlns:a16="http://schemas.microsoft.com/office/drawing/2014/main" id="{9591503A-3234-4F2F-B546-093903148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276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0" name="Oval 10000">
                <a:extLst>
                  <a:ext uri="{FF2B5EF4-FFF2-40B4-BE49-F238E27FC236}">
                    <a16:creationId xmlns:a16="http://schemas.microsoft.com/office/drawing/2014/main" id="{2059B959-9A12-4618-9766-5375C8551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6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1" name="Freeform 10001">
                <a:extLst>
                  <a:ext uri="{FF2B5EF4-FFF2-40B4-BE49-F238E27FC236}">
                    <a16:creationId xmlns:a16="http://schemas.microsoft.com/office/drawing/2014/main" id="{82FD503E-9FEE-49D6-A4C6-432175D3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763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96 w 17"/>
                  <a:gd name="T3" fmla="*/ 255 h 16"/>
                  <a:gd name="T4" fmla="*/ 255 w 17"/>
                  <a:gd name="T5" fmla="*/ 76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Oval 10002">
                <a:extLst>
                  <a:ext uri="{FF2B5EF4-FFF2-40B4-BE49-F238E27FC236}">
                    <a16:creationId xmlns:a16="http://schemas.microsoft.com/office/drawing/2014/main" id="{730B23A0-0733-4BF7-9688-E1A138B36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685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3" name="Oval 10003">
                <a:extLst>
                  <a:ext uri="{FF2B5EF4-FFF2-40B4-BE49-F238E27FC236}">
                    <a16:creationId xmlns:a16="http://schemas.microsoft.com/office/drawing/2014/main" id="{B4822DB9-63B1-4AC8-A29E-B89112C3E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69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4" name="Oval 10004">
                <a:extLst>
                  <a:ext uri="{FF2B5EF4-FFF2-40B4-BE49-F238E27FC236}">
                    <a16:creationId xmlns:a16="http://schemas.microsoft.com/office/drawing/2014/main" id="{EA4AF3A3-0763-490D-88CE-AE354C243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70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5" name="Freeform 10005">
                <a:extLst>
                  <a:ext uri="{FF2B5EF4-FFF2-40B4-BE49-F238E27FC236}">
                    <a16:creationId xmlns:a16="http://schemas.microsoft.com/office/drawing/2014/main" id="{55D1F369-103E-43C3-99A6-00E03884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699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104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Oval 10006">
                <a:extLst>
                  <a:ext uri="{FF2B5EF4-FFF2-40B4-BE49-F238E27FC236}">
                    <a16:creationId xmlns:a16="http://schemas.microsoft.com/office/drawing/2014/main" id="{13E4F14B-5343-49B8-BA12-181159DA0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21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7" name="Oval 10007">
                <a:extLst>
                  <a:ext uri="{FF2B5EF4-FFF2-40B4-BE49-F238E27FC236}">
                    <a16:creationId xmlns:a16="http://schemas.microsoft.com/office/drawing/2014/main" id="{E057DB31-D87B-452A-80F8-04AAA3C96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63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8" name="Oval 10008">
                <a:extLst>
                  <a:ext uri="{FF2B5EF4-FFF2-40B4-BE49-F238E27FC236}">
                    <a16:creationId xmlns:a16="http://schemas.microsoft.com/office/drawing/2014/main" id="{F2C0C2FC-21CB-4099-8C43-0B7FFDDE8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6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9" name="Freeform 10009">
                <a:extLst>
                  <a:ext uri="{FF2B5EF4-FFF2-40B4-BE49-F238E27FC236}">
                    <a16:creationId xmlns:a16="http://schemas.microsoft.com/office/drawing/2014/main" id="{767B00AD-16DF-42D6-A0C1-3190908E5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63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7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Oval 10010">
                <a:extLst>
                  <a:ext uri="{FF2B5EF4-FFF2-40B4-BE49-F238E27FC236}">
                    <a16:creationId xmlns:a16="http://schemas.microsoft.com/office/drawing/2014/main" id="{74748917-5086-45DA-8DDE-2D01120B7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560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1" name="Oval 10011">
                <a:extLst>
                  <a:ext uri="{FF2B5EF4-FFF2-40B4-BE49-F238E27FC236}">
                    <a16:creationId xmlns:a16="http://schemas.microsoft.com/office/drawing/2014/main" id="{22ACA4E0-4F53-4132-9CCC-283CAEBD8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571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2" name="Oval 10012">
                <a:extLst>
                  <a:ext uri="{FF2B5EF4-FFF2-40B4-BE49-F238E27FC236}">
                    <a16:creationId xmlns:a16="http://schemas.microsoft.com/office/drawing/2014/main" id="{5197C733-8333-4230-99E0-F08C627A6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57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3" name="Freeform 10013">
                <a:extLst>
                  <a:ext uri="{FF2B5EF4-FFF2-40B4-BE49-F238E27FC236}">
                    <a16:creationId xmlns:a16="http://schemas.microsoft.com/office/drawing/2014/main" id="{8254CA4F-9167-42DD-8616-2D1A9359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571"/>
                <a:ext cx="43" cy="45"/>
              </a:xfrm>
              <a:custGeom>
                <a:avLst/>
                <a:gdLst>
                  <a:gd name="T0" fmla="*/ 0 w 17"/>
                  <a:gd name="T1" fmla="*/ 204 h 17"/>
                  <a:gd name="T2" fmla="*/ 96 w 17"/>
                  <a:gd name="T3" fmla="*/ 259 h 17"/>
                  <a:gd name="T4" fmla="*/ 255 w 17"/>
                  <a:gd name="T5" fmla="*/ 90 h 17"/>
                  <a:gd name="T6" fmla="*/ 225 w 17"/>
                  <a:gd name="T7" fmla="*/ 0 h 17"/>
                  <a:gd name="T8" fmla="*/ 276 w 17"/>
                  <a:gd name="T9" fmla="*/ 132 h 17"/>
                  <a:gd name="T10" fmla="*/ 129 w 17"/>
                  <a:gd name="T11" fmla="*/ 315 h 17"/>
                  <a:gd name="T12" fmla="*/ 0 w 17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4" name="Oval 10014">
                <a:extLst>
                  <a:ext uri="{FF2B5EF4-FFF2-40B4-BE49-F238E27FC236}">
                    <a16:creationId xmlns:a16="http://schemas.microsoft.com/office/drawing/2014/main" id="{3E88449B-D9A4-474E-BA03-00FC8E9D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49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5" name="Oval 10015">
                <a:extLst>
                  <a:ext uri="{FF2B5EF4-FFF2-40B4-BE49-F238E27FC236}">
                    <a16:creationId xmlns:a16="http://schemas.microsoft.com/office/drawing/2014/main" id="{C37EC88A-8C08-4910-8E16-9BE0D6D84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50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6" name="Oval 10016">
                <a:extLst>
                  <a:ext uri="{FF2B5EF4-FFF2-40B4-BE49-F238E27FC236}">
                    <a16:creationId xmlns:a16="http://schemas.microsoft.com/office/drawing/2014/main" id="{57A7F9B9-D7D4-49B3-A64A-D32AC1064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5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7" name="Freeform 10017">
                <a:extLst>
                  <a:ext uri="{FF2B5EF4-FFF2-40B4-BE49-F238E27FC236}">
                    <a16:creationId xmlns:a16="http://schemas.microsoft.com/office/drawing/2014/main" id="{04E397BA-F040-43FD-B654-E84E1FA0C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51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Oval 10018">
                <a:extLst>
                  <a:ext uri="{FF2B5EF4-FFF2-40B4-BE49-F238E27FC236}">
                    <a16:creationId xmlns:a16="http://schemas.microsoft.com/office/drawing/2014/main" id="{DBD95E2C-1C1A-46B9-AA26-290105F84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451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9" name="Oval 10019">
                <a:extLst>
                  <a:ext uri="{FF2B5EF4-FFF2-40B4-BE49-F238E27FC236}">
                    <a16:creationId xmlns:a16="http://schemas.microsoft.com/office/drawing/2014/main" id="{61DC28F0-211C-473A-8EEB-A600529FD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46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0" name="Oval 10020">
                <a:extLst>
                  <a:ext uri="{FF2B5EF4-FFF2-40B4-BE49-F238E27FC236}">
                    <a16:creationId xmlns:a16="http://schemas.microsoft.com/office/drawing/2014/main" id="{7BE3F22E-C5C8-4895-A04C-DC3BE9D7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46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1" name="Freeform 10021">
                <a:extLst>
                  <a:ext uri="{FF2B5EF4-FFF2-40B4-BE49-F238E27FC236}">
                    <a16:creationId xmlns:a16="http://schemas.microsoft.com/office/drawing/2014/main" id="{3BCD667E-E2EE-41E7-9A7B-23461A4F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464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Oval 10022">
                <a:extLst>
                  <a:ext uri="{FF2B5EF4-FFF2-40B4-BE49-F238E27FC236}">
                    <a16:creationId xmlns:a16="http://schemas.microsoft.com/office/drawing/2014/main" id="{B4EE3390-2A08-4488-8BEF-20A6F84A4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41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3" name="Oval 10023">
                <a:extLst>
                  <a:ext uri="{FF2B5EF4-FFF2-40B4-BE49-F238E27FC236}">
                    <a16:creationId xmlns:a16="http://schemas.microsoft.com/office/drawing/2014/main" id="{81A42E68-3D59-463A-A505-9DFD086F2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42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4" name="Oval 10024">
                <a:extLst>
                  <a:ext uri="{FF2B5EF4-FFF2-40B4-BE49-F238E27FC236}">
                    <a16:creationId xmlns:a16="http://schemas.microsoft.com/office/drawing/2014/main" id="{06C9B41C-53CB-4130-B1BF-1A178F848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4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5" name="Freeform 10025">
                <a:extLst>
                  <a:ext uri="{FF2B5EF4-FFF2-40B4-BE49-F238E27FC236}">
                    <a16:creationId xmlns:a16="http://schemas.microsoft.com/office/drawing/2014/main" id="{70E58E23-E4E0-4867-B701-002C3D1C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24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53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16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5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Oval 10026">
                <a:extLst>
                  <a:ext uri="{FF2B5EF4-FFF2-40B4-BE49-F238E27FC236}">
                    <a16:creationId xmlns:a16="http://schemas.microsoft.com/office/drawing/2014/main" id="{9288CEBF-136A-44DE-AB58-AF800A93B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2381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7" name="Oval 10027">
                <a:extLst>
                  <a:ext uri="{FF2B5EF4-FFF2-40B4-BE49-F238E27FC236}">
                    <a16:creationId xmlns:a16="http://schemas.microsoft.com/office/drawing/2014/main" id="{8295D893-69F8-4761-9FE8-5C59E4D21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23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8" name="Oval 10028">
                <a:extLst>
                  <a:ext uri="{FF2B5EF4-FFF2-40B4-BE49-F238E27FC236}">
                    <a16:creationId xmlns:a16="http://schemas.microsoft.com/office/drawing/2014/main" id="{E6F9BD4D-94D3-4523-B8B2-66C70B8E4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4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9" name="Freeform 10029">
                <a:extLst>
                  <a:ext uri="{FF2B5EF4-FFF2-40B4-BE49-F238E27FC236}">
                    <a16:creationId xmlns:a16="http://schemas.microsoft.com/office/drawing/2014/main" id="{5F09492E-E3ED-484E-BB78-75ED1FCBD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395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Oval 10030">
                <a:extLst>
                  <a:ext uri="{FF2B5EF4-FFF2-40B4-BE49-F238E27FC236}">
                    <a16:creationId xmlns:a16="http://schemas.microsoft.com/office/drawing/2014/main" id="{3C5FEDEE-3516-43AD-8A2C-04B44A3AC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9" y="2365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1" name="Oval 10031">
                <a:extLst>
                  <a:ext uri="{FF2B5EF4-FFF2-40B4-BE49-F238E27FC236}">
                    <a16:creationId xmlns:a16="http://schemas.microsoft.com/office/drawing/2014/main" id="{BBA74AB1-76E8-4FC8-9D14-B8F8554A2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37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2" name="Oval 10032">
                <a:extLst>
                  <a:ext uri="{FF2B5EF4-FFF2-40B4-BE49-F238E27FC236}">
                    <a16:creationId xmlns:a16="http://schemas.microsoft.com/office/drawing/2014/main" id="{F9F0C0FA-A1D7-4E96-A683-720F52613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3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2" name="Group 10033">
              <a:extLst>
                <a:ext uri="{FF2B5EF4-FFF2-40B4-BE49-F238E27FC236}">
                  <a16:creationId xmlns:a16="http://schemas.microsoft.com/office/drawing/2014/main" id="{AE48CED7-9504-497F-B105-0A78B00A8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2" y="2363"/>
              <a:ext cx="545" cy="632"/>
              <a:chOff x="2982" y="2363"/>
              <a:chExt cx="545" cy="632"/>
            </a:xfrm>
          </p:grpSpPr>
          <p:sp>
            <p:nvSpPr>
              <p:cNvPr id="20573" name="Freeform 10034">
                <a:extLst>
                  <a:ext uri="{FF2B5EF4-FFF2-40B4-BE49-F238E27FC236}">
                    <a16:creationId xmlns:a16="http://schemas.microsoft.com/office/drawing/2014/main" id="{C5469BBB-6F3A-4E6F-B281-FEC3475D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37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Oval 10035">
                <a:extLst>
                  <a:ext uri="{FF2B5EF4-FFF2-40B4-BE49-F238E27FC236}">
                    <a16:creationId xmlns:a16="http://schemas.microsoft.com/office/drawing/2014/main" id="{D2526134-3F1E-43C4-8515-3AE1C7821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2363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5" name="Oval 10036">
                <a:extLst>
                  <a:ext uri="{FF2B5EF4-FFF2-40B4-BE49-F238E27FC236}">
                    <a16:creationId xmlns:a16="http://schemas.microsoft.com/office/drawing/2014/main" id="{271FCC73-D995-413A-928E-FE2AC7304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373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6" name="Oval 10037">
                <a:extLst>
                  <a:ext uri="{FF2B5EF4-FFF2-40B4-BE49-F238E27FC236}">
                    <a16:creationId xmlns:a16="http://schemas.microsoft.com/office/drawing/2014/main" id="{00FA158E-2EC3-4849-BB8F-F83402461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37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7" name="Freeform 10038">
                <a:extLst>
                  <a:ext uri="{FF2B5EF4-FFF2-40B4-BE49-F238E27FC236}">
                    <a16:creationId xmlns:a16="http://schemas.microsoft.com/office/drawing/2014/main" id="{3104BB07-8F63-4A35-8F79-72AADF80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37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Oval 10039">
                <a:extLst>
                  <a:ext uri="{FF2B5EF4-FFF2-40B4-BE49-F238E27FC236}">
                    <a16:creationId xmlns:a16="http://schemas.microsoft.com/office/drawing/2014/main" id="{B8E9488A-1EC7-4D76-AAAB-33B7EF101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480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9" name="Oval 10040">
                <a:extLst>
                  <a:ext uri="{FF2B5EF4-FFF2-40B4-BE49-F238E27FC236}">
                    <a16:creationId xmlns:a16="http://schemas.microsoft.com/office/drawing/2014/main" id="{8C6FB7C1-936F-4F4A-AF08-FC41D746A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49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0" name="Oval 10041">
                <a:extLst>
                  <a:ext uri="{FF2B5EF4-FFF2-40B4-BE49-F238E27FC236}">
                    <a16:creationId xmlns:a16="http://schemas.microsoft.com/office/drawing/2014/main" id="{0C700755-7F86-48DE-AA0A-C1B4EE609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9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1" name="Freeform 10042">
                <a:extLst>
                  <a:ext uri="{FF2B5EF4-FFF2-40B4-BE49-F238E27FC236}">
                    <a16:creationId xmlns:a16="http://schemas.microsoft.com/office/drawing/2014/main" id="{D25E32FD-864F-4A03-BCF0-73816CB9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493"/>
                <a:ext cx="48" cy="46"/>
              </a:xfrm>
              <a:custGeom>
                <a:avLst/>
                <a:gdLst>
                  <a:gd name="T0" fmla="*/ 0 w 19"/>
                  <a:gd name="T1" fmla="*/ 235 h 17"/>
                  <a:gd name="T2" fmla="*/ 114 w 19"/>
                  <a:gd name="T3" fmla="*/ 300 h 17"/>
                  <a:gd name="T4" fmla="*/ 288 w 19"/>
                  <a:gd name="T5" fmla="*/ 103 h 17"/>
                  <a:gd name="T6" fmla="*/ 255 w 19"/>
                  <a:gd name="T7" fmla="*/ 0 h 17"/>
                  <a:gd name="T8" fmla="*/ 306 w 19"/>
                  <a:gd name="T9" fmla="*/ 138 h 17"/>
                  <a:gd name="T10" fmla="*/ 147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Oval 10043">
                <a:extLst>
                  <a:ext uri="{FF2B5EF4-FFF2-40B4-BE49-F238E27FC236}">
                    <a16:creationId xmlns:a16="http://schemas.microsoft.com/office/drawing/2014/main" id="{B294D807-1352-4184-9CB8-BF24285D0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44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3" name="Oval 10044">
                <a:extLst>
                  <a:ext uri="{FF2B5EF4-FFF2-40B4-BE49-F238E27FC236}">
                    <a16:creationId xmlns:a16="http://schemas.microsoft.com/office/drawing/2014/main" id="{7B8DAE54-6DF3-4101-8670-CF19F884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453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4" name="Oval 10045">
                <a:extLst>
                  <a:ext uri="{FF2B5EF4-FFF2-40B4-BE49-F238E27FC236}">
                    <a16:creationId xmlns:a16="http://schemas.microsoft.com/office/drawing/2014/main" id="{DDA9E8DF-B1E5-47E3-B11F-C1E23429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45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5" name="Freeform 10046">
                <a:extLst>
                  <a:ext uri="{FF2B5EF4-FFF2-40B4-BE49-F238E27FC236}">
                    <a16:creationId xmlns:a16="http://schemas.microsoft.com/office/drawing/2014/main" id="{D16C558B-53D0-4065-93AA-67A02FC6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45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Oval 10047">
                <a:extLst>
                  <a:ext uri="{FF2B5EF4-FFF2-40B4-BE49-F238E27FC236}">
                    <a16:creationId xmlns:a16="http://schemas.microsoft.com/office/drawing/2014/main" id="{13690688-347A-4820-B8D3-0BB66D722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42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7" name="Oval 10048">
                <a:extLst>
                  <a:ext uri="{FF2B5EF4-FFF2-40B4-BE49-F238E27FC236}">
                    <a16:creationId xmlns:a16="http://schemas.microsoft.com/office/drawing/2014/main" id="{647C42C2-A758-4E72-828A-172A2BF4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2432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8" name="Oval 10049">
                <a:extLst>
                  <a:ext uri="{FF2B5EF4-FFF2-40B4-BE49-F238E27FC236}">
                    <a16:creationId xmlns:a16="http://schemas.microsoft.com/office/drawing/2014/main" id="{FCA1ADFC-A124-44CA-AF5A-0B963209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3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9" name="Freeform 10050">
                <a:extLst>
                  <a:ext uri="{FF2B5EF4-FFF2-40B4-BE49-F238E27FC236}">
                    <a16:creationId xmlns:a16="http://schemas.microsoft.com/office/drawing/2014/main" id="{A20660C8-60E4-447A-8B21-D04F943E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432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307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4" y="16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Oval 10051">
                <a:extLst>
                  <a:ext uri="{FF2B5EF4-FFF2-40B4-BE49-F238E27FC236}">
                    <a16:creationId xmlns:a16="http://schemas.microsoft.com/office/drawing/2014/main" id="{F883FEE7-9B6D-499F-B870-155197433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419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1" name="Oval 10052">
                <a:extLst>
                  <a:ext uri="{FF2B5EF4-FFF2-40B4-BE49-F238E27FC236}">
                    <a16:creationId xmlns:a16="http://schemas.microsoft.com/office/drawing/2014/main" id="{C26A094E-1592-413C-A32B-E525C8C8D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2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2" name="Oval 10053">
                <a:extLst>
                  <a:ext uri="{FF2B5EF4-FFF2-40B4-BE49-F238E27FC236}">
                    <a16:creationId xmlns:a16="http://schemas.microsoft.com/office/drawing/2014/main" id="{BD43AE5A-DE57-47DC-841E-2A8A050B8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4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3" name="Freeform 10054">
                <a:extLst>
                  <a:ext uri="{FF2B5EF4-FFF2-40B4-BE49-F238E27FC236}">
                    <a16:creationId xmlns:a16="http://schemas.microsoft.com/office/drawing/2014/main" id="{E0E86F73-0C33-4830-AC5B-14F507C2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42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Oval 10055">
                <a:extLst>
                  <a:ext uri="{FF2B5EF4-FFF2-40B4-BE49-F238E27FC236}">
                    <a16:creationId xmlns:a16="http://schemas.microsoft.com/office/drawing/2014/main" id="{F9DB8F5E-A0EF-4D91-93CD-AE15707D0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424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5" name="Oval 10056">
                <a:extLst>
                  <a:ext uri="{FF2B5EF4-FFF2-40B4-BE49-F238E27FC236}">
                    <a16:creationId xmlns:a16="http://schemas.microsoft.com/office/drawing/2014/main" id="{3BCD7EF3-1DCF-4CE2-BC33-C6D60EE97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43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6" name="Oval 10057">
                <a:extLst>
                  <a:ext uri="{FF2B5EF4-FFF2-40B4-BE49-F238E27FC236}">
                    <a16:creationId xmlns:a16="http://schemas.microsoft.com/office/drawing/2014/main" id="{8BBB6E40-8989-46B7-B218-9C8E8AEFD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24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7" name="Freeform 10058">
                <a:extLst>
                  <a:ext uri="{FF2B5EF4-FFF2-40B4-BE49-F238E27FC236}">
                    <a16:creationId xmlns:a16="http://schemas.microsoft.com/office/drawing/2014/main" id="{3773CDE5-86B4-4540-8126-AC908281B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437"/>
                <a:ext cx="47" cy="46"/>
              </a:xfrm>
              <a:custGeom>
                <a:avLst/>
                <a:gdLst>
                  <a:gd name="T0" fmla="*/ 0 w 19"/>
                  <a:gd name="T1" fmla="*/ 235 h 17"/>
                  <a:gd name="T2" fmla="*/ 104 w 19"/>
                  <a:gd name="T3" fmla="*/ 300 h 17"/>
                  <a:gd name="T4" fmla="*/ 257 w 19"/>
                  <a:gd name="T5" fmla="*/ 103 h 17"/>
                  <a:gd name="T6" fmla="*/ 245 w 19"/>
                  <a:gd name="T7" fmla="*/ 0 h 17"/>
                  <a:gd name="T8" fmla="*/ 287 w 19"/>
                  <a:gd name="T9" fmla="*/ 138 h 17"/>
                  <a:gd name="T10" fmla="*/ 134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Oval 10059">
                <a:extLst>
                  <a:ext uri="{FF2B5EF4-FFF2-40B4-BE49-F238E27FC236}">
                    <a16:creationId xmlns:a16="http://schemas.microsoft.com/office/drawing/2014/main" id="{E00C0004-4ED3-448B-91E5-0E74BF68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453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9" name="Oval 10060">
                <a:extLst>
                  <a:ext uri="{FF2B5EF4-FFF2-40B4-BE49-F238E27FC236}">
                    <a16:creationId xmlns:a16="http://schemas.microsoft.com/office/drawing/2014/main" id="{1F3BB695-F55A-4D97-A3DC-396881A2D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464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0" name="Oval 10061">
                <a:extLst>
                  <a:ext uri="{FF2B5EF4-FFF2-40B4-BE49-F238E27FC236}">
                    <a16:creationId xmlns:a16="http://schemas.microsoft.com/office/drawing/2014/main" id="{05EA64AD-57D1-449C-94C1-DD61DAA4D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47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1" name="Freeform 10062">
                <a:extLst>
                  <a:ext uri="{FF2B5EF4-FFF2-40B4-BE49-F238E27FC236}">
                    <a16:creationId xmlns:a16="http://schemas.microsoft.com/office/drawing/2014/main" id="{40C5D466-FB43-45BB-9688-76E1E84BE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46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2" name="Oval 10063">
                <a:extLst>
                  <a:ext uri="{FF2B5EF4-FFF2-40B4-BE49-F238E27FC236}">
                    <a16:creationId xmlns:a16="http://schemas.microsoft.com/office/drawing/2014/main" id="{C969D364-FA76-4B40-9730-4142DA3C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496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3" name="Oval 10064">
                <a:extLst>
                  <a:ext uri="{FF2B5EF4-FFF2-40B4-BE49-F238E27FC236}">
                    <a16:creationId xmlns:a16="http://schemas.microsoft.com/office/drawing/2014/main" id="{DE232909-FA51-4F4C-94AA-8B76C0C6E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50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4" name="Oval 10065">
                <a:extLst>
                  <a:ext uri="{FF2B5EF4-FFF2-40B4-BE49-F238E27FC236}">
                    <a16:creationId xmlns:a16="http://schemas.microsoft.com/office/drawing/2014/main" id="{6CCA57AD-F50E-4625-9A86-1BE56A547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5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5" name="Freeform 10066">
                <a:extLst>
                  <a:ext uri="{FF2B5EF4-FFF2-40B4-BE49-F238E27FC236}">
                    <a16:creationId xmlns:a16="http://schemas.microsoft.com/office/drawing/2014/main" id="{1C653A27-3477-463E-A1A7-E0E47F69C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250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6" name="Oval 10067">
                <a:extLst>
                  <a:ext uri="{FF2B5EF4-FFF2-40B4-BE49-F238E27FC236}">
                    <a16:creationId xmlns:a16="http://schemas.microsoft.com/office/drawing/2014/main" id="{5D26AECB-A175-477C-8E11-2130F9D2E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549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7" name="Oval 10068">
                <a:extLst>
                  <a:ext uri="{FF2B5EF4-FFF2-40B4-BE49-F238E27FC236}">
                    <a16:creationId xmlns:a16="http://schemas.microsoft.com/office/drawing/2014/main" id="{0BF867C7-B51C-479F-BF4A-DB5324DF2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56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8" name="Oval 10069">
                <a:extLst>
                  <a:ext uri="{FF2B5EF4-FFF2-40B4-BE49-F238E27FC236}">
                    <a16:creationId xmlns:a16="http://schemas.microsoft.com/office/drawing/2014/main" id="{11ECD56B-8AC1-4B4D-A4F7-9156CA335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56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9" name="Freeform 10070">
                <a:extLst>
                  <a:ext uri="{FF2B5EF4-FFF2-40B4-BE49-F238E27FC236}">
                    <a16:creationId xmlns:a16="http://schemas.microsoft.com/office/drawing/2014/main" id="{31757D80-DB2B-4540-A273-C45F001F6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2563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Oval 10071">
                <a:extLst>
                  <a:ext uri="{FF2B5EF4-FFF2-40B4-BE49-F238E27FC236}">
                    <a16:creationId xmlns:a16="http://schemas.microsoft.com/office/drawing/2014/main" id="{939CE467-14C8-4D2B-AFAB-742A041D3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11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1" name="Oval 10072">
                <a:extLst>
                  <a:ext uri="{FF2B5EF4-FFF2-40B4-BE49-F238E27FC236}">
                    <a16:creationId xmlns:a16="http://schemas.microsoft.com/office/drawing/2014/main" id="{E05DF456-D0D9-4F51-98A2-D60766E32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62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2" name="Oval 10073">
                <a:extLst>
                  <a:ext uri="{FF2B5EF4-FFF2-40B4-BE49-F238E27FC236}">
                    <a16:creationId xmlns:a16="http://schemas.microsoft.com/office/drawing/2014/main" id="{B5183A95-E77C-472F-8A09-CE335554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62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3" name="Freeform 10074">
                <a:extLst>
                  <a:ext uri="{FF2B5EF4-FFF2-40B4-BE49-F238E27FC236}">
                    <a16:creationId xmlns:a16="http://schemas.microsoft.com/office/drawing/2014/main" id="{940E46A4-AA1F-4356-BEC5-A59BCAB2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624"/>
                <a:ext cx="48" cy="45"/>
              </a:xfrm>
              <a:custGeom>
                <a:avLst/>
                <a:gdLst>
                  <a:gd name="T0" fmla="*/ 0 w 19"/>
                  <a:gd name="T1" fmla="*/ 204 h 17"/>
                  <a:gd name="T2" fmla="*/ 129 w 19"/>
                  <a:gd name="T3" fmla="*/ 281 h 17"/>
                  <a:gd name="T4" fmla="*/ 288 w 19"/>
                  <a:gd name="T5" fmla="*/ 77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1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Oval 10075">
                <a:extLst>
                  <a:ext uri="{FF2B5EF4-FFF2-40B4-BE49-F238E27FC236}">
                    <a16:creationId xmlns:a16="http://schemas.microsoft.com/office/drawing/2014/main" id="{F2BDFCA9-06BD-4AAF-8B76-67AB73D1A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77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5" name="Oval 10076">
                <a:extLst>
                  <a:ext uri="{FF2B5EF4-FFF2-40B4-BE49-F238E27FC236}">
                    <a16:creationId xmlns:a16="http://schemas.microsoft.com/office/drawing/2014/main" id="{F298ACDD-524A-4A37-87E4-12CA04D58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6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6" name="Oval 10077">
                <a:extLst>
                  <a:ext uri="{FF2B5EF4-FFF2-40B4-BE49-F238E27FC236}">
                    <a16:creationId xmlns:a16="http://schemas.microsoft.com/office/drawing/2014/main" id="{40F9BA76-809B-40E5-8473-3525D02FE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6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7" name="Freeform 10078">
                <a:extLst>
                  <a:ext uri="{FF2B5EF4-FFF2-40B4-BE49-F238E27FC236}">
                    <a16:creationId xmlns:a16="http://schemas.microsoft.com/office/drawing/2014/main" id="{4E24C1F2-C71B-4DAC-A47F-71963F0A5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88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307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Oval 10079">
                <a:extLst>
                  <a:ext uri="{FF2B5EF4-FFF2-40B4-BE49-F238E27FC236}">
                    <a16:creationId xmlns:a16="http://schemas.microsoft.com/office/drawing/2014/main" id="{B64C4AE2-37EB-4EBA-85C0-5C38CB86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739"/>
                <a:ext cx="62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9" name="Oval 10080">
                <a:extLst>
                  <a:ext uri="{FF2B5EF4-FFF2-40B4-BE49-F238E27FC236}">
                    <a16:creationId xmlns:a16="http://schemas.microsoft.com/office/drawing/2014/main" id="{A2637982-1290-4FD7-A8AF-612F24A5B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752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0" name="Oval 10081">
                <a:extLst>
                  <a:ext uri="{FF2B5EF4-FFF2-40B4-BE49-F238E27FC236}">
                    <a16:creationId xmlns:a16="http://schemas.microsoft.com/office/drawing/2014/main" id="{09AE8D34-3740-4627-8144-7F7E5337D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75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1" name="Freeform 10082">
                <a:extLst>
                  <a:ext uri="{FF2B5EF4-FFF2-40B4-BE49-F238E27FC236}">
                    <a16:creationId xmlns:a16="http://schemas.microsoft.com/office/drawing/2014/main" id="{18F363F2-E29B-4215-939E-2C7EA7372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2752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Oval 10083">
                <a:extLst>
                  <a:ext uri="{FF2B5EF4-FFF2-40B4-BE49-F238E27FC236}">
                    <a16:creationId xmlns:a16="http://schemas.microsoft.com/office/drawing/2014/main" id="{0EEB9D25-DC8F-49DE-A22B-8F7BC822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800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3" name="Oval 10084">
                <a:extLst>
                  <a:ext uri="{FF2B5EF4-FFF2-40B4-BE49-F238E27FC236}">
                    <a16:creationId xmlns:a16="http://schemas.microsoft.com/office/drawing/2014/main" id="{5AC31EB2-25C6-45FB-AAB4-9ACE7ED85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3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4" name="Oval 10085">
                <a:extLst>
                  <a:ext uri="{FF2B5EF4-FFF2-40B4-BE49-F238E27FC236}">
                    <a16:creationId xmlns:a16="http://schemas.microsoft.com/office/drawing/2014/main" id="{E933E518-596F-4814-B79E-C460C04F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81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5" name="Freeform 10086">
                <a:extLst>
                  <a:ext uri="{FF2B5EF4-FFF2-40B4-BE49-F238E27FC236}">
                    <a16:creationId xmlns:a16="http://schemas.microsoft.com/office/drawing/2014/main" id="{4017D089-BB9C-44DE-8F6C-3FED3018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Oval 10087">
                <a:extLst>
                  <a:ext uri="{FF2B5EF4-FFF2-40B4-BE49-F238E27FC236}">
                    <a16:creationId xmlns:a16="http://schemas.microsoft.com/office/drawing/2014/main" id="{FD97F813-C781-4C03-B853-639ADA648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85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7" name="Oval 10088">
                <a:extLst>
                  <a:ext uri="{FF2B5EF4-FFF2-40B4-BE49-F238E27FC236}">
                    <a16:creationId xmlns:a16="http://schemas.microsoft.com/office/drawing/2014/main" id="{43FC1150-23CB-4B8E-8F26-307F22DCE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86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8" name="Oval 10089">
                <a:extLst>
                  <a:ext uri="{FF2B5EF4-FFF2-40B4-BE49-F238E27FC236}">
                    <a16:creationId xmlns:a16="http://schemas.microsoft.com/office/drawing/2014/main" id="{8265F850-0B4E-4B3E-95C7-0C05CCAB2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28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9" name="Freeform 10090">
                <a:extLst>
                  <a:ext uri="{FF2B5EF4-FFF2-40B4-BE49-F238E27FC236}">
                    <a16:creationId xmlns:a16="http://schemas.microsoft.com/office/drawing/2014/main" id="{FB959DE9-66DD-4B5C-B8A0-858658C1C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2864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43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Oval 10091">
                <a:extLst>
                  <a:ext uri="{FF2B5EF4-FFF2-40B4-BE49-F238E27FC236}">
                    <a16:creationId xmlns:a16="http://schemas.microsoft.com/office/drawing/2014/main" id="{038512A8-A979-4843-B465-E3D52DC4B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893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1" name="Oval 10092">
                <a:extLst>
                  <a:ext uri="{FF2B5EF4-FFF2-40B4-BE49-F238E27FC236}">
                    <a16:creationId xmlns:a16="http://schemas.microsoft.com/office/drawing/2014/main" id="{7945C58F-B35B-4F9E-BC80-FC183003B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904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2" name="Oval 10093">
                <a:extLst>
                  <a:ext uri="{FF2B5EF4-FFF2-40B4-BE49-F238E27FC236}">
                    <a16:creationId xmlns:a16="http://schemas.microsoft.com/office/drawing/2014/main" id="{2D8351AB-E9F6-4F64-B6C4-8294A4B00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29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3" name="Freeform 10094">
                <a:extLst>
                  <a:ext uri="{FF2B5EF4-FFF2-40B4-BE49-F238E27FC236}">
                    <a16:creationId xmlns:a16="http://schemas.microsoft.com/office/drawing/2014/main" id="{B12535E7-08A2-4882-A7D5-6FB17D1F6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907"/>
                <a:ext cx="50" cy="45"/>
              </a:xfrm>
              <a:custGeom>
                <a:avLst/>
                <a:gdLst>
                  <a:gd name="T0" fmla="*/ 0 w 20"/>
                  <a:gd name="T1" fmla="*/ 225 h 17"/>
                  <a:gd name="T2" fmla="*/ 125 w 20"/>
                  <a:gd name="T3" fmla="*/ 281 h 17"/>
                  <a:gd name="T4" fmla="*/ 283 w 20"/>
                  <a:gd name="T5" fmla="*/ 90 h 17"/>
                  <a:gd name="T6" fmla="*/ 250 w 20"/>
                  <a:gd name="T7" fmla="*/ 0 h 17"/>
                  <a:gd name="T8" fmla="*/ 313 w 20"/>
                  <a:gd name="T9" fmla="*/ 132 h 17"/>
                  <a:gd name="T10" fmla="*/ 145 w 20"/>
                  <a:gd name="T11" fmla="*/ 315 h 17"/>
                  <a:gd name="T12" fmla="*/ 0 w 20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5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7"/>
                    </a:cubicBezTo>
                    <a:cubicBezTo>
                      <a:pt x="20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Oval 10095">
                <a:extLst>
                  <a:ext uri="{FF2B5EF4-FFF2-40B4-BE49-F238E27FC236}">
                    <a16:creationId xmlns:a16="http://schemas.microsoft.com/office/drawing/2014/main" id="{DA4752C2-F01B-41B8-9EDB-A4730B26A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917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5" name="Oval 10096">
                <a:extLst>
                  <a:ext uri="{FF2B5EF4-FFF2-40B4-BE49-F238E27FC236}">
                    <a16:creationId xmlns:a16="http://schemas.microsoft.com/office/drawing/2014/main" id="{CBA9368D-90C0-4DC9-B042-34DFD4AAA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29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6" name="Oval 10097">
                <a:extLst>
                  <a:ext uri="{FF2B5EF4-FFF2-40B4-BE49-F238E27FC236}">
                    <a16:creationId xmlns:a16="http://schemas.microsoft.com/office/drawing/2014/main" id="{18F3CDB5-36D8-44B6-8DC3-E120948A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9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7" name="Freeform 10098">
                <a:extLst>
                  <a:ext uri="{FF2B5EF4-FFF2-40B4-BE49-F238E27FC236}">
                    <a16:creationId xmlns:a16="http://schemas.microsoft.com/office/drawing/2014/main" id="{656F8EE8-308B-4F42-A1C8-26C6B212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931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8" name="Oval 10099">
                <a:extLst>
                  <a:ext uri="{FF2B5EF4-FFF2-40B4-BE49-F238E27FC236}">
                    <a16:creationId xmlns:a16="http://schemas.microsoft.com/office/drawing/2014/main" id="{EE814413-2CA8-4430-A1C9-4D2AA28F5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293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9" name="Oval 10100">
                <a:extLst>
                  <a:ext uri="{FF2B5EF4-FFF2-40B4-BE49-F238E27FC236}">
                    <a16:creationId xmlns:a16="http://schemas.microsoft.com/office/drawing/2014/main" id="{DA68F374-9B43-4573-ACF5-C1E06F696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94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0" name="Oval 10101">
                <a:extLst>
                  <a:ext uri="{FF2B5EF4-FFF2-40B4-BE49-F238E27FC236}">
                    <a16:creationId xmlns:a16="http://schemas.microsoft.com/office/drawing/2014/main" id="{999FBBD0-3E1C-46A2-AB78-23374AF7F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9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1" name="Freeform 10102">
                <a:extLst>
                  <a:ext uri="{FF2B5EF4-FFF2-40B4-BE49-F238E27FC236}">
                    <a16:creationId xmlns:a16="http://schemas.microsoft.com/office/drawing/2014/main" id="{ED8B9A39-A3B2-4807-9664-789EE0ECD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941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2" name="Oval 10103">
                <a:extLst>
                  <a:ext uri="{FF2B5EF4-FFF2-40B4-BE49-F238E27FC236}">
                    <a16:creationId xmlns:a16="http://schemas.microsoft.com/office/drawing/2014/main" id="{55EAF06D-E9A3-4A8B-9493-6931013C1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2928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3" name="Oval 10104">
                <a:extLst>
                  <a:ext uri="{FF2B5EF4-FFF2-40B4-BE49-F238E27FC236}">
                    <a16:creationId xmlns:a16="http://schemas.microsoft.com/office/drawing/2014/main" id="{9EC47FBB-8E03-43CF-A0BB-2BFEAF1E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2939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4" name="Oval 10105">
                <a:extLst>
                  <a:ext uri="{FF2B5EF4-FFF2-40B4-BE49-F238E27FC236}">
                    <a16:creationId xmlns:a16="http://schemas.microsoft.com/office/drawing/2014/main" id="{B720AF96-8F29-406E-96DF-A3C48E5D9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5" name="Freeform 10106">
                <a:extLst>
                  <a:ext uri="{FF2B5EF4-FFF2-40B4-BE49-F238E27FC236}">
                    <a16:creationId xmlns:a16="http://schemas.microsoft.com/office/drawing/2014/main" id="{75F9550F-3122-4008-9795-CCC6DBDC7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41"/>
                <a:ext cx="47" cy="46"/>
              </a:xfrm>
              <a:custGeom>
                <a:avLst/>
                <a:gdLst>
                  <a:gd name="T0" fmla="*/ 0 w 19"/>
                  <a:gd name="T1" fmla="*/ 235 h 17"/>
                  <a:gd name="T2" fmla="*/ 104 w 19"/>
                  <a:gd name="T3" fmla="*/ 300 h 17"/>
                  <a:gd name="T4" fmla="*/ 257 w 19"/>
                  <a:gd name="T5" fmla="*/ 103 h 17"/>
                  <a:gd name="T6" fmla="*/ 245 w 19"/>
                  <a:gd name="T7" fmla="*/ 0 h 17"/>
                  <a:gd name="T8" fmla="*/ 287 w 19"/>
                  <a:gd name="T9" fmla="*/ 138 h 17"/>
                  <a:gd name="T10" fmla="*/ 134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6" name="Oval 10107">
                <a:extLst>
                  <a:ext uri="{FF2B5EF4-FFF2-40B4-BE49-F238E27FC236}">
                    <a16:creationId xmlns:a16="http://schemas.microsoft.com/office/drawing/2014/main" id="{651251A8-3DC4-4171-A850-94BC8100B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907"/>
                <a:ext cx="63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7" name="Oval 10108">
                <a:extLst>
                  <a:ext uri="{FF2B5EF4-FFF2-40B4-BE49-F238E27FC236}">
                    <a16:creationId xmlns:a16="http://schemas.microsoft.com/office/drawing/2014/main" id="{B781CD6F-DC2F-404B-9075-BC01BA87C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92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8" name="Oval 10109">
                <a:extLst>
                  <a:ext uri="{FF2B5EF4-FFF2-40B4-BE49-F238E27FC236}">
                    <a16:creationId xmlns:a16="http://schemas.microsoft.com/office/drawing/2014/main" id="{57C2562C-7D76-4315-B9BC-A079AD1A6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92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9" name="Freeform 10110">
                <a:extLst>
                  <a:ext uri="{FF2B5EF4-FFF2-40B4-BE49-F238E27FC236}">
                    <a16:creationId xmlns:a16="http://schemas.microsoft.com/office/drawing/2014/main" id="{E866A463-27F6-4DC7-AC1A-59CB1C6E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920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0" name="Oval 10111">
                <a:extLst>
                  <a:ext uri="{FF2B5EF4-FFF2-40B4-BE49-F238E27FC236}">
                    <a16:creationId xmlns:a16="http://schemas.microsoft.com/office/drawing/2014/main" id="{F8D7AABD-B290-4783-BC68-6ADEB57DA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87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1" name="Oval 10112">
                <a:extLst>
                  <a:ext uri="{FF2B5EF4-FFF2-40B4-BE49-F238E27FC236}">
                    <a16:creationId xmlns:a16="http://schemas.microsoft.com/office/drawing/2014/main" id="{5FEA0760-0BBF-4AEF-A68D-440739621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88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2" name="Oval 10113">
                <a:extLst>
                  <a:ext uri="{FF2B5EF4-FFF2-40B4-BE49-F238E27FC236}">
                    <a16:creationId xmlns:a16="http://schemas.microsoft.com/office/drawing/2014/main" id="{47756E97-19E9-4EE8-8C6C-8139E63F3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28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3" name="Freeform 10114">
                <a:extLst>
                  <a:ext uri="{FF2B5EF4-FFF2-40B4-BE49-F238E27FC236}">
                    <a16:creationId xmlns:a16="http://schemas.microsoft.com/office/drawing/2014/main" id="{25D1CF02-B10B-49D7-9A6B-E2E0E6BD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888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36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4" name="Oval 10115">
                <a:extLst>
                  <a:ext uri="{FF2B5EF4-FFF2-40B4-BE49-F238E27FC236}">
                    <a16:creationId xmlns:a16="http://schemas.microsoft.com/office/drawing/2014/main" id="{68D62188-89E1-4B3D-B3D1-69057A06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829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5" name="Oval 10116">
                <a:extLst>
                  <a:ext uri="{FF2B5EF4-FFF2-40B4-BE49-F238E27FC236}">
                    <a16:creationId xmlns:a16="http://schemas.microsoft.com/office/drawing/2014/main" id="{B25A85EB-D034-41F0-A927-2E663583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2840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6" name="Oval 10117">
                <a:extLst>
                  <a:ext uri="{FF2B5EF4-FFF2-40B4-BE49-F238E27FC236}">
                    <a16:creationId xmlns:a16="http://schemas.microsoft.com/office/drawing/2014/main" id="{4FF6CD5E-7EDC-4DC0-9A04-96F335F01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84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7" name="Freeform 10118">
                <a:extLst>
                  <a:ext uri="{FF2B5EF4-FFF2-40B4-BE49-F238E27FC236}">
                    <a16:creationId xmlns:a16="http://schemas.microsoft.com/office/drawing/2014/main" id="{86A4E6F6-1721-41AE-B991-253C77E5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843"/>
                <a:ext cx="47" cy="45"/>
              </a:xfrm>
              <a:custGeom>
                <a:avLst/>
                <a:gdLst>
                  <a:gd name="T0" fmla="*/ 0 w 19"/>
                  <a:gd name="T1" fmla="*/ 204 h 17"/>
                  <a:gd name="T2" fmla="*/ 104 w 19"/>
                  <a:gd name="T3" fmla="*/ 281 h 17"/>
                  <a:gd name="T4" fmla="*/ 257 w 19"/>
                  <a:gd name="T5" fmla="*/ 77 h 17"/>
                  <a:gd name="T6" fmla="*/ 228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8" name="Oval 10119">
                <a:extLst>
                  <a:ext uri="{FF2B5EF4-FFF2-40B4-BE49-F238E27FC236}">
                    <a16:creationId xmlns:a16="http://schemas.microsoft.com/office/drawing/2014/main" id="{627A192A-61D5-4E6A-B00F-C8A5F10F0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2771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9" name="Oval 10120">
                <a:extLst>
                  <a:ext uri="{FF2B5EF4-FFF2-40B4-BE49-F238E27FC236}">
                    <a16:creationId xmlns:a16="http://schemas.microsoft.com/office/drawing/2014/main" id="{9E31E322-B7AE-4ABE-A744-DB1752190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78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0" name="Oval 10121">
                <a:extLst>
                  <a:ext uri="{FF2B5EF4-FFF2-40B4-BE49-F238E27FC236}">
                    <a16:creationId xmlns:a16="http://schemas.microsoft.com/office/drawing/2014/main" id="{5EFC44F0-BC29-47AE-B8E7-8BD3CE428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7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1" name="Freeform 10122">
                <a:extLst>
                  <a:ext uri="{FF2B5EF4-FFF2-40B4-BE49-F238E27FC236}">
                    <a16:creationId xmlns:a16="http://schemas.microsoft.com/office/drawing/2014/main" id="{BA62C075-07BC-4DA8-8ACA-BED7544F3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784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2" name="Oval 10123">
                <a:extLst>
                  <a:ext uri="{FF2B5EF4-FFF2-40B4-BE49-F238E27FC236}">
                    <a16:creationId xmlns:a16="http://schemas.microsoft.com/office/drawing/2014/main" id="{3594B4E6-F65F-4DB0-8119-B98749BE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707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3" name="Oval 10124">
                <a:extLst>
                  <a:ext uri="{FF2B5EF4-FFF2-40B4-BE49-F238E27FC236}">
                    <a16:creationId xmlns:a16="http://schemas.microsoft.com/office/drawing/2014/main" id="{C7018F89-56FE-4831-B2AE-47C609B04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17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4" name="Oval 10125">
                <a:extLst>
                  <a:ext uri="{FF2B5EF4-FFF2-40B4-BE49-F238E27FC236}">
                    <a16:creationId xmlns:a16="http://schemas.microsoft.com/office/drawing/2014/main" id="{B209986F-87F7-44ED-B54B-7971DBE95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72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5" name="Freeform 10126">
                <a:extLst>
                  <a:ext uri="{FF2B5EF4-FFF2-40B4-BE49-F238E27FC236}">
                    <a16:creationId xmlns:a16="http://schemas.microsoft.com/office/drawing/2014/main" id="{F8B94A34-C6EF-4982-BD71-E61FD7844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71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Oval 10127">
                <a:extLst>
                  <a:ext uri="{FF2B5EF4-FFF2-40B4-BE49-F238E27FC236}">
                    <a16:creationId xmlns:a16="http://schemas.microsoft.com/office/drawing/2014/main" id="{12081D84-51B2-497A-A0CE-A11C9892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640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7" name="Oval 10128">
                <a:extLst>
                  <a:ext uri="{FF2B5EF4-FFF2-40B4-BE49-F238E27FC236}">
                    <a16:creationId xmlns:a16="http://schemas.microsoft.com/office/drawing/2014/main" id="{2A6D1FA3-CB3F-477B-A6E9-946EF8CC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651"/>
                <a:ext cx="22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8" name="Oval 10129">
                <a:extLst>
                  <a:ext uri="{FF2B5EF4-FFF2-40B4-BE49-F238E27FC236}">
                    <a16:creationId xmlns:a16="http://schemas.microsoft.com/office/drawing/2014/main" id="{64167B7C-C5E4-478F-9CAA-3CD24431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6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9" name="Freeform 10130">
                <a:extLst>
                  <a:ext uri="{FF2B5EF4-FFF2-40B4-BE49-F238E27FC236}">
                    <a16:creationId xmlns:a16="http://schemas.microsoft.com/office/drawing/2014/main" id="{06A07A6F-6E00-4B17-8CB5-28FA9159E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65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Oval 10131">
                <a:extLst>
                  <a:ext uri="{FF2B5EF4-FFF2-40B4-BE49-F238E27FC236}">
                    <a16:creationId xmlns:a16="http://schemas.microsoft.com/office/drawing/2014/main" id="{1449B9EE-0103-4733-8C20-A50BF8CC3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2579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1" name="Oval 10132">
                <a:extLst>
                  <a:ext uri="{FF2B5EF4-FFF2-40B4-BE49-F238E27FC236}">
                    <a16:creationId xmlns:a16="http://schemas.microsoft.com/office/drawing/2014/main" id="{146BAF4F-BEBB-4449-848F-D3211D877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589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2" name="Oval 10133">
                <a:extLst>
                  <a:ext uri="{FF2B5EF4-FFF2-40B4-BE49-F238E27FC236}">
                    <a16:creationId xmlns:a16="http://schemas.microsoft.com/office/drawing/2014/main" id="{EAC7765B-9D42-4F61-8BC7-28840D47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59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3" name="Freeform 10134">
                <a:extLst>
                  <a:ext uri="{FF2B5EF4-FFF2-40B4-BE49-F238E27FC236}">
                    <a16:creationId xmlns:a16="http://schemas.microsoft.com/office/drawing/2014/main" id="{0C253E3C-B845-48EE-8C29-5013017D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592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21 w 19"/>
                  <a:gd name="T3" fmla="*/ 281 h 17"/>
                  <a:gd name="T4" fmla="*/ 275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Oval 10135">
                <a:extLst>
                  <a:ext uri="{FF2B5EF4-FFF2-40B4-BE49-F238E27FC236}">
                    <a16:creationId xmlns:a16="http://schemas.microsoft.com/office/drawing/2014/main" id="{14AD74A2-5634-4435-8390-E93F30635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2523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5" name="Oval 10136">
                <a:extLst>
                  <a:ext uri="{FF2B5EF4-FFF2-40B4-BE49-F238E27FC236}">
                    <a16:creationId xmlns:a16="http://schemas.microsoft.com/office/drawing/2014/main" id="{ED021C3B-2B9E-40F3-BC4B-A32234A3A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53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6" name="Oval 10137">
                <a:extLst>
                  <a:ext uri="{FF2B5EF4-FFF2-40B4-BE49-F238E27FC236}">
                    <a16:creationId xmlns:a16="http://schemas.microsoft.com/office/drawing/2014/main" id="{9CFBCB21-A6BE-4A37-8064-C939609D8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7" name="Freeform 10138">
                <a:extLst>
                  <a:ext uri="{FF2B5EF4-FFF2-40B4-BE49-F238E27FC236}">
                    <a16:creationId xmlns:a16="http://schemas.microsoft.com/office/drawing/2014/main" id="{5CD90B5F-DC38-4E04-BC14-79FC7AB6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36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Oval 10139">
                <a:extLst>
                  <a:ext uri="{FF2B5EF4-FFF2-40B4-BE49-F238E27FC236}">
                    <a16:creationId xmlns:a16="http://schemas.microsoft.com/office/drawing/2014/main" id="{7ED5841E-0148-4F5D-A373-AFD0874E7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247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9" name="Oval 10140">
                <a:extLst>
                  <a:ext uri="{FF2B5EF4-FFF2-40B4-BE49-F238E27FC236}">
                    <a16:creationId xmlns:a16="http://schemas.microsoft.com/office/drawing/2014/main" id="{7832A41B-40EA-4B2D-B33C-95BEDD2E6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48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0" name="Oval 10141">
                <a:extLst>
                  <a:ext uri="{FF2B5EF4-FFF2-40B4-BE49-F238E27FC236}">
                    <a16:creationId xmlns:a16="http://schemas.microsoft.com/office/drawing/2014/main" id="{9BBF068A-688D-4C39-B4AA-39381B2E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49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1" name="Freeform 10142">
                <a:extLst>
                  <a:ext uri="{FF2B5EF4-FFF2-40B4-BE49-F238E27FC236}">
                    <a16:creationId xmlns:a16="http://schemas.microsoft.com/office/drawing/2014/main" id="{39C2C0A4-CA6A-4DBE-A138-B83AF06A4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491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Oval 10143">
                <a:extLst>
                  <a:ext uri="{FF2B5EF4-FFF2-40B4-BE49-F238E27FC236}">
                    <a16:creationId xmlns:a16="http://schemas.microsoft.com/office/drawing/2014/main" id="{189F444A-A1F0-4199-B92F-4D0E74DBD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48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3" name="Oval 10144">
                <a:extLst>
                  <a:ext uri="{FF2B5EF4-FFF2-40B4-BE49-F238E27FC236}">
                    <a16:creationId xmlns:a16="http://schemas.microsoft.com/office/drawing/2014/main" id="{92BF65E6-379F-4B75-9E19-62FB54D5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49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4" name="Oval 10145">
                <a:extLst>
                  <a:ext uri="{FF2B5EF4-FFF2-40B4-BE49-F238E27FC236}">
                    <a16:creationId xmlns:a16="http://schemas.microsoft.com/office/drawing/2014/main" id="{6702B4C8-1593-4179-8D31-17BB296DA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49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5" name="Freeform 10146">
                <a:extLst>
                  <a:ext uri="{FF2B5EF4-FFF2-40B4-BE49-F238E27FC236}">
                    <a16:creationId xmlns:a16="http://schemas.microsoft.com/office/drawing/2014/main" id="{6D44836C-39E3-4E3F-BD1E-E94ACF6FB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49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Oval 10147">
                <a:extLst>
                  <a:ext uri="{FF2B5EF4-FFF2-40B4-BE49-F238E27FC236}">
                    <a16:creationId xmlns:a16="http://schemas.microsoft.com/office/drawing/2014/main" id="{5C914E32-3D0A-436A-B682-5D244FEF3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501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7" name="Oval 10148">
                <a:extLst>
                  <a:ext uri="{FF2B5EF4-FFF2-40B4-BE49-F238E27FC236}">
                    <a16:creationId xmlns:a16="http://schemas.microsoft.com/office/drawing/2014/main" id="{C8A140C1-D8DB-42DE-92D8-7CC608826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512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8" name="Oval 10149">
                <a:extLst>
                  <a:ext uri="{FF2B5EF4-FFF2-40B4-BE49-F238E27FC236}">
                    <a16:creationId xmlns:a16="http://schemas.microsoft.com/office/drawing/2014/main" id="{4E0EBF85-21D6-41A5-A2DF-191032222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52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9" name="Freeform 10150">
                <a:extLst>
                  <a:ext uri="{FF2B5EF4-FFF2-40B4-BE49-F238E27FC236}">
                    <a16:creationId xmlns:a16="http://schemas.microsoft.com/office/drawing/2014/main" id="{B3BEE4EF-A31F-42DC-B2E4-F77DF37F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515"/>
                <a:ext cx="53" cy="50"/>
              </a:xfrm>
              <a:custGeom>
                <a:avLst/>
                <a:gdLst>
                  <a:gd name="T0" fmla="*/ 0 w 21"/>
                  <a:gd name="T1" fmla="*/ 234 h 19"/>
                  <a:gd name="T2" fmla="*/ 126 w 21"/>
                  <a:gd name="T3" fmla="*/ 292 h 19"/>
                  <a:gd name="T4" fmla="*/ 305 w 21"/>
                  <a:gd name="T5" fmla="*/ 89 h 19"/>
                  <a:gd name="T6" fmla="*/ 275 w 21"/>
                  <a:gd name="T7" fmla="*/ 0 h 19"/>
                  <a:gd name="T8" fmla="*/ 338 w 21"/>
                  <a:gd name="T9" fmla="*/ 145 h 19"/>
                  <a:gd name="T10" fmla="*/ 159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Oval 10151">
                <a:extLst>
                  <a:ext uri="{FF2B5EF4-FFF2-40B4-BE49-F238E27FC236}">
                    <a16:creationId xmlns:a16="http://schemas.microsoft.com/office/drawing/2014/main" id="{C61BA997-F83B-4EEC-9432-3A958C8D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2549"/>
                <a:ext cx="62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1" name="Oval 10152">
                <a:extLst>
                  <a:ext uri="{FF2B5EF4-FFF2-40B4-BE49-F238E27FC236}">
                    <a16:creationId xmlns:a16="http://schemas.microsoft.com/office/drawing/2014/main" id="{67DE423C-49F7-4CD1-9417-E2B24A190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2560"/>
                <a:ext cx="28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2" name="Oval 10153">
                <a:extLst>
                  <a:ext uri="{FF2B5EF4-FFF2-40B4-BE49-F238E27FC236}">
                    <a16:creationId xmlns:a16="http://schemas.microsoft.com/office/drawing/2014/main" id="{A3AB7469-6A1B-478A-A590-3CC1CF658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56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3" name="Freeform 10154">
                <a:extLst>
                  <a:ext uri="{FF2B5EF4-FFF2-40B4-BE49-F238E27FC236}">
                    <a16:creationId xmlns:a16="http://schemas.microsoft.com/office/drawing/2014/main" id="{790AB63B-02AA-4D06-A35E-5EACD5753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563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25 w 20"/>
                  <a:gd name="T3" fmla="*/ 292 h 19"/>
                  <a:gd name="T4" fmla="*/ 283 w 20"/>
                  <a:gd name="T5" fmla="*/ 89 h 19"/>
                  <a:gd name="T6" fmla="*/ 270 w 20"/>
                  <a:gd name="T7" fmla="*/ 0 h 19"/>
                  <a:gd name="T8" fmla="*/ 313 w 20"/>
                  <a:gd name="T9" fmla="*/ 145 h 19"/>
                  <a:gd name="T10" fmla="*/ 158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Oval 10155">
                <a:extLst>
                  <a:ext uri="{FF2B5EF4-FFF2-40B4-BE49-F238E27FC236}">
                    <a16:creationId xmlns:a16="http://schemas.microsoft.com/office/drawing/2014/main" id="{DC1F59A3-4062-4050-83D4-8F976CF5D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61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5" name="Oval 10156">
                <a:extLst>
                  <a:ext uri="{FF2B5EF4-FFF2-40B4-BE49-F238E27FC236}">
                    <a16:creationId xmlns:a16="http://schemas.microsoft.com/office/drawing/2014/main" id="{30934761-1D55-4C4D-81D1-2DAEA6A62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62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6" name="Oval 10157">
                <a:extLst>
                  <a:ext uri="{FF2B5EF4-FFF2-40B4-BE49-F238E27FC236}">
                    <a16:creationId xmlns:a16="http://schemas.microsoft.com/office/drawing/2014/main" id="{9F896D5C-8527-49C5-A6DB-615D154E9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63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7" name="Freeform 10158">
                <a:extLst>
                  <a:ext uri="{FF2B5EF4-FFF2-40B4-BE49-F238E27FC236}">
                    <a16:creationId xmlns:a16="http://schemas.microsoft.com/office/drawing/2014/main" id="{8861A617-DDB9-4EF6-8661-990D528D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2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70 w 20"/>
                  <a:gd name="T7" fmla="*/ 0 h 18"/>
                  <a:gd name="T8" fmla="*/ 313 w 20"/>
                  <a:gd name="T9" fmla="*/ 149 h 18"/>
                  <a:gd name="T10" fmla="*/ 158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7" y="0"/>
                    </a:cubicBezTo>
                    <a:cubicBezTo>
                      <a:pt x="19" y="2"/>
                      <a:pt x="20" y="4"/>
                      <a:pt x="20" y="8"/>
                    </a:cubicBezTo>
                    <a:cubicBezTo>
                      <a:pt x="20" y="14"/>
                      <a:pt x="15" y="18"/>
                      <a:pt x="10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Oval 10159">
                <a:extLst>
                  <a:ext uri="{FF2B5EF4-FFF2-40B4-BE49-F238E27FC236}">
                    <a16:creationId xmlns:a16="http://schemas.microsoft.com/office/drawing/2014/main" id="{62CE3AED-8495-430D-9DC4-A0920F36E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683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9" name="Oval 10160">
                <a:extLst>
                  <a:ext uri="{FF2B5EF4-FFF2-40B4-BE49-F238E27FC236}">
                    <a16:creationId xmlns:a16="http://schemas.microsoft.com/office/drawing/2014/main" id="{47990052-0FE7-4137-8801-D6B2FD6D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69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0" name="Oval 10161">
                <a:extLst>
                  <a:ext uri="{FF2B5EF4-FFF2-40B4-BE49-F238E27FC236}">
                    <a16:creationId xmlns:a16="http://schemas.microsoft.com/office/drawing/2014/main" id="{006B9353-072A-41DA-9F8F-3AC44EF2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270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1" name="Freeform 10162">
                <a:extLst>
                  <a:ext uri="{FF2B5EF4-FFF2-40B4-BE49-F238E27FC236}">
                    <a16:creationId xmlns:a16="http://schemas.microsoft.com/office/drawing/2014/main" id="{0497FE7D-32BD-4A35-8BBF-D742ABF9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696"/>
                <a:ext cx="50" cy="48"/>
              </a:xfrm>
              <a:custGeom>
                <a:avLst/>
                <a:gdLst>
                  <a:gd name="T0" fmla="*/ 0 w 20"/>
                  <a:gd name="T1" fmla="*/ 248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4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Oval 10163">
                <a:extLst>
                  <a:ext uri="{FF2B5EF4-FFF2-40B4-BE49-F238E27FC236}">
                    <a16:creationId xmlns:a16="http://schemas.microsoft.com/office/drawing/2014/main" id="{5CAE4C3F-9326-4356-9437-5817BAC96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752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3" name="Oval 10164">
                <a:extLst>
                  <a:ext uri="{FF2B5EF4-FFF2-40B4-BE49-F238E27FC236}">
                    <a16:creationId xmlns:a16="http://schemas.microsoft.com/office/drawing/2014/main" id="{54670896-629C-4D8E-B4AF-6B77DA264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76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4" name="Oval 10165">
                <a:extLst>
                  <a:ext uri="{FF2B5EF4-FFF2-40B4-BE49-F238E27FC236}">
                    <a16:creationId xmlns:a16="http://schemas.microsoft.com/office/drawing/2014/main" id="{BD1463D1-202C-4821-83DD-8FC3DB787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77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5" name="Freeform 10166">
                <a:extLst>
                  <a:ext uri="{FF2B5EF4-FFF2-40B4-BE49-F238E27FC236}">
                    <a16:creationId xmlns:a16="http://schemas.microsoft.com/office/drawing/2014/main" id="{F76D3D23-893E-4328-BA6A-C6D08B956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765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Oval 10167">
                <a:extLst>
                  <a:ext uri="{FF2B5EF4-FFF2-40B4-BE49-F238E27FC236}">
                    <a16:creationId xmlns:a16="http://schemas.microsoft.com/office/drawing/2014/main" id="{675BD212-C945-424C-9050-364C37F3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281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7" name="Oval 10168">
                <a:extLst>
                  <a:ext uri="{FF2B5EF4-FFF2-40B4-BE49-F238E27FC236}">
                    <a16:creationId xmlns:a16="http://schemas.microsoft.com/office/drawing/2014/main" id="{427AF24C-5687-4473-8420-F22CD754E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82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8" name="Oval 10169">
                <a:extLst>
                  <a:ext uri="{FF2B5EF4-FFF2-40B4-BE49-F238E27FC236}">
                    <a16:creationId xmlns:a16="http://schemas.microsoft.com/office/drawing/2014/main" id="{AB861210-8FAF-497C-A057-EDC8D37F8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829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9" name="Freeform 10170">
                <a:extLst>
                  <a:ext uri="{FF2B5EF4-FFF2-40B4-BE49-F238E27FC236}">
                    <a16:creationId xmlns:a16="http://schemas.microsoft.com/office/drawing/2014/main" id="{7C4462B9-06A7-43F4-92B4-3B682482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824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Oval 10171">
                <a:extLst>
                  <a:ext uri="{FF2B5EF4-FFF2-40B4-BE49-F238E27FC236}">
                    <a16:creationId xmlns:a16="http://schemas.microsoft.com/office/drawing/2014/main" id="{AC3E87EF-070C-4E5E-90F6-58817E55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285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1" name="Oval 10172">
                <a:extLst>
                  <a:ext uri="{FF2B5EF4-FFF2-40B4-BE49-F238E27FC236}">
                    <a16:creationId xmlns:a16="http://schemas.microsoft.com/office/drawing/2014/main" id="{9C1B385E-AFFE-4F5B-9BB1-3770A450F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286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2" name="Oval 10173">
                <a:extLst>
                  <a:ext uri="{FF2B5EF4-FFF2-40B4-BE49-F238E27FC236}">
                    <a16:creationId xmlns:a16="http://schemas.microsoft.com/office/drawing/2014/main" id="{7F7D0C56-6533-4538-B8FF-1AD8537A4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8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3" name="Freeform 10174">
                <a:extLst>
                  <a:ext uri="{FF2B5EF4-FFF2-40B4-BE49-F238E27FC236}">
                    <a16:creationId xmlns:a16="http://schemas.microsoft.com/office/drawing/2014/main" id="{F3407841-90B0-4FFF-8C43-EAF072CE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86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8"/>
                    </a:cubicBezTo>
                    <a:cubicBezTo>
                      <a:pt x="20" y="13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Oval 10175">
                <a:extLst>
                  <a:ext uri="{FF2B5EF4-FFF2-40B4-BE49-F238E27FC236}">
                    <a16:creationId xmlns:a16="http://schemas.microsoft.com/office/drawing/2014/main" id="{07EC4B16-01B1-441E-99F8-A4FAC3338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86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5" name="Oval 10176">
                <a:extLst>
                  <a:ext uri="{FF2B5EF4-FFF2-40B4-BE49-F238E27FC236}">
                    <a16:creationId xmlns:a16="http://schemas.microsoft.com/office/drawing/2014/main" id="{9DED31E1-B8CF-4EA8-A612-6B72651F1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87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6" name="Oval 10177">
                <a:extLst>
                  <a:ext uri="{FF2B5EF4-FFF2-40B4-BE49-F238E27FC236}">
                    <a16:creationId xmlns:a16="http://schemas.microsoft.com/office/drawing/2014/main" id="{17161F6F-41DF-44DC-9580-CB6C9FCED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8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7" name="Freeform 10178">
                <a:extLst>
                  <a:ext uri="{FF2B5EF4-FFF2-40B4-BE49-F238E27FC236}">
                    <a16:creationId xmlns:a16="http://schemas.microsoft.com/office/drawing/2014/main" id="{8717ABF9-69F4-4FB2-9BCB-F4843527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880"/>
                <a:ext cx="53" cy="51"/>
              </a:xfrm>
              <a:custGeom>
                <a:avLst/>
                <a:gdLst>
                  <a:gd name="T0" fmla="*/ 0 w 21"/>
                  <a:gd name="T1" fmla="*/ 252 h 19"/>
                  <a:gd name="T2" fmla="*/ 126 w 21"/>
                  <a:gd name="T3" fmla="*/ 309 h 19"/>
                  <a:gd name="T4" fmla="*/ 305 w 21"/>
                  <a:gd name="T5" fmla="*/ 94 h 19"/>
                  <a:gd name="T6" fmla="*/ 275 w 21"/>
                  <a:gd name="T7" fmla="*/ 0 h 19"/>
                  <a:gd name="T8" fmla="*/ 338 w 21"/>
                  <a:gd name="T9" fmla="*/ 150 h 19"/>
                  <a:gd name="T10" fmla="*/ 159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Oval 10179">
                <a:extLst>
                  <a:ext uri="{FF2B5EF4-FFF2-40B4-BE49-F238E27FC236}">
                    <a16:creationId xmlns:a16="http://schemas.microsoft.com/office/drawing/2014/main" id="{927E5BEC-EA4B-4F96-8937-33C7E8BF3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859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9" name="Oval 10180">
                <a:extLst>
                  <a:ext uri="{FF2B5EF4-FFF2-40B4-BE49-F238E27FC236}">
                    <a16:creationId xmlns:a16="http://schemas.microsoft.com/office/drawing/2014/main" id="{72B07FAD-CD54-4797-92F1-B4E0B08F6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86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0" name="Oval 10181">
                <a:extLst>
                  <a:ext uri="{FF2B5EF4-FFF2-40B4-BE49-F238E27FC236}">
                    <a16:creationId xmlns:a16="http://schemas.microsoft.com/office/drawing/2014/main" id="{AF691DE3-58DF-4184-9123-0BAC11681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28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1" name="Freeform 10182">
                <a:extLst>
                  <a:ext uri="{FF2B5EF4-FFF2-40B4-BE49-F238E27FC236}">
                    <a16:creationId xmlns:a16="http://schemas.microsoft.com/office/drawing/2014/main" id="{DAB4AF7C-9C74-43EC-BCEB-CF95D9B60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72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Oval 10183">
                <a:extLst>
                  <a:ext uri="{FF2B5EF4-FFF2-40B4-BE49-F238E27FC236}">
                    <a16:creationId xmlns:a16="http://schemas.microsoft.com/office/drawing/2014/main" id="{81BDAE38-BAA4-4CEB-A96D-EBAA86514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82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3" name="Oval 10184">
                <a:extLst>
                  <a:ext uri="{FF2B5EF4-FFF2-40B4-BE49-F238E27FC236}">
                    <a16:creationId xmlns:a16="http://schemas.microsoft.com/office/drawing/2014/main" id="{3D8A5266-11A7-4BF7-BA27-5FBC099C0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83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4" name="Oval 10185">
                <a:extLst>
                  <a:ext uri="{FF2B5EF4-FFF2-40B4-BE49-F238E27FC236}">
                    <a16:creationId xmlns:a16="http://schemas.microsoft.com/office/drawing/2014/main" id="{DBAF425A-A19C-483B-B5E7-5C9F290FE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84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5" name="Freeform 10186">
                <a:extLst>
                  <a:ext uri="{FF2B5EF4-FFF2-40B4-BE49-F238E27FC236}">
                    <a16:creationId xmlns:a16="http://schemas.microsoft.com/office/drawing/2014/main" id="{D06EC045-3154-450D-B8CD-9AD897E1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84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94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Oval 10187">
                <a:extLst>
                  <a:ext uri="{FF2B5EF4-FFF2-40B4-BE49-F238E27FC236}">
                    <a16:creationId xmlns:a16="http://schemas.microsoft.com/office/drawing/2014/main" id="{CC6E023F-1A80-40CF-86A3-3598CCD34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2776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7" name="Oval 10188">
                <a:extLst>
                  <a:ext uri="{FF2B5EF4-FFF2-40B4-BE49-F238E27FC236}">
                    <a16:creationId xmlns:a16="http://schemas.microsoft.com/office/drawing/2014/main" id="{493CE597-C48D-4D2E-BAC1-095E836EF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278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8" name="Oval 10189">
                <a:extLst>
                  <a:ext uri="{FF2B5EF4-FFF2-40B4-BE49-F238E27FC236}">
                    <a16:creationId xmlns:a16="http://schemas.microsoft.com/office/drawing/2014/main" id="{1251DCCC-7FAC-413C-9694-C681575C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9" name="Freeform 10190">
                <a:extLst>
                  <a:ext uri="{FF2B5EF4-FFF2-40B4-BE49-F238E27FC236}">
                    <a16:creationId xmlns:a16="http://schemas.microsoft.com/office/drawing/2014/main" id="{93DD822A-1C9D-46AD-8A3F-02BF83A52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789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Oval 10191">
                <a:extLst>
                  <a:ext uri="{FF2B5EF4-FFF2-40B4-BE49-F238E27FC236}">
                    <a16:creationId xmlns:a16="http://schemas.microsoft.com/office/drawing/2014/main" id="{B0A2681E-8E96-4068-8F04-D2BD679BC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07"/>
                <a:ext cx="62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1" name="Oval 10192">
                <a:extLst>
                  <a:ext uri="{FF2B5EF4-FFF2-40B4-BE49-F238E27FC236}">
                    <a16:creationId xmlns:a16="http://schemas.microsoft.com/office/drawing/2014/main" id="{79F670AA-6FDD-4D9D-B6B5-939C307F2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72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2" name="Oval 10193">
                <a:extLst>
                  <a:ext uri="{FF2B5EF4-FFF2-40B4-BE49-F238E27FC236}">
                    <a16:creationId xmlns:a16="http://schemas.microsoft.com/office/drawing/2014/main" id="{036BCC0D-D8A4-41C4-BCE6-A817074D7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72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3" name="Freeform 10194">
                <a:extLst>
                  <a:ext uri="{FF2B5EF4-FFF2-40B4-BE49-F238E27FC236}">
                    <a16:creationId xmlns:a16="http://schemas.microsoft.com/office/drawing/2014/main" id="{90E92A69-0766-4834-A3A7-3BEE70499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2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115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Oval 10195">
                <a:extLst>
                  <a:ext uri="{FF2B5EF4-FFF2-40B4-BE49-F238E27FC236}">
                    <a16:creationId xmlns:a16="http://schemas.microsoft.com/office/drawing/2014/main" id="{AC167D19-6FA7-4F19-B492-AAF77A91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62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5" name="Oval 10196">
                <a:extLst>
                  <a:ext uri="{FF2B5EF4-FFF2-40B4-BE49-F238E27FC236}">
                    <a16:creationId xmlns:a16="http://schemas.microsoft.com/office/drawing/2014/main" id="{70C737DD-201F-4255-9E81-7362F76F6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64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6" name="Oval 10197">
                <a:extLst>
                  <a:ext uri="{FF2B5EF4-FFF2-40B4-BE49-F238E27FC236}">
                    <a16:creationId xmlns:a16="http://schemas.microsoft.com/office/drawing/2014/main" id="{64351145-5A91-4AC0-8523-80ADC02A6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64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7" name="Freeform 10198">
                <a:extLst>
                  <a:ext uri="{FF2B5EF4-FFF2-40B4-BE49-F238E27FC236}">
                    <a16:creationId xmlns:a16="http://schemas.microsoft.com/office/drawing/2014/main" id="{D48BEE91-8A35-4EA7-B557-FDA7E937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64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94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Oval 10199">
                <a:extLst>
                  <a:ext uri="{FF2B5EF4-FFF2-40B4-BE49-F238E27FC236}">
                    <a16:creationId xmlns:a16="http://schemas.microsoft.com/office/drawing/2014/main" id="{D42BB6B6-F941-4622-81FA-DCBB9290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255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9" name="Oval 10200">
                <a:extLst>
                  <a:ext uri="{FF2B5EF4-FFF2-40B4-BE49-F238E27FC236}">
                    <a16:creationId xmlns:a16="http://schemas.microsoft.com/office/drawing/2014/main" id="{99B09443-07A1-4F76-B9B8-7EE7764D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57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0" name="Oval 10201">
                <a:extLst>
                  <a:ext uri="{FF2B5EF4-FFF2-40B4-BE49-F238E27FC236}">
                    <a16:creationId xmlns:a16="http://schemas.microsoft.com/office/drawing/2014/main" id="{98CCD6FF-F6A1-4DED-9B8C-A20B55E1E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5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1" name="Freeform 10202">
                <a:extLst>
                  <a:ext uri="{FF2B5EF4-FFF2-40B4-BE49-F238E27FC236}">
                    <a16:creationId xmlns:a16="http://schemas.microsoft.com/office/drawing/2014/main" id="{25F54A5A-4F41-412A-AD43-A474AB14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571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111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Oval 10203">
                <a:extLst>
                  <a:ext uri="{FF2B5EF4-FFF2-40B4-BE49-F238E27FC236}">
                    <a16:creationId xmlns:a16="http://schemas.microsoft.com/office/drawing/2014/main" id="{43FBAFE3-02EE-406E-BBC4-AF5104F64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50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3" name="Oval 10204">
                <a:extLst>
                  <a:ext uri="{FF2B5EF4-FFF2-40B4-BE49-F238E27FC236}">
                    <a16:creationId xmlns:a16="http://schemas.microsoft.com/office/drawing/2014/main" id="{339CF12B-D01A-4CEC-8A69-006D7725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251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4" name="Oval 10205">
                <a:extLst>
                  <a:ext uri="{FF2B5EF4-FFF2-40B4-BE49-F238E27FC236}">
                    <a16:creationId xmlns:a16="http://schemas.microsoft.com/office/drawing/2014/main" id="{BC061295-6047-4F02-BC0C-9168A1CA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52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5" name="Freeform 10206">
                <a:extLst>
                  <a:ext uri="{FF2B5EF4-FFF2-40B4-BE49-F238E27FC236}">
                    <a16:creationId xmlns:a16="http://schemas.microsoft.com/office/drawing/2014/main" id="{81E82751-84E1-4A2C-B057-D33193D66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17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300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Oval 10207">
                <a:extLst>
                  <a:ext uri="{FF2B5EF4-FFF2-40B4-BE49-F238E27FC236}">
                    <a16:creationId xmlns:a16="http://schemas.microsoft.com/office/drawing/2014/main" id="{21EFE66A-FE3E-417E-A1A9-E8855D482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533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7" name="Oval 10208">
                <a:extLst>
                  <a:ext uri="{FF2B5EF4-FFF2-40B4-BE49-F238E27FC236}">
                    <a16:creationId xmlns:a16="http://schemas.microsoft.com/office/drawing/2014/main" id="{3AECF63E-6DFB-4DDE-A432-FABA64D67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2544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8" name="Oval 10209">
                <a:extLst>
                  <a:ext uri="{FF2B5EF4-FFF2-40B4-BE49-F238E27FC236}">
                    <a16:creationId xmlns:a16="http://schemas.microsoft.com/office/drawing/2014/main" id="{D973CF32-56C7-4B2F-9A7B-6A84D9A0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55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9" name="Freeform 10210">
                <a:extLst>
                  <a:ext uri="{FF2B5EF4-FFF2-40B4-BE49-F238E27FC236}">
                    <a16:creationId xmlns:a16="http://schemas.microsoft.com/office/drawing/2014/main" id="{47A17557-7598-4DE6-943B-F36D8F923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547"/>
                <a:ext cx="55" cy="53"/>
              </a:xfrm>
              <a:custGeom>
                <a:avLst/>
                <a:gdLst>
                  <a:gd name="T0" fmla="*/ 0 w 22"/>
                  <a:gd name="T1" fmla="*/ 239 h 20"/>
                  <a:gd name="T2" fmla="*/ 125 w 22"/>
                  <a:gd name="T3" fmla="*/ 315 h 20"/>
                  <a:gd name="T4" fmla="*/ 313 w 22"/>
                  <a:gd name="T5" fmla="*/ 111 h 20"/>
                  <a:gd name="T6" fmla="*/ 283 w 22"/>
                  <a:gd name="T7" fmla="*/ 0 h 20"/>
                  <a:gd name="T8" fmla="*/ 345 w 22"/>
                  <a:gd name="T9" fmla="*/ 148 h 20"/>
                  <a:gd name="T10" fmla="*/ 158 w 22"/>
                  <a:gd name="T11" fmla="*/ 371 h 20"/>
                  <a:gd name="T12" fmla="*/ 0 w 22"/>
                  <a:gd name="T13" fmla="*/ 23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Oval 10211">
                <a:extLst>
                  <a:ext uri="{FF2B5EF4-FFF2-40B4-BE49-F238E27FC236}">
                    <a16:creationId xmlns:a16="http://schemas.microsoft.com/office/drawing/2014/main" id="{737E9CD3-C1A0-4239-8B26-3A65F019F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539"/>
                <a:ext cx="67" cy="7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1" name="Oval 10212">
                <a:extLst>
                  <a:ext uri="{FF2B5EF4-FFF2-40B4-BE49-F238E27FC236}">
                    <a16:creationId xmlns:a16="http://schemas.microsoft.com/office/drawing/2014/main" id="{BC8D2F77-A708-4337-8D7A-DE762E01E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55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2" name="Oval 10213">
                <a:extLst>
                  <a:ext uri="{FF2B5EF4-FFF2-40B4-BE49-F238E27FC236}">
                    <a16:creationId xmlns:a16="http://schemas.microsoft.com/office/drawing/2014/main" id="{8B002AB4-AEB7-4166-B2BC-10D4A640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56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3" name="Freeform 10214">
                <a:extLst>
                  <a:ext uri="{FF2B5EF4-FFF2-40B4-BE49-F238E27FC236}">
                    <a16:creationId xmlns:a16="http://schemas.microsoft.com/office/drawing/2014/main" id="{16E5FC9E-7FE8-43A0-BE6E-2D712A73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555"/>
                <a:ext cx="52" cy="50"/>
              </a:xfrm>
              <a:custGeom>
                <a:avLst/>
                <a:gdLst>
                  <a:gd name="T0" fmla="*/ 0 w 21"/>
                  <a:gd name="T1" fmla="*/ 234 h 19"/>
                  <a:gd name="T2" fmla="*/ 124 w 21"/>
                  <a:gd name="T3" fmla="*/ 311 h 19"/>
                  <a:gd name="T4" fmla="*/ 287 w 21"/>
                  <a:gd name="T5" fmla="*/ 89 h 19"/>
                  <a:gd name="T6" fmla="*/ 258 w 21"/>
                  <a:gd name="T7" fmla="*/ 0 h 19"/>
                  <a:gd name="T8" fmla="*/ 319 w 21"/>
                  <a:gd name="T9" fmla="*/ 145 h 19"/>
                  <a:gd name="T10" fmla="*/ 154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7"/>
                      <a:pt x="8" y="17"/>
                    </a:cubicBezTo>
                    <a:cubicBezTo>
                      <a:pt x="16" y="17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Oval 10215">
                <a:extLst>
                  <a:ext uri="{FF2B5EF4-FFF2-40B4-BE49-F238E27FC236}">
                    <a16:creationId xmlns:a16="http://schemas.microsoft.com/office/drawing/2014/main" id="{8CB8A4B5-21B7-48DE-9067-24504C518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592"/>
                <a:ext cx="67" cy="7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5" name="Oval 10216">
                <a:extLst>
                  <a:ext uri="{FF2B5EF4-FFF2-40B4-BE49-F238E27FC236}">
                    <a16:creationId xmlns:a16="http://schemas.microsoft.com/office/drawing/2014/main" id="{FEAEA097-2D02-4F87-8306-62ACCF310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605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6" name="Oval 10217">
                <a:extLst>
                  <a:ext uri="{FF2B5EF4-FFF2-40B4-BE49-F238E27FC236}">
                    <a16:creationId xmlns:a16="http://schemas.microsoft.com/office/drawing/2014/main" id="{EBA02041-2B74-4300-BBBE-3C3353A50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2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7" name="Freeform 10218">
                <a:extLst>
                  <a:ext uri="{FF2B5EF4-FFF2-40B4-BE49-F238E27FC236}">
                    <a16:creationId xmlns:a16="http://schemas.microsoft.com/office/drawing/2014/main" id="{B759004B-6412-45EF-8890-3DAF9B18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608"/>
                <a:ext cx="52" cy="51"/>
              </a:xfrm>
              <a:custGeom>
                <a:avLst/>
                <a:gdLst>
                  <a:gd name="T0" fmla="*/ 0 w 21"/>
                  <a:gd name="T1" fmla="*/ 252 h 19"/>
                  <a:gd name="T2" fmla="*/ 124 w 21"/>
                  <a:gd name="T3" fmla="*/ 309 h 19"/>
                  <a:gd name="T4" fmla="*/ 287 w 21"/>
                  <a:gd name="T5" fmla="*/ 94 h 19"/>
                  <a:gd name="T6" fmla="*/ 258 w 21"/>
                  <a:gd name="T7" fmla="*/ 0 h 19"/>
                  <a:gd name="T8" fmla="*/ 319 w 21"/>
                  <a:gd name="T9" fmla="*/ 150 h 19"/>
                  <a:gd name="T10" fmla="*/ 154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3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Oval 10219">
                <a:extLst>
                  <a:ext uri="{FF2B5EF4-FFF2-40B4-BE49-F238E27FC236}">
                    <a16:creationId xmlns:a16="http://schemas.microsoft.com/office/drawing/2014/main" id="{145B28D9-D2BA-4143-8304-2D7A10A1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64"/>
                <a:ext cx="70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9" name="Oval 10220">
                <a:extLst>
                  <a:ext uri="{FF2B5EF4-FFF2-40B4-BE49-F238E27FC236}">
                    <a16:creationId xmlns:a16="http://schemas.microsoft.com/office/drawing/2014/main" id="{E4029967-396F-493A-91DE-8F7EBFB69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2675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0" name="Oval 10221">
                <a:extLst>
                  <a:ext uri="{FF2B5EF4-FFF2-40B4-BE49-F238E27FC236}">
                    <a16:creationId xmlns:a16="http://schemas.microsoft.com/office/drawing/2014/main" id="{C02877E6-C23B-44CA-8EBF-66652DC99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6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1" name="Freeform 10222">
                <a:extLst>
                  <a:ext uri="{FF2B5EF4-FFF2-40B4-BE49-F238E27FC236}">
                    <a16:creationId xmlns:a16="http://schemas.microsoft.com/office/drawing/2014/main" id="{9AF4DAEF-BAE8-4128-9379-4B55CC58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677"/>
                <a:ext cx="53" cy="54"/>
              </a:xfrm>
              <a:custGeom>
                <a:avLst/>
                <a:gdLst>
                  <a:gd name="T0" fmla="*/ 0 w 21"/>
                  <a:gd name="T1" fmla="*/ 257 h 20"/>
                  <a:gd name="T2" fmla="*/ 126 w 21"/>
                  <a:gd name="T3" fmla="*/ 335 h 20"/>
                  <a:gd name="T4" fmla="*/ 305 w 21"/>
                  <a:gd name="T5" fmla="*/ 116 h 20"/>
                  <a:gd name="T6" fmla="*/ 275 w 21"/>
                  <a:gd name="T7" fmla="*/ 0 h 20"/>
                  <a:gd name="T8" fmla="*/ 338 w 21"/>
                  <a:gd name="T9" fmla="*/ 176 h 20"/>
                  <a:gd name="T10" fmla="*/ 159 w 21"/>
                  <a:gd name="T11" fmla="*/ 394 h 20"/>
                  <a:gd name="T12" fmla="*/ 0 w 21"/>
                  <a:gd name="T13" fmla="*/ 25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Oval 10223">
                <a:extLst>
                  <a:ext uri="{FF2B5EF4-FFF2-40B4-BE49-F238E27FC236}">
                    <a16:creationId xmlns:a16="http://schemas.microsoft.com/office/drawing/2014/main" id="{BD100D7D-DB1C-4E08-893D-A04DF4C36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736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3" name="Oval 10224">
                <a:extLst>
                  <a:ext uri="{FF2B5EF4-FFF2-40B4-BE49-F238E27FC236}">
                    <a16:creationId xmlns:a16="http://schemas.microsoft.com/office/drawing/2014/main" id="{BFF324F5-2C14-4A03-9C06-2EEB50853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274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4" name="Oval 10225">
                <a:extLst>
                  <a:ext uri="{FF2B5EF4-FFF2-40B4-BE49-F238E27FC236}">
                    <a16:creationId xmlns:a16="http://schemas.microsoft.com/office/drawing/2014/main" id="{F6C83D92-C375-4443-9E97-93AF75868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75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5" name="Freeform 10226">
                <a:extLst>
                  <a:ext uri="{FF2B5EF4-FFF2-40B4-BE49-F238E27FC236}">
                    <a16:creationId xmlns:a16="http://schemas.microsoft.com/office/drawing/2014/main" id="{2322C71F-8402-4E11-BE8B-BDE1FEFA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749"/>
                <a:ext cx="52" cy="54"/>
              </a:xfrm>
              <a:custGeom>
                <a:avLst/>
                <a:gdLst>
                  <a:gd name="T0" fmla="*/ 0 w 21"/>
                  <a:gd name="T1" fmla="*/ 278 h 20"/>
                  <a:gd name="T2" fmla="*/ 124 w 21"/>
                  <a:gd name="T3" fmla="*/ 335 h 20"/>
                  <a:gd name="T4" fmla="*/ 287 w 21"/>
                  <a:gd name="T5" fmla="*/ 116 h 20"/>
                  <a:gd name="T6" fmla="*/ 258 w 21"/>
                  <a:gd name="T7" fmla="*/ 0 h 20"/>
                  <a:gd name="T8" fmla="*/ 319 w 21"/>
                  <a:gd name="T9" fmla="*/ 176 h 20"/>
                  <a:gd name="T10" fmla="*/ 154 w 21"/>
                  <a:gd name="T11" fmla="*/ 394 h 20"/>
                  <a:gd name="T12" fmla="*/ 0 w 21"/>
                  <a:gd name="T13" fmla="*/ 2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Oval 10227">
                <a:extLst>
                  <a:ext uri="{FF2B5EF4-FFF2-40B4-BE49-F238E27FC236}">
                    <a16:creationId xmlns:a16="http://schemas.microsoft.com/office/drawing/2014/main" id="{7D5936B5-8E8A-4F7D-AA86-9369028AB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789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7" name="Oval 10228">
                <a:extLst>
                  <a:ext uri="{FF2B5EF4-FFF2-40B4-BE49-F238E27FC236}">
                    <a16:creationId xmlns:a16="http://schemas.microsoft.com/office/drawing/2014/main" id="{37966BFA-7D7F-4139-A1DA-BBBEBB712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803"/>
                <a:ext cx="28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8" name="Oval 10229">
                <a:extLst>
                  <a:ext uri="{FF2B5EF4-FFF2-40B4-BE49-F238E27FC236}">
                    <a16:creationId xmlns:a16="http://schemas.microsoft.com/office/drawing/2014/main" id="{39B2E4E1-A60E-4C55-906B-2F37D2729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81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9" name="Freeform 10230">
                <a:extLst>
                  <a:ext uri="{FF2B5EF4-FFF2-40B4-BE49-F238E27FC236}">
                    <a16:creationId xmlns:a16="http://schemas.microsoft.com/office/drawing/2014/main" id="{5C25C19A-A3D8-450B-A04F-C64F6750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803"/>
                <a:ext cx="53" cy="53"/>
              </a:xfrm>
              <a:custGeom>
                <a:avLst/>
                <a:gdLst>
                  <a:gd name="T0" fmla="*/ 0 w 21"/>
                  <a:gd name="T1" fmla="*/ 260 h 20"/>
                  <a:gd name="T2" fmla="*/ 126 w 21"/>
                  <a:gd name="T3" fmla="*/ 315 h 20"/>
                  <a:gd name="T4" fmla="*/ 305 w 21"/>
                  <a:gd name="T5" fmla="*/ 111 h 20"/>
                  <a:gd name="T6" fmla="*/ 275 w 21"/>
                  <a:gd name="T7" fmla="*/ 0 h 20"/>
                  <a:gd name="T8" fmla="*/ 338 w 21"/>
                  <a:gd name="T9" fmla="*/ 170 h 20"/>
                  <a:gd name="T10" fmla="*/ 159 w 21"/>
                  <a:gd name="T11" fmla="*/ 371 h 20"/>
                  <a:gd name="T12" fmla="*/ 0 w 21"/>
                  <a:gd name="T13" fmla="*/ 26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3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Oval 10231">
                <a:extLst>
                  <a:ext uri="{FF2B5EF4-FFF2-40B4-BE49-F238E27FC236}">
                    <a16:creationId xmlns:a16="http://schemas.microsoft.com/office/drawing/2014/main" id="{A2F636E9-75EC-4076-84CE-66083AA12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2811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1" name="Oval 10232">
                <a:extLst>
                  <a:ext uri="{FF2B5EF4-FFF2-40B4-BE49-F238E27FC236}">
                    <a16:creationId xmlns:a16="http://schemas.microsoft.com/office/drawing/2014/main" id="{06705D75-50E8-4D61-B04B-D4632B46C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821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2" name="Oval 10233">
                <a:extLst>
                  <a:ext uri="{FF2B5EF4-FFF2-40B4-BE49-F238E27FC236}">
                    <a16:creationId xmlns:a16="http://schemas.microsoft.com/office/drawing/2014/main" id="{CE498AA0-1643-4243-8E77-06DDF891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82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20503" name="Freeform 10234">
              <a:extLst>
                <a:ext uri="{FF2B5EF4-FFF2-40B4-BE49-F238E27FC236}">
                  <a16:creationId xmlns:a16="http://schemas.microsoft.com/office/drawing/2014/main" id="{0389AEE8-0995-41C4-B449-4C8701BF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824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Oval 10235">
              <a:extLst>
                <a:ext uri="{FF2B5EF4-FFF2-40B4-BE49-F238E27FC236}">
                  <a16:creationId xmlns:a16="http://schemas.microsoft.com/office/drawing/2014/main" id="{EBF80069-BB72-4D94-BFB1-1B8952CAA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800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5" name="Oval 10236">
              <a:extLst>
                <a:ext uri="{FF2B5EF4-FFF2-40B4-BE49-F238E27FC236}">
                  <a16:creationId xmlns:a16="http://schemas.microsoft.com/office/drawing/2014/main" id="{2B0B209B-E09F-490A-BB43-346063BD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813"/>
              <a:ext cx="28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6" name="Oval 10237">
              <a:extLst>
                <a:ext uri="{FF2B5EF4-FFF2-40B4-BE49-F238E27FC236}">
                  <a16:creationId xmlns:a16="http://schemas.microsoft.com/office/drawing/2014/main" id="{92394164-6806-4261-A207-842529425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82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7" name="Freeform 10238">
              <a:extLst>
                <a:ext uri="{FF2B5EF4-FFF2-40B4-BE49-F238E27FC236}">
                  <a16:creationId xmlns:a16="http://schemas.microsoft.com/office/drawing/2014/main" id="{422A7FCD-C64A-441D-9702-D32898692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813"/>
              <a:ext cx="53" cy="54"/>
            </a:xfrm>
            <a:custGeom>
              <a:avLst/>
              <a:gdLst>
                <a:gd name="T0" fmla="*/ 0 w 21"/>
                <a:gd name="T1" fmla="*/ 278 h 20"/>
                <a:gd name="T2" fmla="*/ 126 w 21"/>
                <a:gd name="T3" fmla="*/ 335 h 20"/>
                <a:gd name="T4" fmla="*/ 305 w 21"/>
                <a:gd name="T5" fmla="*/ 116 h 20"/>
                <a:gd name="T6" fmla="*/ 275 w 21"/>
                <a:gd name="T7" fmla="*/ 0 h 20"/>
                <a:gd name="T8" fmla="*/ 338 w 21"/>
                <a:gd name="T9" fmla="*/ 176 h 20"/>
                <a:gd name="T10" fmla="*/ 159 w 21"/>
                <a:gd name="T11" fmla="*/ 394 h 20"/>
                <a:gd name="T12" fmla="*/ 0 w 21"/>
                <a:gd name="T13" fmla="*/ 27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3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Oval 10239">
              <a:extLst>
                <a:ext uri="{FF2B5EF4-FFF2-40B4-BE49-F238E27FC236}">
                  <a16:creationId xmlns:a16="http://schemas.microsoft.com/office/drawing/2014/main" id="{D094BF81-80C2-47F1-8E6A-3DF45B16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747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9" name="Oval 10240">
              <a:extLst>
                <a:ext uri="{FF2B5EF4-FFF2-40B4-BE49-F238E27FC236}">
                  <a16:creationId xmlns:a16="http://schemas.microsoft.com/office/drawing/2014/main" id="{07E455FC-69B0-4307-8D98-C491BABA4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757"/>
              <a:ext cx="27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0" name="Oval 10241">
              <a:extLst>
                <a:ext uri="{FF2B5EF4-FFF2-40B4-BE49-F238E27FC236}">
                  <a16:creationId xmlns:a16="http://schemas.microsoft.com/office/drawing/2014/main" id="{E836BC01-1B26-48FE-A747-277326186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276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1" name="Freeform 10242">
              <a:extLst>
                <a:ext uri="{FF2B5EF4-FFF2-40B4-BE49-F238E27FC236}">
                  <a16:creationId xmlns:a16="http://schemas.microsoft.com/office/drawing/2014/main" id="{6E9BBA43-81EF-42C3-A6AC-8D4B8C71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760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Oval 10243">
              <a:extLst>
                <a:ext uri="{FF2B5EF4-FFF2-40B4-BE49-F238E27FC236}">
                  <a16:creationId xmlns:a16="http://schemas.microsoft.com/office/drawing/2014/main" id="{0DD19A96-0D62-4BA5-A7C3-139E74A29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680"/>
              <a:ext cx="70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3" name="Oval 10244">
              <a:extLst>
                <a:ext uri="{FF2B5EF4-FFF2-40B4-BE49-F238E27FC236}">
                  <a16:creationId xmlns:a16="http://schemas.microsoft.com/office/drawing/2014/main" id="{1D02240D-5ED7-4D34-80C5-5C11BED2D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693"/>
              <a:ext cx="25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4" name="Oval 10245">
              <a:extLst>
                <a:ext uri="{FF2B5EF4-FFF2-40B4-BE49-F238E27FC236}">
                  <a16:creationId xmlns:a16="http://schemas.microsoft.com/office/drawing/2014/main" id="{759AC62E-F9B6-40FB-9906-84B0E253D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70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5" name="Freeform 10246">
              <a:extLst>
                <a:ext uri="{FF2B5EF4-FFF2-40B4-BE49-F238E27FC236}">
                  <a16:creationId xmlns:a16="http://schemas.microsoft.com/office/drawing/2014/main" id="{74B2B6E6-F123-47CB-A454-26DF8E58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96"/>
              <a:ext cx="53" cy="51"/>
            </a:xfrm>
            <a:custGeom>
              <a:avLst/>
              <a:gdLst>
                <a:gd name="T0" fmla="*/ 0 w 21"/>
                <a:gd name="T1" fmla="*/ 252 h 19"/>
                <a:gd name="T2" fmla="*/ 126 w 21"/>
                <a:gd name="T3" fmla="*/ 309 h 19"/>
                <a:gd name="T4" fmla="*/ 305 w 21"/>
                <a:gd name="T5" fmla="*/ 94 h 19"/>
                <a:gd name="T6" fmla="*/ 288 w 21"/>
                <a:gd name="T7" fmla="*/ 0 h 19"/>
                <a:gd name="T8" fmla="*/ 338 w 21"/>
                <a:gd name="T9" fmla="*/ 150 h 19"/>
                <a:gd name="T10" fmla="*/ 159 w 21"/>
                <a:gd name="T11" fmla="*/ 368 h 19"/>
                <a:gd name="T12" fmla="*/ 0 w 21"/>
                <a:gd name="T13" fmla="*/ 25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0" y="13"/>
                  </a:moveTo>
                  <a:cubicBezTo>
                    <a:pt x="4" y="16"/>
                    <a:pt x="5" y="16"/>
                    <a:pt x="8" y="16"/>
                  </a:cubicBezTo>
                  <a:cubicBezTo>
                    <a:pt x="16" y="16"/>
                    <a:pt x="19" y="11"/>
                    <a:pt x="19" y="5"/>
                  </a:cubicBezTo>
                  <a:cubicBezTo>
                    <a:pt x="19" y="3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4"/>
                    <a:pt x="16" y="19"/>
                    <a:pt x="10" y="19"/>
                  </a:cubicBezTo>
                  <a:cubicBezTo>
                    <a:pt x="6" y="19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Oval 10247">
              <a:extLst>
                <a:ext uri="{FF2B5EF4-FFF2-40B4-BE49-F238E27FC236}">
                  <a16:creationId xmlns:a16="http://schemas.microsoft.com/office/drawing/2014/main" id="{3EC7FDF5-43B1-4B1E-8270-C18C56DB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611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7" name="Oval 10248">
              <a:extLst>
                <a:ext uri="{FF2B5EF4-FFF2-40B4-BE49-F238E27FC236}">
                  <a16:creationId xmlns:a16="http://schemas.microsoft.com/office/drawing/2014/main" id="{58890065-C1C0-4BE1-823B-B25E8E96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2621"/>
              <a:ext cx="25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8" name="Oval 10249">
              <a:extLst>
                <a:ext uri="{FF2B5EF4-FFF2-40B4-BE49-F238E27FC236}">
                  <a16:creationId xmlns:a16="http://schemas.microsoft.com/office/drawing/2014/main" id="{9D688E46-512F-474A-AEBC-21D959FE8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62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9" name="Freeform 10250">
              <a:extLst>
                <a:ext uri="{FF2B5EF4-FFF2-40B4-BE49-F238E27FC236}">
                  <a16:creationId xmlns:a16="http://schemas.microsoft.com/office/drawing/2014/main" id="{3A3340F8-B5D2-4EF4-BE16-48F518724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24"/>
              <a:ext cx="53" cy="53"/>
            </a:xfrm>
            <a:custGeom>
              <a:avLst/>
              <a:gdLst>
                <a:gd name="T0" fmla="*/ 0 w 21"/>
                <a:gd name="T1" fmla="*/ 239 h 20"/>
                <a:gd name="T2" fmla="*/ 126 w 21"/>
                <a:gd name="T3" fmla="*/ 315 h 20"/>
                <a:gd name="T4" fmla="*/ 305 w 21"/>
                <a:gd name="T5" fmla="*/ 90 h 20"/>
                <a:gd name="T6" fmla="*/ 288 w 21"/>
                <a:gd name="T7" fmla="*/ 0 h 20"/>
                <a:gd name="T8" fmla="*/ 338 w 21"/>
                <a:gd name="T9" fmla="*/ 148 h 20"/>
                <a:gd name="T10" fmla="*/ 159 w 21"/>
                <a:gd name="T11" fmla="*/ 371 h 20"/>
                <a:gd name="T12" fmla="*/ 0 w 21"/>
                <a:gd name="T13" fmla="*/ 2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3"/>
                  </a:moveTo>
                  <a:cubicBezTo>
                    <a:pt x="4" y="17"/>
                    <a:pt x="6" y="17"/>
                    <a:pt x="8" y="17"/>
                  </a:cubicBezTo>
                  <a:cubicBezTo>
                    <a:pt x="16" y="17"/>
                    <a:pt x="19" y="12"/>
                    <a:pt x="19" y="5"/>
                  </a:cubicBezTo>
                  <a:cubicBezTo>
                    <a:pt x="19" y="4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Oval 10251">
              <a:extLst>
                <a:ext uri="{FF2B5EF4-FFF2-40B4-BE49-F238E27FC236}">
                  <a16:creationId xmlns:a16="http://schemas.microsoft.com/office/drawing/2014/main" id="{1E20F6B5-7F21-45E0-BE0F-77EBAFFF3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549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1" name="Oval 10252">
              <a:extLst>
                <a:ext uri="{FF2B5EF4-FFF2-40B4-BE49-F238E27FC236}">
                  <a16:creationId xmlns:a16="http://schemas.microsoft.com/office/drawing/2014/main" id="{1DC83C59-82BF-48DC-960B-24E2B0628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563"/>
              <a:ext cx="27" cy="2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2" name="Oval 10253">
              <a:extLst>
                <a:ext uri="{FF2B5EF4-FFF2-40B4-BE49-F238E27FC236}">
                  <a16:creationId xmlns:a16="http://schemas.microsoft.com/office/drawing/2014/main" id="{03A85D36-A9B3-4BFD-8474-2DA1EE12B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56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3" name="Freeform 10254">
              <a:extLst>
                <a:ext uri="{FF2B5EF4-FFF2-40B4-BE49-F238E27FC236}">
                  <a16:creationId xmlns:a16="http://schemas.microsoft.com/office/drawing/2014/main" id="{3CB2CC1E-1C61-4CFE-A80C-38A65E46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563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1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Oval 10255">
              <a:extLst>
                <a:ext uri="{FF2B5EF4-FFF2-40B4-BE49-F238E27FC236}">
                  <a16:creationId xmlns:a16="http://schemas.microsoft.com/office/drawing/2014/main" id="{B9C4EDF9-8B8E-4C43-8C64-9210DDC4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597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5" name="Oval 10256">
              <a:extLst>
                <a:ext uri="{FF2B5EF4-FFF2-40B4-BE49-F238E27FC236}">
                  <a16:creationId xmlns:a16="http://schemas.microsoft.com/office/drawing/2014/main" id="{05385BE8-8B69-42B9-A387-B6405AC49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611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6" name="Oval 10257">
              <a:extLst>
                <a:ext uri="{FF2B5EF4-FFF2-40B4-BE49-F238E27FC236}">
                  <a16:creationId xmlns:a16="http://schemas.microsoft.com/office/drawing/2014/main" id="{7C5DFA38-7A4B-4821-BC7E-5C06C5B96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26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7" name="Freeform 10258">
              <a:extLst>
                <a:ext uri="{FF2B5EF4-FFF2-40B4-BE49-F238E27FC236}">
                  <a16:creationId xmlns:a16="http://schemas.microsoft.com/office/drawing/2014/main" id="{1B028060-02EE-413F-BE5E-15BDA183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613"/>
              <a:ext cx="58" cy="59"/>
            </a:xfrm>
            <a:custGeom>
              <a:avLst/>
              <a:gdLst>
                <a:gd name="T0" fmla="*/ 0 w 23"/>
                <a:gd name="T1" fmla="*/ 287 h 22"/>
                <a:gd name="T2" fmla="*/ 146 w 23"/>
                <a:gd name="T3" fmla="*/ 367 h 22"/>
                <a:gd name="T4" fmla="*/ 338 w 23"/>
                <a:gd name="T5" fmla="*/ 115 h 22"/>
                <a:gd name="T6" fmla="*/ 305 w 23"/>
                <a:gd name="T7" fmla="*/ 0 h 22"/>
                <a:gd name="T8" fmla="*/ 368 w 23"/>
                <a:gd name="T9" fmla="*/ 172 h 22"/>
                <a:gd name="T10" fmla="*/ 179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Oval 10259">
              <a:extLst>
                <a:ext uri="{FF2B5EF4-FFF2-40B4-BE49-F238E27FC236}">
                  <a16:creationId xmlns:a16="http://schemas.microsoft.com/office/drawing/2014/main" id="{BE120857-B73D-498A-A670-1E775383A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669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9" name="Oval 10260">
              <a:extLst>
                <a:ext uri="{FF2B5EF4-FFF2-40B4-BE49-F238E27FC236}">
                  <a16:creationId xmlns:a16="http://schemas.microsoft.com/office/drawing/2014/main" id="{AE0AB5AD-AB6E-4825-AFE7-B707D9C53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683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0" name="Oval 10261">
              <a:extLst>
                <a:ext uri="{FF2B5EF4-FFF2-40B4-BE49-F238E27FC236}">
                  <a16:creationId xmlns:a16="http://schemas.microsoft.com/office/drawing/2014/main" id="{4149A482-5D80-4B85-8B82-92EB74C9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9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1" name="Freeform 10262">
              <a:extLst>
                <a:ext uri="{FF2B5EF4-FFF2-40B4-BE49-F238E27FC236}">
                  <a16:creationId xmlns:a16="http://schemas.microsoft.com/office/drawing/2014/main" id="{B7797E13-1F18-40AF-9E80-6C93A376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685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72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Oval 10263">
              <a:extLst>
                <a:ext uri="{FF2B5EF4-FFF2-40B4-BE49-F238E27FC236}">
                  <a16:creationId xmlns:a16="http://schemas.microsoft.com/office/drawing/2014/main" id="{24028D34-B9BB-4628-AE42-7E40C12F1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2739"/>
              <a:ext cx="78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3" name="Oval 10264">
              <a:extLst>
                <a:ext uri="{FF2B5EF4-FFF2-40B4-BE49-F238E27FC236}">
                  <a16:creationId xmlns:a16="http://schemas.microsoft.com/office/drawing/2014/main" id="{CFB3FAC3-A71E-400F-AE6E-977E4515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752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4" name="Oval 10265">
              <a:extLst>
                <a:ext uri="{FF2B5EF4-FFF2-40B4-BE49-F238E27FC236}">
                  <a16:creationId xmlns:a16="http://schemas.microsoft.com/office/drawing/2014/main" id="{1088936E-E10E-4270-8A6B-AA63093E1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76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5" name="Freeform 10266">
              <a:extLst>
                <a:ext uri="{FF2B5EF4-FFF2-40B4-BE49-F238E27FC236}">
                  <a16:creationId xmlns:a16="http://schemas.microsoft.com/office/drawing/2014/main" id="{25E9FD86-D51B-4C5E-A43B-EA5479DA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755"/>
              <a:ext cx="57" cy="56"/>
            </a:xfrm>
            <a:custGeom>
              <a:avLst/>
              <a:gdLst>
                <a:gd name="T0" fmla="*/ 0 w 23"/>
                <a:gd name="T1" fmla="*/ 264 h 21"/>
                <a:gd name="T2" fmla="*/ 124 w 23"/>
                <a:gd name="T3" fmla="*/ 341 h 21"/>
                <a:gd name="T4" fmla="*/ 320 w 23"/>
                <a:gd name="T5" fmla="*/ 115 h 21"/>
                <a:gd name="T6" fmla="*/ 287 w 23"/>
                <a:gd name="T7" fmla="*/ 0 h 21"/>
                <a:gd name="T8" fmla="*/ 349 w 23"/>
                <a:gd name="T9" fmla="*/ 171 h 21"/>
                <a:gd name="T10" fmla="*/ 166 w 23"/>
                <a:gd name="T11" fmla="*/ 397 h 21"/>
                <a:gd name="T12" fmla="*/ 0 w 23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14"/>
                  </a:moveTo>
                  <a:cubicBezTo>
                    <a:pt x="4" y="18"/>
                    <a:pt x="5" y="18"/>
                    <a:pt x="8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Oval 10267">
              <a:extLst>
                <a:ext uri="{FF2B5EF4-FFF2-40B4-BE49-F238E27FC236}">
                  <a16:creationId xmlns:a16="http://schemas.microsoft.com/office/drawing/2014/main" id="{685DA656-E33B-4B27-8C34-5CB59A64A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731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7" name="Oval 10268">
              <a:extLst>
                <a:ext uri="{FF2B5EF4-FFF2-40B4-BE49-F238E27FC236}">
                  <a16:creationId xmlns:a16="http://schemas.microsoft.com/office/drawing/2014/main" id="{CC0BBFEF-946D-4928-99CE-CCB21239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2747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8" name="Oval 10269">
              <a:extLst>
                <a:ext uri="{FF2B5EF4-FFF2-40B4-BE49-F238E27FC236}">
                  <a16:creationId xmlns:a16="http://schemas.microsoft.com/office/drawing/2014/main" id="{EA37EB98-282D-4CB7-B2CC-0F4D5856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55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9" name="Freeform 10270">
              <a:extLst>
                <a:ext uri="{FF2B5EF4-FFF2-40B4-BE49-F238E27FC236}">
                  <a16:creationId xmlns:a16="http://schemas.microsoft.com/office/drawing/2014/main" id="{A7DF16CE-28AB-4CF5-9043-B93E3F37A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747"/>
              <a:ext cx="58" cy="58"/>
            </a:xfrm>
            <a:custGeom>
              <a:avLst/>
              <a:gdLst>
                <a:gd name="T0" fmla="*/ 0 w 23"/>
                <a:gd name="T1" fmla="*/ 277 h 22"/>
                <a:gd name="T2" fmla="*/ 146 w 23"/>
                <a:gd name="T3" fmla="*/ 348 h 22"/>
                <a:gd name="T4" fmla="*/ 338 w 23"/>
                <a:gd name="T5" fmla="*/ 111 h 22"/>
                <a:gd name="T6" fmla="*/ 305 w 23"/>
                <a:gd name="T7" fmla="*/ 0 h 22"/>
                <a:gd name="T8" fmla="*/ 368 w 23"/>
                <a:gd name="T9" fmla="*/ 182 h 22"/>
                <a:gd name="T10" fmla="*/ 179 w 23"/>
                <a:gd name="T11" fmla="*/ 403 h 22"/>
                <a:gd name="T12" fmla="*/ 0 w 23"/>
                <a:gd name="T13" fmla="*/ 27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9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3"/>
                    <a:pt x="23" y="6"/>
                    <a:pt x="23" y="10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Oval 10271">
              <a:extLst>
                <a:ext uri="{FF2B5EF4-FFF2-40B4-BE49-F238E27FC236}">
                  <a16:creationId xmlns:a16="http://schemas.microsoft.com/office/drawing/2014/main" id="{DA5A5D63-61CF-419C-AB2F-28B85E537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2659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1" name="Oval 10272">
              <a:extLst>
                <a:ext uri="{FF2B5EF4-FFF2-40B4-BE49-F238E27FC236}">
                  <a16:creationId xmlns:a16="http://schemas.microsoft.com/office/drawing/2014/main" id="{015D18E0-9F8E-4D4D-A686-A09356E32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2672"/>
              <a:ext cx="27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2" name="Oval 10273">
              <a:extLst>
                <a:ext uri="{FF2B5EF4-FFF2-40B4-BE49-F238E27FC236}">
                  <a16:creationId xmlns:a16="http://schemas.microsoft.com/office/drawing/2014/main" id="{9A373F53-061D-4074-975C-63B14477D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68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3" name="Freeform 10274">
              <a:extLst>
                <a:ext uri="{FF2B5EF4-FFF2-40B4-BE49-F238E27FC236}">
                  <a16:creationId xmlns:a16="http://schemas.microsoft.com/office/drawing/2014/main" id="{AF04F1AA-BEB4-4367-8E64-44741E6D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675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33 w 24"/>
                <a:gd name="T5" fmla="*/ 115 h 21"/>
                <a:gd name="T6" fmla="*/ 300 w 24"/>
                <a:gd name="T7" fmla="*/ 0 h 21"/>
                <a:gd name="T8" fmla="*/ 375 w 24"/>
                <a:gd name="T9" fmla="*/ 171 h 21"/>
                <a:gd name="T10" fmla="*/ 175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4" y="18"/>
                    <a:pt x="6" y="18"/>
                    <a:pt x="9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Oval 10275">
              <a:extLst>
                <a:ext uri="{FF2B5EF4-FFF2-40B4-BE49-F238E27FC236}">
                  <a16:creationId xmlns:a16="http://schemas.microsoft.com/office/drawing/2014/main" id="{381C91A4-0176-469B-9A8E-07960C9EA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2595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5" name="Oval 10276">
              <a:extLst>
                <a:ext uri="{FF2B5EF4-FFF2-40B4-BE49-F238E27FC236}">
                  <a16:creationId xmlns:a16="http://schemas.microsoft.com/office/drawing/2014/main" id="{620C0DC9-35E3-413A-AF45-54EDAD980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608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6" name="Oval 10277">
              <a:extLst>
                <a:ext uri="{FF2B5EF4-FFF2-40B4-BE49-F238E27FC236}">
                  <a16:creationId xmlns:a16="http://schemas.microsoft.com/office/drawing/2014/main" id="{143BB62C-AD42-460E-882D-BA73AA9C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61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7" name="Freeform 10278">
              <a:extLst>
                <a:ext uri="{FF2B5EF4-FFF2-40B4-BE49-F238E27FC236}">
                  <a16:creationId xmlns:a16="http://schemas.microsoft.com/office/drawing/2014/main" id="{3C43D6B6-69CD-410F-900B-B80966BC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611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45 w 24"/>
                <a:gd name="T5" fmla="*/ 115 h 21"/>
                <a:gd name="T6" fmla="*/ 313 w 24"/>
                <a:gd name="T7" fmla="*/ 0 h 21"/>
                <a:gd name="T8" fmla="*/ 375 w 24"/>
                <a:gd name="T9" fmla="*/ 171 h 21"/>
                <a:gd name="T10" fmla="*/ 188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5" y="18"/>
                    <a:pt x="6" y="18"/>
                    <a:pt x="9" y="18"/>
                  </a:cubicBezTo>
                  <a:cubicBezTo>
                    <a:pt x="18" y="18"/>
                    <a:pt x="22" y="13"/>
                    <a:pt x="22" y="6"/>
                  </a:cubicBezTo>
                  <a:cubicBezTo>
                    <a:pt x="22" y="4"/>
                    <a:pt x="20" y="1"/>
                    <a:pt x="20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2" y="21"/>
                  </a:cubicBezTo>
                  <a:cubicBezTo>
                    <a:pt x="7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Oval 10279">
              <a:extLst>
                <a:ext uri="{FF2B5EF4-FFF2-40B4-BE49-F238E27FC236}">
                  <a16:creationId xmlns:a16="http://schemas.microsoft.com/office/drawing/2014/main" id="{97580C48-33A5-4F70-850A-37D57BAA0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2661"/>
              <a:ext cx="80" cy="8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9" name="Oval 10280">
              <a:extLst>
                <a:ext uri="{FF2B5EF4-FFF2-40B4-BE49-F238E27FC236}">
                  <a16:creationId xmlns:a16="http://schemas.microsoft.com/office/drawing/2014/main" id="{0451E2C3-F1A7-4AC8-978C-B1CDC07FE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677"/>
              <a:ext cx="33" cy="3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50" name="Oval 10281">
              <a:extLst>
                <a:ext uri="{FF2B5EF4-FFF2-40B4-BE49-F238E27FC236}">
                  <a16:creationId xmlns:a16="http://schemas.microsoft.com/office/drawing/2014/main" id="{58339E76-FD9E-46F3-8B25-B9AA705F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68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51" name="Freeform 10282">
              <a:extLst>
                <a:ext uri="{FF2B5EF4-FFF2-40B4-BE49-F238E27FC236}">
                  <a16:creationId xmlns:a16="http://schemas.microsoft.com/office/drawing/2014/main" id="{BD19A3BE-0442-47BB-847D-8E122150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680"/>
              <a:ext cx="63" cy="61"/>
            </a:xfrm>
            <a:custGeom>
              <a:avLst/>
              <a:gdLst>
                <a:gd name="T0" fmla="*/ 0 w 25"/>
                <a:gd name="T1" fmla="*/ 294 h 23"/>
                <a:gd name="T2" fmla="*/ 159 w 25"/>
                <a:gd name="T3" fmla="*/ 374 h 23"/>
                <a:gd name="T4" fmla="*/ 368 w 25"/>
                <a:gd name="T5" fmla="*/ 111 h 23"/>
                <a:gd name="T6" fmla="*/ 338 w 25"/>
                <a:gd name="T7" fmla="*/ 0 h 23"/>
                <a:gd name="T8" fmla="*/ 401 w 25"/>
                <a:gd name="T9" fmla="*/ 191 h 23"/>
                <a:gd name="T10" fmla="*/ 192 w 25"/>
                <a:gd name="T11" fmla="*/ 430 h 23"/>
                <a:gd name="T12" fmla="*/ 0 w 25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">
                  <a:moveTo>
                    <a:pt x="0" y="16"/>
                  </a:moveTo>
                  <a:cubicBezTo>
                    <a:pt x="4" y="19"/>
                    <a:pt x="6" y="20"/>
                    <a:pt x="10" y="20"/>
                  </a:cubicBezTo>
                  <a:cubicBezTo>
                    <a:pt x="19" y="20"/>
                    <a:pt x="23" y="14"/>
                    <a:pt x="23" y="6"/>
                  </a:cubicBezTo>
                  <a:cubicBezTo>
                    <a:pt x="23" y="4"/>
                    <a:pt x="21" y="2"/>
                    <a:pt x="21" y="0"/>
                  </a:cubicBezTo>
                  <a:cubicBezTo>
                    <a:pt x="23" y="2"/>
                    <a:pt x="25" y="6"/>
                    <a:pt x="25" y="10"/>
                  </a:cubicBezTo>
                  <a:cubicBezTo>
                    <a:pt x="25" y="17"/>
                    <a:pt x="19" y="23"/>
                    <a:pt x="12" y="23"/>
                  </a:cubicBezTo>
                  <a:cubicBezTo>
                    <a:pt x="7" y="23"/>
                    <a:pt x="2" y="20"/>
                    <a:pt x="0" y="1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0283">
              <a:extLst>
                <a:ext uri="{FF2B5EF4-FFF2-40B4-BE49-F238E27FC236}">
                  <a16:creationId xmlns:a16="http://schemas.microsoft.com/office/drawing/2014/main" id="{41FC2A83-AA82-4089-B099-5B368E4F0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7" y="2296"/>
              <a:ext cx="337" cy="269"/>
            </a:xfrm>
            <a:custGeom>
              <a:avLst/>
              <a:gdLst>
                <a:gd name="T0" fmla="*/ 1091 w 135"/>
                <a:gd name="T1" fmla="*/ 589 h 101"/>
                <a:gd name="T2" fmla="*/ 374 w 135"/>
                <a:gd name="T3" fmla="*/ 1377 h 101"/>
                <a:gd name="T4" fmla="*/ 871 w 135"/>
                <a:gd name="T5" fmla="*/ 887 h 101"/>
                <a:gd name="T6" fmla="*/ 1058 w 135"/>
                <a:gd name="T7" fmla="*/ 453 h 101"/>
                <a:gd name="T8" fmla="*/ 449 w 135"/>
                <a:gd name="T9" fmla="*/ 474 h 101"/>
                <a:gd name="T10" fmla="*/ 312 w 135"/>
                <a:gd name="T11" fmla="*/ 589 h 101"/>
                <a:gd name="T12" fmla="*/ 437 w 135"/>
                <a:gd name="T13" fmla="*/ 397 h 101"/>
                <a:gd name="T14" fmla="*/ 387 w 135"/>
                <a:gd name="T15" fmla="*/ 264 h 101"/>
                <a:gd name="T16" fmla="*/ 387 w 135"/>
                <a:gd name="T17" fmla="*/ 943 h 101"/>
                <a:gd name="T18" fmla="*/ 467 w 135"/>
                <a:gd name="T19" fmla="*/ 908 h 101"/>
                <a:gd name="T20" fmla="*/ 374 w 135"/>
                <a:gd name="T21" fmla="*/ 980 h 101"/>
                <a:gd name="T22" fmla="*/ 42 w 135"/>
                <a:gd name="T23" fmla="*/ 1433 h 101"/>
                <a:gd name="T24" fmla="*/ 904 w 135"/>
                <a:gd name="T25" fmla="*/ 1625 h 101"/>
                <a:gd name="T26" fmla="*/ 1321 w 135"/>
                <a:gd name="T27" fmla="*/ 1057 h 101"/>
                <a:gd name="T28" fmla="*/ 1620 w 135"/>
                <a:gd name="T29" fmla="*/ 1191 h 101"/>
                <a:gd name="T30" fmla="*/ 1665 w 135"/>
                <a:gd name="T31" fmla="*/ 1228 h 101"/>
                <a:gd name="T32" fmla="*/ 1807 w 135"/>
                <a:gd name="T33" fmla="*/ 1377 h 101"/>
                <a:gd name="T34" fmla="*/ 1945 w 135"/>
                <a:gd name="T35" fmla="*/ 1433 h 101"/>
                <a:gd name="T36" fmla="*/ 2024 w 135"/>
                <a:gd name="T37" fmla="*/ 1262 h 101"/>
                <a:gd name="T38" fmla="*/ 1900 w 135"/>
                <a:gd name="T39" fmla="*/ 1036 h 101"/>
                <a:gd name="T40" fmla="*/ 1882 w 135"/>
                <a:gd name="T41" fmla="*/ 943 h 101"/>
                <a:gd name="T42" fmla="*/ 1775 w 135"/>
                <a:gd name="T43" fmla="*/ 772 h 101"/>
                <a:gd name="T44" fmla="*/ 2037 w 135"/>
                <a:gd name="T45" fmla="*/ 418 h 101"/>
                <a:gd name="T46" fmla="*/ 1975 w 135"/>
                <a:gd name="T47" fmla="*/ 136 h 101"/>
                <a:gd name="T48" fmla="*/ 1633 w 135"/>
                <a:gd name="T49" fmla="*/ 205 h 101"/>
                <a:gd name="T50" fmla="*/ 1912 w 135"/>
                <a:gd name="T51" fmla="*/ 341 h 101"/>
                <a:gd name="T52" fmla="*/ 1745 w 135"/>
                <a:gd name="T53" fmla="*/ 602 h 101"/>
                <a:gd name="T54" fmla="*/ 1558 w 135"/>
                <a:gd name="T55" fmla="*/ 874 h 101"/>
                <a:gd name="T56" fmla="*/ 1695 w 135"/>
                <a:gd name="T57" fmla="*/ 980 h 101"/>
                <a:gd name="T58" fmla="*/ 1775 w 135"/>
                <a:gd name="T59" fmla="*/ 1001 h 101"/>
                <a:gd name="T60" fmla="*/ 1870 w 135"/>
                <a:gd name="T61" fmla="*/ 1249 h 101"/>
                <a:gd name="T62" fmla="*/ 1820 w 135"/>
                <a:gd name="T63" fmla="*/ 1228 h 101"/>
                <a:gd name="T64" fmla="*/ 1757 w 135"/>
                <a:gd name="T65" fmla="*/ 1079 h 101"/>
                <a:gd name="T66" fmla="*/ 1590 w 135"/>
                <a:gd name="T67" fmla="*/ 1036 h 101"/>
                <a:gd name="T68" fmla="*/ 1633 w 135"/>
                <a:gd name="T69" fmla="*/ 623 h 101"/>
                <a:gd name="T70" fmla="*/ 1745 w 135"/>
                <a:gd name="T71" fmla="*/ 248 h 101"/>
                <a:gd name="T72" fmla="*/ 1620 w 135"/>
                <a:gd name="T73" fmla="*/ 226 h 101"/>
                <a:gd name="T74" fmla="*/ 342 w 135"/>
                <a:gd name="T75" fmla="*/ 716 h 101"/>
                <a:gd name="T76" fmla="*/ 529 w 135"/>
                <a:gd name="T77" fmla="*/ 602 h 101"/>
                <a:gd name="T78" fmla="*/ 934 w 135"/>
                <a:gd name="T79" fmla="*/ 490 h 101"/>
                <a:gd name="T80" fmla="*/ 934 w 135"/>
                <a:gd name="T81" fmla="*/ 533 h 101"/>
                <a:gd name="T82" fmla="*/ 624 w 135"/>
                <a:gd name="T83" fmla="*/ 623 h 101"/>
                <a:gd name="T84" fmla="*/ 354 w 135"/>
                <a:gd name="T85" fmla="*/ 794 h 101"/>
                <a:gd name="T86" fmla="*/ 200 w 135"/>
                <a:gd name="T87" fmla="*/ 738 h 101"/>
                <a:gd name="T88" fmla="*/ 187 w 135"/>
                <a:gd name="T89" fmla="*/ 703 h 101"/>
                <a:gd name="T90" fmla="*/ 342 w 135"/>
                <a:gd name="T91" fmla="*/ 716 h 101"/>
                <a:gd name="T92" fmla="*/ 1196 w 135"/>
                <a:gd name="T93" fmla="*/ 645 h 101"/>
                <a:gd name="T94" fmla="*/ 1341 w 135"/>
                <a:gd name="T95" fmla="*/ 546 h 101"/>
                <a:gd name="T96" fmla="*/ 1196 w 135"/>
                <a:gd name="T97" fmla="*/ 874 h 101"/>
                <a:gd name="T98" fmla="*/ 312 w 135"/>
                <a:gd name="T99" fmla="*/ 1681 h 101"/>
                <a:gd name="T100" fmla="*/ 167 w 135"/>
                <a:gd name="T101" fmla="*/ 1433 h 101"/>
                <a:gd name="T102" fmla="*/ 499 w 135"/>
                <a:gd name="T103" fmla="*/ 1057 h 101"/>
                <a:gd name="T104" fmla="*/ 217 w 135"/>
                <a:gd name="T105" fmla="*/ 1420 h 101"/>
                <a:gd name="T106" fmla="*/ 280 w 135"/>
                <a:gd name="T107" fmla="*/ 1510 h 101"/>
                <a:gd name="T108" fmla="*/ 1653 w 135"/>
                <a:gd name="T109" fmla="*/ 362 h 101"/>
                <a:gd name="T110" fmla="*/ 1445 w 135"/>
                <a:gd name="T111" fmla="*/ 623 h 1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5" h="101">
                  <a:moveTo>
                    <a:pt x="102" y="4"/>
                  </a:moveTo>
                  <a:cubicBezTo>
                    <a:pt x="89" y="7"/>
                    <a:pt x="76" y="20"/>
                    <a:pt x="70" y="31"/>
                  </a:cubicBezTo>
                  <a:cubicBezTo>
                    <a:pt x="70" y="31"/>
                    <a:pt x="61" y="51"/>
                    <a:pt x="46" y="62"/>
                  </a:cubicBezTo>
                  <a:cubicBezTo>
                    <a:pt x="33" y="71"/>
                    <a:pt x="26" y="73"/>
                    <a:pt x="24" y="73"/>
                  </a:cubicBezTo>
                  <a:cubicBezTo>
                    <a:pt x="26" y="70"/>
                    <a:pt x="33" y="65"/>
                    <a:pt x="37" y="63"/>
                  </a:cubicBezTo>
                  <a:cubicBezTo>
                    <a:pt x="43" y="58"/>
                    <a:pt x="50" y="53"/>
                    <a:pt x="56" y="47"/>
                  </a:cubicBezTo>
                  <a:cubicBezTo>
                    <a:pt x="62" y="41"/>
                    <a:pt x="68" y="34"/>
                    <a:pt x="68" y="27"/>
                  </a:cubicBezTo>
                  <a:cubicBezTo>
                    <a:pt x="68" y="26"/>
                    <a:pt x="68" y="25"/>
                    <a:pt x="68" y="24"/>
                  </a:cubicBezTo>
                  <a:cubicBezTo>
                    <a:pt x="67" y="22"/>
                    <a:pt x="65" y="17"/>
                    <a:pt x="59" y="15"/>
                  </a:cubicBezTo>
                  <a:cubicBezTo>
                    <a:pt x="48" y="12"/>
                    <a:pt x="38" y="19"/>
                    <a:pt x="29" y="25"/>
                  </a:cubicBezTo>
                  <a:cubicBezTo>
                    <a:pt x="26" y="27"/>
                    <a:pt x="22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28"/>
                    <a:pt x="24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5" y="18"/>
                    <a:pt x="0" y="30"/>
                    <a:pt x="5" y="42"/>
                  </a:cubicBezTo>
                  <a:cubicBezTo>
                    <a:pt x="7" y="47"/>
                    <a:pt x="14" y="54"/>
                    <a:pt x="25" y="50"/>
                  </a:cubicBezTo>
                  <a:cubicBezTo>
                    <a:pt x="25" y="50"/>
                    <a:pt x="26" y="50"/>
                    <a:pt x="26" y="50"/>
                  </a:cubicBezTo>
                  <a:cubicBezTo>
                    <a:pt x="27" y="49"/>
                    <a:pt x="29" y="49"/>
                    <a:pt x="30" y="48"/>
                  </a:cubicBezTo>
                  <a:cubicBezTo>
                    <a:pt x="29" y="49"/>
                    <a:pt x="27" y="50"/>
                    <a:pt x="27" y="50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3" y="60"/>
                    <a:pt x="3" y="67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85"/>
                    <a:pt x="8" y="93"/>
                    <a:pt x="17" y="97"/>
                  </a:cubicBezTo>
                  <a:cubicBezTo>
                    <a:pt x="27" y="101"/>
                    <a:pt x="43" y="100"/>
                    <a:pt x="58" y="86"/>
                  </a:cubicBezTo>
                  <a:cubicBezTo>
                    <a:pt x="75" y="71"/>
                    <a:pt x="80" y="60"/>
                    <a:pt x="84" y="50"/>
                  </a:cubicBezTo>
                  <a:cubicBezTo>
                    <a:pt x="84" y="52"/>
                    <a:pt x="84" y="54"/>
                    <a:pt x="85" y="56"/>
                  </a:cubicBezTo>
                  <a:cubicBezTo>
                    <a:pt x="90" y="65"/>
                    <a:pt x="99" y="64"/>
                    <a:pt x="103" y="63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04" y="63"/>
                    <a:pt x="105" y="63"/>
                    <a:pt x="106" y="62"/>
                  </a:cubicBezTo>
                  <a:cubicBezTo>
                    <a:pt x="107" y="63"/>
                    <a:pt x="107" y="64"/>
                    <a:pt x="107" y="65"/>
                  </a:cubicBezTo>
                  <a:cubicBezTo>
                    <a:pt x="107" y="65"/>
                    <a:pt x="107" y="66"/>
                    <a:pt x="107" y="66"/>
                  </a:cubicBezTo>
                  <a:cubicBezTo>
                    <a:pt x="107" y="71"/>
                    <a:pt x="112" y="72"/>
                    <a:pt x="116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23" y="74"/>
                    <a:pt x="124" y="74"/>
                    <a:pt x="125" y="76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29" y="64"/>
                    <a:pt x="128" y="59"/>
                    <a:pt x="123" y="58"/>
                  </a:cubicBezTo>
                  <a:cubicBezTo>
                    <a:pt x="123" y="58"/>
                    <a:pt x="122" y="56"/>
                    <a:pt x="122" y="55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8" y="44"/>
                    <a:pt x="113" y="44"/>
                    <a:pt x="110" y="44"/>
                  </a:cubicBezTo>
                  <a:cubicBezTo>
                    <a:pt x="112" y="43"/>
                    <a:pt x="113" y="42"/>
                    <a:pt x="114" y="41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24" y="33"/>
                    <a:pt x="129" y="28"/>
                    <a:pt x="131" y="22"/>
                  </a:cubicBezTo>
                  <a:cubicBezTo>
                    <a:pt x="131" y="21"/>
                    <a:pt x="131" y="19"/>
                    <a:pt x="131" y="18"/>
                  </a:cubicBezTo>
                  <a:cubicBezTo>
                    <a:pt x="131" y="14"/>
                    <a:pt x="130" y="10"/>
                    <a:pt x="127" y="7"/>
                  </a:cubicBezTo>
                  <a:cubicBezTo>
                    <a:pt x="123" y="3"/>
                    <a:pt x="116" y="0"/>
                    <a:pt x="102" y="4"/>
                  </a:cubicBezTo>
                  <a:close/>
                  <a:moveTo>
                    <a:pt x="105" y="11"/>
                  </a:moveTo>
                  <a:cubicBezTo>
                    <a:pt x="112" y="9"/>
                    <a:pt x="118" y="9"/>
                    <a:pt x="121" y="12"/>
                  </a:cubicBezTo>
                  <a:cubicBezTo>
                    <a:pt x="123" y="14"/>
                    <a:pt x="123" y="16"/>
                    <a:pt x="123" y="18"/>
                  </a:cubicBezTo>
                  <a:cubicBezTo>
                    <a:pt x="123" y="19"/>
                    <a:pt x="123" y="19"/>
                    <a:pt x="123" y="20"/>
                  </a:cubicBezTo>
                  <a:cubicBezTo>
                    <a:pt x="122" y="23"/>
                    <a:pt x="117" y="28"/>
                    <a:pt x="112" y="32"/>
                  </a:cubicBezTo>
                  <a:cubicBezTo>
                    <a:pt x="112" y="32"/>
                    <a:pt x="109" y="35"/>
                    <a:pt x="109" y="35"/>
                  </a:cubicBezTo>
                  <a:cubicBezTo>
                    <a:pt x="104" y="39"/>
                    <a:pt x="100" y="42"/>
                    <a:pt x="100" y="46"/>
                  </a:cubicBezTo>
                  <a:cubicBezTo>
                    <a:pt x="100" y="46"/>
                    <a:pt x="100" y="47"/>
                    <a:pt x="100" y="47"/>
                  </a:cubicBezTo>
                  <a:cubicBezTo>
                    <a:pt x="102" y="52"/>
                    <a:pt x="107" y="52"/>
                    <a:pt x="109" y="52"/>
                  </a:cubicBezTo>
                  <a:cubicBezTo>
                    <a:pt x="109" y="52"/>
                    <a:pt x="110" y="52"/>
                    <a:pt x="110" y="52"/>
                  </a:cubicBezTo>
                  <a:cubicBezTo>
                    <a:pt x="112" y="52"/>
                    <a:pt x="113" y="52"/>
                    <a:pt x="114" y="53"/>
                  </a:cubicBezTo>
                  <a:cubicBezTo>
                    <a:pt x="114" y="54"/>
                    <a:pt x="114" y="56"/>
                    <a:pt x="114" y="56"/>
                  </a:cubicBezTo>
                  <a:cubicBezTo>
                    <a:pt x="115" y="59"/>
                    <a:pt x="116" y="64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6" y="65"/>
                    <a:pt x="115" y="65"/>
                  </a:cubicBezTo>
                  <a:cubicBezTo>
                    <a:pt x="115" y="62"/>
                    <a:pt x="114" y="59"/>
                    <a:pt x="113" y="57"/>
                  </a:cubicBezTo>
                  <a:cubicBezTo>
                    <a:pt x="110" y="53"/>
                    <a:pt x="107" y="54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7" y="56"/>
                    <a:pt x="94" y="56"/>
                    <a:pt x="93" y="53"/>
                  </a:cubicBezTo>
                  <a:cubicBezTo>
                    <a:pt x="90" y="47"/>
                    <a:pt x="96" y="41"/>
                    <a:pt x="105" y="33"/>
                  </a:cubicBezTo>
                  <a:cubicBezTo>
                    <a:pt x="113" y="25"/>
                    <a:pt x="114" y="22"/>
                    <a:pt x="114" y="21"/>
                  </a:cubicBezTo>
                  <a:cubicBezTo>
                    <a:pt x="115" y="18"/>
                    <a:pt x="114" y="15"/>
                    <a:pt x="112" y="13"/>
                  </a:cubicBezTo>
                  <a:cubicBezTo>
                    <a:pt x="110" y="11"/>
                    <a:pt x="107" y="11"/>
                    <a:pt x="105" y="11"/>
                  </a:cubicBezTo>
                  <a:cubicBezTo>
                    <a:pt x="104" y="11"/>
                    <a:pt x="104" y="12"/>
                    <a:pt x="104" y="12"/>
                  </a:cubicBezTo>
                  <a:cubicBezTo>
                    <a:pt x="104" y="12"/>
                    <a:pt x="104" y="11"/>
                    <a:pt x="105" y="11"/>
                  </a:cubicBezTo>
                  <a:close/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6" y="37"/>
                    <a:pt x="30" y="34"/>
                    <a:pt x="34" y="32"/>
                  </a:cubicBezTo>
                  <a:cubicBezTo>
                    <a:pt x="41" y="26"/>
                    <a:pt x="49" y="21"/>
                    <a:pt x="56" y="23"/>
                  </a:cubicBezTo>
                  <a:cubicBezTo>
                    <a:pt x="58" y="23"/>
                    <a:pt x="59" y="25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8"/>
                  </a:cubicBezTo>
                  <a:cubicBezTo>
                    <a:pt x="59" y="27"/>
                    <a:pt x="59" y="26"/>
                    <a:pt x="57" y="25"/>
                  </a:cubicBezTo>
                  <a:cubicBezTo>
                    <a:pt x="54" y="23"/>
                    <a:pt x="51" y="25"/>
                    <a:pt x="40" y="33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0" y="40"/>
                    <a:pt x="26" y="41"/>
                    <a:pt x="23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5"/>
                    <a:pt x="13" y="41"/>
                    <a:pt x="13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4" y="39"/>
                  </a:cubicBezTo>
                  <a:cubicBezTo>
                    <a:pt x="17" y="41"/>
                    <a:pt x="20" y="39"/>
                    <a:pt x="22" y="38"/>
                  </a:cubicBezTo>
                  <a:close/>
                  <a:moveTo>
                    <a:pt x="50" y="69"/>
                  </a:moveTo>
                  <a:cubicBezTo>
                    <a:pt x="67" y="57"/>
                    <a:pt x="77" y="35"/>
                    <a:pt x="77" y="34"/>
                  </a:cubicBezTo>
                  <a:cubicBezTo>
                    <a:pt x="81" y="27"/>
                    <a:pt x="89" y="19"/>
                    <a:pt x="98" y="14"/>
                  </a:cubicBezTo>
                  <a:cubicBezTo>
                    <a:pt x="93" y="18"/>
                    <a:pt x="89" y="23"/>
                    <a:pt x="86" y="29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0" y="39"/>
                    <a:pt x="78" y="42"/>
                    <a:pt x="77" y="46"/>
                  </a:cubicBezTo>
                  <a:cubicBezTo>
                    <a:pt x="73" y="55"/>
                    <a:pt x="68" y="66"/>
                    <a:pt x="53" y="80"/>
                  </a:cubicBezTo>
                  <a:cubicBezTo>
                    <a:pt x="40" y="92"/>
                    <a:pt x="28" y="93"/>
                    <a:pt x="20" y="89"/>
                  </a:cubicBezTo>
                  <a:cubicBezTo>
                    <a:pt x="14" y="87"/>
                    <a:pt x="11" y="82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1"/>
                    <a:pt x="21" y="64"/>
                    <a:pt x="29" y="59"/>
                  </a:cubicBezTo>
                  <a:cubicBezTo>
                    <a:pt x="29" y="59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19" y="65"/>
                    <a:pt x="14" y="70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7"/>
                    <a:pt x="15" y="78"/>
                    <a:pt x="18" y="80"/>
                  </a:cubicBezTo>
                  <a:cubicBezTo>
                    <a:pt x="21" y="83"/>
                    <a:pt x="30" y="83"/>
                    <a:pt x="50" y="69"/>
                  </a:cubicBezTo>
                  <a:close/>
                  <a:moveTo>
                    <a:pt x="106" y="19"/>
                  </a:moveTo>
                  <a:cubicBezTo>
                    <a:pt x="106" y="21"/>
                    <a:pt x="104" y="23"/>
                    <a:pt x="100" y="27"/>
                  </a:cubicBezTo>
                  <a:cubicBezTo>
                    <a:pt x="97" y="29"/>
                    <a:pt x="95" y="31"/>
                    <a:pt x="93" y="33"/>
                  </a:cubicBezTo>
                  <a:cubicBezTo>
                    <a:pt x="97" y="26"/>
                    <a:pt x="100" y="21"/>
                    <a:pt x="10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0284">
              <a:extLst>
                <a:ext uri="{FF2B5EF4-FFF2-40B4-BE49-F238E27FC236}">
                  <a16:creationId xmlns:a16="http://schemas.microsoft.com/office/drawing/2014/main" id="{1D515CB7-5B12-4E6F-8A96-3893D57CDF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2424"/>
              <a:ext cx="881" cy="763"/>
            </a:xfrm>
            <a:custGeom>
              <a:avLst/>
              <a:gdLst>
                <a:gd name="T0" fmla="*/ 3056 w 352"/>
                <a:gd name="T1" fmla="*/ 1387 h 286"/>
                <a:gd name="T2" fmla="*/ 1754 w 352"/>
                <a:gd name="T3" fmla="*/ 2903 h 286"/>
                <a:gd name="T4" fmla="*/ 4122 w 352"/>
                <a:gd name="T5" fmla="*/ 2641 h 286"/>
                <a:gd name="T6" fmla="*/ 3169 w 352"/>
                <a:gd name="T7" fmla="*/ 3687 h 286"/>
                <a:gd name="T8" fmla="*/ 3106 w 352"/>
                <a:gd name="T9" fmla="*/ 4655 h 286"/>
                <a:gd name="T10" fmla="*/ 3231 w 352"/>
                <a:gd name="T11" fmla="*/ 4805 h 286"/>
                <a:gd name="T12" fmla="*/ 1001 w 352"/>
                <a:gd name="T13" fmla="*/ 2983 h 286"/>
                <a:gd name="T14" fmla="*/ 971 w 352"/>
                <a:gd name="T15" fmla="*/ 4178 h 286"/>
                <a:gd name="T16" fmla="*/ 721 w 352"/>
                <a:gd name="T17" fmla="*/ 4426 h 286"/>
                <a:gd name="T18" fmla="*/ 1159 w 352"/>
                <a:gd name="T19" fmla="*/ 4826 h 286"/>
                <a:gd name="T20" fmla="*/ 1722 w 352"/>
                <a:gd name="T21" fmla="*/ 4613 h 286"/>
                <a:gd name="T22" fmla="*/ 4580 w 352"/>
                <a:gd name="T23" fmla="*/ 4084 h 286"/>
                <a:gd name="T24" fmla="*/ 4077 w 352"/>
                <a:gd name="T25" fmla="*/ 3914 h 286"/>
                <a:gd name="T26" fmla="*/ 4580 w 352"/>
                <a:gd name="T27" fmla="*/ 3474 h 286"/>
                <a:gd name="T28" fmla="*/ 5456 w 352"/>
                <a:gd name="T29" fmla="*/ 3289 h 286"/>
                <a:gd name="T30" fmla="*/ 5394 w 352"/>
                <a:gd name="T31" fmla="*/ 2983 h 286"/>
                <a:gd name="T32" fmla="*/ 4986 w 352"/>
                <a:gd name="T33" fmla="*/ 2561 h 286"/>
                <a:gd name="T34" fmla="*/ 4455 w 352"/>
                <a:gd name="T35" fmla="*/ 1801 h 286"/>
                <a:gd name="T36" fmla="*/ 4423 w 352"/>
                <a:gd name="T37" fmla="*/ 1310 h 286"/>
                <a:gd name="T38" fmla="*/ 4423 w 352"/>
                <a:gd name="T39" fmla="*/ 2257 h 286"/>
                <a:gd name="T40" fmla="*/ 4655 w 352"/>
                <a:gd name="T41" fmla="*/ 2582 h 286"/>
                <a:gd name="T42" fmla="*/ 458 w 352"/>
                <a:gd name="T43" fmla="*/ 3132 h 286"/>
                <a:gd name="T44" fmla="*/ 688 w 352"/>
                <a:gd name="T45" fmla="*/ 3209 h 286"/>
                <a:gd name="T46" fmla="*/ 3106 w 352"/>
                <a:gd name="T47" fmla="*/ 1537 h 286"/>
                <a:gd name="T48" fmla="*/ 3889 w 352"/>
                <a:gd name="T49" fmla="*/ 171 h 286"/>
                <a:gd name="T50" fmla="*/ 4047 w 352"/>
                <a:gd name="T51" fmla="*/ 1787 h 286"/>
                <a:gd name="T52" fmla="*/ 4986 w 352"/>
                <a:gd name="T53" fmla="*/ 2108 h 286"/>
                <a:gd name="T54" fmla="*/ 5143 w 352"/>
                <a:gd name="T55" fmla="*/ 3097 h 286"/>
                <a:gd name="T56" fmla="*/ 4893 w 352"/>
                <a:gd name="T57" fmla="*/ 3039 h 286"/>
                <a:gd name="T58" fmla="*/ 4423 w 352"/>
                <a:gd name="T59" fmla="*/ 2108 h 286"/>
                <a:gd name="T60" fmla="*/ 4077 w 352"/>
                <a:gd name="T61" fmla="*/ 1139 h 286"/>
                <a:gd name="T62" fmla="*/ 3702 w 352"/>
                <a:gd name="T63" fmla="*/ 662 h 286"/>
                <a:gd name="T64" fmla="*/ 1785 w 352"/>
                <a:gd name="T65" fmla="*/ 1787 h 286"/>
                <a:gd name="T66" fmla="*/ 2951 w 352"/>
                <a:gd name="T67" fmla="*/ 2470 h 286"/>
                <a:gd name="T68" fmla="*/ 4485 w 352"/>
                <a:gd name="T69" fmla="*/ 3380 h 286"/>
                <a:gd name="T70" fmla="*/ 2618 w 352"/>
                <a:gd name="T71" fmla="*/ 4100 h 286"/>
                <a:gd name="T72" fmla="*/ 4140 w 352"/>
                <a:gd name="T73" fmla="*/ 4042 h 286"/>
                <a:gd name="T74" fmla="*/ 4455 w 352"/>
                <a:gd name="T75" fmla="*/ 4143 h 286"/>
                <a:gd name="T76" fmla="*/ 1805 w 352"/>
                <a:gd name="T77" fmla="*/ 4498 h 286"/>
                <a:gd name="T78" fmla="*/ 658 w 352"/>
                <a:gd name="T79" fmla="*/ 2903 h 286"/>
                <a:gd name="T80" fmla="*/ 1064 w 352"/>
                <a:gd name="T81" fmla="*/ 4007 h 286"/>
                <a:gd name="T82" fmla="*/ 1334 w 352"/>
                <a:gd name="T83" fmla="*/ 4485 h 286"/>
                <a:gd name="T84" fmla="*/ 238 w 352"/>
                <a:gd name="T85" fmla="*/ 3017 h 286"/>
                <a:gd name="T86" fmla="*/ 1096 w 352"/>
                <a:gd name="T87" fmla="*/ 3345 h 286"/>
                <a:gd name="T88" fmla="*/ 3965 w 352"/>
                <a:gd name="T89" fmla="*/ 4711 h 286"/>
                <a:gd name="T90" fmla="*/ 3151 w 352"/>
                <a:gd name="T91" fmla="*/ 4498 h 286"/>
                <a:gd name="T92" fmla="*/ 2901 w 352"/>
                <a:gd name="T93" fmla="*/ 3871 h 286"/>
                <a:gd name="T94" fmla="*/ 4485 w 352"/>
                <a:gd name="T95" fmla="*/ 3004 h 286"/>
                <a:gd name="T96" fmla="*/ 3359 w 352"/>
                <a:gd name="T97" fmla="*/ 2697 h 286"/>
                <a:gd name="T98" fmla="*/ 1692 w 352"/>
                <a:gd name="T99" fmla="*/ 1515 h 286"/>
                <a:gd name="T100" fmla="*/ 3902 w 352"/>
                <a:gd name="T101" fmla="*/ 990 h 286"/>
                <a:gd name="T102" fmla="*/ 3764 w 352"/>
                <a:gd name="T103" fmla="*/ 491 h 286"/>
                <a:gd name="T104" fmla="*/ 3965 w 352"/>
                <a:gd name="T105" fmla="*/ 1062 h 286"/>
                <a:gd name="T106" fmla="*/ 3309 w 352"/>
                <a:gd name="T107" fmla="*/ 2129 h 286"/>
                <a:gd name="T108" fmla="*/ 3889 w 352"/>
                <a:gd name="T109" fmla="*/ 2108 h 286"/>
                <a:gd name="T110" fmla="*/ 1617 w 352"/>
                <a:gd name="T111" fmla="*/ 1878 h 286"/>
                <a:gd name="T112" fmla="*/ 4873 w 352"/>
                <a:gd name="T113" fmla="*/ 2540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2" h="286">
                  <a:moveTo>
                    <a:pt x="221" y="19"/>
                  </a:moveTo>
                  <a:cubicBezTo>
                    <a:pt x="218" y="28"/>
                    <a:pt x="220" y="36"/>
                    <a:pt x="221" y="43"/>
                  </a:cubicBezTo>
                  <a:cubicBezTo>
                    <a:pt x="222" y="47"/>
                    <a:pt x="223" y="51"/>
                    <a:pt x="222" y="54"/>
                  </a:cubicBezTo>
                  <a:cubicBezTo>
                    <a:pt x="220" y="64"/>
                    <a:pt x="207" y="69"/>
                    <a:pt x="195" y="73"/>
                  </a:cubicBezTo>
                  <a:cubicBezTo>
                    <a:pt x="177" y="80"/>
                    <a:pt x="159" y="78"/>
                    <a:pt x="141" y="75"/>
                  </a:cubicBezTo>
                  <a:cubicBezTo>
                    <a:pt x="130" y="74"/>
                    <a:pt x="120" y="72"/>
                    <a:pt x="108" y="72"/>
                  </a:cubicBezTo>
                  <a:cubicBezTo>
                    <a:pt x="86" y="72"/>
                    <a:pt x="80" y="81"/>
                    <a:pt x="78" y="89"/>
                  </a:cubicBezTo>
                  <a:cubicBezTo>
                    <a:pt x="72" y="109"/>
                    <a:pt x="89" y="140"/>
                    <a:pt x="112" y="153"/>
                  </a:cubicBezTo>
                  <a:cubicBezTo>
                    <a:pt x="132" y="164"/>
                    <a:pt x="166" y="164"/>
                    <a:pt x="201" y="154"/>
                  </a:cubicBezTo>
                  <a:cubicBezTo>
                    <a:pt x="217" y="149"/>
                    <a:pt x="217" y="149"/>
                    <a:pt x="217" y="149"/>
                  </a:cubicBezTo>
                  <a:cubicBezTo>
                    <a:pt x="217" y="149"/>
                    <a:pt x="229" y="144"/>
                    <a:pt x="229" y="144"/>
                  </a:cubicBezTo>
                  <a:cubicBezTo>
                    <a:pt x="242" y="139"/>
                    <a:pt x="251" y="136"/>
                    <a:pt x="263" y="139"/>
                  </a:cubicBezTo>
                  <a:cubicBezTo>
                    <a:pt x="270" y="141"/>
                    <a:pt x="276" y="147"/>
                    <a:pt x="277" y="154"/>
                  </a:cubicBezTo>
                  <a:cubicBezTo>
                    <a:pt x="279" y="159"/>
                    <a:pt x="278" y="163"/>
                    <a:pt x="276" y="165"/>
                  </a:cubicBezTo>
                  <a:cubicBezTo>
                    <a:pt x="260" y="180"/>
                    <a:pt x="231" y="187"/>
                    <a:pt x="212" y="191"/>
                  </a:cubicBezTo>
                  <a:cubicBezTo>
                    <a:pt x="202" y="194"/>
                    <a:pt x="202" y="194"/>
                    <a:pt x="202" y="194"/>
                  </a:cubicBezTo>
                  <a:cubicBezTo>
                    <a:pt x="196" y="195"/>
                    <a:pt x="189" y="196"/>
                    <a:pt x="184" y="196"/>
                  </a:cubicBezTo>
                  <a:cubicBezTo>
                    <a:pt x="172" y="197"/>
                    <a:pt x="158" y="199"/>
                    <a:pt x="155" y="214"/>
                  </a:cubicBezTo>
                  <a:cubicBezTo>
                    <a:pt x="153" y="233"/>
                    <a:pt x="193" y="244"/>
                    <a:pt x="198" y="245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18" y="246"/>
                    <a:pt x="236" y="245"/>
                    <a:pt x="250" y="241"/>
                  </a:cubicBezTo>
                  <a:cubicBezTo>
                    <a:pt x="250" y="241"/>
                    <a:pt x="249" y="241"/>
                    <a:pt x="249" y="241"/>
                  </a:cubicBezTo>
                  <a:cubicBezTo>
                    <a:pt x="236" y="249"/>
                    <a:pt x="223" y="251"/>
                    <a:pt x="206" y="253"/>
                  </a:cubicBezTo>
                  <a:cubicBezTo>
                    <a:pt x="175" y="257"/>
                    <a:pt x="152" y="241"/>
                    <a:pt x="124" y="221"/>
                  </a:cubicBezTo>
                  <a:cubicBezTo>
                    <a:pt x="114" y="213"/>
                    <a:pt x="98" y="196"/>
                    <a:pt x="85" y="180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0"/>
                    <a:pt x="54" y="145"/>
                    <a:pt x="48" y="140"/>
                  </a:cubicBezTo>
                  <a:cubicBezTo>
                    <a:pt x="40" y="135"/>
                    <a:pt x="28" y="134"/>
                    <a:pt x="22" y="137"/>
                  </a:cubicBezTo>
                  <a:cubicBezTo>
                    <a:pt x="15" y="140"/>
                    <a:pt x="9" y="148"/>
                    <a:pt x="7" y="158"/>
                  </a:cubicBezTo>
                  <a:cubicBezTo>
                    <a:pt x="0" y="191"/>
                    <a:pt x="59" y="219"/>
                    <a:pt x="62" y="220"/>
                  </a:cubicBezTo>
                  <a:cubicBezTo>
                    <a:pt x="74" y="228"/>
                    <a:pt x="78" y="231"/>
                    <a:pt x="77" y="235"/>
                  </a:cubicBezTo>
                  <a:cubicBezTo>
                    <a:pt x="76" y="239"/>
                    <a:pt x="76" y="240"/>
                    <a:pt x="71" y="241"/>
                  </a:cubicBezTo>
                  <a:cubicBezTo>
                    <a:pt x="65" y="242"/>
                    <a:pt x="49" y="243"/>
                    <a:pt x="46" y="235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8" y="250"/>
                    <a:pt x="60" y="257"/>
                    <a:pt x="74" y="254"/>
                  </a:cubicBezTo>
                  <a:cubicBezTo>
                    <a:pt x="90" y="251"/>
                    <a:pt x="94" y="243"/>
                    <a:pt x="95" y="237"/>
                  </a:cubicBezTo>
                  <a:cubicBezTo>
                    <a:pt x="95" y="236"/>
                    <a:pt x="95" y="235"/>
                    <a:pt x="95" y="234"/>
                  </a:cubicBezTo>
                  <a:cubicBezTo>
                    <a:pt x="95" y="232"/>
                    <a:pt x="95" y="230"/>
                    <a:pt x="94" y="228"/>
                  </a:cubicBezTo>
                  <a:cubicBezTo>
                    <a:pt x="100" y="235"/>
                    <a:pt x="105" y="240"/>
                    <a:pt x="110" y="243"/>
                  </a:cubicBezTo>
                  <a:cubicBezTo>
                    <a:pt x="140" y="266"/>
                    <a:pt x="173" y="286"/>
                    <a:pt x="210" y="282"/>
                  </a:cubicBezTo>
                  <a:cubicBezTo>
                    <a:pt x="226" y="280"/>
                    <a:pt x="246" y="273"/>
                    <a:pt x="263" y="263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73" y="257"/>
                    <a:pt x="296" y="232"/>
                    <a:pt x="292" y="215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91" y="211"/>
                    <a:pt x="289" y="204"/>
                    <a:pt x="282" y="201"/>
                  </a:cubicBezTo>
                  <a:cubicBezTo>
                    <a:pt x="277" y="199"/>
                    <a:pt x="271" y="200"/>
                    <a:pt x="264" y="204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45" y="213"/>
                    <a:pt x="229" y="217"/>
                    <a:pt x="214" y="218"/>
                  </a:cubicBezTo>
                  <a:cubicBezTo>
                    <a:pt x="218" y="218"/>
                    <a:pt x="221" y="217"/>
                    <a:pt x="224" y="216"/>
                  </a:cubicBezTo>
                  <a:cubicBezTo>
                    <a:pt x="224" y="216"/>
                    <a:pt x="226" y="216"/>
                    <a:pt x="226" y="216"/>
                  </a:cubicBezTo>
                  <a:cubicBezTo>
                    <a:pt x="245" y="211"/>
                    <a:pt x="270" y="204"/>
                    <a:pt x="292" y="183"/>
                  </a:cubicBezTo>
                  <a:cubicBezTo>
                    <a:pt x="298" y="178"/>
                    <a:pt x="300" y="168"/>
                    <a:pt x="300" y="159"/>
                  </a:cubicBezTo>
                  <a:cubicBezTo>
                    <a:pt x="302" y="161"/>
                    <a:pt x="304" y="164"/>
                    <a:pt x="307" y="166"/>
                  </a:cubicBezTo>
                  <a:cubicBezTo>
                    <a:pt x="310" y="170"/>
                    <a:pt x="316" y="172"/>
                    <a:pt x="321" y="174"/>
                  </a:cubicBezTo>
                  <a:cubicBezTo>
                    <a:pt x="328" y="177"/>
                    <a:pt x="341" y="179"/>
                    <a:pt x="348" y="173"/>
                  </a:cubicBezTo>
                  <a:cubicBezTo>
                    <a:pt x="351" y="171"/>
                    <a:pt x="352" y="168"/>
                    <a:pt x="350" y="159"/>
                  </a:cubicBezTo>
                  <a:cubicBezTo>
                    <a:pt x="350" y="159"/>
                    <a:pt x="350" y="159"/>
                    <a:pt x="350" y="159"/>
                  </a:cubicBezTo>
                  <a:cubicBezTo>
                    <a:pt x="350" y="157"/>
                    <a:pt x="351" y="157"/>
                    <a:pt x="348" y="156"/>
                  </a:cubicBezTo>
                  <a:cubicBezTo>
                    <a:pt x="349" y="157"/>
                    <a:pt x="344" y="157"/>
                    <a:pt x="344" y="157"/>
                  </a:cubicBezTo>
                  <a:cubicBezTo>
                    <a:pt x="343" y="157"/>
                    <a:pt x="336" y="157"/>
                    <a:pt x="330" y="155"/>
                  </a:cubicBezTo>
                  <a:cubicBezTo>
                    <a:pt x="328" y="155"/>
                    <a:pt x="315" y="147"/>
                    <a:pt x="318" y="136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18" y="135"/>
                    <a:pt x="318" y="135"/>
                    <a:pt x="318" y="135"/>
                  </a:cubicBezTo>
                  <a:cubicBezTo>
                    <a:pt x="319" y="134"/>
                    <a:pt x="320" y="131"/>
                    <a:pt x="321" y="128"/>
                  </a:cubicBezTo>
                  <a:cubicBezTo>
                    <a:pt x="323" y="122"/>
                    <a:pt x="326" y="116"/>
                    <a:pt x="326" y="111"/>
                  </a:cubicBezTo>
                  <a:cubicBezTo>
                    <a:pt x="324" y="94"/>
                    <a:pt x="300" y="95"/>
                    <a:pt x="288" y="95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68" y="95"/>
                    <a:pt x="267" y="95"/>
                    <a:pt x="266" y="92"/>
                  </a:cubicBezTo>
                  <a:cubicBezTo>
                    <a:pt x="265" y="88"/>
                    <a:pt x="268" y="84"/>
                    <a:pt x="273" y="79"/>
                  </a:cubicBezTo>
                  <a:cubicBezTo>
                    <a:pt x="276" y="76"/>
                    <a:pt x="279" y="73"/>
                    <a:pt x="282" y="69"/>
                  </a:cubicBezTo>
                  <a:cubicBezTo>
                    <a:pt x="288" y="58"/>
                    <a:pt x="298" y="43"/>
                    <a:pt x="295" y="27"/>
                  </a:cubicBezTo>
                  <a:cubicBezTo>
                    <a:pt x="291" y="9"/>
                    <a:pt x="259" y="2"/>
                    <a:pt x="248" y="1"/>
                  </a:cubicBezTo>
                  <a:cubicBezTo>
                    <a:pt x="235" y="0"/>
                    <a:pt x="225" y="7"/>
                    <a:pt x="221" y="19"/>
                  </a:cubicBezTo>
                  <a:close/>
                  <a:moveTo>
                    <a:pt x="282" y="119"/>
                  </a:moveTo>
                  <a:cubicBezTo>
                    <a:pt x="288" y="118"/>
                    <a:pt x="301" y="117"/>
                    <a:pt x="302" y="121"/>
                  </a:cubicBezTo>
                  <a:cubicBezTo>
                    <a:pt x="302" y="121"/>
                    <a:pt x="302" y="121"/>
                    <a:pt x="302" y="122"/>
                  </a:cubicBezTo>
                  <a:cubicBezTo>
                    <a:pt x="302" y="124"/>
                    <a:pt x="300" y="127"/>
                    <a:pt x="299" y="130"/>
                  </a:cubicBezTo>
                  <a:cubicBezTo>
                    <a:pt x="298" y="132"/>
                    <a:pt x="298" y="134"/>
                    <a:pt x="297" y="136"/>
                  </a:cubicBezTo>
                  <a:cubicBezTo>
                    <a:pt x="295" y="129"/>
                    <a:pt x="290" y="123"/>
                    <a:pt x="281" y="119"/>
                  </a:cubicBezTo>
                  <a:cubicBezTo>
                    <a:pt x="282" y="119"/>
                    <a:pt x="282" y="119"/>
                    <a:pt x="282" y="119"/>
                  </a:cubicBezTo>
                  <a:close/>
                  <a:moveTo>
                    <a:pt x="72" y="204"/>
                  </a:moveTo>
                  <a:cubicBezTo>
                    <a:pt x="51" y="191"/>
                    <a:pt x="29" y="173"/>
                    <a:pt x="29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9" y="160"/>
                    <a:pt x="31" y="158"/>
                    <a:pt x="31" y="158"/>
                  </a:cubicBezTo>
                  <a:cubicBezTo>
                    <a:pt x="32" y="158"/>
                    <a:pt x="34" y="158"/>
                    <a:pt x="37" y="160"/>
                  </a:cubicBezTo>
                  <a:cubicBezTo>
                    <a:pt x="39" y="161"/>
                    <a:pt x="41" y="165"/>
                    <a:pt x="44" y="169"/>
                  </a:cubicBezTo>
                  <a:cubicBezTo>
                    <a:pt x="48" y="175"/>
                    <a:pt x="53" y="182"/>
                    <a:pt x="59" y="189"/>
                  </a:cubicBezTo>
                  <a:cubicBezTo>
                    <a:pt x="59" y="189"/>
                    <a:pt x="69" y="200"/>
                    <a:pt x="74" y="205"/>
                  </a:cubicBezTo>
                  <a:cubicBezTo>
                    <a:pt x="73" y="205"/>
                    <a:pt x="73" y="205"/>
                    <a:pt x="72" y="204"/>
                  </a:cubicBezTo>
                  <a:close/>
                  <a:moveTo>
                    <a:pt x="198" y="81"/>
                  </a:moveTo>
                  <a:cubicBezTo>
                    <a:pt x="212" y="76"/>
                    <a:pt x="227" y="69"/>
                    <a:pt x="230" y="56"/>
                  </a:cubicBezTo>
                  <a:cubicBezTo>
                    <a:pt x="231" y="51"/>
                    <a:pt x="230" y="46"/>
                    <a:pt x="229" y="41"/>
                  </a:cubicBezTo>
                  <a:cubicBezTo>
                    <a:pt x="227" y="35"/>
                    <a:pt x="226" y="28"/>
                    <a:pt x="228" y="22"/>
                  </a:cubicBezTo>
                  <a:cubicBezTo>
                    <a:pt x="231" y="13"/>
                    <a:pt x="238" y="8"/>
                    <a:pt x="248" y="9"/>
                  </a:cubicBezTo>
                  <a:cubicBezTo>
                    <a:pt x="260" y="10"/>
                    <a:pt x="285" y="18"/>
                    <a:pt x="287" y="29"/>
                  </a:cubicBezTo>
                  <a:cubicBezTo>
                    <a:pt x="290" y="41"/>
                    <a:pt x="281" y="55"/>
                    <a:pt x="275" y="64"/>
                  </a:cubicBezTo>
                  <a:cubicBezTo>
                    <a:pt x="273" y="68"/>
                    <a:pt x="270" y="71"/>
                    <a:pt x="268" y="73"/>
                  </a:cubicBezTo>
                  <a:cubicBezTo>
                    <a:pt x="262" y="79"/>
                    <a:pt x="256" y="85"/>
                    <a:pt x="258" y="94"/>
                  </a:cubicBezTo>
                  <a:cubicBezTo>
                    <a:pt x="261" y="104"/>
                    <a:pt x="269" y="103"/>
                    <a:pt x="279" y="103"/>
                  </a:cubicBezTo>
                  <a:cubicBezTo>
                    <a:pt x="284" y="103"/>
                    <a:pt x="284" y="103"/>
                    <a:pt x="284" y="103"/>
                  </a:cubicBezTo>
                  <a:cubicBezTo>
                    <a:pt x="288" y="103"/>
                    <a:pt x="288" y="103"/>
                    <a:pt x="288" y="103"/>
                  </a:cubicBezTo>
                  <a:cubicBezTo>
                    <a:pt x="297" y="103"/>
                    <a:pt x="317" y="102"/>
                    <a:pt x="318" y="111"/>
                  </a:cubicBezTo>
                  <a:cubicBezTo>
                    <a:pt x="318" y="114"/>
                    <a:pt x="315" y="120"/>
                    <a:pt x="313" y="125"/>
                  </a:cubicBezTo>
                  <a:cubicBezTo>
                    <a:pt x="312" y="128"/>
                    <a:pt x="311" y="132"/>
                    <a:pt x="311" y="134"/>
                  </a:cubicBezTo>
                  <a:cubicBezTo>
                    <a:pt x="310" y="136"/>
                    <a:pt x="310" y="138"/>
                    <a:pt x="310" y="140"/>
                  </a:cubicBezTo>
                  <a:cubicBezTo>
                    <a:pt x="310" y="153"/>
                    <a:pt x="322" y="161"/>
                    <a:pt x="328" y="163"/>
                  </a:cubicBezTo>
                  <a:cubicBezTo>
                    <a:pt x="328" y="163"/>
                    <a:pt x="337" y="166"/>
                    <a:pt x="344" y="165"/>
                  </a:cubicBezTo>
                  <a:cubicBezTo>
                    <a:pt x="344" y="166"/>
                    <a:pt x="344" y="167"/>
                    <a:pt x="343" y="167"/>
                  </a:cubicBezTo>
                  <a:cubicBezTo>
                    <a:pt x="340" y="170"/>
                    <a:pt x="333" y="170"/>
                    <a:pt x="324" y="167"/>
                  </a:cubicBezTo>
                  <a:cubicBezTo>
                    <a:pt x="319" y="165"/>
                    <a:pt x="315" y="163"/>
                    <a:pt x="312" y="160"/>
                  </a:cubicBezTo>
                  <a:cubicBezTo>
                    <a:pt x="303" y="153"/>
                    <a:pt x="304" y="146"/>
                    <a:pt x="305" y="138"/>
                  </a:cubicBezTo>
                  <a:cubicBezTo>
                    <a:pt x="305" y="137"/>
                    <a:pt x="306" y="135"/>
                    <a:pt x="307" y="133"/>
                  </a:cubicBezTo>
                  <a:cubicBezTo>
                    <a:pt x="309" y="128"/>
                    <a:pt x="311" y="123"/>
                    <a:pt x="309" y="119"/>
                  </a:cubicBezTo>
                  <a:cubicBezTo>
                    <a:pt x="307" y="108"/>
                    <a:pt x="292" y="110"/>
                    <a:pt x="282" y="111"/>
                  </a:cubicBezTo>
                  <a:cubicBezTo>
                    <a:pt x="276" y="111"/>
                    <a:pt x="276" y="111"/>
                    <a:pt x="276" y="111"/>
                  </a:cubicBezTo>
                  <a:cubicBezTo>
                    <a:pt x="262" y="111"/>
                    <a:pt x="252" y="110"/>
                    <a:pt x="248" y="97"/>
                  </a:cubicBezTo>
                  <a:cubicBezTo>
                    <a:pt x="245" y="84"/>
                    <a:pt x="252" y="73"/>
                    <a:pt x="259" y="62"/>
                  </a:cubicBezTo>
                  <a:cubicBezTo>
                    <a:pt x="259" y="62"/>
                    <a:pt x="260" y="60"/>
                    <a:pt x="260" y="60"/>
                  </a:cubicBezTo>
                  <a:cubicBezTo>
                    <a:pt x="267" y="50"/>
                    <a:pt x="276" y="35"/>
                    <a:pt x="274" y="24"/>
                  </a:cubicBezTo>
                  <a:cubicBezTo>
                    <a:pt x="272" y="12"/>
                    <a:pt x="256" y="11"/>
                    <a:pt x="250" y="11"/>
                  </a:cubicBezTo>
                  <a:cubicBezTo>
                    <a:pt x="243" y="10"/>
                    <a:pt x="235" y="16"/>
                    <a:pt x="232" y="23"/>
                  </a:cubicBezTo>
                  <a:cubicBezTo>
                    <a:pt x="231" y="28"/>
                    <a:pt x="234" y="32"/>
                    <a:pt x="236" y="35"/>
                  </a:cubicBezTo>
                  <a:cubicBezTo>
                    <a:pt x="238" y="37"/>
                    <a:pt x="239" y="39"/>
                    <a:pt x="240" y="41"/>
                  </a:cubicBezTo>
                  <a:cubicBezTo>
                    <a:pt x="241" y="46"/>
                    <a:pt x="242" y="52"/>
                    <a:pt x="241" y="58"/>
                  </a:cubicBezTo>
                  <a:cubicBezTo>
                    <a:pt x="236" y="76"/>
                    <a:pt x="218" y="101"/>
                    <a:pt x="208" y="104"/>
                  </a:cubicBezTo>
                  <a:cubicBezTo>
                    <a:pt x="190" y="111"/>
                    <a:pt x="156" y="107"/>
                    <a:pt x="114" y="94"/>
                  </a:cubicBezTo>
                  <a:cubicBezTo>
                    <a:pt x="106" y="91"/>
                    <a:pt x="101" y="90"/>
                    <a:pt x="98" y="92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3" y="105"/>
                    <a:pt x="102" y="115"/>
                    <a:pt x="125" y="127"/>
                  </a:cubicBezTo>
                  <a:cubicBezTo>
                    <a:pt x="144" y="137"/>
                    <a:pt x="160" y="138"/>
                    <a:pt x="188" y="130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24" y="118"/>
                    <a:pt x="249" y="117"/>
                    <a:pt x="268" y="122"/>
                  </a:cubicBezTo>
                  <a:cubicBezTo>
                    <a:pt x="281" y="126"/>
                    <a:pt x="288" y="131"/>
                    <a:pt x="290" y="139"/>
                  </a:cubicBezTo>
                  <a:cubicBezTo>
                    <a:pt x="293" y="150"/>
                    <a:pt x="294" y="170"/>
                    <a:pt x="286" y="178"/>
                  </a:cubicBezTo>
                  <a:cubicBezTo>
                    <a:pt x="266" y="197"/>
                    <a:pt x="243" y="203"/>
                    <a:pt x="224" y="208"/>
                  </a:cubicBezTo>
                  <a:cubicBezTo>
                    <a:pt x="222" y="209"/>
                    <a:pt x="222" y="209"/>
                    <a:pt x="222" y="209"/>
                  </a:cubicBezTo>
                  <a:cubicBezTo>
                    <a:pt x="203" y="213"/>
                    <a:pt x="188" y="212"/>
                    <a:pt x="179" y="212"/>
                  </a:cubicBezTo>
                  <a:cubicBezTo>
                    <a:pt x="172" y="211"/>
                    <a:pt x="168" y="211"/>
                    <a:pt x="167" y="216"/>
                  </a:cubicBezTo>
                  <a:cubicBezTo>
                    <a:pt x="167" y="217"/>
                    <a:pt x="167" y="219"/>
                    <a:pt x="168" y="221"/>
                  </a:cubicBezTo>
                  <a:cubicBezTo>
                    <a:pt x="173" y="226"/>
                    <a:pt x="192" y="226"/>
                    <a:pt x="203" y="22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29" y="228"/>
                    <a:pt x="252" y="219"/>
                    <a:pt x="264" y="213"/>
                  </a:cubicBezTo>
                  <a:cubicBezTo>
                    <a:pt x="268" y="211"/>
                    <a:pt x="268" y="211"/>
                    <a:pt x="268" y="211"/>
                  </a:cubicBezTo>
                  <a:cubicBezTo>
                    <a:pt x="272" y="208"/>
                    <a:pt x="276" y="207"/>
                    <a:pt x="279" y="209"/>
                  </a:cubicBezTo>
                  <a:cubicBezTo>
                    <a:pt x="282" y="210"/>
                    <a:pt x="283" y="214"/>
                    <a:pt x="284" y="217"/>
                  </a:cubicBezTo>
                  <a:cubicBezTo>
                    <a:pt x="284" y="218"/>
                    <a:pt x="284" y="218"/>
                    <a:pt x="284" y="218"/>
                  </a:cubicBezTo>
                  <a:cubicBezTo>
                    <a:pt x="287" y="228"/>
                    <a:pt x="268" y="250"/>
                    <a:pt x="259" y="255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43" y="266"/>
                    <a:pt x="224" y="272"/>
                    <a:pt x="209" y="274"/>
                  </a:cubicBezTo>
                  <a:cubicBezTo>
                    <a:pt x="175" y="278"/>
                    <a:pt x="143" y="259"/>
                    <a:pt x="115" y="237"/>
                  </a:cubicBezTo>
                  <a:cubicBezTo>
                    <a:pt x="106" y="230"/>
                    <a:pt x="94" y="216"/>
                    <a:pt x="82" y="20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59" y="177"/>
                    <a:pt x="55" y="170"/>
                    <a:pt x="51" y="164"/>
                  </a:cubicBezTo>
                  <a:cubicBezTo>
                    <a:pt x="47" y="159"/>
                    <a:pt x="44" y="155"/>
                    <a:pt x="42" y="153"/>
                  </a:cubicBezTo>
                  <a:cubicBezTo>
                    <a:pt x="37" y="150"/>
                    <a:pt x="32" y="149"/>
                    <a:pt x="28" y="151"/>
                  </a:cubicBezTo>
                  <a:cubicBezTo>
                    <a:pt x="24" y="152"/>
                    <a:pt x="21" y="157"/>
                    <a:pt x="21" y="163"/>
                  </a:cubicBezTo>
                  <a:cubicBezTo>
                    <a:pt x="21" y="164"/>
                    <a:pt x="21" y="164"/>
                    <a:pt x="21" y="165"/>
                  </a:cubicBezTo>
                  <a:cubicBezTo>
                    <a:pt x="21" y="181"/>
                    <a:pt x="60" y="206"/>
                    <a:pt x="68" y="211"/>
                  </a:cubicBezTo>
                  <a:cubicBezTo>
                    <a:pt x="80" y="218"/>
                    <a:pt x="87" y="227"/>
                    <a:pt x="87" y="234"/>
                  </a:cubicBezTo>
                  <a:cubicBezTo>
                    <a:pt x="87" y="235"/>
                    <a:pt x="87" y="235"/>
                    <a:pt x="87" y="236"/>
                  </a:cubicBezTo>
                  <a:cubicBezTo>
                    <a:pt x="87" y="238"/>
                    <a:pt x="85" y="240"/>
                    <a:pt x="83" y="241"/>
                  </a:cubicBezTo>
                  <a:cubicBezTo>
                    <a:pt x="84" y="240"/>
                    <a:pt x="85" y="238"/>
                    <a:pt x="85" y="236"/>
                  </a:cubicBezTo>
                  <a:cubicBezTo>
                    <a:pt x="85" y="236"/>
                    <a:pt x="85" y="235"/>
                    <a:pt x="85" y="234"/>
                  </a:cubicBezTo>
                  <a:cubicBezTo>
                    <a:pt x="85" y="225"/>
                    <a:pt x="75" y="219"/>
                    <a:pt x="65" y="213"/>
                  </a:cubicBezTo>
                  <a:cubicBezTo>
                    <a:pt x="50" y="206"/>
                    <a:pt x="14" y="185"/>
                    <a:pt x="14" y="163"/>
                  </a:cubicBezTo>
                  <a:cubicBezTo>
                    <a:pt x="14" y="162"/>
                    <a:pt x="15" y="161"/>
                    <a:pt x="15" y="159"/>
                  </a:cubicBezTo>
                  <a:cubicBezTo>
                    <a:pt x="16" y="152"/>
                    <a:pt x="22" y="146"/>
                    <a:pt x="25" y="144"/>
                  </a:cubicBezTo>
                  <a:cubicBezTo>
                    <a:pt x="29" y="142"/>
                    <a:pt x="38" y="143"/>
                    <a:pt x="43" y="147"/>
                  </a:cubicBezTo>
                  <a:cubicBezTo>
                    <a:pt x="48" y="151"/>
                    <a:pt x="53" y="156"/>
                    <a:pt x="58" y="162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93" y="202"/>
                    <a:pt x="109" y="219"/>
                    <a:pt x="119" y="227"/>
                  </a:cubicBezTo>
                  <a:cubicBezTo>
                    <a:pt x="148" y="249"/>
                    <a:pt x="173" y="265"/>
                    <a:pt x="207" y="261"/>
                  </a:cubicBezTo>
                  <a:cubicBezTo>
                    <a:pt x="224" y="259"/>
                    <a:pt x="239" y="257"/>
                    <a:pt x="253" y="248"/>
                  </a:cubicBezTo>
                  <a:cubicBezTo>
                    <a:pt x="254" y="247"/>
                    <a:pt x="254" y="247"/>
                    <a:pt x="254" y="247"/>
                  </a:cubicBezTo>
                  <a:cubicBezTo>
                    <a:pt x="273" y="236"/>
                    <a:pt x="271" y="232"/>
                    <a:pt x="270" y="230"/>
                  </a:cubicBezTo>
                  <a:cubicBezTo>
                    <a:pt x="267" y="225"/>
                    <a:pt x="260" y="228"/>
                    <a:pt x="257" y="229"/>
                  </a:cubicBezTo>
                  <a:cubicBezTo>
                    <a:pt x="243" y="236"/>
                    <a:pt x="222" y="239"/>
                    <a:pt x="201" y="237"/>
                  </a:cubicBezTo>
                  <a:cubicBezTo>
                    <a:pt x="201" y="237"/>
                    <a:pt x="200" y="237"/>
                    <a:pt x="200" y="237"/>
                  </a:cubicBezTo>
                  <a:cubicBezTo>
                    <a:pt x="187" y="234"/>
                    <a:pt x="163" y="225"/>
                    <a:pt x="163" y="216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5" y="207"/>
                    <a:pt x="172" y="205"/>
                    <a:pt x="185" y="204"/>
                  </a:cubicBezTo>
                  <a:cubicBezTo>
                    <a:pt x="190" y="204"/>
                    <a:pt x="197" y="203"/>
                    <a:pt x="204" y="201"/>
                  </a:cubicBezTo>
                  <a:cubicBezTo>
                    <a:pt x="213" y="199"/>
                    <a:pt x="213" y="199"/>
                    <a:pt x="213" y="199"/>
                  </a:cubicBezTo>
                  <a:cubicBezTo>
                    <a:pt x="234" y="194"/>
                    <a:pt x="264" y="187"/>
                    <a:pt x="282" y="170"/>
                  </a:cubicBezTo>
                  <a:cubicBezTo>
                    <a:pt x="284" y="168"/>
                    <a:pt x="286" y="163"/>
                    <a:pt x="286" y="158"/>
                  </a:cubicBezTo>
                  <a:cubicBezTo>
                    <a:pt x="286" y="157"/>
                    <a:pt x="286" y="155"/>
                    <a:pt x="285" y="152"/>
                  </a:cubicBezTo>
                  <a:cubicBezTo>
                    <a:pt x="283" y="142"/>
                    <a:pt x="275" y="134"/>
                    <a:pt x="265" y="131"/>
                  </a:cubicBezTo>
                  <a:cubicBezTo>
                    <a:pt x="251" y="127"/>
                    <a:pt x="239" y="132"/>
                    <a:pt x="226" y="137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66" y="156"/>
                    <a:pt x="134" y="156"/>
                    <a:pt x="116" y="146"/>
                  </a:cubicBezTo>
                  <a:cubicBezTo>
                    <a:pt x="96" y="135"/>
                    <a:pt x="81" y="108"/>
                    <a:pt x="85" y="91"/>
                  </a:cubicBezTo>
                  <a:cubicBezTo>
                    <a:pt x="88" y="82"/>
                    <a:pt x="99" y="80"/>
                    <a:pt x="108" y="80"/>
                  </a:cubicBezTo>
                  <a:cubicBezTo>
                    <a:pt x="119" y="80"/>
                    <a:pt x="130" y="82"/>
                    <a:pt x="140" y="83"/>
                  </a:cubicBezTo>
                  <a:cubicBezTo>
                    <a:pt x="159" y="86"/>
                    <a:pt x="177" y="88"/>
                    <a:pt x="198" y="81"/>
                  </a:cubicBezTo>
                  <a:close/>
                  <a:moveTo>
                    <a:pt x="248" y="59"/>
                  </a:moveTo>
                  <a:cubicBezTo>
                    <a:pt x="249" y="57"/>
                    <a:pt x="249" y="54"/>
                    <a:pt x="249" y="52"/>
                  </a:cubicBezTo>
                  <a:cubicBezTo>
                    <a:pt x="249" y="47"/>
                    <a:pt x="248" y="43"/>
                    <a:pt x="248" y="39"/>
                  </a:cubicBezTo>
                  <a:cubicBezTo>
                    <a:pt x="247" y="36"/>
                    <a:pt x="245" y="33"/>
                    <a:pt x="243" y="30"/>
                  </a:cubicBezTo>
                  <a:cubicBezTo>
                    <a:pt x="242" y="29"/>
                    <a:pt x="240" y="27"/>
                    <a:pt x="240" y="26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1" y="22"/>
                    <a:pt x="246" y="18"/>
                    <a:pt x="250" y="19"/>
                  </a:cubicBezTo>
                  <a:cubicBezTo>
                    <a:pt x="260" y="19"/>
                    <a:pt x="265" y="22"/>
                    <a:pt x="266" y="26"/>
                  </a:cubicBezTo>
                  <a:cubicBezTo>
                    <a:pt x="266" y="26"/>
                    <a:pt x="266" y="27"/>
                    <a:pt x="266" y="27"/>
                  </a:cubicBezTo>
                  <a:cubicBezTo>
                    <a:pt x="266" y="35"/>
                    <a:pt x="258" y="49"/>
                    <a:pt x="253" y="56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62"/>
                    <a:pt x="247" y="66"/>
                    <a:pt x="244" y="72"/>
                  </a:cubicBezTo>
                  <a:cubicBezTo>
                    <a:pt x="246" y="67"/>
                    <a:pt x="248" y="63"/>
                    <a:pt x="248" y="59"/>
                  </a:cubicBezTo>
                  <a:close/>
                  <a:moveTo>
                    <a:pt x="211" y="112"/>
                  </a:moveTo>
                  <a:cubicBezTo>
                    <a:pt x="221" y="108"/>
                    <a:pt x="235" y="91"/>
                    <a:pt x="243" y="73"/>
                  </a:cubicBezTo>
                  <a:cubicBezTo>
                    <a:pt x="241" y="79"/>
                    <a:pt x="239" y="84"/>
                    <a:pt x="239" y="90"/>
                  </a:cubicBezTo>
                  <a:cubicBezTo>
                    <a:pt x="239" y="93"/>
                    <a:pt x="240" y="96"/>
                    <a:pt x="241" y="99"/>
                  </a:cubicBezTo>
                  <a:cubicBezTo>
                    <a:pt x="242" y="104"/>
                    <a:pt x="245" y="108"/>
                    <a:pt x="248" y="111"/>
                  </a:cubicBezTo>
                  <a:cubicBezTo>
                    <a:pt x="232" y="110"/>
                    <a:pt x="215" y="112"/>
                    <a:pt x="201" y="117"/>
                  </a:cubicBezTo>
                  <a:cubicBezTo>
                    <a:pt x="186" y="122"/>
                    <a:pt x="186" y="122"/>
                    <a:pt x="186" y="122"/>
                  </a:cubicBezTo>
                  <a:cubicBezTo>
                    <a:pt x="156" y="130"/>
                    <a:pt x="144" y="128"/>
                    <a:pt x="128" y="120"/>
                  </a:cubicBezTo>
                  <a:cubicBezTo>
                    <a:pt x="107" y="108"/>
                    <a:pt x="103" y="102"/>
                    <a:pt x="103" y="99"/>
                  </a:cubicBezTo>
                  <a:cubicBezTo>
                    <a:pt x="104" y="99"/>
                    <a:pt x="107" y="100"/>
                    <a:pt x="112" y="102"/>
                  </a:cubicBezTo>
                  <a:cubicBezTo>
                    <a:pt x="138" y="110"/>
                    <a:pt x="184" y="121"/>
                    <a:pt x="211" y="112"/>
                  </a:cubicBezTo>
                  <a:close/>
                  <a:moveTo>
                    <a:pt x="310" y="135"/>
                  </a:moveTo>
                  <a:cubicBezTo>
                    <a:pt x="310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lnTo>
                    <a:pt x="31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0285">
              <a:extLst>
                <a:ext uri="{FF2B5EF4-FFF2-40B4-BE49-F238E27FC236}">
                  <a16:creationId xmlns:a16="http://schemas.microsoft.com/office/drawing/2014/main" id="{134E7D86-F11F-4508-9356-E4059E7DE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275"/>
              <a:ext cx="230" cy="106"/>
            </a:xfrm>
            <a:custGeom>
              <a:avLst/>
              <a:gdLst>
                <a:gd name="T0" fmla="*/ 395 w 92"/>
                <a:gd name="T1" fmla="*/ 0 h 40"/>
                <a:gd name="T2" fmla="*/ 395 w 92"/>
                <a:gd name="T3" fmla="*/ 0 h 40"/>
                <a:gd name="T4" fmla="*/ 395 w 92"/>
                <a:gd name="T5" fmla="*/ 0 h 40"/>
                <a:gd name="T6" fmla="*/ 395 w 92"/>
                <a:gd name="T7" fmla="*/ 0 h 40"/>
                <a:gd name="T8" fmla="*/ 395 w 92"/>
                <a:gd name="T9" fmla="*/ 0 h 40"/>
                <a:gd name="T10" fmla="*/ 270 w 92"/>
                <a:gd name="T11" fmla="*/ 133 h 40"/>
                <a:gd name="T12" fmla="*/ 270 w 92"/>
                <a:gd name="T13" fmla="*/ 148 h 40"/>
                <a:gd name="T14" fmla="*/ 175 w 92"/>
                <a:gd name="T15" fmla="*/ 204 h 40"/>
                <a:gd name="T16" fmla="*/ 270 w 92"/>
                <a:gd name="T17" fmla="*/ 133 h 40"/>
                <a:gd name="T18" fmla="*/ 83 w 92"/>
                <a:gd name="T19" fmla="*/ 260 h 40"/>
                <a:gd name="T20" fmla="*/ 95 w 92"/>
                <a:gd name="T21" fmla="*/ 260 h 40"/>
                <a:gd name="T22" fmla="*/ 83 w 92"/>
                <a:gd name="T23" fmla="*/ 281 h 40"/>
                <a:gd name="T24" fmla="*/ 83 w 92"/>
                <a:gd name="T25" fmla="*/ 260 h 40"/>
                <a:gd name="T26" fmla="*/ 33 w 92"/>
                <a:gd name="T27" fmla="*/ 337 h 40"/>
                <a:gd name="T28" fmla="*/ 20 w 92"/>
                <a:gd name="T29" fmla="*/ 352 h 40"/>
                <a:gd name="T30" fmla="*/ 33 w 92"/>
                <a:gd name="T31" fmla="*/ 337 h 40"/>
                <a:gd name="T32" fmla="*/ 0 w 92"/>
                <a:gd name="T33" fmla="*/ 506 h 40"/>
                <a:gd name="T34" fmla="*/ 0 w 92"/>
                <a:gd name="T35" fmla="*/ 451 h 40"/>
                <a:gd name="T36" fmla="*/ 0 w 92"/>
                <a:gd name="T37" fmla="*/ 429 h 40"/>
                <a:gd name="T38" fmla="*/ 0 w 92"/>
                <a:gd name="T39" fmla="*/ 451 h 40"/>
                <a:gd name="T40" fmla="*/ 0 w 92"/>
                <a:gd name="T41" fmla="*/ 506 h 40"/>
                <a:gd name="T42" fmla="*/ 175 w 92"/>
                <a:gd name="T43" fmla="*/ 633 h 40"/>
                <a:gd name="T44" fmla="*/ 0 w 92"/>
                <a:gd name="T45" fmla="*/ 506 h 40"/>
                <a:gd name="T46" fmla="*/ 458 w 92"/>
                <a:gd name="T47" fmla="*/ 408 h 40"/>
                <a:gd name="T48" fmla="*/ 458 w 92"/>
                <a:gd name="T49" fmla="*/ 408 h 40"/>
                <a:gd name="T50" fmla="*/ 458 w 92"/>
                <a:gd name="T51" fmla="*/ 408 h 40"/>
                <a:gd name="T52" fmla="*/ 458 w 92"/>
                <a:gd name="T53" fmla="*/ 429 h 40"/>
                <a:gd name="T54" fmla="*/ 458 w 92"/>
                <a:gd name="T55" fmla="*/ 408 h 40"/>
                <a:gd name="T56" fmla="*/ 908 w 92"/>
                <a:gd name="T57" fmla="*/ 392 h 40"/>
                <a:gd name="T58" fmla="*/ 908 w 92"/>
                <a:gd name="T59" fmla="*/ 392 h 40"/>
                <a:gd name="T60" fmla="*/ 970 w 92"/>
                <a:gd name="T61" fmla="*/ 519 h 40"/>
                <a:gd name="T62" fmla="*/ 908 w 92"/>
                <a:gd name="T63" fmla="*/ 392 h 40"/>
                <a:gd name="T64" fmla="*/ 1300 w 92"/>
                <a:gd name="T65" fmla="*/ 668 h 40"/>
                <a:gd name="T66" fmla="*/ 1395 w 92"/>
                <a:gd name="T67" fmla="*/ 562 h 40"/>
                <a:gd name="T68" fmla="*/ 1408 w 92"/>
                <a:gd name="T69" fmla="*/ 464 h 40"/>
                <a:gd name="T70" fmla="*/ 1408 w 92"/>
                <a:gd name="T71" fmla="*/ 464 h 40"/>
                <a:gd name="T72" fmla="*/ 1438 w 92"/>
                <a:gd name="T73" fmla="*/ 596 h 40"/>
                <a:gd name="T74" fmla="*/ 1438 w 92"/>
                <a:gd name="T75" fmla="*/ 633 h 40"/>
                <a:gd name="T76" fmla="*/ 1333 w 92"/>
                <a:gd name="T77" fmla="*/ 723 h 40"/>
                <a:gd name="T78" fmla="*/ 988 w 92"/>
                <a:gd name="T79" fmla="*/ 519 h 40"/>
                <a:gd name="T80" fmla="*/ 1300 w 92"/>
                <a:gd name="T81" fmla="*/ 668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2" h="4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3" y="10"/>
                    <a:pt x="11" y="11"/>
                  </a:cubicBezTo>
                  <a:cubicBezTo>
                    <a:pt x="13" y="10"/>
                    <a:pt x="17" y="8"/>
                    <a:pt x="17" y="7"/>
                  </a:cubicBezTo>
                  <a:close/>
                  <a:moveTo>
                    <a:pt x="5" y="14"/>
                  </a:moveTo>
                  <a:cubicBezTo>
                    <a:pt x="5" y="14"/>
                    <a:pt x="6" y="14"/>
                    <a:pt x="6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2" y="18"/>
                  </a:moveTo>
                  <a:cubicBezTo>
                    <a:pt x="2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lose/>
                  <a:moveTo>
                    <a:pt x="0" y="27"/>
                  </a:move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2" y="32"/>
                    <a:pt x="6" y="34"/>
                    <a:pt x="11" y="34"/>
                  </a:cubicBezTo>
                  <a:cubicBezTo>
                    <a:pt x="6" y="34"/>
                    <a:pt x="2" y="32"/>
                    <a:pt x="0" y="27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lose/>
                  <a:moveTo>
                    <a:pt x="58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22"/>
                    <a:pt x="62" y="28"/>
                    <a:pt x="62" y="28"/>
                  </a:cubicBezTo>
                  <a:cubicBezTo>
                    <a:pt x="61" y="26"/>
                    <a:pt x="60" y="24"/>
                    <a:pt x="58" y="21"/>
                  </a:cubicBezTo>
                  <a:close/>
                  <a:moveTo>
                    <a:pt x="83" y="36"/>
                  </a:moveTo>
                  <a:cubicBezTo>
                    <a:pt x="86" y="35"/>
                    <a:pt x="88" y="33"/>
                    <a:pt x="89" y="30"/>
                  </a:cubicBezTo>
                  <a:cubicBezTo>
                    <a:pt x="90" y="29"/>
                    <a:pt x="90" y="27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2" y="28"/>
                    <a:pt x="92" y="30"/>
                    <a:pt x="92" y="32"/>
                  </a:cubicBezTo>
                  <a:cubicBezTo>
                    <a:pt x="92" y="32"/>
                    <a:pt x="92" y="33"/>
                    <a:pt x="92" y="34"/>
                  </a:cubicBezTo>
                  <a:cubicBezTo>
                    <a:pt x="91" y="36"/>
                    <a:pt x="89" y="38"/>
                    <a:pt x="85" y="39"/>
                  </a:cubicBezTo>
                  <a:cubicBezTo>
                    <a:pt x="79" y="40"/>
                    <a:pt x="67" y="32"/>
                    <a:pt x="63" y="28"/>
                  </a:cubicBezTo>
                  <a:cubicBezTo>
                    <a:pt x="66" y="32"/>
                    <a:pt x="76" y="37"/>
                    <a:pt x="83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0286">
              <a:extLst>
                <a:ext uri="{FF2B5EF4-FFF2-40B4-BE49-F238E27FC236}">
                  <a16:creationId xmlns:a16="http://schemas.microsoft.com/office/drawing/2014/main" id="{4D7D844C-E413-4D10-814E-B9561B6C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299"/>
              <a:ext cx="310" cy="274"/>
            </a:xfrm>
            <a:custGeom>
              <a:avLst/>
              <a:gdLst>
                <a:gd name="T0" fmla="*/ 1658 w 124"/>
                <a:gd name="T1" fmla="*/ 1202 h 103"/>
                <a:gd name="T2" fmla="*/ 1625 w 124"/>
                <a:gd name="T3" fmla="*/ 1091 h 103"/>
                <a:gd name="T4" fmla="*/ 1533 w 124"/>
                <a:gd name="T5" fmla="*/ 1091 h 103"/>
                <a:gd name="T6" fmla="*/ 1313 w 124"/>
                <a:gd name="T7" fmla="*/ 998 h 103"/>
                <a:gd name="T8" fmla="*/ 1520 w 124"/>
                <a:gd name="T9" fmla="*/ 545 h 103"/>
                <a:gd name="T10" fmla="*/ 1645 w 124"/>
                <a:gd name="T11" fmla="*/ 362 h 103"/>
                <a:gd name="T12" fmla="*/ 1583 w 124"/>
                <a:gd name="T13" fmla="*/ 261 h 103"/>
                <a:gd name="T14" fmla="*/ 1250 w 124"/>
                <a:gd name="T15" fmla="*/ 678 h 103"/>
                <a:gd name="T16" fmla="*/ 800 w 124"/>
                <a:gd name="T17" fmla="*/ 1543 h 103"/>
                <a:gd name="T18" fmla="*/ 33 w 124"/>
                <a:gd name="T19" fmla="*/ 1415 h 103"/>
                <a:gd name="T20" fmla="*/ 395 w 124"/>
                <a:gd name="T21" fmla="*/ 976 h 103"/>
                <a:gd name="T22" fmla="*/ 688 w 124"/>
                <a:gd name="T23" fmla="*/ 716 h 103"/>
                <a:gd name="T24" fmla="*/ 800 w 124"/>
                <a:gd name="T25" fmla="*/ 524 h 103"/>
                <a:gd name="T26" fmla="*/ 533 w 124"/>
                <a:gd name="T27" fmla="*/ 694 h 103"/>
                <a:gd name="T28" fmla="*/ 300 w 124"/>
                <a:gd name="T29" fmla="*/ 849 h 103"/>
                <a:gd name="T30" fmla="*/ 63 w 124"/>
                <a:gd name="T31" fmla="*/ 737 h 103"/>
                <a:gd name="T32" fmla="*/ 333 w 124"/>
                <a:gd name="T33" fmla="*/ 282 h 103"/>
                <a:gd name="T34" fmla="*/ 333 w 124"/>
                <a:gd name="T35" fmla="*/ 341 h 103"/>
                <a:gd name="T36" fmla="*/ 158 w 124"/>
                <a:gd name="T37" fmla="*/ 601 h 103"/>
                <a:gd name="T38" fmla="*/ 270 w 124"/>
                <a:gd name="T39" fmla="*/ 622 h 103"/>
                <a:gd name="T40" fmla="*/ 408 w 124"/>
                <a:gd name="T41" fmla="*/ 511 h 103"/>
                <a:gd name="T42" fmla="*/ 813 w 124"/>
                <a:gd name="T43" fmla="*/ 341 h 103"/>
                <a:gd name="T44" fmla="*/ 925 w 124"/>
                <a:gd name="T45" fmla="*/ 452 h 103"/>
                <a:gd name="T46" fmla="*/ 750 w 124"/>
                <a:gd name="T47" fmla="*/ 806 h 103"/>
                <a:gd name="T48" fmla="*/ 458 w 124"/>
                <a:gd name="T49" fmla="*/ 1112 h 103"/>
                <a:gd name="T50" fmla="*/ 208 w 124"/>
                <a:gd name="T51" fmla="*/ 1394 h 103"/>
                <a:gd name="T52" fmla="*/ 238 w 124"/>
                <a:gd name="T53" fmla="*/ 1429 h 103"/>
                <a:gd name="T54" fmla="*/ 675 w 124"/>
                <a:gd name="T55" fmla="*/ 1202 h 103"/>
                <a:gd name="T56" fmla="*/ 1083 w 124"/>
                <a:gd name="T57" fmla="*/ 601 h 103"/>
                <a:gd name="T58" fmla="*/ 1550 w 124"/>
                <a:gd name="T59" fmla="*/ 136 h 103"/>
                <a:gd name="T60" fmla="*/ 1908 w 124"/>
                <a:gd name="T61" fmla="*/ 375 h 103"/>
                <a:gd name="T62" fmla="*/ 1720 w 124"/>
                <a:gd name="T63" fmla="*/ 636 h 103"/>
                <a:gd name="T64" fmla="*/ 1625 w 124"/>
                <a:gd name="T65" fmla="*/ 886 h 103"/>
                <a:gd name="T66" fmla="*/ 1750 w 124"/>
                <a:gd name="T67" fmla="*/ 963 h 103"/>
                <a:gd name="T68" fmla="*/ 1833 w 124"/>
                <a:gd name="T69" fmla="*/ 1147 h 103"/>
                <a:gd name="T70" fmla="*/ 1925 w 124"/>
                <a:gd name="T71" fmla="*/ 1338 h 103"/>
                <a:gd name="T72" fmla="*/ 1783 w 124"/>
                <a:gd name="T73" fmla="*/ 1280 h 103"/>
                <a:gd name="T74" fmla="*/ 1658 w 124"/>
                <a:gd name="T75" fmla="*/ 1202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4" h="103">
                  <a:moveTo>
                    <a:pt x="106" y="64"/>
                  </a:moveTo>
                  <a:cubicBezTo>
                    <a:pt x="106" y="62"/>
                    <a:pt x="105" y="59"/>
                    <a:pt x="104" y="58"/>
                  </a:cubicBezTo>
                  <a:cubicBezTo>
                    <a:pt x="103" y="57"/>
                    <a:pt x="102" y="57"/>
                    <a:pt x="98" y="58"/>
                  </a:cubicBezTo>
                  <a:cubicBezTo>
                    <a:pt x="94" y="59"/>
                    <a:pt x="87" y="60"/>
                    <a:pt x="84" y="53"/>
                  </a:cubicBezTo>
                  <a:cubicBezTo>
                    <a:pt x="80" y="44"/>
                    <a:pt x="89" y="36"/>
                    <a:pt x="97" y="29"/>
                  </a:cubicBezTo>
                  <a:cubicBezTo>
                    <a:pt x="101" y="25"/>
                    <a:pt x="105" y="21"/>
                    <a:pt x="105" y="19"/>
                  </a:cubicBezTo>
                  <a:cubicBezTo>
                    <a:pt x="106" y="17"/>
                    <a:pt x="104" y="13"/>
                    <a:pt x="101" y="14"/>
                  </a:cubicBezTo>
                  <a:cubicBezTo>
                    <a:pt x="90" y="17"/>
                    <a:pt x="87" y="25"/>
                    <a:pt x="80" y="36"/>
                  </a:cubicBezTo>
                  <a:cubicBezTo>
                    <a:pt x="73" y="47"/>
                    <a:pt x="74" y="62"/>
                    <a:pt x="51" y="82"/>
                  </a:cubicBezTo>
                  <a:cubicBezTo>
                    <a:pt x="28" y="103"/>
                    <a:pt x="2" y="94"/>
                    <a:pt x="2" y="75"/>
                  </a:cubicBezTo>
                  <a:cubicBezTo>
                    <a:pt x="2" y="68"/>
                    <a:pt x="14" y="60"/>
                    <a:pt x="25" y="52"/>
                  </a:cubicBezTo>
                  <a:cubicBezTo>
                    <a:pt x="31" y="48"/>
                    <a:pt x="39" y="43"/>
                    <a:pt x="44" y="38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49" y="27"/>
                    <a:pt x="42" y="32"/>
                    <a:pt x="34" y="37"/>
                  </a:cubicBezTo>
                  <a:cubicBezTo>
                    <a:pt x="26" y="43"/>
                    <a:pt x="22" y="44"/>
                    <a:pt x="19" y="45"/>
                  </a:cubicBezTo>
                  <a:cubicBezTo>
                    <a:pt x="9" y="49"/>
                    <a:pt x="5" y="42"/>
                    <a:pt x="4" y="39"/>
                  </a:cubicBezTo>
                  <a:cubicBezTo>
                    <a:pt x="0" y="31"/>
                    <a:pt x="12" y="19"/>
                    <a:pt x="21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5" y="21"/>
                    <a:pt x="10" y="28"/>
                    <a:pt x="10" y="32"/>
                  </a:cubicBezTo>
                  <a:cubicBezTo>
                    <a:pt x="11" y="37"/>
                    <a:pt x="15" y="34"/>
                    <a:pt x="17" y="33"/>
                  </a:cubicBezTo>
                  <a:cubicBezTo>
                    <a:pt x="19" y="32"/>
                    <a:pt x="23" y="30"/>
                    <a:pt x="26" y="27"/>
                  </a:cubicBezTo>
                  <a:cubicBezTo>
                    <a:pt x="35" y="22"/>
                    <a:pt x="44" y="15"/>
                    <a:pt x="52" y="18"/>
                  </a:cubicBezTo>
                  <a:cubicBezTo>
                    <a:pt x="57" y="19"/>
                    <a:pt x="58" y="22"/>
                    <a:pt x="59" y="24"/>
                  </a:cubicBezTo>
                  <a:cubicBezTo>
                    <a:pt x="60" y="30"/>
                    <a:pt x="54" y="37"/>
                    <a:pt x="48" y="43"/>
                  </a:cubicBezTo>
                  <a:cubicBezTo>
                    <a:pt x="43" y="49"/>
                    <a:pt x="36" y="54"/>
                    <a:pt x="29" y="59"/>
                  </a:cubicBezTo>
                  <a:cubicBezTo>
                    <a:pt x="23" y="64"/>
                    <a:pt x="13" y="70"/>
                    <a:pt x="13" y="74"/>
                  </a:cubicBezTo>
                  <a:cubicBezTo>
                    <a:pt x="13" y="74"/>
                    <a:pt x="15" y="75"/>
                    <a:pt x="15" y="76"/>
                  </a:cubicBezTo>
                  <a:cubicBezTo>
                    <a:pt x="16" y="77"/>
                    <a:pt x="22" y="79"/>
                    <a:pt x="43" y="64"/>
                  </a:cubicBezTo>
                  <a:cubicBezTo>
                    <a:pt x="59" y="53"/>
                    <a:pt x="69" y="32"/>
                    <a:pt x="69" y="32"/>
                  </a:cubicBezTo>
                  <a:cubicBezTo>
                    <a:pt x="74" y="22"/>
                    <a:pt x="86" y="10"/>
                    <a:pt x="99" y="7"/>
                  </a:cubicBezTo>
                  <a:cubicBezTo>
                    <a:pt x="120" y="0"/>
                    <a:pt x="124" y="14"/>
                    <a:pt x="122" y="20"/>
                  </a:cubicBezTo>
                  <a:cubicBezTo>
                    <a:pt x="121" y="25"/>
                    <a:pt x="116" y="29"/>
                    <a:pt x="110" y="34"/>
                  </a:cubicBezTo>
                  <a:cubicBezTo>
                    <a:pt x="104" y="39"/>
                    <a:pt x="92" y="46"/>
                    <a:pt x="104" y="47"/>
                  </a:cubicBezTo>
                  <a:cubicBezTo>
                    <a:pt x="108" y="47"/>
                    <a:pt x="110" y="47"/>
                    <a:pt x="112" y="51"/>
                  </a:cubicBezTo>
                  <a:cubicBezTo>
                    <a:pt x="114" y="55"/>
                    <a:pt x="113" y="60"/>
                    <a:pt x="117" y="61"/>
                  </a:cubicBezTo>
                  <a:cubicBezTo>
                    <a:pt x="121" y="62"/>
                    <a:pt x="121" y="67"/>
                    <a:pt x="123" y="71"/>
                  </a:cubicBezTo>
                  <a:cubicBezTo>
                    <a:pt x="120" y="69"/>
                    <a:pt x="118" y="69"/>
                    <a:pt x="114" y="68"/>
                  </a:cubicBezTo>
                  <a:cubicBezTo>
                    <a:pt x="109" y="67"/>
                    <a:pt x="106" y="67"/>
                    <a:pt x="106" y="64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0287">
              <a:extLst>
                <a:ext uri="{FF2B5EF4-FFF2-40B4-BE49-F238E27FC236}">
                  <a16:creationId xmlns:a16="http://schemas.microsoft.com/office/drawing/2014/main" id="{DFD81268-1B78-4D74-BE54-3D234E1D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299"/>
              <a:ext cx="310" cy="274"/>
            </a:xfrm>
            <a:custGeom>
              <a:avLst/>
              <a:gdLst>
                <a:gd name="T0" fmla="*/ 1658 w 124"/>
                <a:gd name="T1" fmla="*/ 1202 h 103"/>
                <a:gd name="T2" fmla="*/ 1625 w 124"/>
                <a:gd name="T3" fmla="*/ 1091 h 103"/>
                <a:gd name="T4" fmla="*/ 1533 w 124"/>
                <a:gd name="T5" fmla="*/ 1091 h 103"/>
                <a:gd name="T6" fmla="*/ 1313 w 124"/>
                <a:gd name="T7" fmla="*/ 998 h 103"/>
                <a:gd name="T8" fmla="*/ 1520 w 124"/>
                <a:gd name="T9" fmla="*/ 545 h 103"/>
                <a:gd name="T10" fmla="*/ 1645 w 124"/>
                <a:gd name="T11" fmla="*/ 362 h 103"/>
                <a:gd name="T12" fmla="*/ 1583 w 124"/>
                <a:gd name="T13" fmla="*/ 261 h 103"/>
                <a:gd name="T14" fmla="*/ 1250 w 124"/>
                <a:gd name="T15" fmla="*/ 678 h 103"/>
                <a:gd name="T16" fmla="*/ 800 w 124"/>
                <a:gd name="T17" fmla="*/ 1543 h 103"/>
                <a:gd name="T18" fmla="*/ 33 w 124"/>
                <a:gd name="T19" fmla="*/ 1415 h 103"/>
                <a:gd name="T20" fmla="*/ 395 w 124"/>
                <a:gd name="T21" fmla="*/ 976 h 103"/>
                <a:gd name="T22" fmla="*/ 688 w 124"/>
                <a:gd name="T23" fmla="*/ 716 h 103"/>
                <a:gd name="T24" fmla="*/ 800 w 124"/>
                <a:gd name="T25" fmla="*/ 524 h 103"/>
                <a:gd name="T26" fmla="*/ 533 w 124"/>
                <a:gd name="T27" fmla="*/ 694 h 103"/>
                <a:gd name="T28" fmla="*/ 300 w 124"/>
                <a:gd name="T29" fmla="*/ 849 h 103"/>
                <a:gd name="T30" fmla="*/ 63 w 124"/>
                <a:gd name="T31" fmla="*/ 737 h 103"/>
                <a:gd name="T32" fmla="*/ 333 w 124"/>
                <a:gd name="T33" fmla="*/ 282 h 103"/>
                <a:gd name="T34" fmla="*/ 333 w 124"/>
                <a:gd name="T35" fmla="*/ 341 h 103"/>
                <a:gd name="T36" fmla="*/ 158 w 124"/>
                <a:gd name="T37" fmla="*/ 601 h 103"/>
                <a:gd name="T38" fmla="*/ 270 w 124"/>
                <a:gd name="T39" fmla="*/ 622 h 103"/>
                <a:gd name="T40" fmla="*/ 408 w 124"/>
                <a:gd name="T41" fmla="*/ 511 h 103"/>
                <a:gd name="T42" fmla="*/ 813 w 124"/>
                <a:gd name="T43" fmla="*/ 341 h 103"/>
                <a:gd name="T44" fmla="*/ 925 w 124"/>
                <a:gd name="T45" fmla="*/ 452 h 103"/>
                <a:gd name="T46" fmla="*/ 750 w 124"/>
                <a:gd name="T47" fmla="*/ 806 h 103"/>
                <a:gd name="T48" fmla="*/ 458 w 124"/>
                <a:gd name="T49" fmla="*/ 1112 h 103"/>
                <a:gd name="T50" fmla="*/ 208 w 124"/>
                <a:gd name="T51" fmla="*/ 1394 h 103"/>
                <a:gd name="T52" fmla="*/ 238 w 124"/>
                <a:gd name="T53" fmla="*/ 1429 h 103"/>
                <a:gd name="T54" fmla="*/ 675 w 124"/>
                <a:gd name="T55" fmla="*/ 1202 h 103"/>
                <a:gd name="T56" fmla="*/ 1083 w 124"/>
                <a:gd name="T57" fmla="*/ 601 h 103"/>
                <a:gd name="T58" fmla="*/ 1550 w 124"/>
                <a:gd name="T59" fmla="*/ 136 h 103"/>
                <a:gd name="T60" fmla="*/ 1908 w 124"/>
                <a:gd name="T61" fmla="*/ 375 h 103"/>
                <a:gd name="T62" fmla="*/ 1720 w 124"/>
                <a:gd name="T63" fmla="*/ 636 h 103"/>
                <a:gd name="T64" fmla="*/ 1625 w 124"/>
                <a:gd name="T65" fmla="*/ 886 h 103"/>
                <a:gd name="T66" fmla="*/ 1750 w 124"/>
                <a:gd name="T67" fmla="*/ 963 h 103"/>
                <a:gd name="T68" fmla="*/ 1833 w 124"/>
                <a:gd name="T69" fmla="*/ 1147 h 103"/>
                <a:gd name="T70" fmla="*/ 1925 w 124"/>
                <a:gd name="T71" fmla="*/ 1338 h 103"/>
                <a:gd name="T72" fmla="*/ 1783 w 124"/>
                <a:gd name="T73" fmla="*/ 1280 h 103"/>
                <a:gd name="T74" fmla="*/ 1658 w 124"/>
                <a:gd name="T75" fmla="*/ 1202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4" h="103">
                  <a:moveTo>
                    <a:pt x="106" y="64"/>
                  </a:moveTo>
                  <a:cubicBezTo>
                    <a:pt x="106" y="62"/>
                    <a:pt x="105" y="59"/>
                    <a:pt x="104" y="58"/>
                  </a:cubicBezTo>
                  <a:cubicBezTo>
                    <a:pt x="103" y="57"/>
                    <a:pt x="102" y="57"/>
                    <a:pt x="98" y="58"/>
                  </a:cubicBezTo>
                  <a:cubicBezTo>
                    <a:pt x="94" y="59"/>
                    <a:pt x="87" y="60"/>
                    <a:pt x="84" y="53"/>
                  </a:cubicBezTo>
                  <a:cubicBezTo>
                    <a:pt x="80" y="44"/>
                    <a:pt x="89" y="36"/>
                    <a:pt x="97" y="29"/>
                  </a:cubicBezTo>
                  <a:cubicBezTo>
                    <a:pt x="101" y="25"/>
                    <a:pt x="105" y="21"/>
                    <a:pt x="105" y="19"/>
                  </a:cubicBezTo>
                  <a:cubicBezTo>
                    <a:pt x="106" y="17"/>
                    <a:pt x="104" y="13"/>
                    <a:pt x="101" y="14"/>
                  </a:cubicBezTo>
                  <a:cubicBezTo>
                    <a:pt x="90" y="17"/>
                    <a:pt x="87" y="25"/>
                    <a:pt x="80" y="36"/>
                  </a:cubicBezTo>
                  <a:cubicBezTo>
                    <a:pt x="73" y="47"/>
                    <a:pt x="74" y="62"/>
                    <a:pt x="51" y="82"/>
                  </a:cubicBezTo>
                  <a:cubicBezTo>
                    <a:pt x="28" y="103"/>
                    <a:pt x="2" y="94"/>
                    <a:pt x="2" y="75"/>
                  </a:cubicBezTo>
                  <a:cubicBezTo>
                    <a:pt x="2" y="68"/>
                    <a:pt x="14" y="60"/>
                    <a:pt x="25" y="52"/>
                  </a:cubicBezTo>
                  <a:cubicBezTo>
                    <a:pt x="31" y="48"/>
                    <a:pt x="39" y="43"/>
                    <a:pt x="44" y="38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49" y="27"/>
                    <a:pt x="42" y="32"/>
                    <a:pt x="34" y="37"/>
                  </a:cubicBezTo>
                  <a:cubicBezTo>
                    <a:pt x="26" y="43"/>
                    <a:pt x="22" y="44"/>
                    <a:pt x="19" y="45"/>
                  </a:cubicBezTo>
                  <a:cubicBezTo>
                    <a:pt x="9" y="49"/>
                    <a:pt x="5" y="42"/>
                    <a:pt x="4" y="39"/>
                  </a:cubicBezTo>
                  <a:cubicBezTo>
                    <a:pt x="0" y="31"/>
                    <a:pt x="12" y="19"/>
                    <a:pt x="21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5" y="21"/>
                    <a:pt x="10" y="28"/>
                    <a:pt x="10" y="32"/>
                  </a:cubicBezTo>
                  <a:cubicBezTo>
                    <a:pt x="11" y="37"/>
                    <a:pt x="15" y="34"/>
                    <a:pt x="17" y="33"/>
                  </a:cubicBezTo>
                  <a:cubicBezTo>
                    <a:pt x="19" y="32"/>
                    <a:pt x="23" y="30"/>
                    <a:pt x="26" y="27"/>
                  </a:cubicBezTo>
                  <a:cubicBezTo>
                    <a:pt x="35" y="22"/>
                    <a:pt x="44" y="15"/>
                    <a:pt x="52" y="18"/>
                  </a:cubicBezTo>
                  <a:cubicBezTo>
                    <a:pt x="57" y="19"/>
                    <a:pt x="58" y="22"/>
                    <a:pt x="59" y="24"/>
                  </a:cubicBezTo>
                  <a:cubicBezTo>
                    <a:pt x="60" y="30"/>
                    <a:pt x="54" y="37"/>
                    <a:pt x="48" y="43"/>
                  </a:cubicBezTo>
                  <a:cubicBezTo>
                    <a:pt x="43" y="49"/>
                    <a:pt x="36" y="54"/>
                    <a:pt x="29" y="59"/>
                  </a:cubicBezTo>
                  <a:cubicBezTo>
                    <a:pt x="23" y="64"/>
                    <a:pt x="13" y="70"/>
                    <a:pt x="13" y="74"/>
                  </a:cubicBezTo>
                  <a:cubicBezTo>
                    <a:pt x="13" y="74"/>
                    <a:pt x="15" y="75"/>
                    <a:pt x="15" y="76"/>
                  </a:cubicBezTo>
                  <a:cubicBezTo>
                    <a:pt x="16" y="77"/>
                    <a:pt x="22" y="79"/>
                    <a:pt x="43" y="64"/>
                  </a:cubicBezTo>
                  <a:cubicBezTo>
                    <a:pt x="59" y="53"/>
                    <a:pt x="69" y="32"/>
                    <a:pt x="69" y="32"/>
                  </a:cubicBezTo>
                  <a:cubicBezTo>
                    <a:pt x="74" y="22"/>
                    <a:pt x="86" y="10"/>
                    <a:pt x="99" y="7"/>
                  </a:cubicBezTo>
                  <a:cubicBezTo>
                    <a:pt x="120" y="0"/>
                    <a:pt x="124" y="14"/>
                    <a:pt x="122" y="20"/>
                  </a:cubicBezTo>
                  <a:cubicBezTo>
                    <a:pt x="121" y="25"/>
                    <a:pt x="116" y="29"/>
                    <a:pt x="110" y="34"/>
                  </a:cubicBezTo>
                  <a:cubicBezTo>
                    <a:pt x="104" y="39"/>
                    <a:pt x="92" y="46"/>
                    <a:pt x="104" y="47"/>
                  </a:cubicBezTo>
                  <a:cubicBezTo>
                    <a:pt x="108" y="47"/>
                    <a:pt x="110" y="47"/>
                    <a:pt x="112" y="51"/>
                  </a:cubicBezTo>
                  <a:cubicBezTo>
                    <a:pt x="114" y="55"/>
                    <a:pt x="113" y="60"/>
                    <a:pt x="117" y="61"/>
                  </a:cubicBezTo>
                  <a:cubicBezTo>
                    <a:pt x="121" y="62"/>
                    <a:pt x="121" y="67"/>
                    <a:pt x="123" y="71"/>
                  </a:cubicBezTo>
                  <a:cubicBezTo>
                    <a:pt x="120" y="69"/>
                    <a:pt x="118" y="69"/>
                    <a:pt x="114" y="68"/>
                  </a:cubicBezTo>
                  <a:cubicBezTo>
                    <a:pt x="109" y="67"/>
                    <a:pt x="106" y="67"/>
                    <a:pt x="106" y="64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0288">
              <a:extLst>
                <a:ext uri="{FF2B5EF4-FFF2-40B4-BE49-F238E27FC236}">
                  <a16:creationId xmlns:a16="http://schemas.microsoft.com/office/drawing/2014/main" id="{0EFFD49F-97E6-45C8-BEE4-9F4D0C396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2235"/>
              <a:ext cx="320" cy="184"/>
            </a:xfrm>
            <a:custGeom>
              <a:avLst/>
              <a:gdLst>
                <a:gd name="T0" fmla="*/ 613 w 128"/>
                <a:gd name="T1" fmla="*/ 285 h 69"/>
                <a:gd name="T2" fmla="*/ 770 w 128"/>
                <a:gd name="T3" fmla="*/ 192 h 69"/>
                <a:gd name="T4" fmla="*/ 800 w 128"/>
                <a:gd name="T5" fmla="*/ 248 h 69"/>
                <a:gd name="T6" fmla="*/ 675 w 128"/>
                <a:gd name="T7" fmla="*/ 363 h 69"/>
                <a:gd name="T8" fmla="*/ 533 w 128"/>
                <a:gd name="T9" fmla="*/ 491 h 69"/>
                <a:gd name="T10" fmla="*/ 363 w 128"/>
                <a:gd name="T11" fmla="*/ 739 h 69"/>
                <a:gd name="T12" fmla="*/ 563 w 128"/>
                <a:gd name="T13" fmla="*/ 931 h 69"/>
                <a:gd name="T14" fmla="*/ 1063 w 128"/>
                <a:gd name="T15" fmla="*/ 491 h 69"/>
                <a:gd name="T16" fmla="*/ 1333 w 128"/>
                <a:gd name="T17" fmla="*/ 819 h 69"/>
                <a:gd name="T18" fmla="*/ 1750 w 128"/>
                <a:gd name="T19" fmla="*/ 853 h 69"/>
                <a:gd name="T20" fmla="*/ 1750 w 128"/>
                <a:gd name="T21" fmla="*/ 661 h 69"/>
                <a:gd name="T22" fmla="*/ 1875 w 128"/>
                <a:gd name="T23" fmla="*/ 909 h 69"/>
                <a:gd name="T24" fmla="*/ 1333 w 128"/>
                <a:gd name="T25" fmla="*/ 968 h 69"/>
                <a:gd name="T26" fmla="*/ 1238 w 128"/>
                <a:gd name="T27" fmla="*/ 760 h 69"/>
                <a:gd name="T28" fmla="*/ 895 w 128"/>
                <a:gd name="T29" fmla="*/ 717 h 69"/>
                <a:gd name="T30" fmla="*/ 500 w 128"/>
                <a:gd name="T31" fmla="*/ 1080 h 69"/>
                <a:gd name="T32" fmla="*/ 375 w 128"/>
                <a:gd name="T33" fmla="*/ 477 h 69"/>
                <a:gd name="T34" fmla="*/ 563 w 128"/>
                <a:gd name="T35" fmla="*/ 341 h 69"/>
                <a:gd name="T36" fmla="*/ 1470 w 128"/>
                <a:gd name="T37" fmla="*/ 397 h 69"/>
                <a:gd name="T38" fmla="*/ 1645 w 128"/>
                <a:gd name="T39" fmla="*/ 760 h 69"/>
                <a:gd name="T40" fmla="*/ 1625 w 128"/>
                <a:gd name="T41" fmla="*/ 819 h 69"/>
                <a:gd name="T42" fmla="*/ 1375 w 128"/>
                <a:gd name="T43" fmla="*/ 627 h 69"/>
                <a:gd name="T44" fmla="*/ 720 w 128"/>
                <a:gd name="T45" fmla="*/ 605 h 69"/>
                <a:gd name="T46" fmla="*/ 488 w 128"/>
                <a:gd name="T47" fmla="*/ 760 h 69"/>
                <a:gd name="T48" fmla="*/ 583 w 128"/>
                <a:gd name="T49" fmla="*/ 627 h 69"/>
                <a:gd name="T50" fmla="*/ 770 w 128"/>
                <a:gd name="T51" fmla="*/ 477 h 69"/>
                <a:gd name="T52" fmla="*/ 875 w 128"/>
                <a:gd name="T53" fmla="*/ 376 h 69"/>
                <a:gd name="T54" fmla="*/ 1145 w 128"/>
                <a:gd name="T55" fmla="*/ 285 h 69"/>
                <a:gd name="T56" fmla="*/ 1345 w 128"/>
                <a:gd name="T57" fmla="*/ 192 h 69"/>
                <a:gd name="T58" fmla="*/ 1083 w 128"/>
                <a:gd name="T59" fmla="*/ 77 h 69"/>
                <a:gd name="T60" fmla="*/ 988 w 128"/>
                <a:gd name="T61" fmla="*/ 56 h 69"/>
                <a:gd name="T62" fmla="*/ 645 w 128"/>
                <a:gd name="T63" fmla="*/ 93 h 69"/>
                <a:gd name="T64" fmla="*/ 488 w 128"/>
                <a:gd name="T65" fmla="*/ 248 h 69"/>
                <a:gd name="T66" fmla="*/ 313 w 128"/>
                <a:gd name="T67" fmla="*/ 341 h 69"/>
                <a:gd name="T68" fmla="*/ 520 w 128"/>
                <a:gd name="T69" fmla="*/ 1229 h 69"/>
                <a:gd name="T70" fmla="*/ 988 w 128"/>
                <a:gd name="T71" fmla="*/ 797 h 69"/>
                <a:gd name="T72" fmla="*/ 1125 w 128"/>
                <a:gd name="T73" fmla="*/ 832 h 69"/>
                <a:gd name="T74" fmla="*/ 1250 w 128"/>
                <a:gd name="T75" fmla="*/ 1059 h 69"/>
                <a:gd name="T76" fmla="*/ 2000 w 128"/>
                <a:gd name="T77" fmla="*/ 931 h 69"/>
                <a:gd name="T78" fmla="*/ 1675 w 128"/>
                <a:gd name="T79" fmla="*/ 397 h 69"/>
                <a:gd name="T80" fmla="*/ 1563 w 128"/>
                <a:gd name="T81" fmla="*/ 320 h 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8" h="69">
                  <a:moveTo>
                    <a:pt x="36" y="18"/>
                  </a:move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43" y="13"/>
                    <a:pt x="45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2" y="9"/>
                    <a:pt x="54" y="9"/>
                    <a:pt x="57" y="10"/>
                  </a:cubicBezTo>
                  <a:cubicBezTo>
                    <a:pt x="55" y="11"/>
                    <a:pt x="53" y="12"/>
                    <a:pt x="51" y="13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6"/>
                    <a:pt x="45" y="18"/>
                    <a:pt x="43" y="19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6" y="25"/>
                    <a:pt x="34" y="2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4" y="32"/>
                    <a:pt x="23" y="36"/>
                    <a:pt x="23" y="39"/>
                  </a:cubicBezTo>
                  <a:cubicBezTo>
                    <a:pt x="23" y="40"/>
                    <a:pt x="23" y="41"/>
                    <a:pt x="23" y="42"/>
                  </a:cubicBezTo>
                  <a:cubicBezTo>
                    <a:pt x="25" y="47"/>
                    <a:pt x="30" y="50"/>
                    <a:pt x="36" y="49"/>
                  </a:cubicBezTo>
                  <a:cubicBezTo>
                    <a:pt x="43" y="48"/>
                    <a:pt x="48" y="43"/>
                    <a:pt x="52" y="37"/>
                  </a:cubicBezTo>
                  <a:cubicBezTo>
                    <a:pt x="57" y="32"/>
                    <a:pt x="61" y="27"/>
                    <a:pt x="68" y="26"/>
                  </a:cubicBezTo>
                  <a:cubicBezTo>
                    <a:pt x="74" y="25"/>
                    <a:pt x="77" y="30"/>
                    <a:pt x="81" y="36"/>
                  </a:cubicBezTo>
                  <a:cubicBezTo>
                    <a:pt x="81" y="37"/>
                    <a:pt x="85" y="43"/>
                    <a:pt x="85" y="43"/>
                  </a:cubicBezTo>
                  <a:cubicBezTo>
                    <a:pt x="89" y="47"/>
                    <a:pt x="99" y="52"/>
                    <a:pt x="106" y="51"/>
                  </a:cubicBezTo>
                  <a:cubicBezTo>
                    <a:pt x="109" y="50"/>
                    <a:pt x="111" y="48"/>
                    <a:pt x="112" y="45"/>
                  </a:cubicBezTo>
                  <a:cubicBezTo>
                    <a:pt x="113" y="44"/>
                    <a:pt x="113" y="42"/>
                    <a:pt x="113" y="40"/>
                  </a:cubicBezTo>
                  <a:cubicBezTo>
                    <a:pt x="113" y="39"/>
                    <a:pt x="113" y="37"/>
                    <a:pt x="112" y="35"/>
                  </a:cubicBezTo>
                  <a:cubicBezTo>
                    <a:pt x="116" y="39"/>
                    <a:pt x="120" y="43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9" y="58"/>
                    <a:pt x="115" y="59"/>
                    <a:pt x="108" y="60"/>
                  </a:cubicBezTo>
                  <a:cubicBezTo>
                    <a:pt x="101" y="61"/>
                    <a:pt x="89" y="55"/>
                    <a:pt x="85" y="51"/>
                  </a:cubicBezTo>
                  <a:cubicBezTo>
                    <a:pt x="84" y="49"/>
                    <a:pt x="83" y="46"/>
                    <a:pt x="81" y="44"/>
                  </a:cubicBezTo>
                  <a:cubicBezTo>
                    <a:pt x="81" y="44"/>
                    <a:pt x="79" y="40"/>
                    <a:pt x="79" y="40"/>
                  </a:cubicBezTo>
                  <a:cubicBezTo>
                    <a:pt x="76" y="34"/>
                    <a:pt x="73" y="28"/>
                    <a:pt x="67" y="29"/>
                  </a:cubicBezTo>
                  <a:cubicBezTo>
                    <a:pt x="62" y="30"/>
                    <a:pt x="59" y="34"/>
                    <a:pt x="57" y="38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0" y="47"/>
                    <a:pt x="42" y="56"/>
                    <a:pt x="32" y="57"/>
                  </a:cubicBezTo>
                  <a:cubicBezTo>
                    <a:pt x="25" y="58"/>
                    <a:pt x="15" y="54"/>
                    <a:pt x="13" y="50"/>
                  </a:cubicBezTo>
                  <a:cubicBezTo>
                    <a:pt x="11" y="43"/>
                    <a:pt x="11" y="34"/>
                    <a:pt x="24" y="25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6" y="18"/>
                    <a:pt x="36" y="18"/>
                  </a:cubicBezTo>
                  <a:close/>
                  <a:moveTo>
                    <a:pt x="90" y="14"/>
                  </a:moveTo>
                  <a:cubicBezTo>
                    <a:pt x="91" y="16"/>
                    <a:pt x="91" y="19"/>
                    <a:pt x="94" y="21"/>
                  </a:cubicBezTo>
                  <a:cubicBezTo>
                    <a:pt x="94" y="21"/>
                    <a:pt x="95" y="22"/>
                    <a:pt x="96" y="22"/>
                  </a:cubicBezTo>
                  <a:cubicBezTo>
                    <a:pt x="100" y="26"/>
                    <a:pt x="105" y="35"/>
                    <a:pt x="105" y="40"/>
                  </a:cubicBezTo>
                  <a:cubicBezTo>
                    <a:pt x="105" y="41"/>
                    <a:pt x="105" y="42"/>
                    <a:pt x="105" y="42"/>
                  </a:cubicBezTo>
                  <a:cubicBezTo>
                    <a:pt x="105" y="43"/>
                    <a:pt x="104" y="43"/>
                    <a:pt x="104" y="43"/>
                  </a:cubicBezTo>
                  <a:cubicBezTo>
                    <a:pt x="101" y="43"/>
                    <a:pt x="94" y="40"/>
                    <a:pt x="91" y="38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5" y="26"/>
                    <a:pt x="79" y="16"/>
                    <a:pt x="66" y="18"/>
                  </a:cubicBezTo>
                  <a:cubicBezTo>
                    <a:pt x="57" y="20"/>
                    <a:pt x="51" y="26"/>
                    <a:pt x="46" y="32"/>
                  </a:cubicBezTo>
                  <a:cubicBezTo>
                    <a:pt x="42" y="37"/>
                    <a:pt x="39" y="41"/>
                    <a:pt x="35" y="41"/>
                  </a:cubicBezTo>
                  <a:cubicBezTo>
                    <a:pt x="33" y="41"/>
                    <a:pt x="31" y="41"/>
                    <a:pt x="31" y="40"/>
                  </a:cubicBezTo>
                  <a:cubicBezTo>
                    <a:pt x="31" y="39"/>
                    <a:pt x="31" y="37"/>
                    <a:pt x="33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0" y="32"/>
                    <a:pt x="42" y="31"/>
                    <a:pt x="45" y="29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7"/>
                    <a:pt x="64" y="15"/>
                    <a:pt x="68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5" y="16"/>
                    <a:pt x="77" y="15"/>
                    <a:pt x="82" y="14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6"/>
                    <a:pt x="73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8" y="1"/>
                    <a:pt x="52" y="0"/>
                    <a:pt x="45" y="4"/>
                  </a:cubicBezTo>
                  <a:cubicBezTo>
                    <a:pt x="45" y="4"/>
                    <a:pt x="41" y="5"/>
                    <a:pt x="41" y="5"/>
                  </a:cubicBezTo>
                  <a:cubicBezTo>
                    <a:pt x="37" y="7"/>
                    <a:pt x="35" y="8"/>
                    <a:pt x="33" y="10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26" y="15"/>
                    <a:pt x="26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0" y="31"/>
                    <a:pt x="4" y="46"/>
                    <a:pt x="6" y="53"/>
                  </a:cubicBezTo>
                  <a:cubicBezTo>
                    <a:pt x="9" y="61"/>
                    <a:pt x="24" y="66"/>
                    <a:pt x="33" y="65"/>
                  </a:cubicBezTo>
                  <a:cubicBezTo>
                    <a:pt x="46" y="64"/>
                    <a:pt x="55" y="53"/>
                    <a:pt x="60" y="48"/>
                  </a:cubicBezTo>
                  <a:cubicBezTo>
                    <a:pt x="60" y="48"/>
                    <a:pt x="63" y="42"/>
                    <a:pt x="63" y="42"/>
                  </a:cubicBezTo>
                  <a:cubicBezTo>
                    <a:pt x="65" y="40"/>
                    <a:pt x="66" y="37"/>
                    <a:pt x="68" y="37"/>
                  </a:cubicBezTo>
                  <a:cubicBezTo>
                    <a:pt x="69" y="38"/>
                    <a:pt x="71" y="41"/>
                    <a:pt x="72" y="44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51"/>
                    <a:pt x="77" y="54"/>
                    <a:pt x="80" y="56"/>
                  </a:cubicBezTo>
                  <a:cubicBezTo>
                    <a:pt x="85" y="62"/>
                    <a:pt x="99" y="69"/>
                    <a:pt x="109" y="68"/>
                  </a:cubicBezTo>
                  <a:cubicBezTo>
                    <a:pt x="117" y="67"/>
                    <a:pt x="127" y="65"/>
                    <a:pt x="128" y="49"/>
                  </a:cubicBezTo>
                  <a:cubicBezTo>
                    <a:pt x="128" y="49"/>
                    <a:pt x="128" y="48"/>
                    <a:pt x="128" y="48"/>
                  </a:cubicBezTo>
                  <a:cubicBezTo>
                    <a:pt x="128" y="35"/>
                    <a:pt x="113" y="25"/>
                    <a:pt x="107" y="2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2" y="19"/>
                    <a:pt x="100" y="17"/>
                  </a:cubicBezTo>
                  <a:cubicBezTo>
                    <a:pt x="97" y="15"/>
                    <a:pt x="93" y="15"/>
                    <a:pt x="91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0289">
              <a:extLst>
                <a:ext uri="{FF2B5EF4-FFF2-40B4-BE49-F238E27FC236}">
                  <a16:creationId xmlns:a16="http://schemas.microsoft.com/office/drawing/2014/main" id="{2F9662BB-52D6-4574-80E0-D11D5C4F1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243"/>
              <a:ext cx="297" cy="165"/>
            </a:xfrm>
            <a:custGeom>
              <a:avLst/>
              <a:gdLst>
                <a:gd name="T0" fmla="*/ 978 w 119"/>
                <a:gd name="T1" fmla="*/ 93 h 62"/>
                <a:gd name="T2" fmla="*/ 636 w 119"/>
                <a:gd name="T3" fmla="*/ 77 h 62"/>
                <a:gd name="T4" fmla="*/ 467 w 119"/>
                <a:gd name="T5" fmla="*/ 192 h 62"/>
                <a:gd name="T6" fmla="*/ 417 w 119"/>
                <a:gd name="T7" fmla="*/ 226 h 62"/>
                <a:gd name="T8" fmla="*/ 342 w 119"/>
                <a:gd name="T9" fmla="*/ 303 h 62"/>
                <a:gd name="T10" fmla="*/ 250 w 119"/>
                <a:gd name="T11" fmla="*/ 362 h 62"/>
                <a:gd name="T12" fmla="*/ 62 w 119"/>
                <a:gd name="T13" fmla="*/ 908 h 62"/>
                <a:gd name="T14" fmla="*/ 417 w 119"/>
                <a:gd name="T15" fmla="*/ 1091 h 62"/>
                <a:gd name="T16" fmla="*/ 791 w 119"/>
                <a:gd name="T17" fmla="*/ 793 h 62"/>
                <a:gd name="T18" fmla="*/ 966 w 119"/>
                <a:gd name="T19" fmla="*/ 567 h 62"/>
                <a:gd name="T20" fmla="*/ 1121 w 119"/>
                <a:gd name="T21" fmla="*/ 806 h 62"/>
                <a:gd name="T22" fmla="*/ 1195 w 119"/>
                <a:gd name="T23" fmla="*/ 942 h 62"/>
                <a:gd name="T24" fmla="*/ 1600 w 119"/>
                <a:gd name="T25" fmla="*/ 1147 h 62"/>
                <a:gd name="T26" fmla="*/ 1837 w 119"/>
                <a:gd name="T27" fmla="*/ 865 h 62"/>
                <a:gd name="T28" fmla="*/ 1495 w 119"/>
                <a:gd name="T29" fmla="*/ 375 h 62"/>
                <a:gd name="T30" fmla="*/ 1353 w 119"/>
                <a:gd name="T31" fmla="*/ 248 h 62"/>
                <a:gd name="T32" fmla="*/ 1353 w 119"/>
                <a:gd name="T33" fmla="*/ 248 h 62"/>
                <a:gd name="T34" fmla="*/ 1587 w 119"/>
                <a:gd name="T35" fmla="*/ 772 h 62"/>
                <a:gd name="T36" fmla="*/ 1537 w 119"/>
                <a:gd name="T37" fmla="*/ 828 h 62"/>
                <a:gd name="T38" fmla="*/ 1278 w 119"/>
                <a:gd name="T39" fmla="*/ 695 h 62"/>
                <a:gd name="T40" fmla="*/ 1228 w 119"/>
                <a:gd name="T41" fmla="*/ 588 h 62"/>
                <a:gd name="T42" fmla="*/ 946 w 119"/>
                <a:gd name="T43" fmla="*/ 362 h 62"/>
                <a:gd name="T44" fmla="*/ 666 w 119"/>
                <a:gd name="T45" fmla="*/ 601 h 62"/>
                <a:gd name="T46" fmla="*/ 467 w 119"/>
                <a:gd name="T47" fmla="*/ 793 h 62"/>
                <a:gd name="T48" fmla="*/ 324 w 119"/>
                <a:gd name="T49" fmla="*/ 716 h 62"/>
                <a:gd name="T50" fmla="*/ 387 w 119"/>
                <a:gd name="T51" fmla="*/ 546 h 62"/>
                <a:gd name="T52" fmla="*/ 449 w 119"/>
                <a:gd name="T53" fmla="*/ 511 h 62"/>
                <a:gd name="T54" fmla="*/ 562 w 119"/>
                <a:gd name="T55" fmla="*/ 431 h 62"/>
                <a:gd name="T56" fmla="*/ 624 w 119"/>
                <a:gd name="T57" fmla="*/ 362 h 62"/>
                <a:gd name="T58" fmla="*/ 686 w 119"/>
                <a:gd name="T59" fmla="*/ 282 h 62"/>
                <a:gd name="T60" fmla="*/ 966 w 119"/>
                <a:gd name="T61" fmla="*/ 149 h 62"/>
                <a:gd name="T62" fmla="*/ 1166 w 119"/>
                <a:gd name="T63" fmla="*/ 170 h 62"/>
                <a:gd name="T64" fmla="*/ 1183 w 119"/>
                <a:gd name="T65" fmla="*/ 149 h 62"/>
                <a:gd name="T66" fmla="*/ 978 w 119"/>
                <a:gd name="T67" fmla="*/ 93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9" h="62">
                  <a:moveTo>
                    <a:pt x="63" y="5"/>
                  </a:moveTo>
                  <a:cubicBezTo>
                    <a:pt x="56" y="4"/>
                    <a:pt x="49" y="0"/>
                    <a:pt x="41" y="4"/>
                  </a:cubicBezTo>
                  <a:cubicBezTo>
                    <a:pt x="38" y="6"/>
                    <a:pt x="32" y="8"/>
                    <a:pt x="30" y="1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4"/>
                    <a:pt x="24" y="15"/>
                    <a:pt x="22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29"/>
                    <a:pt x="1" y="42"/>
                    <a:pt x="4" y="48"/>
                  </a:cubicBezTo>
                  <a:cubicBezTo>
                    <a:pt x="6" y="54"/>
                    <a:pt x="19" y="59"/>
                    <a:pt x="27" y="58"/>
                  </a:cubicBezTo>
                  <a:cubicBezTo>
                    <a:pt x="38" y="57"/>
                    <a:pt x="46" y="48"/>
                    <a:pt x="51" y="42"/>
                  </a:cubicBezTo>
                  <a:cubicBezTo>
                    <a:pt x="55" y="38"/>
                    <a:pt x="56" y="31"/>
                    <a:pt x="62" y="30"/>
                  </a:cubicBezTo>
                  <a:cubicBezTo>
                    <a:pt x="66" y="29"/>
                    <a:pt x="68" y="37"/>
                    <a:pt x="72" y="43"/>
                  </a:cubicBezTo>
                  <a:cubicBezTo>
                    <a:pt x="73" y="46"/>
                    <a:pt x="75" y="48"/>
                    <a:pt x="77" y="50"/>
                  </a:cubicBezTo>
                  <a:cubicBezTo>
                    <a:pt x="81" y="55"/>
                    <a:pt x="94" y="62"/>
                    <a:pt x="103" y="61"/>
                  </a:cubicBezTo>
                  <a:cubicBezTo>
                    <a:pt x="110" y="60"/>
                    <a:pt x="117" y="59"/>
                    <a:pt x="118" y="46"/>
                  </a:cubicBezTo>
                  <a:cubicBezTo>
                    <a:pt x="119" y="32"/>
                    <a:pt x="99" y="22"/>
                    <a:pt x="96" y="20"/>
                  </a:cubicBezTo>
                  <a:cubicBezTo>
                    <a:pt x="91" y="16"/>
                    <a:pt x="87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0" y="14"/>
                    <a:pt x="107" y="31"/>
                    <a:pt x="102" y="41"/>
                  </a:cubicBezTo>
                  <a:cubicBezTo>
                    <a:pt x="102" y="42"/>
                    <a:pt x="101" y="43"/>
                    <a:pt x="99" y="44"/>
                  </a:cubicBezTo>
                  <a:cubicBezTo>
                    <a:pt x="94" y="45"/>
                    <a:pt x="85" y="40"/>
                    <a:pt x="82" y="37"/>
                  </a:cubicBezTo>
                  <a:cubicBezTo>
                    <a:pt x="81" y="36"/>
                    <a:pt x="80" y="34"/>
                    <a:pt x="79" y="31"/>
                  </a:cubicBezTo>
                  <a:cubicBezTo>
                    <a:pt x="75" y="26"/>
                    <a:pt x="71" y="18"/>
                    <a:pt x="61" y="19"/>
                  </a:cubicBezTo>
                  <a:cubicBezTo>
                    <a:pt x="53" y="20"/>
                    <a:pt x="48" y="26"/>
                    <a:pt x="43" y="32"/>
                  </a:cubicBezTo>
                  <a:cubicBezTo>
                    <a:pt x="39" y="37"/>
                    <a:pt x="35" y="41"/>
                    <a:pt x="30" y="42"/>
                  </a:cubicBezTo>
                  <a:cubicBezTo>
                    <a:pt x="25" y="42"/>
                    <a:pt x="22" y="41"/>
                    <a:pt x="21" y="38"/>
                  </a:cubicBezTo>
                  <a:cubicBezTo>
                    <a:pt x="20" y="36"/>
                    <a:pt x="21" y="32"/>
                    <a:pt x="25" y="2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2" y="26"/>
                    <a:pt x="34" y="24"/>
                    <a:pt x="36" y="2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3" y="16"/>
                    <a:pt x="44" y="15"/>
                  </a:cubicBezTo>
                  <a:cubicBezTo>
                    <a:pt x="50" y="12"/>
                    <a:pt x="56" y="8"/>
                    <a:pt x="62" y="8"/>
                  </a:cubicBezTo>
                  <a:cubicBezTo>
                    <a:pt x="67" y="8"/>
                    <a:pt x="69" y="11"/>
                    <a:pt x="75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2" y="7"/>
                    <a:pt x="67" y="5"/>
                    <a:pt x="63" y="5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0290">
              <a:extLst>
                <a:ext uri="{FF2B5EF4-FFF2-40B4-BE49-F238E27FC236}">
                  <a16:creationId xmlns:a16="http://schemas.microsoft.com/office/drawing/2014/main" id="{CD5BA7B4-89C3-43B7-B338-9EFFAE84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243"/>
              <a:ext cx="297" cy="165"/>
            </a:xfrm>
            <a:custGeom>
              <a:avLst/>
              <a:gdLst>
                <a:gd name="T0" fmla="*/ 978 w 119"/>
                <a:gd name="T1" fmla="*/ 93 h 62"/>
                <a:gd name="T2" fmla="*/ 636 w 119"/>
                <a:gd name="T3" fmla="*/ 77 h 62"/>
                <a:gd name="T4" fmla="*/ 467 w 119"/>
                <a:gd name="T5" fmla="*/ 192 h 62"/>
                <a:gd name="T6" fmla="*/ 417 w 119"/>
                <a:gd name="T7" fmla="*/ 226 h 62"/>
                <a:gd name="T8" fmla="*/ 342 w 119"/>
                <a:gd name="T9" fmla="*/ 303 h 62"/>
                <a:gd name="T10" fmla="*/ 250 w 119"/>
                <a:gd name="T11" fmla="*/ 362 h 62"/>
                <a:gd name="T12" fmla="*/ 62 w 119"/>
                <a:gd name="T13" fmla="*/ 908 h 62"/>
                <a:gd name="T14" fmla="*/ 417 w 119"/>
                <a:gd name="T15" fmla="*/ 1091 h 62"/>
                <a:gd name="T16" fmla="*/ 791 w 119"/>
                <a:gd name="T17" fmla="*/ 793 h 62"/>
                <a:gd name="T18" fmla="*/ 966 w 119"/>
                <a:gd name="T19" fmla="*/ 567 h 62"/>
                <a:gd name="T20" fmla="*/ 1121 w 119"/>
                <a:gd name="T21" fmla="*/ 806 h 62"/>
                <a:gd name="T22" fmla="*/ 1195 w 119"/>
                <a:gd name="T23" fmla="*/ 942 h 62"/>
                <a:gd name="T24" fmla="*/ 1600 w 119"/>
                <a:gd name="T25" fmla="*/ 1147 h 62"/>
                <a:gd name="T26" fmla="*/ 1837 w 119"/>
                <a:gd name="T27" fmla="*/ 865 h 62"/>
                <a:gd name="T28" fmla="*/ 1495 w 119"/>
                <a:gd name="T29" fmla="*/ 375 h 62"/>
                <a:gd name="T30" fmla="*/ 1353 w 119"/>
                <a:gd name="T31" fmla="*/ 248 h 62"/>
                <a:gd name="T32" fmla="*/ 1353 w 119"/>
                <a:gd name="T33" fmla="*/ 248 h 62"/>
                <a:gd name="T34" fmla="*/ 1587 w 119"/>
                <a:gd name="T35" fmla="*/ 772 h 62"/>
                <a:gd name="T36" fmla="*/ 1537 w 119"/>
                <a:gd name="T37" fmla="*/ 828 h 62"/>
                <a:gd name="T38" fmla="*/ 1278 w 119"/>
                <a:gd name="T39" fmla="*/ 695 h 62"/>
                <a:gd name="T40" fmla="*/ 1228 w 119"/>
                <a:gd name="T41" fmla="*/ 588 h 62"/>
                <a:gd name="T42" fmla="*/ 946 w 119"/>
                <a:gd name="T43" fmla="*/ 362 h 62"/>
                <a:gd name="T44" fmla="*/ 666 w 119"/>
                <a:gd name="T45" fmla="*/ 601 h 62"/>
                <a:gd name="T46" fmla="*/ 467 w 119"/>
                <a:gd name="T47" fmla="*/ 793 h 62"/>
                <a:gd name="T48" fmla="*/ 324 w 119"/>
                <a:gd name="T49" fmla="*/ 716 h 62"/>
                <a:gd name="T50" fmla="*/ 387 w 119"/>
                <a:gd name="T51" fmla="*/ 546 h 62"/>
                <a:gd name="T52" fmla="*/ 449 w 119"/>
                <a:gd name="T53" fmla="*/ 511 h 62"/>
                <a:gd name="T54" fmla="*/ 562 w 119"/>
                <a:gd name="T55" fmla="*/ 431 h 62"/>
                <a:gd name="T56" fmla="*/ 624 w 119"/>
                <a:gd name="T57" fmla="*/ 362 h 62"/>
                <a:gd name="T58" fmla="*/ 686 w 119"/>
                <a:gd name="T59" fmla="*/ 282 h 62"/>
                <a:gd name="T60" fmla="*/ 966 w 119"/>
                <a:gd name="T61" fmla="*/ 149 h 62"/>
                <a:gd name="T62" fmla="*/ 1166 w 119"/>
                <a:gd name="T63" fmla="*/ 170 h 62"/>
                <a:gd name="T64" fmla="*/ 1183 w 119"/>
                <a:gd name="T65" fmla="*/ 149 h 62"/>
                <a:gd name="T66" fmla="*/ 978 w 119"/>
                <a:gd name="T67" fmla="*/ 93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9" h="62">
                  <a:moveTo>
                    <a:pt x="63" y="5"/>
                  </a:moveTo>
                  <a:cubicBezTo>
                    <a:pt x="56" y="4"/>
                    <a:pt x="49" y="0"/>
                    <a:pt x="41" y="4"/>
                  </a:cubicBezTo>
                  <a:cubicBezTo>
                    <a:pt x="38" y="6"/>
                    <a:pt x="32" y="8"/>
                    <a:pt x="30" y="1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4"/>
                    <a:pt x="24" y="15"/>
                    <a:pt x="22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29"/>
                    <a:pt x="1" y="42"/>
                    <a:pt x="4" y="48"/>
                  </a:cubicBezTo>
                  <a:cubicBezTo>
                    <a:pt x="6" y="54"/>
                    <a:pt x="19" y="59"/>
                    <a:pt x="27" y="58"/>
                  </a:cubicBezTo>
                  <a:cubicBezTo>
                    <a:pt x="38" y="57"/>
                    <a:pt x="46" y="48"/>
                    <a:pt x="51" y="42"/>
                  </a:cubicBezTo>
                  <a:cubicBezTo>
                    <a:pt x="55" y="38"/>
                    <a:pt x="56" y="31"/>
                    <a:pt x="62" y="30"/>
                  </a:cubicBezTo>
                  <a:cubicBezTo>
                    <a:pt x="66" y="29"/>
                    <a:pt x="68" y="37"/>
                    <a:pt x="72" y="43"/>
                  </a:cubicBezTo>
                  <a:cubicBezTo>
                    <a:pt x="73" y="46"/>
                    <a:pt x="75" y="48"/>
                    <a:pt x="77" y="50"/>
                  </a:cubicBezTo>
                  <a:cubicBezTo>
                    <a:pt x="81" y="55"/>
                    <a:pt x="94" y="62"/>
                    <a:pt x="103" y="61"/>
                  </a:cubicBezTo>
                  <a:cubicBezTo>
                    <a:pt x="110" y="60"/>
                    <a:pt x="117" y="59"/>
                    <a:pt x="118" y="46"/>
                  </a:cubicBezTo>
                  <a:cubicBezTo>
                    <a:pt x="119" y="32"/>
                    <a:pt x="99" y="22"/>
                    <a:pt x="96" y="20"/>
                  </a:cubicBezTo>
                  <a:cubicBezTo>
                    <a:pt x="91" y="16"/>
                    <a:pt x="87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0" y="14"/>
                    <a:pt x="107" y="31"/>
                    <a:pt x="102" y="41"/>
                  </a:cubicBezTo>
                  <a:cubicBezTo>
                    <a:pt x="102" y="42"/>
                    <a:pt x="101" y="43"/>
                    <a:pt x="99" y="44"/>
                  </a:cubicBezTo>
                  <a:cubicBezTo>
                    <a:pt x="94" y="45"/>
                    <a:pt x="85" y="40"/>
                    <a:pt x="82" y="37"/>
                  </a:cubicBezTo>
                  <a:cubicBezTo>
                    <a:pt x="81" y="36"/>
                    <a:pt x="80" y="34"/>
                    <a:pt x="79" y="31"/>
                  </a:cubicBezTo>
                  <a:cubicBezTo>
                    <a:pt x="75" y="26"/>
                    <a:pt x="71" y="18"/>
                    <a:pt x="61" y="19"/>
                  </a:cubicBezTo>
                  <a:cubicBezTo>
                    <a:pt x="53" y="20"/>
                    <a:pt x="48" y="26"/>
                    <a:pt x="43" y="32"/>
                  </a:cubicBezTo>
                  <a:cubicBezTo>
                    <a:pt x="39" y="37"/>
                    <a:pt x="35" y="41"/>
                    <a:pt x="30" y="42"/>
                  </a:cubicBezTo>
                  <a:cubicBezTo>
                    <a:pt x="25" y="42"/>
                    <a:pt x="22" y="41"/>
                    <a:pt x="21" y="38"/>
                  </a:cubicBezTo>
                  <a:cubicBezTo>
                    <a:pt x="20" y="36"/>
                    <a:pt x="21" y="32"/>
                    <a:pt x="25" y="2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2" y="26"/>
                    <a:pt x="34" y="24"/>
                    <a:pt x="36" y="2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3" y="16"/>
                    <a:pt x="44" y="15"/>
                  </a:cubicBezTo>
                  <a:cubicBezTo>
                    <a:pt x="50" y="12"/>
                    <a:pt x="56" y="8"/>
                    <a:pt x="62" y="8"/>
                  </a:cubicBezTo>
                  <a:cubicBezTo>
                    <a:pt x="67" y="8"/>
                    <a:pt x="69" y="11"/>
                    <a:pt x="75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2" y="7"/>
                    <a:pt x="67" y="5"/>
                    <a:pt x="63" y="5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0291">
              <a:extLst>
                <a:ext uri="{FF2B5EF4-FFF2-40B4-BE49-F238E27FC236}">
                  <a16:creationId xmlns:a16="http://schemas.microsoft.com/office/drawing/2014/main" id="{5914CC9D-A34E-41EB-9B3A-BE811FEC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435"/>
              <a:ext cx="866" cy="741"/>
            </a:xfrm>
            <a:custGeom>
              <a:avLst/>
              <a:gdLst>
                <a:gd name="T0" fmla="*/ 5394 w 346"/>
                <a:gd name="T1" fmla="*/ 2913 h 278"/>
                <a:gd name="T2" fmla="*/ 4861 w 346"/>
                <a:gd name="T3" fmla="*/ 2479 h 278"/>
                <a:gd name="T4" fmla="*/ 4393 w 346"/>
                <a:gd name="T5" fmla="*/ 1797 h 278"/>
                <a:gd name="T6" fmla="*/ 4310 w 346"/>
                <a:gd name="T7" fmla="*/ 1194 h 278"/>
                <a:gd name="T8" fmla="*/ 3827 w 346"/>
                <a:gd name="T9" fmla="*/ 21 h 278"/>
                <a:gd name="T10" fmla="*/ 3464 w 346"/>
                <a:gd name="T11" fmla="*/ 717 h 278"/>
                <a:gd name="T12" fmla="*/ 3026 w 346"/>
                <a:gd name="T13" fmla="*/ 1386 h 278"/>
                <a:gd name="T14" fmla="*/ 1629 w 346"/>
                <a:gd name="T15" fmla="*/ 1365 h 278"/>
                <a:gd name="T16" fmla="*/ 1722 w 346"/>
                <a:gd name="T17" fmla="*/ 2743 h 278"/>
                <a:gd name="T18" fmla="*/ 3326 w 346"/>
                <a:gd name="T19" fmla="*/ 2671 h 278"/>
                <a:gd name="T20" fmla="*/ 4310 w 346"/>
                <a:gd name="T21" fmla="*/ 3084 h 278"/>
                <a:gd name="T22" fmla="*/ 2826 w 346"/>
                <a:gd name="T23" fmla="*/ 3708 h 278"/>
                <a:gd name="T24" fmla="*/ 3056 w 346"/>
                <a:gd name="T25" fmla="*/ 4491 h 278"/>
                <a:gd name="T26" fmla="*/ 3985 w 346"/>
                <a:gd name="T27" fmla="*/ 4334 h 278"/>
                <a:gd name="T28" fmla="*/ 3872 w 346"/>
                <a:gd name="T29" fmla="*/ 4547 h 278"/>
                <a:gd name="T30" fmla="*/ 1847 w 346"/>
                <a:gd name="T31" fmla="*/ 4163 h 278"/>
                <a:gd name="T32" fmla="*/ 646 w 346"/>
                <a:gd name="T33" fmla="*/ 2636 h 278"/>
                <a:gd name="T34" fmla="*/ 113 w 346"/>
                <a:gd name="T35" fmla="*/ 2913 h 278"/>
                <a:gd name="T36" fmla="*/ 1209 w 346"/>
                <a:gd name="T37" fmla="*/ 4390 h 278"/>
                <a:gd name="T38" fmla="*/ 626 w 346"/>
                <a:gd name="T39" fmla="*/ 4377 h 278"/>
                <a:gd name="T40" fmla="*/ 1084 w 346"/>
                <a:gd name="T41" fmla="*/ 4662 h 278"/>
                <a:gd name="T42" fmla="*/ 1034 w 346"/>
                <a:gd name="T43" fmla="*/ 3865 h 278"/>
                <a:gd name="T44" fmla="*/ 408 w 346"/>
                <a:gd name="T45" fmla="*/ 2841 h 278"/>
                <a:gd name="T46" fmla="*/ 909 w 346"/>
                <a:gd name="T47" fmla="*/ 3446 h 278"/>
                <a:gd name="T48" fmla="*/ 3214 w 346"/>
                <a:gd name="T49" fmla="*/ 5187 h 278"/>
                <a:gd name="T50" fmla="*/ 4027 w 346"/>
                <a:gd name="T51" fmla="*/ 4832 h 278"/>
                <a:gd name="T52" fmla="*/ 4110 w 346"/>
                <a:gd name="T53" fmla="*/ 3844 h 278"/>
                <a:gd name="T54" fmla="*/ 3139 w 346"/>
                <a:gd name="T55" fmla="*/ 4129 h 278"/>
                <a:gd name="T56" fmla="*/ 2618 w 346"/>
                <a:gd name="T57" fmla="*/ 4014 h 278"/>
                <a:gd name="T58" fmla="*/ 4468 w 346"/>
                <a:gd name="T59" fmla="*/ 3332 h 278"/>
                <a:gd name="T60" fmla="*/ 4152 w 346"/>
                <a:gd name="T61" fmla="*/ 2159 h 278"/>
                <a:gd name="T62" fmla="*/ 2868 w 346"/>
                <a:gd name="T63" fmla="*/ 2308 h 278"/>
                <a:gd name="T64" fmla="*/ 1492 w 346"/>
                <a:gd name="T65" fmla="*/ 1762 h 278"/>
                <a:gd name="T66" fmla="*/ 3214 w 346"/>
                <a:gd name="T67" fmla="*/ 1967 h 278"/>
                <a:gd name="T68" fmla="*/ 3764 w 346"/>
                <a:gd name="T69" fmla="*/ 682 h 278"/>
                <a:gd name="T70" fmla="*/ 3859 w 346"/>
                <a:gd name="T71" fmla="*/ 205 h 278"/>
                <a:gd name="T72" fmla="*/ 3952 w 346"/>
                <a:gd name="T73" fmla="*/ 1058 h 278"/>
                <a:gd name="T74" fmla="*/ 4265 w 346"/>
                <a:gd name="T75" fmla="*/ 2103 h 278"/>
                <a:gd name="T76" fmla="*/ 4655 w 346"/>
                <a:gd name="T77" fmla="*/ 2538 h 278"/>
                <a:gd name="T78" fmla="*/ 4998 w 346"/>
                <a:gd name="T79" fmla="*/ 3161 h 278"/>
                <a:gd name="T80" fmla="*/ 5394 w 346"/>
                <a:gd name="T81" fmla="*/ 2935 h 2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6" h="278">
                  <a:moveTo>
                    <a:pt x="344" y="155"/>
                  </a:moveTo>
                  <a:cubicBezTo>
                    <a:pt x="344" y="154"/>
                    <a:pt x="344" y="154"/>
                    <a:pt x="344" y="154"/>
                  </a:cubicBezTo>
                  <a:cubicBezTo>
                    <a:pt x="344" y="158"/>
                    <a:pt x="332" y="157"/>
                    <a:pt x="325" y="155"/>
                  </a:cubicBezTo>
                  <a:cubicBezTo>
                    <a:pt x="321" y="154"/>
                    <a:pt x="306" y="144"/>
                    <a:pt x="310" y="131"/>
                  </a:cubicBezTo>
                  <a:cubicBezTo>
                    <a:pt x="311" y="126"/>
                    <a:pt x="318" y="114"/>
                    <a:pt x="318" y="107"/>
                  </a:cubicBezTo>
                  <a:cubicBezTo>
                    <a:pt x="316" y="92"/>
                    <a:pt x="288" y="95"/>
                    <a:pt x="280" y="95"/>
                  </a:cubicBezTo>
                  <a:cubicBezTo>
                    <a:pt x="268" y="95"/>
                    <a:pt x="260" y="97"/>
                    <a:pt x="258" y="89"/>
                  </a:cubicBezTo>
                  <a:cubicBezTo>
                    <a:pt x="255" y="79"/>
                    <a:pt x="268" y="73"/>
                    <a:pt x="275" y="63"/>
                  </a:cubicBezTo>
                  <a:cubicBezTo>
                    <a:pt x="281" y="52"/>
                    <a:pt x="290" y="38"/>
                    <a:pt x="287" y="24"/>
                  </a:cubicBezTo>
                  <a:cubicBezTo>
                    <a:pt x="284" y="10"/>
                    <a:pt x="256" y="2"/>
                    <a:pt x="244" y="1"/>
                  </a:cubicBezTo>
                  <a:cubicBezTo>
                    <a:pt x="233" y="0"/>
                    <a:pt x="224" y="6"/>
                    <a:pt x="221" y="17"/>
                  </a:cubicBezTo>
                  <a:cubicBezTo>
                    <a:pt x="218" y="24"/>
                    <a:pt x="219" y="31"/>
                    <a:pt x="221" y="38"/>
                  </a:cubicBezTo>
                  <a:cubicBezTo>
                    <a:pt x="222" y="43"/>
                    <a:pt x="223" y="47"/>
                    <a:pt x="222" y="51"/>
                  </a:cubicBezTo>
                  <a:cubicBezTo>
                    <a:pt x="219" y="62"/>
                    <a:pt x="205" y="68"/>
                    <a:pt x="193" y="73"/>
                  </a:cubicBezTo>
                  <a:cubicBezTo>
                    <a:pt x="173" y="80"/>
                    <a:pt x="155" y="78"/>
                    <a:pt x="136" y="75"/>
                  </a:cubicBezTo>
                  <a:cubicBezTo>
                    <a:pt x="126" y="74"/>
                    <a:pt x="115" y="72"/>
                    <a:pt x="104" y="72"/>
                  </a:cubicBezTo>
                  <a:cubicBezTo>
                    <a:pt x="85" y="72"/>
                    <a:pt x="79" y="80"/>
                    <a:pt x="77" y="86"/>
                  </a:cubicBezTo>
                  <a:cubicBezTo>
                    <a:pt x="73" y="104"/>
                    <a:pt x="88" y="133"/>
                    <a:pt x="110" y="145"/>
                  </a:cubicBezTo>
                  <a:cubicBezTo>
                    <a:pt x="131" y="156"/>
                    <a:pt x="164" y="155"/>
                    <a:pt x="196" y="146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30" y="135"/>
                    <a:pt x="243" y="126"/>
                    <a:pt x="260" y="131"/>
                  </a:cubicBezTo>
                  <a:cubicBezTo>
                    <a:pt x="278" y="137"/>
                    <a:pt x="281" y="157"/>
                    <a:pt x="275" y="163"/>
                  </a:cubicBezTo>
                  <a:cubicBezTo>
                    <a:pt x="255" y="183"/>
                    <a:pt x="216" y="189"/>
                    <a:pt x="199" y="193"/>
                  </a:cubicBezTo>
                  <a:cubicBezTo>
                    <a:pt x="192" y="195"/>
                    <a:pt x="186" y="196"/>
                    <a:pt x="180" y="196"/>
                  </a:cubicBezTo>
                  <a:cubicBezTo>
                    <a:pt x="169" y="197"/>
                    <a:pt x="157" y="198"/>
                    <a:pt x="155" y="210"/>
                  </a:cubicBezTo>
                  <a:cubicBezTo>
                    <a:pt x="153" y="227"/>
                    <a:pt x="195" y="237"/>
                    <a:pt x="195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216" y="239"/>
                    <a:pt x="238" y="237"/>
                    <a:pt x="254" y="229"/>
                  </a:cubicBezTo>
                  <a:cubicBezTo>
                    <a:pt x="267" y="224"/>
                    <a:pt x="265" y="230"/>
                    <a:pt x="248" y="240"/>
                  </a:cubicBezTo>
                  <a:cubicBezTo>
                    <a:pt x="247" y="240"/>
                    <a:pt x="247" y="240"/>
                    <a:pt x="247" y="240"/>
                  </a:cubicBezTo>
                  <a:cubicBezTo>
                    <a:pt x="233" y="249"/>
                    <a:pt x="218" y="251"/>
                    <a:pt x="203" y="253"/>
                  </a:cubicBezTo>
                  <a:cubicBezTo>
                    <a:pt x="169" y="257"/>
                    <a:pt x="145" y="240"/>
                    <a:pt x="118" y="220"/>
                  </a:cubicBezTo>
                  <a:cubicBezTo>
                    <a:pt x="105" y="210"/>
                    <a:pt x="85" y="187"/>
                    <a:pt x="69" y="170"/>
                  </a:cubicBezTo>
                  <a:cubicBezTo>
                    <a:pt x="56" y="156"/>
                    <a:pt x="51" y="146"/>
                    <a:pt x="41" y="139"/>
                  </a:cubicBezTo>
                  <a:cubicBezTo>
                    <a:pt x="35" y="135"/>
                    <a:pt x="25" y="134"/>
                    <a:pt x="20" y="136"/>
                  </a:cubicBezTo>
                  <a:cubicBezTo>
                    <a:pt x="14" y="139"/>
                    <a:pt x="9" y="147"/>
                    <a:pt x="7" y="154"/>
                  </a:cubicBezTo>
                  <a:cubicBezTo>
                    <a:pt x="0" y="185"/>
                    <a:pt x="59" y="213"/>
                    <a:pt x="59" y="213"/>
                  </a:cubicBezTo>
                  <a:cubicBezTo>
                    <a:pt x="72" y="220"/>
                    <a:pt x="78" y="224"/>
                    <a:pt x="77" y="232"/>
                  </a:cubicBezTo>
                  <a:cubicBezTo>
                    <a:pt x="76" y="238"/>
                    <a:pt x="74" y="239"/>
                    <a:pt x="67" y="241"/>
                  </a:cubicBezTo>
                  <a:cubicBezTo>
                    <a:pt x="58" y="242"/>
                    <a:pt x="44" y="241"/>
                    <a:pt x="40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45" y="242"/>
                    <a:pt x="58" y="248"/>
                    <a:pt x="69" y="246"/>
                  </a:cubicBezTo>
                  <a:cubicBezTo>
                    <a:pt x="83" y="244"/>
                    <a:pt x="86" y="237"/>
                    <a:pt x="87" y="232"/>
                  </a:cubicBezTo>
                  <a:cubicBezTo>
                    <a:pt x="89" y="223"/>
                    <a:pt x="80" y="212"/>
                    <a:pt x="66" y="204"/>
                  </a:cubicBezTo>
                  <a:cubicBezTo>
                    <a:pt x="66" y="204"/>
                    <a:pt x="19" y="175"/>
                    <a:pt x="21" y="160"/>
                  </a:cubicBezTo>
                  <a:cubicBezTo>
                    <a:pt x="21" y="155"/>
                    <a:pt x="23" y="151"/>
                    <a:pt x="26" y="150"/>
                  </a:cubicBezTo>
                  <a:cubicBezTo>
                    <a:pt x="28" y="149"/>
                    <a:pt x="32" y="150"/>
                    <a:pt x="36" y="153"/>
                  </a:cubicBezTo>
                  <a:cubicBezTo>
                    <a:pt x="40" y="156"/>
                    <a:pt x="47" y="170"/>
                    <a:pt x="58" y="182"/>
                  </a:cubicBezTo>
                  <a:cubicBezTo>
                    <a:pt x="75" y="200"/>
                    <a:pt x="95" y="226"/>
                    <a:pt x="108" y="236"/>
                  </a:cubicBezTo>
                  <a:cubicBezTo>
                    <a:pt x="136" y="257"/>
                    <a:pt x="169" y="278"/>
                    <a:pt x="205" y="274"/>
                  </a:cubicBezTo>
                  <a:cubicBezTo>
                    <a:pt x="222" y="272"/>
                    <a:pt x="241" y="265"/>
                    <a:pt x="256" y="255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66" y="249"/>
                    <a:pt x="288" y="226"/>
                    <a:pt x="284" y="213"/>
                  </a:cubicBezTo>
                  <a:cubicBezTo>
                    <a:pt x="283" y="208"/>
                    <a:pt x="280" y="194"/>
                    <a:pt x="262" y="203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42" y="213"/>
                    <a:pt x="221" y="220"/>
                    <a:pt x="200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9" y="218"/>
                    <a:pt x="166" y="219"/>
                    <a:pt x="167" y="212"/>
                  </a:cubicBezTo>
                  <a:cubicBezTo>
                    <a:pt x="167" y="210"/>
                    <a:pt x="188" y="215"/>
                    <a:pt x="219" y="208"/>
                  </a:cubicBezTo>
                  <a:cubicBezTo>
                    <a:pt x="238" y="204"/>
                    <a:pt x="264" y="198"/>
                    <a:pt x="285" y="176"/>
                  </a:cubicBezTo>
                  <a:cubicBezTo>
                    <a:pt x="295" y="167"/>
                    <a:pt x="293" y="144"/>
                    <a:pt x="290" y="134"/>
                  </a:cubicBezTo>
                  <a:cubicBezTo>
                    <a:pt x="287" y="124"/>
                    <a:pt x="277" y="118"/>
                    <a:pt x="265" y="114"/>
                  </a:cubicBezTo>
                  <a:cubicBezTo>
                    <a:pt x="245" y="109"/>
                    <a:pt x="218" y="110"/>
                    <a:pt x="198" y="117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54" y="130"/>
                    <a:pt x="140" y="129"/>
                    <a:pt x="123" y="119"/>
                  </a:cubicBezTo>
                  <a:cubicBezTo>
                    <a:pt x="109" y="112"/>
                    <a:pt x="93" y="101"/>
                    <a:pt x="95" y="93"/>
                  </a:cubicBezTo>
                  <a:cubicBezTo>
                    <a:pt x="96" y="90"/>
                    <a:pt x="99" y="91"/>
                    <a:pt x="109" y="94"/>
                  </a:cubicBezTo>
                  <a:cubicBezTo>
                    <a:pt x="142" y="104"/>
                    <a:pt x="183" y="112"/>
                    <a:pt x="205" y="104"/>
                  </a:cubicBezTo>
                  <a:cubicBezTo>
                    <a:pt x="217" y="100"/>
                    <a:pt x="236" y="73"/>
                    <a:pt x="241" y="54"/>
                  </a:cubicBezTo>
                  <a:cubicBezTo>
                    <a:pt x="242" y="48"/>
                    <a:pt x="241" y="42"/>
                    <a:pt x="240" y="36"/>
                  </a:cubicBezTo>
                  <a:cubicBezTo>
                    <a:pt x="239" y="31"/>
                    <a:pt x="230" y="25"/>
                    <a:pt x="232" y="20"/>
                  </a:cubicBezTo>
                  <a:cubicBezTo>
                    <a:pt x="234" y="15"/>
                    <a:pt x="240" y="10"/>
                    <a:pt x="246" y="11"/>
                  </a:cubicBezTo>
                  <a:cubicBezTo>
                    <a:pt x="253" y="11"/>
                    <a:pt x="264" y="13"/>
                    <a:pt x="266" y="21"/>
                  </a:cubicBezTo>
                  <a:cubicBezTo>
                    <a:pt x="268" y="30"/>
                    <a:pt x="258" y="46"/>
                    <a:pt x="252" y="56"/>
                  </a:cubicBezTo>
                  <a:cubicBezTo>
                    <a:pt x="245" y="67"/>
                    <a:pt x="237" y="79"/>
                    <a:pt x="240" y="94"/>
                  </a:cubicBezTo>
                  <a:cubicBezTo>
                    <a:pt x="245" y="111"/>
                    <a:pt x="261" y="111"/>
                    <a:pt x="272" y="111"/>
                  </a:cubicBezTo>
                  <a:cubicBezTo>
                    <a:pt x="279" y="111"/>
                    <a:pt x="299" y="106"/>
                    <a:pt x="301" y="116"/>
                  </a:cubicBezTo>
                  <a:cubicBezTo>
                    <a:pt x="303" y="120"/>
                    <a:pt x="297" y="129"/>
                    <a:pt x="297" y="134"/>
                  </a:cubicBezTo>
                  <a:cubicBezTo>
                    <a:pt x="296" y="142"/>
                    <a:pt x="295" y="151"/>
                    <a:pt x="305" y="159"/>
                  </a:cubicBezTo>
                  <a:cubicBezTo>
                    <a:pt x="309" y="162"/>
                    <a:pt x="313" y="165"/>
                    <a:pt x="319" y="167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33" y="171"/>
                    <a:pt x="346" y="171"/>
                    <a:pt x="344" y="155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0292">
              <a:extLst>
                <a:ext uri="{FF2B5EF4-FFF2-40B4-BE49-F238E27FC236}">
                  <a16:creationId xmlns:a16="http://schemas.microsoft.com/office/drawing/2014/main" id="{39561DA1-8196-4DE3-9843-41D0D2D5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435"/>
              <a:ext cx="866" cy="741"/>
            </a:xfrm>
            <a:custGeom>
              <a:avLst/>
              <a:gdLst>
                <a:gd name="T0" fmla="*/ 5394 w 346"/>
                <a:gd name="T1" fmla="*/ 2913 h 278"/>
                <a:gd name="T2" fmla="*/ 4861 w 346"/>
                <a:gd name="T3" fmla="*/ 2479 h 278"/>
                <a:gd name="T4" fmla="*/ 4393 w 346"/>
                <a:gd name="T5" fmla="*/ 1797 h 278"/>
                <a:gd name="T6" fmla="*/ 4310 w 346"/>
                <a:gd name="T7" fmla="*/ 1194 h 278"/>
                <a:gd name="T8" fmla="*/ 3827 w 346"/>
                <a:gd name="T9" fmla="*/ 21 h 278"/>
                <a:gd name="T10" fmla="*/ 3464 w 346"/>
                <a:gd name="T11" fmla="*/ 717 h 278"/>
                <a:gd name="T12" fmla="*/ 3026 w 346"/>
                <a:gd name="T13" fmla="*/ 1386 h 278"/>
                <a:gd name="T14" fmla="*/ 1629 w 346"/>
                <a:gd name="T15" fmla="*/ 1365 h 278"/>
                <a:gd name="T16" fmla="*/ 1722 w 346"/>
                <a:gd name="T17" fmla="*/ 2743 h 278"/>
                <a:gd name="T18" fmla="*/ 3326 w 346"/>
                <a:gd name="T19" fmla="*/ 2671 h 278"/>
                <a:gd name="T20" fmla="*/ 4310 w 346"/>
                <a:gd name="T21" fmla="*/ 3084 h 278"/>
                <a:gd name="T22" fmla="*/ 2826 w 346"/>
                <a:gd name="T23" fmla="*/ 3708 h 278"/>
                <a:gd name="T24" fmla="*/ 3056 w 346"/>
                <a:gd name="T25" fmla="*/ 4491 h 278"/>
                <a:gd name="T26" fmla="*/ 3985 w 346"/>
                <a:gd name="T27" fmla="*/ 4334 h 278"/>
                <a:gd name="T28" fmla="*/ 3872 w 346"/>
                <a:gd name="T29" fmla="*/ 4547 h 278"/>
                <a:gd name="T30" fmla="*/ 1847 w 346"/>
                <a:gd name="T31" fmla="*/ 4163 h 278"/>
                <a:gd name="T32" fmla="*/ 646 w 346"/>
                <a:gd name="T33" fmla="*/ 2636 h 278"/>
                <a:gd name="T34" fmla="*/ 113 w 346"/>
                <a:gd name="T35" fmla="*/ 2913 h 278"/>
                <a:gd name="T36" fmla="*/ 1209 w 346"/>
                <a:gd name="T37" fmla="*/ 4390 h 278"/>
                <a:gd name="T38" fmla="*/ 626 w 346"/>
                <a:gd name="T39" fmla="*/ 4390 h 278"/>
                <a:gd name="T40" fmla="*/ 1084 w 346"/>
                <a:gd name="T41" fmla="*/ 4662 h 278"/>
                <a:gd name="T42" fmla="*/ 1034 w 346"/>
                <a:gd name="T43" fmla="*/ 3865 h 278"/>
                <a:gd name="T44" fmla="*/ 408 w 346"/>
                <a:gd name="T45" fmla="*/ 2841 h 278"/>
                <a:gd name="T46" fmla="*/ 909 w 346"/>
                <a:gd name="T47" fmla="*/ 3446 h 278"/>
                <a:gd name="T48" fmla="*/ 3214 w 346"/>
                <a:gd name="T49" fmla="*/ 5187 h 278"/>
                <a:gd name="T50" fmla="*/ 4027 w 346"/>
                <a:gd name="T51" fmla="*/ 4832 h 278"/>
                <a:gd name="T52" fmla="*/ 4110 w 346"/>
                <a:gd name="T53" fmla="*/ 3844 h 278"/>
                <a:gd name="T54" fmla="*/ 3139 w 346"/>
                <a:gd name="T55" fmla="*/ 4129 h 278"/>
                <a:gd name="T56" fmla="*/ 2618 w 346"/>
                <a:gd name="T57" fmla="*/ 4014 h 278"/>
                <a:gd name="T58" fmla="*/ 4468 w 346"/>
                <a:gd name="T59" fmla="*/ 3332 h 278"/>
                <a:gd name="T60" fmla="*/ 4152 w 346"/>
                <a:gd name="T61" fmla="*/ 2159 h 278"/>
                <a:gd name="T62" fmla="*/ 2868 w 346"/>
                <a:gd name="T63" fmla="*/ 2308 h 278"/>
                <a:gd name="T64" fmla="*/ 1492 w 346"/>
                <a:gd name="T65" fmla="*/ 1762 h 278"/>
                <a:gd name="T66" fmla="*/ 3214 w 346"/>
                <a:gd name="T67" fmla="*/ 1967 h 278"/>
                <a:gd name="T68" fmla="*/ 3764 w 346"/>
                <a:gd name="T69" fmla="*/ 682 h 278"/>
                <a:gd name="T70" fmla="*/ 3859 w 346"/>
                <a:gd name="T71" fmla="*/ 205 h 278"/>
                <a:gd name="T72" fmla="*/ 3952 w 346"/>
                <a:gd name="T73" fmla="*/ 1058 h 278"/>
                <a:gd name="T74" fmla="*/ 4265 w 346"/>
                <a:gd name="T75" fmla="*/ 2103 h 278"/>
                <a:gd name="T76" fmla="*/ 4655 w 346"/>
                <a:gd name="T77" fmla="*/ 2538 h 278"/>
                <a:gd name="T78" fmla="*/ 4998 w 346"/>
                <a:gd name="T79" fmla="*/ 3161 h 278"/>
                <a:gd name="T80" fmla="*/ 5394 w 346"/>
                <a:gd name="T81" fmla="*/ 2913 h 2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6" h="278">
                  <a:moveTo>
                    <a:pt x="344" y="154"/>
                  </a:moveTo>
                  <a:cubicBezTo>
                    <a:pt x="344" y="154"/>
                    <a:pt x="344" y="154"/>
                    <a:pt x="344" y="154"/>
                  </a:cubicBezTo>
                  <a:cubicBezTo>
                    <a:pt x="344" y="158"/>
                    <a:pt x="332" y="157"/>
                    <a:pt x="325" y="155"/>
                  </a:cubicBezTo>
                  <a:cubicBezTo>
                    <a:pt x="321" y="154"/>
                    <a:pt x="306" y="144"/>
                    <a:pt x="310" y="131"/>
                  </a:cubicBezTo>
                  <a:cubicBezTo>
                    <a:pt x="311" y="126"/>
                    <a:pt x="318" y="114"/>
                    <a:pt x="318" y="107"/>
                  </a:cubicBezTo>
                  <a:cubicBezTo>
                    <a:pt x="316" y="92"/>
                    <a:pt x="288" y="95"/>
                    <a:pt x="280" y="95"/>
                  </a:cubicBezTo>
                  <a:cubicBezTo>
                    <a:pt x="268" y="95"/>
                    <a:pt x="260" y="97"/>
                    <a:pt x="258" y="89"/>
                  </a:cubicBezTo>
                  <a:cubicBezTo>
                    <a:pt x="255" y="79"/>
                    <a:pt x="268" y="73"/>
                    <a:pt x="275" y="63"/>
                  </a:cubicBezTo>
                  <a:cubicBezTo>
                    <a:pt x="281" y="52"/>
                    <a:pt x="290" y="38"/>
                    <a:pt x="287" y="24"/>
                  </a:cubicBezTo>
                  <a:cubicBezTo>
                    <a:pt x="284" y="10"/>
                    <a:pt x="256" y="2"/>
                    <a:pt x="244" y="1"/>
                  </a:cubicBezTo>
                  <a:cubicBezTo>
                    <a:pt x="233" y="0"/>
                    <a:pt x="224" y="6"/>
                    <a:pt x="221" y="17"/>
                  </a:cubicBezTo>
                  <a:cubicBezTo>
                    <a:pt x="218" y="24"/>
                    <a:pt x="219" y="31"/>
                    <a:pt x="221" y="38"/>
                  </a:cubicBezTo>
                  <a:cubicBezTo>
                    <a:pt x="222" y="43"/>
                    <a:pt x="223" y="47"/>
                    <a:pt x="222" y="51"/>
                  </a:cubicBezTo>
                  <a:cubicBezTo>
                    <a:pt x="219" y="62"/>
                    <a:pt x="205" y="68"/>
                    <a:pt x="193" y="73"/>
                  </a:cubicBezTo>
                  <a:cubicBezTo>
                    <a:pt x="173" y="80"/>
                    <a:pt x="155" y="78"/>
                    <a:pt x="136" y="75"/>
                  </a:cubicBezTo>
                  <a:cubicBezTo>
                    <a:pt x="126" y="74"/>
                    <a:pt x="115" y="72"/>
                    <a:pt x="104" y="72"/>
                  </a:cubicBezTo>
                  <a:cubicBezTo>
                    <a:pt x="85" y="72"/>
                    <a:pt x="79" y="80"/>
                    <a:pt x="77" y="86"/>
                  </a:cubicBezTo>
                  <a:cubicBezTo>
                    <a:pt x="73" y="104"/>
                    <a:pt x="88" y="133"/>
                    <a:pt x="110" y="145"/>
                  </a:cubicBezTo>
                  <a:cubicBezTo>
                    <a:pt x="131" y="156"/>
                    <a:pt x="164" y="155"/>
                    <a:pt x="196" y="146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30" y="135"/>
                    <a:pt x="243" y="126"/>
                    <a:pt x="260" y="131"/>
                  </a:cubicBezTo>
                  <a:cubicBezTo>
                    <a:pt x="278" y="137"/>
                    <a:pt x="281" y="157"/>
                    <a:pt x="275" y="163"/>
                  </a:cubicBezTo>
                  <a:cubicBezTo>
                    <a:pt x="255" y="183"/>
                    <a:pt x="216" y="189"/>
                    <a:pt x="199" y="193"/>
                  </a:cubicBezTo>
                  <a:cubicBezTo>
                    <a:pt x="192" y="195"/>
                    <a:pt x="186" y="196"/>
                    <a:pt x="180" y="196"/>
                  </a:cubicBezTo>
                  <a:cubicBezTo>
                    <a:pt x="169" y="197"/>
                    <a:pt x="157" y="198"/>
                    <a:pt x="155" y="210"/>
                  </a:cubicBezTo>
                  <a:cubicBezTo>
                    <a:pt x="153" y="227"/>
                    <a:pt x="195" y="237"/>
                    <a:pt x="195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216" y="239"/>
                    <a:pt x="238" y="237"/>
                    <a:pt x="254" y="229"/>
                  </a:cubicBezTo>
                  <a:cubicBezTo>
                    <a:pt x="267" y="224"/>
                    <a:pt x="265" y="230"/>
                    <a:pt x="248" y="240"/>
                  </a:cubicBezTo>
                  <a:cubicBezTo>
                    <a:pt x="247" y="240"/>
                    <a:pt x="247" y="240"/>
                    <a:pt x="247" y="240"/>
                  </a:cubicBezTo>
                  <a:cubicBezTo>
                    <a:pt x="233" y="249"/>
                    <a:pt x="218" y="251"/>
                    <a:pt x="203" y="253"/>
                  </a:cubicBezTo>
                  <a:cubicBezTo>
                    <a:pt x="169" y="257"/>
                    <a:pt x="145" y="240"/>
                    <a:pt x="118" y="220"/>
                  </a:cubicBezTo>
                  <a:cubicBezTo>
                    <a:pt x="105" y="210"/>
                    <a:pt x="85" y="187"/>
                    <a:pt x="69" y="170"/>
                  </a:cubicBezTo>
                  <a:cubicBezTo>
                    <a:pt x="56" y="156"/>
                    <a:pt x="51" y="146"/>
                    <a:pt x="41" y="139"/>
                  </a:cubicBezTo>
                  <a:cubicBezTo>
                    <a:pt x="35" y="135"/>
                    <a:pt x="25" y="134"/>
                    <a:pt x="20" y="136"/>
                  </a:cubicBezTo>
                  <a:cubicBezTo>
                    <a:pt x="14" y="139"/>
                    <a:pt x="9" y="147"/>
                    <a:pt x="7" y="154"/>
                  </a:cubicBezTo>
                  <a:cubicBezTo>
                    <a:pt x="0" y="185"/>
                    <a:pt x="59" y="213"/>
                    <a:pt x="59" y="213"/>
                  </a:cubicBezTo>
                  <a:cubicBezTo>
                    <a:pt x="72" y="220"/>
                    <a:pt x="78" y="224"/>
                    <a:pt x="77" y="232"/>
                  </a:cubicBezTo>
                  <a:cubicBezTo>
                    <a:pt x="76" y="238"/>
                    <a:pt x="74" y="239"/>
                    <a:pt x="67" y="241"/>
                  </a:cubicBezTo>
                  <a:cubicBezTo>
                    <a:pt x="58" y="242"/>
                    <a:pt x="44" y="241"/>
                    <a:pt x="40" y="232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45" y="242"/>
                    <a:pt x="58" y="248"/>
                    <a:pt x="69" y="246"/>
                  </a:cubicBezTo>
                  <a:cubicBezTo>
                    <a:pt x="83" y="244"/>
                    <a:pt x="86" y="237"/>
                    <a:pt x="87" y="232"/>
                  </a:cubicBezTo>
                  <a:cubicBezTo>
                    <a:pt x="89" y="223"/>
                    <a:pt x="80" y="212"/>
                    <a:pt x="66" y="204"/>
                  </a:cubicBezTo>
                  <a:cubicBezTo>
                    <a:pt x="66" y="204"/>
                    <a:pt x="19" y="175"/>
                    <a:pt x="21" y="160"/>
                  </a:cubicBezTo>
                  <a:cubicBezTo>
                    <a:pt x="21" y="155"/>
                    <a:pt x="23" y="151"/>
                    <a:pt x="26" y="150"/>
                  </a:cubicBezTo>
                  <a:cubicBezTo>
                    <a:pt x="28" y="149"/>
                    <a:pt x="32" y="150"/>
                    <a:pt x="36" y="153"/>
                  </a:cubicBezTo>
                  <a:cubicBezTo>
                    <a:pt x="40" y="156"/>
                    <a:pt x="47" y="170"/>
                    <a:pt x="58" y="182"/>
                  </a:cubicBezTo>
                  <a:cubicBezTo>
                    <a:pt x="75" y="200"/>
                    <a:pt x="95" y="226"/>
                    <a:pt x="108" y="236"/>
                  </a:cubicBezTo>
                  <a:cubicBezTo>
                    <a:pt x="136" y="257"/>
                    <a:pt x="169" y="278"/>
                    <a:pt x="205" y="274"/>
                  </a:cubicBezTo>
                  <a:cubicBezTo>
                    <a:pt x="222" y="272"/>
                    <a:pt x="241" y="265"/>
                    <a:pt x="256" y="255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66" y="249"/>
                    <a:pt x="288" y="226"/>
                    <a:pt x="284" y="213"/>
                  </a:cubicBezTo>
                  <a:cubicBezTo>
                    <a:pt x="283" y="208"/>
                    <a:pt x="280" y="194"/>
                    <a:pt x="262" y="203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42" y="213"/>
                    <a:pt x="221" y="220"/>
                    <a:pt x="200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9" y="218"/>
                    <a:pt x="166" y="219"/>
                    <a:pt x="167" y="212"/>
                  </a:cubicBezTo>
                  <a:cubicBezTo>
                    <a:pt x="167" y="210"/>
                    <a:pt x="188" y="215"/>
                    <a:pt x="219" y="208"/>
                  </a:cubicBezTo>
                  <a:cubicBezTo>
                    <a:pt x="238" y="204"/>
                    <a:pt x="264" y="198"/>
                    <a:pt x="285" y="176"/>
                  </a:cubicBezTo>
                  <a:cubicBezTo>
                    <a:pt x="295" y="167"/>
                    <a:pt x="293" y="144"/>
                    <a:pt x="290" y="134"/>
                  </a:cubicBezTo>
                  <a:cubicBezTo>
                    <a:pt x="287" y="124"/>
                    <a:pt x="277" y="118"/>
                    <a:pt x="265" y="114"/>
                  </a:cubicBezTo>
                  <a:cubicBezTo>
                    <a:pt x="245" y="109"/>
                    <a:pt x="218" y="110"/>
                    <a:pt x="198" y="117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54" y="130"/>
                    <a:pt x="140" y="129"/>
                    <a:pt x="123" y="119"/>
                  </a:cubicBezTo>
                  <a:cubicBezTo>
                    <a:pt x="109" y="112"/>
                    <a:pt x="93" y="101"/>
                    <a:pt x="95" y="93"/>
                  </a:cubicBezTo>
                  <a:cubicBezTo>
                    <a:pt x="96" y="90"/>
                    <a:pt x="99" y="91"/>
                    <a:pt x="109" y="94"/>
                  </a:cubicBezTo>
                  <a:cubicBezTo>
                    <a:pt x="142" y="104"/>
                    <a:pt x="183" y="112"/>
                    <a:pt x="205" y="104"/>
                  </a:cubicBezTo>
                  <a:cubicBezTo>
                    <a:pt x="217" y="100"/>
                    <a:pt x="236" y="73"/>
                    <a:pt x="241" y="54"/>
                  </a:cubicBezTo>
                  <a:cubicBezTo>
                    <a:pt x="242" y="48"/>
                    <a:pt x="241" y="42"/>
                    <a:pt x="240" y="36"/>
                  </a:cubicBezTo>
                  <a:cubicBezTo>
                    <a:pt x="239" y="31"/>
                    <a:pt x="230" y="25"/>
                    <a:pt x="232" y="20"/>
                  </a:cubicBezTo>
                  <a:cubicBezTo>
                    <a:pt x="234" y="15"/>
                    <a:pt x="240" y="10"/>
                    <a:pt x="246" y="11"/>
                  </a:cubicBezTo>
                  <a:cubicBezTo>
                    <a:pt x="253" y="11"/>
                    <a:pt x="264" y="13"/>
                    <a:pt x="266" y="21"/>
                  </a:cubicBezTo>
                  <a:cubicBezTo>
                    <a:pt x="268" y="30"/>
                    <a:pt x="258" y="46"/>
                    <a:pt x="252" y="56"/>
                  </a:cubicBezTo>
                  <a:cubicBezTo>
                    <a:pt x="245" y="67"/>
                    <a:pt x="237" y="79"/>
                    <a:pt x="240" y="94"/>
                  </a:cubicBezTo>
                  <a:cubicBezTo>
                    <a:pt x="245" y="111"/>
                    <a:pt x="261" y="111"/>
                    <a:pt x="272" y="111"/>
                  </a:cubicBezTo>
                  <a:cubicBezTo>
                    <a:pt x="279" y="111"/>
                    <a:pt x="299" y="106"/>
                    <a:pt x="301" y="116"/>
                  </a:cubicBezTo>
                  <a:cubicBezTo>
                    <a:pt x="303" y="120"/>
                    <a:pt x="297" y="129"/>
                    <a:pt x="297" y="134"/>
                  </a:cubicBezTo>
                  <a:cubicBezTo>
                    <a:pt x="296" y="142"/>
                    <a:pt x="295" y="151"/>
                    <a:pt x="305" y="159"/>
                  </a:cubicBezTo>
                  <a:cubicBezTo>
                    <a:pt x="309" y="162"/>
                    <a:pt x="313" y="165"/>
                    <a:pt x="319" y="167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33" y="171"/>
                    <a:pt x="346" y="170"/>
                    <a:pt x="344" y="154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0293">
              <a:extLst>
                <a:ext uri="{FF2B5EF4-FFF2-40B4-BE49-F238E27FC236}">
                  <a16:creationId xmlns:a16="http://schemas.microsoft.com/office/drawing/2014/main" id="{BB4B0081-23CF-4F4B-8AB8-56AE5174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27"/>
              <a:ext cx="175" cy="64"/>
            </a:xfrm>
            <a:custGeom>
              <a:avLst/>
              <a:gdLst>
                <a:gd name="T0" fmla="*/ 50 w 70"/>
                <a:gd name="T1" fmla="*/ 456 h 24"/>
                <a:gd name="T2" fmla="*/ 375 w 70"/>
                <a:gd name="T3" fmla="*/ 21 h 24"/>
                <a:gd name="T4" fmla="*/ 1095 w 70"/>
                <a:gd name="T5" fmla="*/ 93 h 24"/>
                <a:gd name="T6" fmla="*/ 50 w 70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4">
                  <a:moveTo>
                    <a:pt x="3" y="24"/>
                  </a:moveTo>
                  <a:cubicBezTo>
                    <a:pt x="0" y="9"/>
                    <a:pt x="5" y="2"/>
                    <a:pt x="24" y="1"/>
                  </a:cubicBezTo>
                  <a:cubicBezTo>
                    <a:pt x="43" y="1"/>
                    <a:pt x="70" y="5"/>
                    <a:pt x="70" y="5"/>
                  </a:cubicBezTo>
                  <a:cubicBezTo>
                    <a:pt x="45" y="4"/>
                    <a:pt x="2" y="0"/>
                    <a:pt x="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0294">
              <a:extLst>
                <a:ext uri="{FF2B5EF4-FFF2-40B4-BE49-F238E27FC236}">
                  <a16:creationId xmlns:a16="http://schemas.microsoft.com/office/drawing/2014/main" id="{A939013F-B33E-482E-B598-DA05D2AB1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440"/>
              <a:ext cx="55" cy="67"/>
            </a:xfrm>
            <a:custGeom>
              <a:avLst/>
              <a:gdLst>
                <a:gd name="T0" fmla="*/ 345 w 22"/>
                <a:gd name="T1" fmla="*/ 0 h 25"/>
                <a:gd name="T2" fmla="*/ 33 w 22"/>
                <a:gd name="T3" fmla="*/ 482 h 25"/>
                <a:gd name="T4" fmla="*/ 345 w 2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22" y="0"/>
                  </a:moveTo>
                  <a:cubicBezTo>
                    <a:pt x="11" y="2"/>
                    <a:pt x="0" y="9"/>
                    <a:pt x="2" y="25"/>
                  </a:cubicBezTo>
                  <a:cubicBezTo>
                    <a:pt x="9" y="8"/>
                    <a:pt x="17" y="2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0295">
              <a:extLst>
                <a:ext uri="{FF2B5EF4-FFF2-40B4-BE49-F238E27FC236}">
                  <a16:creationId xmlns:a16="http://schemas.microsoft.com/office/drawing/2014/main" id="{45903FF6-D713-453E-9ACC-07D83EC2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552"/>
              <a:ext cx="60" cy="176"/>
            </a:xfrm>
            <a:custGeom>
              <a:avLst/>
              <a:gdLst>
                <a:gd name="T0" fmla="*/ 375 w 24"/>
                <a:gd name="T1" fmla="*/ 0 h 66"/>
                <a:gd name="T2" fmla="*/ 95 w 24"/>
                <a:gd name="T3" fmla="*/ 909 h 66"/>
                <a:gd name="T4" fmla="*/ 363 w 24"/>
                <a:gd name="T5" fmla="*/ 1229 h 66"/>
                <a:gd name="T6" fmla="*/ 375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18" y="10"/>
                    <a:pt x="0" y="30"/>
                    <a:pt x="6" y="48"/>
                  </a:cubicBezTo>
                  <a:cubicBezTo>
                    <a:pt x="12" y="66"/>
                    <a:pt x="23" y="65"/>
                    <a:pt x="23" y="65"/>
                  </a:cubicBezTo>
                  <a:cubicBezTo>
                    <a:pt x="9" y="57"/>
                    <a:pt x="4" y="3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0296">
              <a:extLst>
                <a:ext uri="{FF2B5EF4-FFF2-40B4-BE49-F238E27FC236}">
                  <a16:creationId xmlns:a16="http://schemas.microsoft.com/office/drawing/2014/main" id="{C22A272C-6ABA-4D26-9774-1E6C511E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20"/>
              <a:ext cx="215" cy="85"/>
            </a:xfrm>
            <a:custGeom>
              <a:avLst/>
              <a:gdLst>
                <a:gd name="T0" fmla="*/ 20 w 86"/>
                <a:gd name="T1" fmla="*/ 600 h 32"/>
                <a:gd name="T2" fmla="*/ 313 w 86"/>
                <a:gd name="T3" fmla="*/ 282 h 32"/>
                <a:gd name="T4" fmla="*/ 1345 w 86"/>
                <a:gd name="T5" fmla="*/ 0 h 32"/>
                <a:gd name="T6" fmla="*/ 300 w 86"/>
                <a:gd name="T7" fmla="*/ 375 h 32"/>
                <a:gd name="T8" fmla="*/ 20 w 8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2">
                  <a:moveTo>
                    <a:pt x="1" y="32"/>
                  </a:moveTo>
                  <a:cubicBezTo>
                    <a:pt x="0" y="19"/>
                    <a:pt x="8" y="17"/>
                    <a:pt x="20" y="15"/>
                  </a:cubicBezTo>
                  <a:cubicBezTo>
                    <a:pt x="32" y="14"/>
                    <a:pt x="68" y="8"/>
                    <a:pt x="86" y="0"/>
                  </a:cubicBezTo>
                  <a:cubicBezTo>
                    <a:pt x="72" y="11"/>
                    <a:pt x="31" y="18"/>
                    <a:pt x="19" y="20"/>
                  </a:cubicBezTo>
                  <a:cubicBezTo>
                    <a:pt x="7" y="22"/>
                    <a:pt x="1" y="21"/>
                    <a:pt x="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0297">
              <a:extLst>
                <a:ext uri="{FF2B5EF4-FFF2-40B4-BE49-F238E27FC236}">
                  <a16:creationId xmlns:a16="http://schemas.microsoft.com/office/drawing/2014/main" id="{6255C5BF-1B9F-4CE6-9139-1BC5B45A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299"/>
              <a:ext cx="97" cy="53"/>
            </a:xfrm>
            <a:custGeom>
              <a:avLst/>
              <a:gdLst>
                <a:gd name="T0" fmla="*/ 599 w 39"/>
                <a:gd name="T1" fmla="*/ 148 h 20"/>
                <a:gd name="T2" fmla="*/ 0 w 39"/>
                <a:gd name="T3" fmla="*/ 371 h 20"/>
                <a:gd name="T4" fmla="*/ 599 w 39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39" y="8"/>
                  </a:moveTo>
                  <a:cubicBezTo>
                    <a:pt x="34" y="0"/>
                    <a:pt x="11" y="9"/>
                    <a:pt x="0" y="20"/>
                  </a:cubicBezTo>
                  <a:cubicBezTo>
                    <a:pt x="14" y="11"/>
                    <a:pt x="32" y="5"/>
                    <a:pt x="3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0298">
              <a:extLst>
                <a:ext uri="{FF2B5EF4-FFF2-40B4-BE49-F238E27FC236}">
                  <a16:creationId xmlns:a16="http://schemas.microsoft.com/office/drawing/2014/main" id="{A2B42DB9-9444-400D-911D-1A5B66D3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331"/>
              <a:ext cx="60" cy="53"/>
            </a:xfrm>
            <a:custGeom>
              <a:avLst/>
              <a:gdLst>
                <a:gd name="T0" fmla="*/ 0 w 24"/>
                <a:gd name="T1" fmla="*/ 170 h 20"/>
                <a:gd name="T2" fmla="*/ 270 w 24"/>
                <a:gd name="T3" fmla="*/ 0 h 20"/>
                <a:gd name="T4" fmla="*/ 0 w 24"/>
                <a:gd name="T5" fmla="*/ 17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9"/>
                  </a:moveTo>
                  <a:cubicBezTo>
                    <a:pt x="9" y="14"/>
                    <a:pt x="22" y="13"/>
                    <a:pt x="17" y="0"/>
                  </a:cubicBezTo>
                  <a:cubicBezTo>
                    <a:pt x="24" y="13"/>
                    <a:pt x="14" y="2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0299">
              <a:extLst>
                <a:ext uri="{FF2B5EF4-FFF2-40B4-BE49-F238E27FC236}">
                  <a16:creationId xmlns:a16="http://schemas.microsoft.com/office/drawing/2014/main" id="{F0BC21D3-DA51-46D2-A602-77FD665A7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56"/>
              <a:ext cx="50" cy="67"/>
            </a:xfrm>
            <a:custGeom>
              <a:avLst/>
              <a:gdLst>
                <a:gd name="T0" fmla="*/ 158 w 20"/>
                <a:gd name="T1" fmla="*/ 482 h 25"/>
                <a:gd name="T2" fmla="*/ 313 w 20"/>
                <a:gd name="T3" fmla="*/ 0 h 25"/>
                <a:gd name="T4" fmla="*/ 158 w 20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cubicBezTo>
                    <a:pt x="0" y="16"/>
                    <a:pt x="11" y="7"/>
                    <a:pt x="20" y="0"/>
                  </a:cubicBezTo>
                  <a:cubicBezTo>
                    <a:pt x="14" y="7"/>
                    <a:pt x="4" y="18"/>
                    <a:pt x="1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0300">
              <a:extLst>
                <a:ext uri="{FF2B5EF4-FFF2-40B4-BE49-F238E27FC236}">
                  <a16:creationId xmlns:a16="http://schemas.microsoft.com/office/drawing/2014/main" id="{0C8A00F0-7160-4F9B-9D7A-16C928FA6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84"/>
              <a:ext cx="85" cy="75"/>
            </a:xfrm>
            <a:custGeom>
              <a:avLst/>
              <a:gdLst>
                <a:gd name="T0" fmla="*/ 0 w 34"/>
                <a:gd name="T1" fmla="*/ 538 h 28"/>
                <a:gd name="T2" fmla="*/ 533 w 34"/>
                <a:gd name="T3" fmla="*/ 171 h 28"/>
                <a:gd name="T4" fmla="*/ 0 w 34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8">
                  <a:moveTo>
                    <a:pt x="0" y="28"/>
                  </a:moveTo>
                  <a:cubicBezTo>
                    <a:pt x="3" y="6"/>
                    <a:pt x="14" y="0"/>
                    <a:pt x="34" y="9"/>
                  </a:cubicBezTo>
                  <a:cubicBezTo>
                    <a:pt x="21" y="7"/>
                    <a:pt x="6" y="1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0301">
              <a:extLst>
                <a:ext uri="{FF2B5EF4-FFF2-40B4-BE49-F238E27FC236}">
                  <a16:creationId xmlns:a16="http://schemas.microsoft.com/office/drawing/2014/main" id="{410ADAF2-3BD8-43FC-8F37-A370376F0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717"/>
              <a:ext cx="322" cy="70"/>
            </a:xfrm>
            <a:custGeom>
              <a:avLst/>
              <a:gdLst>
                <a:gd name="T0" fmla="*/ 0 w 129"/>
                <a:gd name="T1" fmla="*/ 428 h 26"/>
                <a:gd name="T2" fmla="*/ 821 w 129"/>
                <a:gd name="T3" fmla="*/ 218 h 26"/>
                <a:gd name="T4" fmla="*/ 2007 w 129"/>
                <a:gd name="T5" fmla="*/ 253 h 26"/>
                <a:gd name="T6" fmla="*/ 884 w 129"/>
                <a:gd name="T7" fmla="*/ 291 h 26"/>
                <a:gd name="T8" fmla="*/ 0 w 129"/>
                <a:gd name="T9" fmla="*/ 4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6">
                  <a:moveTo>
                    <a:pt x="0" y="22"/>
                  </a:moveTo>
                  <a:cubicBezTo>
                    <a:pt x="15" y="25"/>
                    <a:pt x="38" y="17"/>
                    <a:pt x="53" y="11"/>
                  </a:cubicBezTo>
                  <a:cubicBezTo>
                    <a:pt x="68" y="6"/>
                    <a:pt x="102" y="0"/>
                    <a:pt x="129" y="13"/>
                  </a:cubicBezTo>
                  <a:cubicBezTo>
                    <a:pt x="108" y="6"/>
                    <a:pt x="83" y="5"/>
                    <a:pt x="57" y="15"/>
                  </a:cubicBezTo>
                  <a:cubicBezTo>
                    <a:pt x="30" y="26"/>
                    <a:pt x="12" y="2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0302">
              <a:extLst>
                <a:ext uri="{FF2B5EF4-FFF2-40B4-BE49-F238E27FC236}">
                  <a16:creationId xmlns:a16="http://schemas.microsoft.com/office/drawing/2014/main" id="{B3131C66-EFF9-4BC5-A97C-2A86CE09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256"/>
              <a:ext cx="93" cy="91"/>
            </a:xfrm>
            <a:custGeom>
              <a:avLst/>
              <a:gdLst>
                <a:gd name="T0" fmla="*/ 0 w 37"/>
                <a:gd name="T1" fmla="*/ 653 h 34"/>
                <a:gd name="T2" fmla="*/ 271 w 37"/>
                <a:gd name="T3" fmla="*/ 252 h 34"/>
                <a:gd name="T4" fmla="*/ 430 w 37"/>
                <a:gd name="T5" fmla="*/ 94 h 34"/>
                <a:gd name="T6" fmla="*/ 588 w 37"/>
                <a:gd name="T7" fmla="*/ 0 h 34"/>
                <a:gd name="T8" fmla="*/ 347 w 37"/>
                <a:gd name="T9" fmla="*/ 252 h 34"/>
                <a:gd name="T10" fmla="*/ 0 w 37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cubicBezTo>
                    <a:pt x="1" y="22"/>
                    <a:pt x="8" y="18"/>
                    <a:pt x="17" y="13"/>
                  </a:cubicBezTo>
                  <a:cubicBezTo>
                    <a:pt x="26" y="8"/>
                    <a:pt x="25" y="6"/>
                    <a:pt x="27" y="5"/>
                  </a:cubicBezTo>
                  <a:cubicBezTo>
                    <a:pt x="29" y="3"/>
                    <a:pt x="37" y="0"/>
                    <a:pt x="37" y="0"/>
                  </a:cubicBezTo>
                  <a:cubicBezTo>
                    <a:pt x="30" y="4"/>
                    <a:pt x="29" y="8"/>
                    <a:pt x="22" y="13"/>
                  </a:cubicBezTo>
                  <a:cubicBezTo>
                    <a:pt x="14" y="17"/>
                    <a:pt x="0" y="2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0303">
              <a:extLst>
                <a:ext uri="{FF2B5EF4-FFF2-40B4-BE49-F238E27FC236}">
                  <a16:creationId xmlns:a16="http://schemas.microsoft.com/office/drawing/2014/main" id="{1EE6D176-BE3D-4677-9B45-2A0AD811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059"/>
              <a:ext cx="248" cy="72"/>
            </a:xfrm>
            <a:custGeom>
              <a:avLst/>
              <a:gdLst>
                <a:gd name="T0" fmla="*/ 0 w 99"/>
                <a:gd name="T1" fmla="*/ 0 h 27"/>
                <a:gd name="T2" fmla="*/ 942 w 99"/>
                <a:gd name="T3" fmla="*/ 376 h 27"/>
                <a:gd name="T4" fmla="*/ 1556 w 99"/>
                <a:gd name="T5" fmla="*/ 248 h 27"/>
                <a:gd name="T6" fmla="*/ 488 w 99"/>
                <a:gd name="T7" fmla="*/ 363 h 27"/>
                <a:gd name="T8" fmla="*/ 0 w 9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7">
                  <a:moveTo>
                    <a:pt x="0" y="0"/>
                  </a:moveTo>
                  <a:cubicBezTo>
                    <a:pt x="9" y="6"/>
                    <a:pt x="33" y="22"/>
                    <a:pt x="60" y="20"/>
                  </a:cubicBezTo>
                  <a:cubicBezTo>
                    <a:pt x="87" y="19"/>
                    <a:pt x="99" y="13"/>
                    <a:pt x="99" y="13"/>
                  </a:cubicBezTo>
                  <a:cubicBezTo>
                    <a:pt x="81" y="24"/>
                    <a:pt x="47" y="27"/>
                    <a:pt x="31" y="19"/>
                  </a:cubicBezTo>
                  <a:cubicBezTo>
                    <a:pt x="15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7" name="Text Box 10304">
            <a:extLst>
              <a:ext uri="{FF2B5EF4-FFF2-40B4-BE49-F238E27FC236}">
                <a16:creationId xmlns:a16="http://schemas.microsoft.com/office/drawing/2014/main" id="{140A49D6-D9EF-47EA-993A-EA04B561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27688"/>
            <a:ext cx="6905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VLDL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8A7A6C85-3345-46A4-A4DB-B8C9CFDDDF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0281FD5B-DBFF-4AE6-88AD-B2E82AB9E15E}"/>
              </a:ext>
            </a:extLst>
          </p:cNvPr>
          <p:cNvGrpSpPr>
            <a:grpSpLocks/>
          </p:cNvGrpSpPr>
          <p:nvPr/>
        </p:nvGrpSpPr>
        <p:grpSpPr bwMode="auto">
          <a:xfrm>
            <a:off x="7793038" y="2463800"/>
            <a:ext cx="1339850" cy="1397000"/>
            <a:chOff x="3888" y="1720"/>
            <a:chExt cx="844" cy="880"/>
          </a:xfrm>
        </p:grpSpPr>
        <p:sp>
          <p:nvSpPr>
            <p:cNvPr id="21644" name="Oval 4">
              <a:extLst>
                <a:ext uri="{FF2B5EF4-FFF2-40B4-BE49-F238E27FC236}">
                  <a16:creationId xmlns:a16="http://schemas.microsoft.com/office/drawing/2014/main" id="{8E99BB0B-EAA0-4243-8594-F45282433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1769"/>
              <a:ext cx="757" cy="8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5" name="Oval 5">
              <a:extLst>
                <a:ext uri="{FF2B5EF4-FFF2-40B4-BE49-F238E27FC236}">
                  <a16:creationId xmlns:a16="http://schemas.microsoft.com/office/drawing/2014/main" id="{74AE4D92-F0D9-4BA1-93A0-52C79CC9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1769"/>
              <a:ext cx="757" cy="8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6" name="Oval 6">
              <a:extLst>
                <a:ext uri="{FF2B5EF4-FFF2-40B4-BE49-F238E27FC236}">
                  <a16:creationId xmlns:a16="http://schemas.microsoft.com/office/drawing/2014/main" id="{C43B852A-B873-4836-BB7B-96C2D1F56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941"/>
              <a:ext cx="428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7" name="Freeform 7">
              <a:extLst>
                <a:ext uri="{FF2B5EF4-FFF2-40B4-BE49-F238E27FC236}">
                  <a16:creationId xmlns:a16="http://schemas.microsoft.com/office/drawing/2014/main" id="{746185B8-EF2A-437D-BE4E-AC728487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806"/>
              <a:ext cx="440" cy="579"/>
            </a:xfrm>
            <a:custGeom>
              <a:avLst/>
              <a:gdLst>
                <a:gd name="T0" fmla="*/ 770 w 76"/>
                <a:gd name="T1" fmla="*/ 14949 h 94"/>
                <a:gd name="T2" fmla="*/ 13003 w 76"/>
                <a:gd name="T3" fmla="*/ 456 h 94"/>
                <a:gd name="T4" fmla="*/ 14746 w 76"/>
                <a:gd name="T5" fmla="*/ 456 h 94"/>
                <a:gd name="T6" fmla="*/ 11261 w 76"/>
                <a:gd name="T7" fmla="*/ 0 h 94"/>
                <a:gd name="T8" fmla="*/ 0 w 76"/>
                <a:gd name="T9" fmla="*/ 13545 h 94"/>
                <a:gd name="T10" fmla="*/ 2310 w 76"/>
                <a:gd name="T11" fmla="*/ 21965 h 94"/>
                <a:gd name="T12" fmla="*/ 7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4" y="64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4" y="84"/>
                    <a:pt x="12" y="94"/>
                  </a:cubicBezTo>
                  <a:cubicBezTo>
                    <a:pt x="7" y="85"/>
                    <a:pt x="4" y="75"/>
                    <a:pt x="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8">
              <a:extLst>
                <a:ext uri="{FF2B5EF4-FFF2-40B4-BE49-F238E27FC236}">
                  <a16:creationId xmlns:a16="http://schemas.microsoft.com/office/drawing/2014/main" id="{7BC42503-DED9-4F93-958D-D1E030C1C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849"/>
              <a:ext cx="567" cy="677"/>
            </a:xfrm>
            <a:custGeom>
              <a:avLst/>
              <a:gdLst>
                <a:gd name="T0" fmla="*/ 12989 w 98"/>
                <a:gd name="T1" fmla="*/ 0 h 110"/>
                <a:gd name="T2" fmla="*/ 16669 w 98"/>
                <a:gd name="T3" fmla="*/ 10038 h 110"/>
                <a:gd name="T4" fmla="*/ 5421 w 98"/>
                <a:gd name="T5" fmla="*/ 23787 h 110"/>
                <a:gd name="T6" fmla="*/ 0 w 98"/>
                <a:gd name="T7" fmla="*/ 22156 h 110"/>
                <a:gd name="T8" fmla="*/ 7568 w 98"/>
                <a:gd name="T9" fmla="*/ 25646 h 110"/>
                <a:gd name="T10" fmla="*/ 18983 w 98"/>
                <a:gd name="T11" fmla="*/ 1211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6" y="26"/>
                    <a:pt x="86" y="43"/>
                  </a:cubicBezTo>
                  <a:cubicBezTo>
                    <a:pt x="86" y="76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2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9">
              <a:extLst>
                <a:ext uri="{FF2B5EF4-FFF2-40B4-BE49-F238E27FC236}">
                  <a16:creationId xmlns:a16="http://schemas.microsoft.com/office/drawing/2014/main" id="{83EDC1FC-96E1-49B6-8ED0-FCEFAC5D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972"/>
              <a:ext cx="243" cy="320"/>
            </a:xfrm>
            <a:custGeom>
              <a:avLst/>
              <a:gdLst>
                <a:gd name="T0" fmla="*/ 770 w 42"/>
                <a:gd name="T1" fmla="*/ 7686 h 52"/>
                <a:gd name="T2" fmla="*/ 7736 w 42"/>
                <a:gd name="T3" fmla="*/ 228 h 52"/>
                <a:gd name="T4" fmla="*/ 7932 w 42"/>
                <a:gd name="T5" fmla="*/ 228 h 52"/>
                <a:gd name="T6" fmla="*/ 5994 w 42"/>
                <a:gd name="T7" fmla="*/ 0 h 52"/>
                <a:gd name="T8" fmla="*/ 0 w 42"/>
                <a:gd name="T9" fmla="*/ 7231 h 52"/>
                <a:gd name="T10" fmla="*/ 1371 w 42"/>
                <a:gd name="T11" fmla="*/ 12117 h 52"/>
                <a:gd name="T12" fmla="*/ 770 w 42"/>
                <a:gd name="T13" fmla="*/ 768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0">
              <a:extLst>
                <a:ext uri="{FF2B5EF4-FFF2-40B4-BE49-F238E27FC236}">
                  <a16:creationId xmlns:a16="http://schemas.microsoft.com/office/drawing/2014/main" id="{002CDE5C-B7C3-4977-9EE0-C2E24925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09"/>
              <a:ext cx="300" cy="357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380 h 58"/>
                <a:gd name="T4" fmla="*/ 2896 w 52"/>
                <a:gd name="T5" fmla="*/ 12581 h 58"/>
                <a:gd name="T6" fmla="*/ 0 w 52"/>
                <a:gd name="T7" fmla="*/ 11670 h 58"/>
                <a:gd name="T8" fmla="*/ 4027 w 52"/>
                <a:gd name="T9" fmla="*/ 13523 h 58"/>
                <a:gd name="T10" fmla="*/ 9987 w 52"/>
                <a:gd name="T11" fmla="*/ 6291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Oval 11">
              <a:extLst>
                <a:ext uri="{FF2B5EF4-FFF2-40B4-BE49-F238E27FC236}">
                  <a16:creationId xmlns:a16="http://schemas.microsoft.com/office/drawing/2014/main" id="{0119E804-690D-4884-B195-FF7F61EF9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941"/>
              <a:ext cx="428" cy="456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2" name="Freeform 12">
              <a:extLst>
                <a:ext uri="{FF2B5EF4-FFF2-40B4-BE49-F238E27FC236}">
                  <a16:creationId xmlns:a16="http://schemas.microsoft.com/office/drawing/2014/main" id="{1463D694-15F7-4CA4-A679-AD1BE81FC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954"/>
              <a:ext cx="122" cy="123"/>
            </a:xfrm>
            <a:custGeom>
              <a:avLst/>
              <a:gdLst>
                <a:gd name="T0" fmla="*/ 3137 w 21"/>
                <a:gd name="T1" fmla="*/ 455 h 20"/>
                <a:gd name="T2" fmla="*/ 3544 w 21"/>
                <a:gd name="T3" fmla="*/ 3481 h 20"/>
                <a:gd name="T4" fmla="*/ 1179 w 21"/>
                <a:gd name="T5" fmla="*/ 4200 h 20"/>
                <a:gd name="T6" fmla="*/ 575 w 21"/>
                <a:gd name="T7" fmla="*/ 1175 h 20"/>
                <a:gd name="T8" fmla="*/ 3137 w 21"/>
                <a:gd name="T9" fmla="*/ 4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20" y="5"/>
                    <a:pt x="21" y="10"/>
                    <a:pt x="18" y="15"/>
                  </a:cubicBezTo>
                  <a:cubicBezTo>
                    <a:pt x="16" y="19"/>
                    <a:pt x="10" y="20"/>
                    <a:pt x="6" y="18"/>
                  </a:cubicBezTo>
                  <a:cubicBezTo>
                    <a:pt x="2" y="15"/>
                    <a:pt x="0" y="9"/>
                    <a:pt x="3" y="5"/>
                  </a:cubicBezTo>
                  <a:cubicBezTo>
                    <a:pt x="6" y="1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13">
              <a:extLst>
                <a:ext uri="{FF2B5EF4-FFF2-40B4-BE49-F238E27FC236}">
                  <a16:creationId xmlns:a16="http://schemas.microsoft.com/office/drawing/2014/main" id="{603A39B9-6418-4780-AE8F-1B1D60DAF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17"/>
              <a:ext cx="64" cy="74"/>
            </a:xfrm>
            <a:custGeom>
              <a:avLst/>
              <a:gdLst>
                <a:gd name="T0" fmla="*/ 1588 w 11"/>
                <a:gd name="T1" fmla="*/ 456 h 12"/>
                <a:gd name="T2" fmla="*/ 1763 w 11"/>
                <a:gd name="T3" fmla="*/ 2128 h 12"/>
                <a:gd name="T4" fmla="*/ 576 w 11"/>
                <a:gd name="T5" fmla="*/ 2356 h 12"/>
                <a:gd name="T6" fmla="*/ 204 w 11"/>
                <a:gd name="T7" fmla="*/ 722 h 12"/>
                <a:gd name="T8" fmla="*/ 1588 w 11"/>
                <a:gd name="T9" fmla="*/ 4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8" y="2"/>
                  </a:moveTo>
                  <a:cubicBezTo>
                    <a:pt x="10" y="3"/>
                    <a:pt x="11" y="6"/>
                    <a:pt x="9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14">
              <a:extLst>
                <a:ext uri="{FF2B5EF4-FFF2-40B4-BE49-F238E27FC236}">
                  <a16:creationId xmlns:a16="http://schemas.microsoft.com/office/drawing/2014/main" id="{7045FE6D-2D21-47F7-A908-10270755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108"/>
              <a:ext cx="40" cy="43"/>
            </a:xfrm>
            <a:custGeom>
              <a:avLst/>
              <a:gdLst>
                <a:gd name="T0" fmla="*/ 949 w 7"/>
                <a:gd name="T1" fmla="*/ 227 h 7"/>
                <a:gd name="T2" fmla="*/ 1109 w 7"/>
                <a:gd name="T3" fmla="*/ 1167 h 7"/>
                <a:gd name="T4" fmla="*/ 360 w 7"/>
                <a:gd name="T5" fmla="*/ 1394 h 7"/>
                <a:gd name="T6" fmla="*/ 194 w 7"/>
                <a:gd name="T7" fmla="*/ 455 h 7"/>
                <a:gd name="T8" fmla="*/ 949 w 7"/>
                <a:gd name="T9" fmla="*/ 22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5">
              <a:extLst>
                <a:ext uri="{FF2B5EF4-FFF2-40B4-BE49-F238E27FC236}">
                  <a16:creationId xmlns:a16="http://schemas.microsoft.com/office/drawing/2014/main" id="{0291BD1C-36CB-4AA2-B8C3-4B985D46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954"/>
              <a:ext cx="98" cy="215"/>
            </a:xfrm>
            <a:custGeom>
              <a:avLst/>
              <a:gdLst>
                <a:gd name="T0" fmla="*/ 1729 w 17"/>
                <a:gd name="T1" fmla="*/ 8115 h 35"/>
                <a:gd name="T2" fmla="*/ 0 w 17"/>
                <a:gd name="T3" fmla="*/ 68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5">
                  <a:moveTo>
                    <a:pt x="9" y="35"/>
                  </a:moveTo>
                  <a:cubicBezTo>
                    <a:pt x="17" y="31"/>
                    <a:pt x="12" y="0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6">
              <a:extLst>
                <a:ext uri="{FF2B5EF4-FFF2-40B4-BE49-F238E27FC236}">
                  <a16:creationId xmlns:a16="http://schemas.microsoft.com/office/drawing/2014/main" id="{0D99E105-66FD-4335-BDF8-736956BD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458"/>
              <a:ext cx="86" cy="87"/>
            </a:xfrm>
            <a:custGeom>
              <a:avLst/>
              <a:gdLst>
                <a:gd name="T0" fmla="*/ 0 w 15"/>
                <a:gd name="T1" fmla="*/ 1697 h 14"/>
                <a:gd name="T2" fmla="*/ 2827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9" y="8"/>
                    <a:pt x="14" y="14"/>
                    <a:pt x="15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17">
              <a:extLst>
                <a:ext uri="{FF2B5EF4-FFF2-40B4-BE49-F238E27FC236}">
                  <a16:creationId xmlns:a16="http://schemas.microsoft.com/office/drawing/2014/main" id="{5F5F4B48-360D-48AA-804B-D7FEAE194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720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18">
              <a:extLst>
                <a:ext uri="{FF2B5EF4-FFF2-40B4-BE49-F238E27FC236}">
                  <a16:creationId xmlns:a16="http://schemas.microsoft.com/office/drawing/2014/main" id="{BE7CFFAF-03C3-4B51-B048-2E8308A1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23"/>
              <a:ext cx="225" cy="289"/>
            </a:xfrm>
            <a:custGeom>
              <a:avLst/>
              <a:gdLst>
                <a:gd name="T0" fmla="*/ 7488 w 39"/>
                <a:gd name="T1" fmla="*/ 683 h 47"/>
                <a:gd name="T2" fmla="*/ 2094 w 39"/>
                <a:gd name="T3" fmla="*/ 1851 h 47"/>
                <a:gd name="T4" fmla="*/ 0 w 39"/>
                <a:gd name="T5" fmla="*/ 10927 h 47"/>
                <a:gd name="T6" fmla="*/ 2694 w 39"/>
                <a:gd name="T7" fmla="*/ 2306 h 47"/>
                <a:gd name="T8" fmla="*/ 7488 w 39"/>
                <a:gd name="T9" fmla="*/ 6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9" y="3"/>
                  </a:moveTo>
                  <a:cubicBezTo>
                    <a:pt x="27" y="1"/>
                    <a:pt x="19" y="0"/>
                    <a:pt x="11" y="8"/>
                  </a:cubicBezTo>
                  <a:cubicBezTo>
                    <a:pt x="3" y="15"/>
                    <a:pt x="2" y="37"/>
                    <a:pt x="0" y="47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19" y="6"/>
                    <a:pt x="34" y="2"/>
                    <a:pt x="39" y="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19">
              <a:extLst>
                <a:ext uri="{FF2B5EF4-FFF2-40B4-BE49-F238E27FC236}">
                  <a16:creationId xmlns:a16="http://schemas.microsoft.com/office/drawing/2014/main" id="{DBD7BED1-9DB2-48A6-9630-8C702C9F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95"/>
              <a:ext cx="81" cy="431"/>
            </a:xfrm>
            <a:custGeom>
              <a:avLst/>
              <a:gdLst>
                <a:gd name="T0" fmla="*/ 2714 w 14"/>
                <a:gd name="T1" fmla="*/ 0 h 70"/>
                <a:gd name="T2" fmla="*/ 0 w 14"/>
                <a:gd name="T3" fmla="*/ 8417 h 70"/>
                <a:gd name="T4" fmla="*/ 203 w 14"/>
                <a:gd name="T5" fmla="*/ 16341 h 70"/>
                <a:gd name="T6" fmla="*/ 2714 w 14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0">
                  <a:moveTo>
                    <a:pt x="14" y="0"/>
                  </a:moveTo>
                  <a:cubicBezTo>
                    <a:pt x="6" y="14"/>
                    <a:pt x="1" y="15"/>
                    <a:pt x="0" y="36"/>
                  </a:cubicBezTo>
                  <a:cubicBezTo>
                    <a:pt x="0" y="56"/>
                    <a:pt x="1" y="70"/>
                    <a:pt x="1" y="70"/>
                  </a:cubicBezTo>
                  <a:cubicBezTo>
                    <a:pt x="2" y="61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20">
              <a:extLst>
                <a:ext uri="{FF2B5EF4-FFF2-40B4-BE49-F238E27FC236}">
                  <a16:creationId xmlns:a16="http://schemas.microsoft.com/office/drawing/2014/main" id="{2BE8A4A1-37BC-4C9D-85EC-B73947AC9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880"/>
              <a:ext cx="127" cy="425"/>
            </a:xfrm>
            <a:custGeom>
              <a:avLst/>
              <a:gdLst>
                <a:gd name="T0" fmla="*/ 2298 w 22"/>
                <a:gd name="T1" fmla="*/ 0 h 69"/>
                <a:gd name="T2" fmla="*/ 3464 w 22"/>
                <a:gd name="T3" fmla="*/ 8420 h 69"/>
                <a:gd name="T4" fmla="*/ 768 w 22"/>
                <a:gd name="T5" fmla="*/ 16125 h 69"/>
                <a:gd name="T6" fmla="*/ 3065 w 22"/>
                <a:gd name="T7" fmla="*/ 7016 h 69"/>
                <a:gd name="T8" fmla="*/ 2298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2" y="0"/>
                  </a:moveTo>
                  <a:cubicBezTo>
                    <a:pt x="18" y="12"/>
                    <a:pt x="22" y="23"/>
                    <a:pt x="18" y="36"/>
                  </a:cubicBezTo>
                  <a:cubicBezTo>
                    <a:pt x="13" y="48"/>
                    <a:pt x="5" y="52"/>
                    <a:pt x="4" y="69"/>
                  </a:cubicBezTo>
                  <a:cubicBezTo>
                    <a:pt x="0" y="54"/>
                    <a:pt x="13" y="45"/>
                    <a:pt x="16" y="30"/>
                  </a:cubicBezTo>
                  <a:cubicBezTo>
                    <a:pt x="19" y="15"/>
                    <a:pt x="16" y="7"/>
                    <a:pt x="12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21">
              <a:extLst>
                <a:ext uri="{FF2B5EF4-FFF2-40B4-BE49-F238E27FC236}">
                  <a16:creationId xmlns:a16="http://schemas.microsoft.com/office/drawing/2014/main" id="{857A3654-B09D-42A6-B855-F46A70FF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794"/>
              <a:ext cx="191" cy="209"/>
            </a:xfrm>
            <a:custGeom>
              <a:avLst/>
              <a:gdLst>
                <a:gd name="T0" fmla="*/ 0 w 33"/>
                <a:gd name="T1" fmla="*/ 7899 h 34"/>
                <a:gd name="T2" fmla="*/ 2917 w 33"/>
                <a:gd name="T3" fmla="*/ 3965 h 34"/>
                <a:gd name="T4" fmla="*/ 6396 w 33"/>
                <a:gd name="T5" fmla="*/ 1850 h 34"/>
                <a:gd name="T6" fmla="*/ 3282 w 33"/>
                <a:gd name="T7" fmla="*/ 1623 h 34"/>
                <a:gd name="T8" fmla="*/ 0 w 33"/>
                <a:gd name="T9" fmla="*/ 789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34"/>
                  </a:moveTo>
                  <a:cubicBezTo>
                    <a:pt x="8" y="31"/>
                    <a:pt x="11" y="29"/>
                    <a:pt x="15" y="17"/>
                  </a:cubicBezTo>
                  <a:cubicBezTo>
                    <a:pt x="19" y="5"/>
                    <a:pt x="24" y="0"/>
                    <a:pt x="33" y="8"/>
                  </a:cubicBezTo>
                  <a:cubicBezTo>
                    <a:pt x="28" y="1"/>
                    <a:pt x="19" y="1"/>
                    <a:pt x="17" y="7"/>
                  </a:cubicBezTo>
                  <a:cubicBezTo>
                    <a:pt x="14" y="12"/>
                    <a:pt x="7" y="33"/>
                    <a:pt x="0" y="3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22">
              <a:extLst>
                <a:ext uri="{FF2B5EF4-FFF2-40B4-BE49-F238E27FC236}">
                  <a16:creationId xmlns:a16="http://schemas.microsoft.com/office/drawing/2014/main" id="{452AAE09-A967-4B18-A447-FBB966F8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163"/>
              <a:ext cx="150" cy="222"/>
            </a:xfrm>
            <a:custGeom>
              <a:avLst/>
              <a:gdLst>
                <a:gd name="T0" fmla="*/ 4990 w 26"/>
                <a:gd name="T1" fmla="*/ 0 h 36"/>
                <a:gd name="T2" fmla="*/ 0 w 26"/>
                <a:gd name="T3" fmla="*/ 8442 h 36"/>
                <a:gd name="T4" fmla="*/ 4990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5" y="10"/>
                    <a:pt x="23" y="36"/>
                    <a:pt x="0" y="36"/>
                  </a:cubicBezTo>
                  <a:cubicBezTo>
                    <a:pt x="9" y="34"/>
                    <a:pt x="20" y="27"/>
                    <a:pt x="2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3">
              <a:extLst>
                <a:ext uri="{FF2B5EF4-FFF2-40B4-BE49-F238E27FC236}">
                  <a16:creationId xmlns:a16="http://schemas.microsoft.com/office/drawing/2014/main" id="{8A7DF9FB-5762-4574-8BB1-DD2FE59E9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720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7" name="Group 24">
            <a:extLst>
              <a:ext uri="{FF2B5EF4-FFF2-40B4-BE49-F238E27FC236}">
                <a16:creationId xmlns:a16="http://schemas.microsoft.com/office/drawing/2014/main" id="{BC85604B-3324-4B03-A77B-FCABF839B1AA}"/>
              </a:ext>
            </a:extLst>
          </p:cNvPr>
          <p:cNvGrpSpPr>
            <a:grpSpLocks/>
          </p:cNvGrpSpPr>
          <p:nvPr/>
        </p:nvGrpSpPr>
        <p:grpSpPr bwMode="auto">
          <a:xfrm>
            <a:off x="3582988" y="1676400"/>
            <a:ext cx="1268412" cy="1506538"/>
            <a:chOff x="1236" y="1224"/>
            <a:chExt cx="799" cy="949"/>
          </a:xfrm>
        </p:grpSpPr>
        <p:sp>
          <p:nvSpPr>
            <p:cNvPr id="21626" name="Oval 25">
              <a:extLst>
                <a:ext uri="{FF2B5EF4-FFF2-40B4-BE49-F238E27FC236}">
                  <a16:creationId xmlns:a16="http://schemas.microsoft.com/office/drawing/2014/main" id="{DAE81382-E69F-4BE4-A7D1-25EFA765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304"/>
              <a:ext cx="729" cy="77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7" name="Oval 26">
              <a:extLst>
                <a:ext uri="{FF2B5EF4-FFF2-40B4-BE49-F238E27FC236}">
                  <a16:creationId xmlns:a16="http://schemas.microsoft.com/office/drawing/2014/main" id="{1D2A34C0-8C78-4A82-B0FA-5AFBF5770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304"/>
              <a:ext cx="729" cy="77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8" name="Oval 27">
              <a:extLst>
                <a:ext uri="{FF2B5EF4-FFF2-40B4-BE49-F238E27FC236}">
                  <a16:creationId xmlns:a16="http://schemas.microsoft.com/office/drawing/2014/main" id="{EFEB38DB-94F2-4DAD-90C2-3108C48E3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" y="1470"/>
              <a:ext cx="411" cy="43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9" name="Freeform 28">
              <a:extLst>
                <a:ext uri="{FF2B5EF4-FFF2-40B4-BE49-F238E27FC236}">
                  <a16:creationId xmlns:a16="http://schemas.microsoft.com/office/drawing/2014/main" id="{C9C232E7-B77D-4C95-943D-5911C3646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334"/>
              <a:ext cx="422" cy="555"/>
            </a:xfrm>
            <a:custGeom>
              <a:avLst/>
              <a:gdLst>
                <a:gd name="T0" fmla="*/ 971 w 73"/>
                <a:gd name="T1" fmla="*/ 14529 h 90"/>
                <a:gd name="T2" fmla="*/ 12568 w 73"/>
                <a:gd name="T3" fmla="*/ 456 h 90"/>
                <a:gd name="T4" fmla="*/ 14105 w 73"/>
                <a:gd name="T5" fmla="*/ 722 h 90"/>
                <a:gd name="T6" fmla="*/ 11030 w 73"/>
                <a:gd name="T7" fmla="*/ 0 h 90"/>
                <a:gd name="T8" fmla="*/ 0 w 73"/>
                <a:gd name="T9" fmla="*/ 13123 h 90"/>
                <a:gd name="T10" fmla="*/ 2307 w 73"/>
                <a:gd name="T11" fmla="*/ 21109 h 90"/>
                <a:gd name="T12" fmla="*/ 971 w 73"/>
                <a:gd name="T13" fmla="*/ 145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3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29">
              <a:extLst>
                <a:ext uri="{FF2B5EF4-FFF2-40B4-BE49-F238E27FC236}">
                  <a16:creationId xmlns:a16="http://schemas.microsoft.com/office/drawing/2014/main" id="{46A9D648-1595-4A6F-B4D2-2864A3C48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378"/>
              <a:ext cx="544" cy="653"/>
            </a:xfrm>
            <a:custGeom>
              <a:avLst/>
              <a:gdLst>
                <a:gd name="T0" fmla="*/ 12390 w 94"/>
                <a:gd name="T1" fmla="*/ 0 h 106"/>
                <a:gd name="T2" fmla="*/ 16077 w 94"/>
                <a:gd name="T3" fmla="*/ 9832 h 106"/>
                <a:gd name="T4" fmla="*/ 5226 w 94"/>
                <a:gd name="T5" fmla="*/ 22923 h 106"/>
                <a:gd name="T6" fmla="*/ 0 w 94"/>
                <a:gd name="T7" fmla="*/ 21290 h 106"/>
                <a:gd name="T8" fmla="*/ 7165 w 94"/>
                <a:gd name="T9" fmla="*/ 24783 h 106"/>
                <a:gd name="T10" fmla="*/ 18218 w 94"/>
                <a:gd name="T11" fmla="*/ 11458 h 106"/>
                <a:gd name="T12" fmla="*/ 12390 w 94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6">
                  <a:moveTo>
                    <a:pt x="64" y="0"/>
                  </a:moveTo>
                  <a:cubicBezTo>
                    <a:pt x="76" y="10"/>
                    <a:pt x="83" y="25"/>
                    <a:pt x="83" y="42"/>
                  </a:cubicBezTo>
                  <a:cubicBezTo>
                    <a:pt x="83" y="73"/>
                    <a:pt x="58" y="98"/>
                    <a:pt x="27" y="98"/>
                  </a:cubicBezTo>
                  <a:cubicBezTo>
                    <a:pt x="17" y="98"/>
                    <a:pt x="8" y="95"/>
                    <a:pt x="0" y="91"/>
                  </a:cubicBezTo>
                  <a:cubicBezTo>
                    <a:pt x="10" y="100"/>
                    <a:pt x="23" y="106"/>
                    <a:pt x="37" y="106"/>
                  </a:cubicBezTo>
                  <a:cubicBezTo>
                    <a:pt x="68" y="106"/>
                    <a:pt x="94" y="80"/>
                    <a:pt x="94" y="49"/>
                  </a:cubicBezTo>
                  <a:cubicBezTo>
                    <a:pt x="94" y="28"/>
                    <a:pt x="82" y="10"/>
                    <a:pt x="64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30">
              <a:extLst>
                <a:ext uri="{FF2B5EF4-FFF2-40B4-BE49-F238E27FC236}">
                  <a16:creationId xmlns:a16="http://schemas.microsoft.com/office/drawing/2014/main" id="{CF2E5EB2-66DD-43D5-994C-DDE7F2B3A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495"/>
              <a:ext cx="231" cy="302"/>
            </a:xfrm>
            <a:custGeom>
              <a:avLst/>
              <a:gdLst>
                <a:gd name="T0" fmla="*/ 768 w 40"/>
                <a:gd name="T1" fmla="*/ 7482 h 49"/>
                <a:gd name="T2" fmla="*/ 7305 w 40"/>
                <a:gd name="T3" fmla="*/ 228 h 49"/>
                <a:gd name="T4" fmla="*/ 7305 w 40"/>
                <a:gd name="T5" fmla="*/ 228 h 49"/>
                <a:gd name="T6" fmla="*/ 5769 w 40"/>
                <a:gd name="T7" fmla="*/ 0 h 49"/>
                <a:gd name="T8" fmla="*/ 0 w 40"/>
                <a:gd name="T9" fmla="*/ 6798 h 49"/>
                <a:gd name="T10" fmla="*/ 1167 w 40"/>
                <a:gd name="T11" fmla="*/ 11470 h 49"/>
                <a:gd name="T12" fmla="*/ 768 w 40"/>
                <a:gd name="T13" fmla="*/ 7482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4" y="32"/>
                  </a:moveTo>
                  <a:cubicBezTo>
                    <a:pt x="4" y="14"/>
                    <a:pt x="21" y="1"/>
                    <a:pt x="38" y="1"/>
                  </a:cubicBezTo>
                  <a:cubicBezTo>
                    <a:pt x="40" y="1"/>
                    <a:pt x="37" y="1"/>
                    <a:pt x="38" y="1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2" y="44"/>
                    <a:pt x="6" y="49"/>
                  </a:cubicBezTo>
                  <a:cubicBezTo>
                    <a:pt x="4" y="45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1">
              <a:extLst>
                <a:ext uri="{FF2B5EF4-FFF2-40B4-BE49-F238E27FC236}">
                  <a16:creationId xmlns:a16="http://schemas.microsoft.com/office/drawing/2014/main" id="{C1E70FF0-C9AB-48D4-800F-F3AA0FEF2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526"/>
              <a:ext cx="290" cy="345"/>
            </a:xfrm>
            <a:custGeom>
              <a:avLst/>
              <a:gdLst>
                <a:gd name="T0" fmla="*/ 6629 w 50"/>
                <a:gd name="T1" fmla="*/ 0 h 56"/>
                <a:gd name="T2" fmla="*/ 8578 w 50"/>
                <a:gd name="T3" fmla="*/ 5163 h 56"/>
                <a:gd name="T4" fmla="*/ 2726 w 50"/>
                <a:gd name="T5" fmla="*/ 12143 h 56"/>
                <a:gd name="T6" fmla="*/ 0 w 50"/>
                <a:gd name="T7" fmla="*/ 11237 h 56"/>
                <a:gd name="T8" fmla="*/ 3903 w 50"/>
                <a:gd name="T9" fmla="*/ 13092 h 56"/>
                <a:gd name="T10" fmla="*/ 9756 w 50"/>
                <a:gd name="T11" fmla="*/ 6074 h 56"/>
                <a:gd name="T12" fmla="*/ 6629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6"/>
                    <a:pt x="44" y="14"/>
                    <a:pt x="44" y="22"/>
                  </a:cubicBezTo>
                  <a:cubicBezTo>
                    <a:pt x="44" y="39"/>
                    <a:pt x="31" y="52"/>
                    <a:pt x="14" y="52"/>
                  </a:cubicBezTo>
                  <a:cubicBezTo>
                    <a:pt x="9" y="52"/>
                    <a:pt x="4" y="51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3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Oval 32">
              <a:extLst>
                <a:ext uri="{FF2B5EF4-FFF2-40B4-BE49-F238E27FC236}">
                  <a16:creationId xmlns:a16="http://schemas.microsoft.com/office/drawing/2014/main" id="{F7FDDA78-A826-4DBF-9806-C6815039E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" y="1470"/>
              <a:ext cx="411" cy="43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4" name="Oval 33">
              <a:extLst>
                <a:ext uri="{FF2B5EF4-FFF2-40B4-BE49-F238E27FC236}">
                  <a16:creationId xmlns:a16="http://schemas.microsoft.com/office/drawing/2014/main" id="{95056A1E-2C76-4AAA-B732-E004E4EF0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470"/>
              <a:ext cx="104" cy="1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5" name="Oval 34">
              <a:extLst>
                <a:ext uri="{FF2B5EF4-FFF2-40B4-BE49-F238E27FC236}">
                  <a16:creationId xmlns:a16="http://schemas.microsoft.com/office/drawing/2014/main" id="{8DBF6D08-4AD4-4B60-B4AB-993D0E291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458"/>
              <a:ext cx="41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6" name="Freeform 35">
              <a:extLst>
                <a:ext uri="{FF2B5EF4-FFF2-40B4-BE49-F238E27FC236}">
                  <a16:creationId xmlns:a16="http://schemas.microsoft.com/office/drawing/2014/main" id="{E28AC8C3-32E7-4580-82E4-DB085A90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618"/>
              <a:ext cx="121" cy="148"/>
            </a:xfrm>
            <a:custGeom>
              <a:avLst/>
              <a:gdLst>
                <a:gd name="T0" fmla="*/ 0 w 21"/>
                <a:gd name="T1" fmla="*/ 1634 h 24"/>
                <a:gd name="T2" fmla="*/ 2293 w 21"/>
                <a:gd name="T3" fmla="*/ 5174 h 24"/>
                <a:gd name="T4" fmla="*/ 2691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7"/>
                  </a:moveTo>
                  <a:cubicBezTo>
                    <a:pt x="2" y="11"/>
                    <a:pt x="5" y="24"/>
                    <a:pt x="12" y="22"/>
                  </a:cubicBezTo>
                  <a:cubicBezTo>
                    <a:pt x="21" y="20"/>
                    <a:pt x="15" y="5"/>
                    <a:pt x="14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6">
              <a:extLst>
                <a:ext uri="{FF2B5EF4-FFF2-40B4-BE49-F238E27FC236}">
                  <a16:creationId xmlns:a16="http://schemas.microsoft.com/office/drawing/2014/main" id="{4AAC5BD4-13B4-4289-A2C8-013ADB2F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24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7">
              <a:extLst>
                <a:ext uri="{FF2B5EF4-FFF2-40B4-BE49-F238E27FC236}">
                  <a16:creationId xmlns:a16="http://schemas.microsoft.com/office/drawing/2014/main" id="{A839F5E1-3EFE-4213-AFA8-6D80EBFC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20"/>
              <a:ext cx="434" cy="135"/>
            </a:xfrm>
            <a:custGeom>
              <a:avLst/>
              <a:gdLst>
                <a:gd name="T0" fmla="*/ 0 w 75"/>
                <a:gd name="T1" fmla="*/ 2786 h 22"/>
                <a:gd name="T2" fmla="*/ 5625 w 75"/>
                <a:gd name="T3" fmla="*/ 3467 h 22"/>
                <a:gd name="T4" fmla="*/ 14530 w 75"/>
                <a:gd name="T5" fmla="*/ 2559 h 22"/>
                <a:gd name="T6" fmla="*/ 5995 w 75"/>
                <a:gd name="T7" fmla="*/ 2295 h 22"/>
                <a:gd name="T8" fmla="*/ 0 w 75"/>
                <a:gd name="T9" fmla="*/ 278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2">
                  <a:moveTo>
                    <a:pt x="0" y="12"/>
                  </a:moveTo>
                  <a:cubicBezTo>
                    <a:pt x="6" y="18"/>
                    <a:pt x="12" y="22"/>
                    <a:pt x="29" y="15"/>
                  </a:cubicBezTo>
                  <a:cubicBezTo>
                    <a:pt x="45" y="7"/>
                    <a:pt x="57" y="0"/>
                    <a:pt x="75" y="11"/>
                  </a:cubicBezTo>
                  <a:cubicBezTo>
                    <a:pt x="66" y="3"/>
                    <a:pt x="55" y="1"/>
                    <a:pt x="31" y="10"/>
                  </a:cubicBezTo>
                  <a:cubicBezTo>
                    <a:pt x="7" y="19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8">
              <a:extLst>
                <a:ext uri="{FF2B5EF4-FFF2-40B4-BE49-F238E27FC236}">
                  <a16:creationId xmlns:a16="http://schemas.microsoft.com/office/drawing/2014/main" id="{41E86792-EFB8-4F6E-ACE3-96FF3AE8D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248"/>
              <a:ext cx="289" cy="179"/>
            </a:xfrm>
            <a:custGeom>
              <a:avLst/>
              <a:gdLst>
                <a:gd name="T0" fmla="*/ 0 w 50"/>
                <a:gd name="T1" fmla="*/ 6098 h 29"/>
                <a:gd name="T2" fmla="*/ 9653 w 50"/>
                <a:gd name="T3" fmla="*/ 6821 h 29"/>
                <a:gd name="T4" fmla="*/ 0 w 50"/>
                <a:gd name="T5" fmla="*/ 609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8" y="16"/>
                    <a:pt x="23" y="7"/>
                    <a:pt x="50" y="29"/>
                  </a:cubicBezTo>
                  <a:cubicBezTo>
                    <a:pt x="41" y="17"/>
                    <a:pt x="12" y="0"/>
                    <a:pt x="0" y="26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39">
              <a:extLst>
                <a:ext uri="{FF2B5EF4-FFF2-40B4-BE49-F238E27FC236}">
                  <a16:creationId xmlns:a16="http://schemas.microsoft.com/office/drawing/2014/main" id="{D70F89BA-97F2-4C31-8B00-7777D73B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310"/>
              <a:ext cx="295" cy="296"/>
            </a:xfrm>
            <a:custGeom>
              <a:avLst/>
              <a:gdLst>
                <a:gd name="T0" fmla="*/ 9868 w 51"/>
                <a:gd name="T1" fmla="*/ 11254 h 48"/>
                <a:gd name="T2" fmla="*/ 0 w 51"/>
                <a:gd name="T3" fmla="*/ 0 h 48"/>
                <a:gd name="T4" fmla="*/ 5819 w 51"/>
                <a:gd name="T5" fmla="*/ 7036 h 48"/>
                <a:gd name="T6" fmla="*/ 9868 w 51"/>
                <a:gd name="T7" fmla="*/ 1125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51" y="48"/>
                  </a:moveTo>
                  <a:cubicBezTo>
                    <a:pt x="39" y="43"/>
                    <a:pt x="25" y="10"/>
                    <a:pt x="0" y="0"/>
                  </a:cubicBezTo>
                  <a:cubicBezTo>
                    <a:pt x="4" y="1"/>
                    <a:pt x="24" y="21"/>
                    <a:pt x="30" y="30"/>
                  </a:cubicBezTo>
                  <a:cubicBezTo>
                    <a:pt x="35" y="38"/>
                    <a:pt x="44" y="48"/>
                    <a:pt x="51" y="4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40">
              <a:extLst>
                <a:ext uri="{FF2B5EF4-FFF2-40B4-BE49-F238E27FC236}">
                  <a16:creationId xmlns:a16="http://schemas.microsoft.com/office/drawing/2014/main" id="{9599B86A-B7E4-4CB2-9DCB-07C7FD12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612"/>
              <a:ext cx="81" cy="351"/>
            </a:xfrm>
            <a:custGeom>
              <a:avLst/>
              <a:gdLst>
                <a:gd name="T0" fmla="*/ 2714 w 14"/>
                <a:gd name="T1" fmla="*/ 12858 h 57"/>
                <a:gd name="T2" fmla="*/ 1371 w 14"/>
                <a:gd name="T3" fmla="*/ 8190 h 57"/>
                <a:gd name="T4" fmla="*/ 567 w 14"/>
                <a:gd name="T5" fmla="*/ 0 h 57"/>
                <a:gd name="T6" fmla="*/ 770 w 14"/>
                <a:gd name="T7" fmla="*/ 7925 h 57"/>
                <a:gd name="T8" fmla="*/ 2714 w 14"/>
                <a:gd name="T9" fmla="*/ 1285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7">
                  <a:moveTo>
                    <a:pt x="14" y="55"/>
                  </a:moveTo>
                  <a:cubicBezTo>
                    <a:pt x="6" y="51"/>
                    <a:pt x="4" y="48"/>
                    <a:pt x="7" y="35"/>
                  </a:cubicBezTo>
                  <a:cubicBezTo>
                    <a:pt x="9" y="23"/>
                    <a:pt x="11" y="18"/>
                    <a:pt x="3" y="0"/>
                  </a:cubicBezTo>
                  <a:cubicBezTo>
                    <a:pt x="5" y="7"/>
                    <a:pt x="7" y="27"/>
                    <a:pt x="4" y="34"/>
                  </a:cubicBezTo>
                  <a:cubicBezTo>
                    <a:pt x="0" y="41"/>
                    <a:pt x="3" y="57"/>
                    <a:pt x="14" y="5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41">
              <a:extLst>
                <a:ext uri="{FF2B5EF4-FFF2-40B4-BE49-F238E27FC236}">
                  <a16:creationId xmlns:a16="http://schemas.microsoft.com/office/drawing/2014/main" id="{0226DB09-C64D-489B-B558-B956CE29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864"/>
              <a:ext cx="318" cy="222"/>
            </a:xfrm>
            <a:custGeom>
              <a:avLst/>
              <a:gdLst>
                <a:gd name="T0" fmla="*/ 10633 w 55"/>
                <a:gd name="T1" fmla="*/ 8442 h 36"/>
                <a:gd name="T2" fmla="*/ 0 w 55"/>
                <a:gd name="T3" fmla="*/ 456 h 36"/>
                <a:gd name="T4" fmla="*/ 10633 w 55"/>
                <a:gd name="T5" fmla="*/ 844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5" y="21"/>
                    <a:pt x="20" y="0"/>
                    <a:pt x="0" y="2"/>
                  </a:cubicBezTo>
                  <a:cubicBezTo>
                    <a:pt x="9" y="4"/>
                    <a:pt x="38" y="16"/>
                    <a:pt x="55" y="3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42">
              <a:extLst>
                <a:ext uri="{FF2B5EF4-FFF2-40B4-BE49-F238E27FC236}">
                  <a16:creationId xmlns:a16="http://schemas.microsoft.com/office/drawing/2014/main" id="{850DC9C6-D43A-44D6-9A75-226501BC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24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8" name="Group 43">
            <a:extLst>
              <a:ext uri="{FF2B5EF4-FFF2-40B4-BE49-F238E27FC236}">
                <a16:creationId xmlns:a16="http://schemas.microsoft.com/office/drawing/2014/main" id="{97F6A594-4F6A-49A9-9C01-2105C97168B5}"/>
              </a:ext>
            </a:extLst>
          </p:cNvPr>
          <p:cNvGrpSpPr>
            <a:grpSpLocks/>
          </p:cNvGrpSpPr>
          <p:nvPr/>
        </p:nvGrpSpPr>
        <p:grpSpPr bwMode="auto">
          <a:xfrm>
            <a:off x="2239963" y="2876550"/>
            <a:ext cx="1616075" cy="1555750"/>
            <a:chOff x="390" y="1980"/>
            <a:chExt cx="1018" cy="980"/>
          </a:xfrm>
        </p:grpSpPr>
        <p:sp>
          <p:nvSpPr>
            <p:cNvPr id="21605" name="Oval 44">
              <a:extLst>
                <a:ext uri="{FF2B5EF4-FFF2-40B4-BE49-F238E27FC236}">
                  <a16:creationId xmlns:a16="http://schemas.microsoft.com/office/drawing/2014/main" id="{711B2D7B-83F8-4575-8CF3-B324DC80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1980"/>
              <a:ext cx="850" cy="9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6" name="Oval 45">
              <a:extLst>
                <a:ext uri="{FF2B5EF4-FFF2-40B4-BE49-F238E27FC236}">
                  <a16:creationId xmlns:a16="http://schemas.microsoft.com/office/drawing/2014/main" id="{F9527AAC-0F56-4852-9096-A1A7C58F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1980"/>
              <a:ext cx="850" cy="9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7" name="Oval 46">
              <a:extLst>
                <a:ext uri="{FF2B5EF4-FFF2-40B4-BE49-F238E27FC236}">
                  <a16:creationId xmlns:a16="http://schemas.microsoft.com/office/drawing/2014/main" id="{C06E369A-6ECC-433D-8761-D61655E63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178"/>
              <a:ext cx="480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8" name="Freeform 47">
              <a:extLst>
                <a:ext uri="{FF2B5EF4-FFF2-40B4-BE49-F238E27FC236}">
                  <a16:creationId xmlns:a16="http://schemas.microsoft.com/office/drawing/2014/main" id="{86FA7DD9-AADD-4999-B740-8ABE865D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2024"/>
              <a:ext cx="497" cy="652"/>
            </a:xfrm>
            <a:custGeom>
              <a:avLst/>
              <a:gdLst>
                <a:gd name="T0" fmla="*/ 1167 w 86"/>
                <a:gd name="T1" fmla="*/ 16989 h 106"/>
                <a:gd name="T2" fmla="*/ 14661 w 86"/>
                <a:gd name="T3" fmla="*/ 455 h 106"/>
                <a:gd name="T4" fmla="*/ 16597 w 86"/>
                <a:gd name="T5" fmla="*/ 683 h 106"/>
                <a:gd name="T6" fmla="*/ 12726 w 86"/>
                <a:gd name="T7" fmla="*/ 0 h 106"/>
                <a:gd name="T8" fmla="*/ 0 w 86"/>
                <a:gd name="T9" fmla="*/ 15359 h 106"/>
                <a:gd name="T10" fmla="*/ 2705 w 86"/>
                <a:gd name="T11" fmla="*/ 24665 h 106"/>
                <a:gd name="T12" fmla="*/ 1167 w 86"/>
                <a:gd name="T13" fmla="*/ 16989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6">
                  <a:moveTo>
                    <a:pt x="6" y="73"/>
                  </a:moveTo>
                  <a:cubicBezTo>
                    <a:pt x="6" y="34"/>
                    <a:pt x="37" y="2"/>
                    <a:pt x="76" y="2"/>
                  </a:cubicBezTo>
                  <a:cubicBezTo>
                    <a:pt x="79" y="2"/>
                    <a:pt x="82" y="3"/>
                    <a:pt x="86" y="3"/>
                  </a:cubicBezTo>
                  <a:cubicBezTo>
                    <a:pt x="79" y="1"/>
                    <a:pt x="73" y="0"/>
                    <a:pt x="66" y="0"/>
                  </a:cubicBezTo>
                  <a:cubicBezTo>
                    <a:pt x="30" y="0"/>
                    <a:pt x="0" y="30"/>
                    <a:pt x="0" y="66"/>
                  </a:cubicBezTo>
                  <a:cubicBezTo>
                    <a:pt x="0" y="81"/>
                    <a:pt x="6" y="95"/>
                    <a:pt x="14" y="106"/>
                  </a:cubicBezTo>
                  <a:cubicBezTo>
                    <a:pt x="9" y="96"/>
                    <a:pt x="6" y="85"/>
                    <a:pt x="6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48">
              <a:extLst>
                <a:ext uri="{FF2B5EF4-FFF2-40B4-BE49-F238E27FC236}">
                  <a16:creationId xmlns:a16="http://schemas.microsoft.com/office/drawing/2014/main" id="{594E4B88-381E-42AC-A54F-87E7E4635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054"/>
              <a:ext cx="671" cy="801"/>
            </a:xfrm>
            <a:custGeom>
              <a:avLst/>
              <a:gdLst>
                <a:gd name="T0" fmla="*/ 15294 w 116"/>
                <a:gd name="T1" fmla="*/ 0 h 130"/>
                <a:gd name="T2" fmla="*/ 19742 w 116"/>
                <a:gd name="T3" fmla="*/ 11923 h 130"/>
                <a:gd name="T4" fmla="*/ 6392 w 116"/>
                <a:gd name="T5" fmla="*/ 28053 h 130"/>
                <a:gd name="T6" fmla="*/ 0 w 116"/>
                <a:gd name="T7" fmla="*/ 26193 h 130"/>
                <a:gd name="T8" fmla="*/ 8902 w 116"/>
                <a:gd name="T9" fmla="*/ 30407 h 130"/>
                <a:gd name="T10" fmla="*/ 22450 w 116"/>
                <a:gd name="T11" fmla="*/ 14276 h 130"/>
                <a:gd name="T12" fmla="*/ 15294 w 11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0">
                  <a:moveTo>
                    <a:pt x="79" y="0"/>
                  </a:moveTo>
                  <a:cubicBezTo>
                    <a:pt x="93" y="13"/>
                    <a:pt x="102" y="31"/>
                    <a:pt x="102" y="51"/>
                  </a:cubicBezTo>
                  <a:cubicBezTo>
                    <a:pt x="102" y="89"/>
                    <a:pt x="71" y="120"/>
                    <a:pt x="33" y="120"/>
                  </a:cubicBezTo>
                  <a:cubicBezTo>
                    <a:pt x="21" y="120"/>
                    <a:pt x="10" y="117"/>
                    <a:pt x="0" y="112"/>
                  </a:cubicBezTo>
                  <a:cubicBezTo>
                    <a:pt x="12" y="123"/>
                    <a:pt x="29" y="130"/>
                    <a:pt x="46" y="130"/>
                  </a:cubicBezTo>
                  <a:cubicBezTo>
                    <a:pt x="85" y="130"/>
                    <a:pt x="116" y="99"/>
                    <a:pt x="116" y="61"/>
                  </a:cubicBezTo>
                  <a:cubicBezTo>
                    <a:pt x="116" y="35"/>
                    <a:pt x="101" y="12"/>
                    <a:pt x="79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49">
              <a:extLst>
                <a:ext uri="{FF2B5EF4-FFF2-40B4-BE49-F238E27FC236}">
                  <a16:creationId xmlns:a16="http://schemas.microsoft.com/office/drawing/2014/main" id="{A9B01000-532E-43F9-8315-272C2364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15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7916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2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50">
              <a:extLst>
                <a:ext uri="{FF2B5EF4-FFF2-40B4-BE49-F238E27FC236}">
                  <a16:creationId xmlns:a16="http://schemas.microsoft.com/office/drawing/2014/main" id="{751704FE-06F9-4783-95E0-815432AD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251"/>
              <a:ext cx="335" cy="407"/>
            </a:xfrm>
            <a:custGeom>
              <a:avLst/>
              <a:gdLst>
                <a:gd name="T0" fmla="*/ 7705 w 58"/>
                <a:gd name="T1" fmla="*/ 0 h 66"/>
                <a:gd name="T2" fmla="*/ 9842 w 58"/>
                <a:gd name="T3" fmla="*/ 6087 h 66"/>
                <a:gd name="T4" fmla="*/ 3067 w 58"/>
                <a:gd name="T5" fmla="*/ 14301 h 66"/>
                <a:gd name="T6" fmla="*/ 0 w 58"/>
                <a:gd name="T7" fmla="*/ 13388 h 66"/>
                <a:gd name="T8" fmla="*/ 4436 w 58"/>
                <a:gd name="T9" fmla="*/ 15478 h 66"/>
                <a:gd name="T10" fmla="*/ 11176 w 58"/>
                <a:gd name="T11" fmla="*/ 7264 h 66"/>
                <a:gd name="T12" fmla="*/ 770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0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Oval 51">
              <a:extLst>
                <a:ext uri="{FF2B5EF4-FFF2-40B4-BE49-F238E27FC236}">
                  <a16:creationId xmlns:a16="http://schemas.microsoft.com/office/drawing/2014/main" id="{CBAE249F-53E3-4B0F-BC47-AB4FAAC0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178"/>
              <a:ext cx="480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3" name="Oval 52">
              <a:extLst>
                <a:ext uri="{FF2B5EF4-FFF2-40B4-BE49-F238E27FC236}">
                  <a16:creationId xmlns:a16="http://schemas.microsoft.com/office/drawing/2014/main" id="{21D0AF03-0FCD-4714-8E3F-504FE258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190"/>
              <a:ext cx="116" cy="1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4" name="Oval 53">
              <a:extLst>
                <a:ext uri="{FF2B5EF4-FFF2-40B4-BE49-F238E27FC236}">
                  <a16:creationId xmlns:a16="http://schemas.microsoft.com/office/drawing/2014/main" id="{6FD1BC6B-F182-4939-A877-463CA4093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295"/>
              <a:ext cx="64" cy="6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5" name="Oval 54">
              <a:extLst>
                <a:ext uri="{FF2B5EF4-FFF2-40B4-BE49-F238E27FC236}">
                  <a16:creationId xmlns:a16="http://schemas.microsoft.com/office/drawing/2014/main" id="{4842429F-A84D-4261-ADC9-46361C67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2171"/>
              <a:ext cx="40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6" name="Freeform 55">
              <a:extLst>
                <a:ext uri="{FF2B5EF4-FFF2-40B4-BE49-F238E27FC236}">
                  <a16:creationId xmlns:a16="http://schemas.microsoft.com/office/drawing/2014/main" id="{53A08CBE-A9C4-4D48-A9BA-A8946A2D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95"/>
              <a:ext cx="191" cy="142"/>
            </a:xfrm>
            <a:custGeom>
              <a:avLst/>
              <a:gdLst>
                <a:gd name="T0" fmla="*/ 0 w 33"/>
                <a:gd name="T1" fmla="*/ 0 h 23"/>
                <a:gd name="T2" fmla="*/ 5429 w 33"/>
                <a:gd name="T3" fmla="*/ 2365 h 23"/>
                <a:gd name="T4" fmla="*/ 4086 w 33"/>
                <a:gd name="T5" fmla="*/ 54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6" y="7"/>
                    <a:pt x="21" y="2"/>
                    <a:pt x="28" y="10"/>
                  </a:cubicBezTo>
                  <a:cubicBezTo>
                    <a:pt x="33" y="16"/>
                    <a:pt x="26" y="20"/>
                    <a:pt x="21" y="2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56">
              <a:extLst>
                <a:ext uri="{FF2B5EF4-FFF2-40B4-BE49-F238E27FC236}">
                  <a16:creationId xmlns:a16="http://schemas.microsoft.com/office/drawing/2014/main" id="{59D7812A-FB5E-4238-8463-EB8E6E752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28"/>
              <a:ext cx="202" cy="339"/>
            </a:xfrm>
            <a:custGeom>
              <a:avLst/>
              <a:gdLst>
                <a:gd name="T0" fmla="*/ 0 w 35"/>
                <a:gd name="T1" fmla="*/ 0 h 55"/>
                <a:gd name="T2" fmla="*/ 1933 w 35"/>
                <a:gd name="T3" fmla="*/ 4216 h 55"/>
                <a:gd name="T4" fmla="*/ 4028 w 35"/>
                <a:gd name="T5" fmla="*/ 10786 h 55"/>
                <a:gd name="T6" fmla="*/ 5564 w 35"/>
                <a:gd name="T7" fmla="*/ 11699 h 55"/>
                <a:gd name="T8" fmla="*/ 2897 w 35"/>
                <a:gd name="T9" fmla="*/ 421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cubicBezTo>
                    <a:pt x="3" y="6"/>
                    <a:pt x="7" y="12"/>
                    <a:pt x="10" y="18"/>
                  </a:cubicBezTo>
                  <a:cubicBezTo>
                    <a:pt x="14" y="28"/>
                    <a:pt x="15" y="37"/>
                    <a:pt x="21" y="46"/>
                  </a:cubicBezTo>
                  <a:cubicBezTo>
                    <a:pt x="24" y="50"/>
                    <a:pt x="25" y="55"/>
                    <a:pt x="29" y="50"/>
                  </a:cubicBezTo>
                  <a:cubicBezTo>
                    <a:pt x="35" y="42"/>
                    <a:pt x="20" y="23"/>
                    <a:pt x="15" y="18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57">
              <a:extLst>
                <a:ext uri="{FF2B5EF4-FFF2-40B4-BE49-F238E27FC236}">
                  <a16:creationId xmlns:a16="http://schemas.microsoft.com/office/drawing/2014/main" id="{C71360FA-DD44-4DAA-A0BC-D4FA2D8BB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980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58">
              <a:extLst>
                <a:ext uri="{FF2B5EF4-FFF2-40B4-BE49-F238E27FC236}">
                  <a16:creationId xmlns:a16="http://schemas.microsoft.com/office/drawing/2014/main" id="{4C6781B4-05E7-47D1-95E0-32ECD179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387"/>
              <a:ext cx="191" cy="413"/>
            </a:xfrm>
            <a:custGeom>
              <a:avLst/>
              <a:gdLst>
                <a:gd name="T0" fmla="*/ 6396 w 33"/>
                <a:gd name="T1" fmla="*/ 15694 h 67"/>
                <a:gd name="T2" fmla="*/ 399 w 33"/>
                <a:gd name="T3" fmla="*/ 6078 h 67"/>
                <a:gd name="T4" fmla="*/ 4457 w 33"/>
                <a:gd name="T5" fmla="*/ 0 h 67"/>
                <a:gd name="T6" fmla="*/ 1175 w 33"/>
                <a:gd name="T7" fmla="*/ 7255 h 67"/>
                <a:gd name="T8" fmla="*/ 6396 w 33"/>
                <a:gd name="T9" fmla="*/ 1569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7">
                  <a:moveTo>
                    <a:pt x="33" y="67"/>
                  </a:moveTo>
                  <a:cubicBezTo>
                    <a:pt x="19" y="57"/>
                    <a:pt x="0" y="41"/>
                    <a:pt x="2" y="26"/>
                  </a:cubicBezTo>
                  <a:cubicBezTo>
                    <a:pt x="4" y="12"/>
                    <a:pt x="11" y="5"/>
                    <a:pt x="23" y="0"/>
                  </a:cubicBezTo>
                  <a:cubicBezTo>
                    <a:pt x="19" y="3"/>
                    <a:pt x="3" y="15"/>
                    <a:pt x="6" y="31"/>
                  </a:cubicBezTo>
                  <a:cubicBezTo>
                    <a:pt x="9" y="48"/>
                    <a:pt x="31" y="66"/>
                    <a:pt x="33" y="6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59">
              <a:extLst>
                <a:ext uri="{FF2B5EF4-FFF2-40B4-BE49-F238E27FC236}">
                  <a16:creationId xmlns:a16="http://schemas.microsoft.com/office/drawing/2014/main" id="{32C4A8A8-DFEB-42DA-B2BF-0E630121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011"/>
              <a:ext cx="121" cy="271"/>
            </a:xfrm>
            <a:custGeom>
              <a:avLst/>
              <a:gdLst>
                <a:gd name="T0" fmla="*/ 2489 w 21"/>
                <a:gd name="T1" fmla="*/ 2581 h 44"/>
                <a:gd name="T2" fmla="*/ 2092 w 21"/>
                <a:gd name="T3" fmla="*/ 10280 h 44"/>
                <a:gd name="T4" fmla="*/ 4016 w 21"/>
                <a:gd name="T5" fmla="*/ 0 h 44"/>
                <a:gd name="T6" fmla="*/ 2489 w 21"/>
                <a:gd name="T7" fmla="*/ 258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4">
                  <a:moveTo>
                    <a:pt x="13" y="11"/>
                  </a:moveTo>
                  <a:cubicBezTo>
                    <a:pt x="9" y="18"/>
                    <a:pt x="12" y="35"/>
                    <a:pt x="11" y="44"/>
                  </a:cubicBezTo>
                  <a:cubicBezTo>
                    <a:pt x="11" y="35"/>
                    <a:pt x="0" y="9"/>
                    <a:pt x="21" y="0"/>
                  </a:cubicBezTo>
                  <a:cubicBezTo>
                    <a:pt x="21" y="0"/>
                    <a:pt x="16" y="5"/>
                    <a:pt x="13" y="1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60">
              <a:extLst>
                <a:ext uri="{FF2B5EF4-FFF2-40B4-BE49-F238E27FC236}">
                  <a16:creationId xmlns:a16="http://schemas.microsoft.com/office/drawing/2014/main" id="{B5A620CD-1CA1-4C0B-A689-B91789CF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141"/>
              <a:ext cx="348" cy="338"/>
            </a:xfrm>
            <a:custGeom>
              <a:avLst/>
              <a:gdLst>
                <a:gd name="T0" fmla="*/ 0 w 60"/>
                <a:gd name="T1" fmla="*/ 0 h 55"/>
                <a:gd name="T2" fmla="*/ 3903 w 60"/>
                <a:gd name="T3" fmla="*/ 6268 h 55"/>
                <a:gd name="T4" fmla="*/ 11704 w 60"/>
                <a:gd name="T5" fmla="*/ 12764 h 55"/>
                <a:gd name="T6" fmla="*/ 4675 w 60"/>
                <a:gd name="T7" fmla="*/ 6496 h 55"/>
                <a:gd name="T8" fmla="*/ 0 w 6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9" y="8"/>
                    <a:pt x="14" y="17"/>
                    <a:pt x="20" y="27"/>
                  </a:cubicBezTo>
                  <a:cubicBezTo>
                    <a:pt x="26" y="36"/>
                    <a:pt x="42" y="54"/>
                    <a:pt x="60" y="55"/>
                  </a:cubicBezTo>
                  <a:cubicBezTo>
                    <a:pt x="54" y="53"/>
                    <a:pt x="35" y="43"/>
                    <a:pt x="24" y="28"/>
                  </a:cubicBezTo>
                  <a:cubicBezTo>
                    <a:pt x="13" y="1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61">
              <a:extLst>
                <a:ext uri="{FF2B5EF4-FFF2-40B4-BE49-F238E27FC236}">
                  <a16:creationId xmlns:a16="http://schemas.microsoft.com/office/drawing/2014/main" id="{FD723294-FD43-424B-95F6-57DE5DEF9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53"/>
              <a:ext cx="156" cy="302"/>
            </a:xfrm>
            <a:custGeom>
              <a:avLst/>
              <a:gdLst>
                <a:gd name="T0" fmla="*/ 3675 w 27"/>
                <a:gd name="T1" fmla="*/ 7482 h 49"/>
                <a:gd name="T2" fmla="*/ 3871 w 27"/>
                <a:gd name="T3" fmla="*/ 0 h 49"/>
                <a:gd name="T4" fmla="*/ 4437 w 27"/>
                <a:gd name="T5" fmla="*/ 6798 h 49"/>
                <a:gd name="T6" fmla="*/ 0 w 27"/>
                <a:gd name="T7" fmla="*/ 11470 h 49"/>
                <a:gd name="T8" fmla="*/ 3675 w 27"/>
                <a:gd name="T9" fmla="*/ 748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9">
                  <a:moveTo>
                    <a:pt x="19" y="32"/>
                  </a:moveTo>
                  <a:cubicBezTo>
                    <a:pt x="25" y="22"/>
                    <a:pt x="19" y="5"/>
                    <a:pt x="20" y="0"/>
                  </a:cubicBezTo>
                  <a:cubicBezTo>
                    <a:pt x="19" y="7"/>
                    <a:pt x="27" y="19"/>
                    <a:pt x="23" y="29"/>
                  </a:cubicBezTo>
                  <a:cubicBezTo>
                    <a:pt x="19" y="39"/>
                    <a:pt x="10" y="45"/>
                    <a:pt x="0" y="49"/>
                  </a:cubicBezTo>
                  <a:cubicBezTo>
                    <a:pt x="5" y="45"/>
                    <a:pt x="13" y="41"/>
                    <a:pt x="19" y="3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62">
              <a:extLst>
                <a:ext uri="{FF2B5EF4-FFF2-40B4-BE49-F238E27FC236}">
                  <a16:creationId xmlns:a16="http://schemas.microsoft.com/office/drawing/2014/main" id="{28A731F1-D7C0-40B8-A718-9921B4BB4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720"/>
              <a:ext cx="191" cy="221"/>
            </a:xfrm>
            <a:custGeom>
              <a:avLst/>
              <a:gdLst>
                <a:gd name="T0" fmla="*/ 5024 w 33"/>
                <a:gd name="T1" fmla="*/ 5764 h 36"/>
                <a:gd name="T2" fmla="*/ 5226 w 33"/>
                <a:gd name="T3" fmla="*/ 8330 h 36"/>
                <a:gd name="T4" fmla="*/ 5626 w 33"/>
                <a:gd name="T5" fmla="*/ 5537 h 36"/>
                <a:gd name="T6" fmla="*/ 0 w 33"/>
                <a:gd name="T7" fmla="*/ 0 h 36"/>
                <a:gd name="T8" fmla="*/ 5024 w 33"/>
                <a:gd name="T9" fmla="*/ 576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6" y="25"/>
                  </a:moveTo>
                  <a:cubicBezTo>
                    <a:pt x="30" y="30"/>
                    <a:pt x="29" y="33"/>
                    <a:pt x="27" y="36"/>
                  </a:cubicBezTo>
                  <a:cubicBezTo>
                    <a:pt x="32" y="35"/>
                    <a:pt x="33" y="32"/>
                    <a:pt x="29" y="24"/>
                  </a:cubicBezTo>
                  <a:cubicBezTo>
                    <a:pt x="25" y="17"/>
                    <a:pt x="7" y="5"/>
                    <a:pt x="0" y="0"/>
                  </a:cubicBezTo>
                  <a:cubicBezTo>
                    <a:pt x="3" y="3"/>
                    <a:pt x="21" y="19"/>
                    <a:pt x="26" y="2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63">
              <a:extLst>
                <a:ext uri="{FF2B5EF4-FFF2-40B4-BE49-F238E27FC236}">
                  <a16:creationId xmlns:a16="http://schemas.microsoft.com/office/drawing/2014/main" id="{70E35D2E-F16B-46D7-884B-C77588578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30"/>
              <a:ext cx="324" cy="357"/>
            </a:xfrm>
            <a:custGeom>
              <a:avLst/>
              <a:gdLst>
                <a:gd name="T0" fmla="*/ 0 w 56"/>
                <a:gd name="T1" fmla="*/ 0 h 58"/>
                <a:gd name="T2" fmla="*/ 5421 w 56"/>
                <a:gd name="T3" fmla="*/ 6063 h 58"/>
                <a:gd name="T4" fmla="*/ 10848 w 56"/>
                <a:gd name="T5" fmla="*/ 13523 h 58"/>
                <a:gd name="T6" fmla="*/ 5022 w 56"/>
                <a:gd name="T7" fmla="*/ 6518 h 58"/>
                <a:gd name="T8" fmla="*/ 0 w 5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9" y="4"/>
                    <a:pt x="19" y="10"/>
                    <a:pt x="28" y="26"/>
                  </a:cubicBezTo>
                  <a:cubicBezTo>
                    <a:pt x="38" y="42"/>
                    <a:pt x="43" y="51"/>
                    <a:pt x="56" y="58"/>
                  </a:cubicBezTo>
                  <a:cubicBezTo>
                    <a:pt x="46" y="52"/>
                    <a:pt x="38" y="43"/>
                    <a:pt x="26" y="28"/>
                  </a:cubicBezTo>
                  <a:cubicBezTo>
                    <a:pt x="15" y="1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64">
              <a:extLst>
                <a:ext uri="{FF2B5EF4-FFF2-40B4-BE49-F238E27FC236}">
                  <a16:creationId xmlns:a16="http://schemas.microsoft.com/office/drawing/2014/main" id="{28C4071C-1106-4059-BCC9-D1C70C0D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980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65">
            <a:extLst>
              <a:ext uri="{FF2B5EF4-FFF2-40B4-BE49-F238E27FC236}">
                <a16:creationId xmlns:a16="http://schemas.microsoft.com/office/drawing/2014/main" id="{2A898828-CA77-45B6-BF2C-41880738FBF6}"/>
              </a:ext>
            </a:extLst>
          </p:cNvPr>
          <p:cNvGrpSpPr>
            <a:grpSpLocks/>
          </p:cNvGrpSpPr>
          <p:nvPr/>
        </p:nvGrpSpPr>
        <p:grpSpPr bwMode="auto">
          <a:xfrm>
            <a:off x="3659188" y="4067175"/>
            <a:ext cx="1385887" cy="1574800"/>
            <a:chOff x="1284" y="2730"/>
            <a:chExt cx="873" cy="992"/>
          </a:xfrm>
        </p:grpSpPr>
        <p:sp>
          <p:nvSpPr>
            <p:cNvPr id="21587" name="Oval 66">
              <a:extLst>
                <a:ext uri="{FF2B5EF4-FFF2-40B4-BE49-F238E27FC236}">
                  <a16:creationId xmlns:a16="http://schemas.microsoft.com/office/drawing/2014/main" id="{06A29A18-3E58-44AC-99E7-B0B36867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92"/>
              <a:ext cx="757" cy="813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8" name="Oval 67">
              <a:extLst>
                <a:ext uri="{FF2B5EF4-FFF2-40B4-BE49-F238E27FC236}">
                  <a16:creationId xmlns:a16="http://schemas.microsoft.com/office/drawing/2014/main" id="{34786FA4-B1CB-41D1-818A-EF6C66D3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92"/>
              <a:ext cx="757" cy="813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9" name="Oval 68">
              <a:extLst>
                <a:ext uri="{FF2B5EF4-FFF2-40B4-BE49-F238E27FC236}">
                  <a16:creationId xmlns:a16="http://schemas.microsoft.com/office/drawing/2014/main" id="{05FA2614-E3D5-45F6-AF93-35FA34FD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2970"/>
              <a:ext cx="427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0" name="Freeform 69">
              <a:extLst>
                <a:ext uri="{FF2B5EF4-FFF2-40B4-BE49-F238E27FC236}">
                  <a16:creationId xmlns:a16="http://schemas.microsoft.com/office/drawing/2014/main" id="{1EE3DDBC-79A7-4C99-B9C4-B1F1FC2C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835"/>
              <a:ext cx="439" cy="579"/>
            </a:xfrm>
            <a:custGeom>
              <a:avLst/>
              <a:gdLst>
                <a:gd name="T0" fmla="*/ 970 w 76"/>
                <a:gd name="T1" fmla="*/ 14949 h 94"/>
                <a:gd name="T2" fmla="*/ 12910 w 76"/>
                <a:gd name="T3" fmla="*/ 456 h 94"/>
                <a:gd name="T4" fmla="*/ 14649 w 76"/>
                <a:gd name="T5" fmla="*/ 456 h 94"/>
                <a:gd name="T6" fmla="*/ 11379 w 76"/>
                <a:gd name="T7" fmla="*/ 0 h 94"/>
                <a:gd name="T8" fmla="*/ 0 w 76"/>
                <a:gd name="T9" fmla="*/ 13773 h 94"/>
                <a:gd name="T10" fmla="*/ 2305 w 76"/>
                <a:gd name="T11" fmla="*/ 21965 h 94"/>
                <a:gd name="T12" fmla="*/ 9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1" y="1"/>
                    <a:pt x="65" y="0"/>
                    <a:pt x="59" y="0"/>
                  </a:cubicBezTo>
                  <a:cubicBezTo>
                    <a:pt x="26" y="0"/>
                    <a:pt x="0" y="26"/>
                    <a:pt x="0" y="59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70">
              <a:extLst>
                <a:ext uri="{FF2B5EF4-FFF2-40B4-BE49-F238E27FC236}">
                  <a16:creationId xmlns:a16="http://schemas.microsoft.com/office/drawing/2014/main" id="{450E141F-870F-4858-92B1-EFEEDC0D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878"/>
              <a:ext cx="567" cy="678"/>
            </a:xfrm>
            <a:custGeom>
              <a:avLst/>
              <a:gdLst>
                <a:gd name="T0" fmla="*/ 12989 w 98"/>
                <a:gd name="T1" fmla="*/ 0 h 110"/>
                <a:gd name="T2" fmla="*/ 16836 w 98"/>
                <a:gd name="T3" fmla="*/ 10293 h 110"/>
                <a:gd name="T4" fmla="*/ 5421 w 98"/>
                <a:gd name="T5" fmla="*/ 23896 h 110"/>
                <a:gd name="T6" fmla="*/ 0 w 98"/>
                <a:gd name="T7" fmla="*/ 22263 h 110"/>
                <a:gd name="T8" fmla="*/ 7736 w 98"/>
                <a:gd name="T9" fmla="*/ 25758 h 110"/>
                <a:gd name="T10" fmla="*/ 18983 w 98"/>
                <a:gd name="T11" fmla="*/ 1219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4"/>
                  </a:cubicBezTo>
                  <a:cubicBezTo>
                    <a:pt x="87" y="76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2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71">
              <a:extLst>
                <a:ext uri="{FF2B5EF4-FFF2-40B4-BE49-F238E27FC236}">
                  <a16:creationId xmlns:a16="http://schemas.microsoft.com/office/drawing/2014/main" id="{9F8FE166-B1AC-4C44-847D-4F9ADB4C7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001"/>
              <a:ext cx="242" cy="321"/>
            </a:xfrm>
            <a:custGeom>
              <a:avLst/>
              <a:gdLst>
                <a:gd name="T0" fmla="*/ 766 w 42"/>
                <a:gd name="T1" fmla="*/ 7772 h 52"/>
                <a:gd name="T2" fmla="*/ 7635 w 42"/>
                <a:gd name="T3" fmla="*/ 228 h 52"/>
                <a:gd name="T4" fmla="*/ 7836 w 42"/>
                <a:gd name="T5" fmla="*/ 228 h 52"/>
                <a:gd name="T6" fmla="*/ 5941 w 42"/>
                <a:gd name="T7" fmla="*/ 0 h 52"/>
                <a:gd name="T8" fmla="*/ 0 w 42"/>
                <a:gd name="T9" fmla="*/ 7278 h 52"/>
                <a:gd name="T10" fmla="*/ 1325 w 42"/>
                <a:gd name="T11" fmla="*/ 12235 h 52"/>
                <a:gd name="T12" fmla="*/ 766 w 42"/>
                <a:gd name="T13" fmla="*/ 777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7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72">
              <a:extLst>
                <a:ext uri="{FF2B5EF4-FFF2-40B4-BE49-F238E27FC236}">
                  <a16:creationId xmlns:a16="http://schemas.microsoft.com/office/drawing/2014/main" id="{77EA9C01-F966-4B74-A332-6D2E19E6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3038"/>
              <a:ext cx="300" cy="358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407 h 58"/>
                <a:gd name="T4" fmla="*/ 2896 w 52"/>
                <a:gd name="T5" fmla="*/ 12684 h 58"/>
                <a:gd name="T6" fmla="*/ 0 w 52"/>
                <a:gd name="T7" fmla="*/ 11771 h 58"/>
                <a:gd name="T8" fmla="*/ 4027 w 52"/>
                <a:gd name="T9" fmla="*/ 13641 h 58"/>
                <a:gd name="T10" fmla="*/ 9987 w 52"/>
                <a:gd name="T11" fmla="*/ 6364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Oval 73">
              <a:extLst>
                <a:ext uri="{FF2B5EF4-FFF2-40B4-BE49-F238E27FC236}">
                  <a16:creationId xmlns:a16="http://schemas.microsoft.com/office/drawing/2014/main" id="{EDCD7683-4876-4385-9C45-0C6F894E2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2970"/>
              <a:ext cx="427" cy="4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5" name="Oval 74">
              <a:extLst>
                <a:ext uri="{FF2B5EF4-FFF2-40B4-BE49-F238E27FC236}">
                  <a16:creationId xmlns:a16="http://schemas.microsoft.com/office/drawing/2014/main" id="{2552C74C-9742-43E3-9AA0-A71B485E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3032"/>
              <a:ext cx="104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6" name="Oval 75">
              <a:extLst>
                <a:ext uri="{FF2B5EF4-FFF2-40B4-BE49-F238E27FC236}">
                  <a16:creationId xmlns:a16="http://schemas.microsoft.com/office/drawing/2014/main" id="{715A1FA5-A572-468A-B062-57BBFDE2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149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7" name="Oval 76">
              <a:extLst>
                <a:ext uri="{FF2B5EF4-FFF2-40B4-BE49-F238E27FC236}">
                  <a16:creationId xmlns:a16="http://schemas.microsoft.com/office/drawing/2014/main" id="{D9620C10-4634-4B98-A889-1B44DB9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30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8" name="Freeform 77">
              <a:extLst>
                <a:ext uri="{FF2B5EF4-FFF2-40B4-BE49-F238E27FC236}">
                  <a16:creationId xmlns:a16="http://schemas.microsoft.com/office/drawing/2014/main" id="{D4270BD0-6C1E-4DA2-BC4D-BED850D9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736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78">
              <a:extLst>
                <a:ext uri="{FF2B5EF4-FFF2-40B4-BE49-F238E27FC236}">
                  <a16:creationId xmlns:a16="http://schemas.microsoft.com/office/drawing/2014/main" id="{6FC1A041-33F0-4A1D-BF21-B8065D4A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730"/>
              <a:ext cx="324" cy="259"/>
            </a:xfrm>
            <a:custGeom>
              <a:avLst/>
              <a:gdLst>
                <a:gd name="T0" fmla="*/ 10848 w 56"/>
                <a:gd name="T1" fmla="*/ 9848 h 42"/>
                <a:gd name="T2" fmla="*/ 8135 w 56"/>
                <a:gd name="T3" fmla="*/ 5402 h 42"/>
                <a:gd name="T4" fmla="*/ 0 w 56"/>
                <a:gd name="T5" fmla="*/ 2356 h 42"/>
                <a:gd name="T6" fmla="*/ 5994 w 56"/>
                <a:gd name="T7" fmla="*/ 3540 h 42"/>
                <a:gd name="T8" fmla="*/ 10848 w 56"/>
                <a:gd name="T9" fmla="*/ 98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6" y="42"/>
                  </a:moveTo>
                  <a:cubicBezTo>
                    <a:pt x="49" y="38"/>
                    <a:pt x="44" y="30"/>
                    <a:pt x="42" y="23"/>
                  </a:cubicBezTo>
                  <a:cubicBezTo>
                    <a:pt x="39" y="17"/>
                    <a:pt x="28" y="0"/>
                    <a:pt x="0" y="10"/>
                  </a:cubicBezTo>
                  <a:cubicBezTo>
                    <a:pt x="13" y="9"/>
                    <a:pt x="24" y="8"/>
                    <a:pt x="31" y="15"/>
                  </a:cubicBezTo>
                  <a:cubicBezTo>
                    <a:pt x="39" y="23"/>
                    <a:pt x="49" y="41"/>
                    <a:pt x="56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79">
              <a:extLst>
                <a:ext uri="{FF2B5EF4-FFF2-40B4-BE49-F238E27FC236}">
                  <a16:creationId xmlns:a16="http://schemas.microsoft.com/office/drawing/2014/main" id="{C933741D-78C9-4F14-9DC7-68AF3C06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63"/>
              <a:ext cx="81" cy="246"/>
            </a:xfrm>
            <a:custGeom>
              <a:avLst/>
              <a:gdLst>
                <a:gd name="T0" fmla="*/ 0 w 14"/>
                <a:gd name="T1" fmla="*/ 0 h 40"/>
                <a:gd name="T2" fmla="*/ 0 w 14"/>
                <a:gd name="T3" fmla="*/ 9305 h 40"/>
                <a:gd name="T4" fmla="*/ 0 w 1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0">
                  <a:moveTo>
                    <a:pt x="0" y="0"/>
                  </a:moveTo>
                  <a:cubicBezTo>
                    <a:pt x="8" y="12"/>
                    <a:pt x="14" y="24"/>
                    <a:pt x="0" y="40"/>
                  </a:cubicBezTo>
                  <a:cubicBezTo>
                    <a:pt x="3" y="33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80">
              <a:extLst>
                <a:ext uri="{FF2B5EF4-FFF2-40B4-BE49-F238E27FC236}">
                  <a16:creationId xmlns:a16="http://schemas.microsoft.com/office/drawing/2014/main" id="{4CCBD1DE-A9D2-4F2C-BE9E-F882216BE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3445"/>
              <a:ext cx="341" cy="98"/>
            </a:xfrm>
            <a:custGeom>
              <a:avLst/>
              <a:gdLst>
                <a:gd name="T0" fmla="*/ 11392 w 59"/>
                <a:gd name="T1" fmla="*/ 3675 h 16"/>
                <a:gd name="T2" fmla="*/ 5213 w 59"/>
                <a:gd name="T3" fmla="*/ 937 h 16"/>
                <a:gd name="T4" fmla="*/ 0 w 59"/>
                <a:gd name="T5" fmla="*/ 3455 h 16"/>
                <a:gd name="T6" fmla="*/ 6745 w 59"/>
                <a:gd name="T7" fmla="*/ 1390 h 16"/>
                <a:gd name="T8" fmla="*/ 11392 w 59"/>
                <a:gd name="T9" fmla="*/ 367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6">
                  <a:moveTo>
                    <a:pt x="59" y="16"/>
                  </a:moveTo>
                  <a:cubicBezTo>
                    <a:pt x="52" y="8"/>
                    <a:pt x="40" y="0"/>
                    <a:pt x="27" y="4"/>
                  </a:cubicBezTo>
                  <a:cubicBezTo>
                    <a:pt x="15" y="8"/>
                    <a:pt x="0" y="15"/>
                    <a:pt x="0" y="15"/>
                  </a:cubicBezTo>
                  <a:cubicBezTo>
                    <a:pt x="11" y="12"/>
                    <a:pt x="25" y="6"/>
                    <a:pt x="35" y="6"/>
                  </a:cubicBezTo>
                  <a:cubicBezTo>
                    <a:pt x="44" y="6"/>
                    <a:pt x="51" y="10"/>
                    <a:pt x="59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81">
              <a:extLst>
                <a:ext uri="{FF2B5EF4-FFF2-40B4-BE49-F238E27FC236}">
                  <a16:creationId xmlns:a16="http://schemas.microsoft.com/office/drawing/2014/main" id="{22063B56-A276-47EE-8DD1-F87F5218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352"/>
              <a:ext cx="323" cy="296"/>
            </a:xfrm>
            <a:custGeom>
              <a:avLst/>
              <a:gdLst>
                <a:gd name="T0" fmla="*/ 2094 w 56"/>
                <a:gd name="T1" fmla="*/ 0 h 48"/>
                <a:gd name="T2" fmla="*/ 3657 w 56"/>
                <a:gd name="T3" fmla="*/ 8442 h 48"/>
                <a:gd name="T4" fmla="*/ 10746 w 56"/>
                <a:gd name="T5" fmla="*/ 9392 h 48"/>
                <a:gd name="T6" fmla="*/ 3461 w 56"/>
                <a:gd name="T7" fmla="*/ 7036 h 48"/>
                <a:gd name="T8" fmla="*/ 2094 w 5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11" y="0"/>
                  </a:moveTo>
                  <a:cubicBezTo>
                    <a:pt x="3" y="10"/>
                    <a:pt x="0" y="24"/>
                    <a:pt x="19" y="36"/>
                  </a:cubicBezTo>
                  <a:cubicBezTo>
                    <a:pt x="38" y="48"/>
                    <a:pt x="52" y="42"/>
                    <a:pt x="56" y="40"/>
                  </a:cubicBezTo>
                  <a:cubicBezTo>
                    <a:pt x="49" y="41"/>
                    <a:pt x="33" y="43"/>
                    <a:pt x="18" y="30"/>
                  </a:cubicBezTo>
                  <a:cubicBezTo>
                    <a:pt x="2" y="18"/>
                    <a:pt x="8" y="9"/>
                    <a:pt x="11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82">
              <a:extLst>
                <a:ext uri="{FF2B5EF4-FFF2-40B4-BE49-F238E27FC236}">
                  <a16:creationId xmlns:a16="http://schemas.microsoft.com/office/drawing/2014/main" id="{901A2544-7D9A-4928-A711-E4A795D6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946"/>
              <a:ext cx="266" cy="135"/>
            </a:xfrm>
            <a:custGeom>
              <a:avLst/>
              <a:gdLst>
                <a:gd name="T0" fmla="*/ 0 w 46"/>
                <a:gd name="T1" fmla="*/ 0 h 22"/>
                <a:gd name="T2" fmla="*/ 4048 w 46"/>
                <a:gd name="T3" fmla="*/ 4142 h 22"/>
                <a:gd name="T4" fmla="*/ 8125 w 46"/>
                <a:gd name="T5" fmla="*/ 5081 h 22"/>
                <a:gd name="T6" fmla="*/ 8495 w 46"/>
                <a:gd name="T7" fmla="*/ 3240 h 22"/>
                <a:gd name="T8" fmla="*/ 6754 w 46"/>
                <a:gd name="T9" fmla="*/ 4406 h 22"/>
                <a:gd name="T10" fmla="*/ 2140 w 46"/>
                <a:gd name="T11" fmla="*/ 2559 h 22"/>
                <a:gd name="T12" fmla="*/ 0 w 4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0"/>
                  </a:moveTo>
                  <a:cubicBezTo>
                    <a:pt x="8" y="12"/>
                    <a:pt x="10" y="15"/>
                    <a:pt x="21" y="18"/>
                  </a:cubicBezTo>
                  <a:cubicBezTo>
                    <a:pt x="32" y="22"/>
                    <a:pt x="40" y="22"/>
                    <a:pt x="42" y="22"/>
                  </a:cubicBezTo>
                  <a:cubicBezTo>
                    <a:pt x="45" y="22"/>
                    <a:pt x="46" y="17"/>
                    <a:pt x="44" y="14"/>
                  </a:cubicBezTo>
                  <a:cubicBezTo>
                    <a:pt x="45" y="17"/>
                    <a:pt x="45" y="21"/>
                    <a:pt x="35" y="19"/>
                  </a:cubicBezTo>
                  <a:cubicBezTo>
                    <a:pt x="25" y="16"/>
                    <a:pt x="16" y="15"/>
                    <a:pt x="11" y="11"/>
                  </a:cubicBezTo>
                  <a:cubicBezTo>
                    <a:pt x="6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83">
              <a:extLst>
                <a:ext uri="{FF2B5EF4-FFF2-40B4-BE49-F238E27FC236}">
                  <a16:creationId xmlns:a16="http://schemas.microsoft.com/office/drawing/2014/main" id="{BFDAA61F-96DC-41AF-9C01-8390FB4D3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736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0" name="Group 84">
            <a:extLst>
              <a:ext uri="{FF2B5EF4-FFF2-40B4-BE49-F238E27FC236}">
                <a16:creationId xmlns:a16="http://schemas.microsoft.com/office/drawing/2014/main" id="{BB158C9C-C6CD-44DC-835A-DC19ABF75C29}"/>
              </a:ext>
            </a:extLst>
          </p:cNvPr>
          <p:cNvGrpSpPr>
            <a:grpSpLocks/>
          </p:cNvGrpSpPr>
          <p:nvPr/>
        </p:nvGrpSpPr>
        <p:grpSpPr bwMode="auto">
          <a:xfrm>
            <a:off x="6708775" y="4229100"/>
            <a:ext cx="1192213" cy="1203325"/>
            <a:chOff x="3205" y="2832"/>
            <a:chExt cx="751" cy="758"/>
          </a:xfrm>
        </p:grpSpPr>
        <p:sp>
          <p:nvSpPr>
            <p:cNvPr id="21569" name="Oval 85">
              <a:extLst>
                <a:ext uri="{FF2B5EF4-FFF2-40B4-BE49-F238E27FC236}">
                  <a16:creationId xmlns:a16="http://schemas.microsoft.com/office/drawing/2014/main" id="{8B134518-2820-4663-AFBF-F5FD5874E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832"/>
              <a:ext cx="711" cy="758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0" name="Freeform 86">
              <a:extLst>
                <a:ext uri="{FF2B5EF4-FFF2-40B4-BE49-F238E27FC236}">
                  <a16:creationId xmlns:a16="http://schemas.microsoft.com/office/drawing/2014/main" id="{A72E870E-5221-4BBF-B3DF-24649CE8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881"/>
              <a:ext cx="405" cy="537"/>
            </a:xfrm>
            <a:custGeom>
              <a:avLst/>
              <a:gdLst>
                <a:gd name="T0" fmla="*/ 770 w 70"/>
                <a:gd name="T1" fmla="*/ 14098 h 87"/>
                <a:gd name="T2" fmla="*/ 12017 w 70"/>
                <a:gd name="T3" fmla="*/ 457 h 87"/>
                <a:gd name="T4" fmla="*/ 13556 w 70"/>
                <a:gd name="T5" fmla="*/ 722 h 87"/>
                <a:gd name="T6" fmla="*/ 10443 w 70"/>
                <a:gd name="T7" fmla="*/ 0 h 87"/>
                <a:gd name="T8" fmla="*/ 0 w 70"/>
                <a:gd name="T9" fmla="*/ 12684 h 87"/>
                <a:gd name="T10" fmla="*/ 2141 w 70"/>
                <a:gd name="T11" fmla="*/ 20462 h 87"/>
                <a:gd name="T12" fmla="*/ 770 w 70"/>
                <a:gd name="T13" fmla="*/ 1409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5" y="2"/>
                    <a:pt x="67" y="2"/>
                    <a:pt x="70" y="3"/>
                  </a:cubicBezTo>
                  <a:cubicBezTo>
                    <a:pt x="65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87">
              <a:extLst>
                <a:ext uri="{FF2B5EF4-FFF2-40B4-BE49-F238E27FC236}">
                  <a16:creationId xmlns:a16="http://schemas.microsoft.com/office/drawing/2014/main" id="{E11F4E52-280A-4646-8F54-1832CE97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24"/>
              <a:ext cx="515" cy="623"/>
            </a:xfrm>
            <a:custGeom>
              <a:avLst/>
              <a:gdLst>
                <a:gd name="T0" fmla="*/ 11822 w 89"/>
                <a:gd name="T1" fmla="*/ 0 h 101"/>
                <a:gd name="T2" fmla="*/ 15300 w 89"/>
                <a:gd name="T3" fmla="*/ 9401 h 101"/>
                <a:gd name="T4" fmla="*/ 4855 w 89"/>
                <a:gd name="T5" fmla="*/ 21842 h 101"/>
                <a:gd name="T6" fmla="*/ 0 w 89"/>
                <a:gd name="T7" fmla="*/ 20429 h 101"/>
                <a:gd name="T8" fmla="*/ 6967 w 89"/>
                <a:gd name="T9" fmla="*/ 23705 h 101"/>
                <a:gd name="T10" fmla="*/ 17244 w 89"/>
                <a:gd name="T11" fmla="*/ 11035 h 101"/>
                <a:gd name="T12" fmla="*/ 11822 w 89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1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5" y="93"/>
                  </a:cubicBezTo>
                  <a:cubicBezTo>
                    <a:pt x="16" y="93"/>
                    <a:pt x="7" y="91"/>
                    <a:pt x="0" y="87"/>
                  </a:cubicBezTo>
                  <a:cubicBezTo>
                    <a:pt x="9" y="96"/>
                    <a:pt x="22" y="101"/>
                    <a:pt x="36" y="101"/>
                  </a:cubicBezTo>
                  <a:cubicBezTo>
                    <a:pt x="65" y="101"/>
                    <a:pt x="89" y="77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Oval 88">
              <a:extLst>
                <a:ext uri="{FF2B5EF4-FFF2-40B4-BE49-F238E27FC236}">
                  <a16:creationId xmlns:a16="http://schemas.microsoft.com/office/drawing/2014/main" id="{17DD9DB2-5361-4807-91F4-DFABCF67D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3005"/>
              <a:ext cx="399" cy="43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3" name="Freeform 89">
              <a:extLst>
                <a:ext uri="{FF2B5EF4-FFF2-40B4-BE49-F238E27FC236}">
                  <a16:creationId xmlns:a16="http://schemas.microsoft.com/office/drawing/2014/main" id="{CA474D00-2B51-4095-923A-8294F7CD1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035"/>
              <a:ext cx="220" cy="296"/>
            </a:xfrm>
            <a:custGeom>
              <a:avLst/>
              <a:gdLst>
                <a:gd name="T0" fmla="*/ 567 w 38"/>
                <a:gd name="T1" fmla="*/ 7264 h 48"/>
                <a:gd name="T2" fmla="*/ 6971 w 38"/>
                <a:gd name="T3" fmla="*/ 228 h 48"/>
                <a:gd name="T4" fmla="*/ 6971 w 38"/>
                <a:gd name="T5" fmla="*/ 228 h 48"/>
                <a:gd name="T6" fmla="*/ 5431 w 38"/>
                <a:gd name="T7" fmla="*/ 0 h 48"/>
                <a:gd name="T8" fmla="*/ 0 w 38"/>
                <a:gd name="T9" fmla="*/ 6808 h 48"/>
                <a:gd name="T10" fmla="*/ 1175 w 38"/>
                <a:gd name="T11" fmla="*/ 11254 h 48"/>
                <a:gd name="T12" fmla="*/ 567 w 38"/>
                <a:gd name="T13" fmla="*/ 726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3" y="31"/>
                  </a:moveTo>
                  <a:cubicBezTo>
                    <a:pt x="3" y="14"/>
                    <a:pt x="20" y="1"/>
                    <a:pt x="36" y="1"/>
                  </a:cubicBezTo>
                  <a:cubicBezTo>
                    <a:pt x="38" y="1"/>
                    <a:pt x="35" y="1"/>
                    <a:pt x="36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35"/>
                    <a:pt x="2" y="43"/>
                    <a:pt x="6" y="48"/>
                  </a:cubicBezTo>
                  <a:cubicBezTo>
                    <a:pt x="3" y="43"/>
                    <a:pt x="3" y="36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90">
              <a:extLst>
                <a:ext uri="{FF2B5EF4-FFF2-40B4-BE49-F238E27FC236}">
                  <a16:creationId xmlns:a16="http://schemas.microsoft.com/office/drawing/2014/main" id="{1458AD42-6DCF-482C-B6C6-FF65AB96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072"/>
              <a:ext cx="277" cy="327"/>
            </a:xfrm>
            <a:custGeom>
              <a:avLst/>
              <a:gdLst>
                <a:gd name="T0" fmla="*/ 6325 w 48"/>
                <a:gd name="T1" fmla="*/ 0 h 53"/>
                <a:gd name="T2" fmla="*/ 8062 w 48"/>
                <a:gd name="T3" fmla="*/ 4948 h 53"/>
                <a:gd name="T4" fmla="*/ 2695 w 48"/>
                <a:gd name="T5" fmla="*/ 11494 h 53"/>
                <a:gd name="T6" fmla="*/ 0 w 48"/>
                <a:gd name="T7" fmla="*/ 10810 h 53"/>
                <a:gd name="T8" fmla="*/ 3664 w 48"/>
                <a:gd name="T9" fmla="*/ 12451 h 53"/>
                <a:gd name="T10" fmla="*/ 9228 w 48"/>
                <a:gd name="T11" fmla="*/ 5861 h 53"/>
                <a:gd name="T12" fmla="*/ 6325 w 48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33" y="0"/>
                  </a:moveTo>
                  <a:cubicBezTo>
                    <a:pt x="39" y="5"/>
                    <a:pt x="42" y="12"/>
                    <a:pt x="42" y="21"/>
                  </a:cubicBezTo>
                  <a:cubicBezTo>
                    <a:pt x="42" y="36"/>
                    <a:pt x="30" y="49"/>
                    <a:pt x="14" y="49"/>
                  </a:cubicBezTo>
                  <a:cubicBezTo>
                    <a:pt x="9" y="49"/>
                    <a:pt x="4" y="48"/>
                    <a:pt x="0" y="46"/>
                  </a:cubicBezTo>
                  <a:cubicBezTo>
                    <a:pt x="5" y="50"/>
                    <a:pt x="12" y="53"/>
                    <a:pt x="19" y="53"/>
                  </a:cubicBezTo>
                  <a:cubicBezTo>
                    <a:pt x="35" y="53"/>
                    <a:pt x="48" y="40"/>
                    <a:pt x="48" y="25"/>
                  </a:cubicBezTo>
                  <a:cubicBezTo>
                    <a:pt x="48" y="14"/>
                    <a:pt x="42" y="4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Oval 91">
              <a:extLst>
                <a:ext uri="{FF2B5EF4-FFF2-40B4-BE49-F238E27FC236}">
                  <a16:creationId xmlns:a16="http://schemas.microsoft.com/office/drawing/2014/main" id="{9858D4E3-F0DD-456A-8805-9A88A70EE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3005"/>
              <a:ext cx="399" cy="43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6" name="Oval 92">
              <a:extLst>
                <a:ext uri="{FF2B5EF4-FFF2-40B4-BE49-F238E27FC236}">
                  <a16:creationId xmlns:a16="http://schemas.microsoft.com/office/drawing/2014/main" id="{5110E174-6865-43F4-8883-308C82EC2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3097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7" name="Oval 93">
              <a:extLst>
                <a:ext uri="{FF2B5EF4-FFF2-40B4-BE49-F238E27FC236}">
                  <a16:creationId xmlns:a16="http://schemas.microsoft.com/office/drawing/2014/main" id="{29E7BE09-725E-4A68-82BA-998E69B0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190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8" name="Oval 94">
              <a:extLst>
                <a:ext uri="{FF2B5EF4-FFF2-40B4-BE49-F238E27FC236}">
                  <a16:creationId xmlns:a16="http://schemas.microsoft.com/office/drawing/2014/main" id="{A6DF9A8D-BC4B-404A-A9F3-A6B220154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3109"/>
              <a:ext cx="29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9" name="Oval 95">
              <a:extLst>
                <a:ext uri="{FF2B5EF4-FFF2-40B4-BE49-F238E27FC236}">
                  <a16:creationId xmlns:a16="http://schemas.microsoft.com/office/drawing/2014/main" id="{4FF17BE0-A20A-4EAE-AE31-0082B4AF6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832"/>
              <a:ext cx="711" cy="758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0" name="Freeform 96">
              <a:extLst>
                <a:ext uri="{FF2B5EF4-FFF2-40B4-BE49-F238E27FC236}">
                  <a16:creationId xmlns:a16="http://schemas.microsoft.com/office/drawing/2014/main" id="{5067CC6D-147D-4615-BFC9-83132737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61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97">
              <a:extLst>
                <a:ext uri="{FF2B5EF4-FFF2-40B4-BE49-F238E27FC236}">
                  <a16:creationId xmlns:a16="http://schemas.microsoft.com/office/drawing/2014/main" id="{9C63E9FF-0C18-4A91-93C5-78E1ABEF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998"/>
              <a:ext cx="358" cy="167"/>
            </a:xfrm>
            <a:custGeom>
              <a:avLst/>
              <a:gdLst>
                <a:gd name="T0" fmla="*/ 11935 w 62"/>
                <a:gd name="T1" fmla="*/ 6389 h 27"/>
                <a:gd name="T2" fmla="*/ 8869 w 62"/>
                <a:gd name="T3" fmla="*/ 959 h 27"/>
                <a:gd name="T4" fmla="*/ 4637 w 62"/>
                <a:gd name="T5" fmla="*/ 730 h 27"/>
                <a:gd name="T6" fmla="*/ 0 w 62"/>
                <a:gd name="T7" fmla="*/ 730 h 27"/>
                <a:gd name="T8" fmla="*/ 5399 w 62"/>
                <a:gd name="T9" fmla="*/ 1188 h 27"/>
                <a:gd name="T10" fmla="*/ 11935 w 62"/>
                <a:gd name="T11" fmla="*/ 638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7">
                  <a:moveTo>
                    <a:pt x="62" y="27"/>
                  </a:moveTo>
                  <a:cubicBezTo>
                    <a:pt x="61" y="17"/>
                    <a:pt x="54" y="8"/>
                    <a:pt x="46" y="4"/>
                  </a:cubicBezTo>
                  <a:cubicBezTo>
                    <a:pt x="38" y="0"/>
                    <a:pt x="31" y="1"/>
                    <a:pt x="24" y="3"/>
                  </a:cubicBezTo>
                  <a:cubicBezTo>
                    <a:pt x="18" y="5"/>
                    <a:pt x="10" y="8"/>
                    <a:pt x="0" y="3"/>
                  </a:cubicBezTo>
                  <a:cubicBezTo>
                    <a:pt x="5" y="8"/>
                    <a:pt x="15" y="6"/>
                    <a:pt x="28" y="5"/>
                  </a:cubicBezTo>
                  <a:cubicBezTo>
                    <a:pt x="41" y="4"/>
                    <a:pt x="55" y="11"/>
                    <a:pt x="62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98">
              <a:extLst>
                <a:ext uri="{FF2B5EF4-FFF2-40B4-BE49-F238E27FC236}">
                  <a16:creationId xmlns:a16="http://schemas.microsoft.com/office/drawing/2014/main" id="{02B22A13-0F25-4109-BABD-133CD16F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214"/>
              <a:ext cx="272" cy="271"/>
            </a:xfrm>
            <a:custGeom>
              <a:avLst/>
              <a:gdLst>
                <a:gd name="T0" fmla="*/ 0 w 47"/>
                <a:gd name="T1" fmla="*/ 228 h 44"/>
                <a:gd name="T2" fmla="*/ 4855 w 47"/>
                <a:gd name="T3" fmla="*/ 1632 h 44"/>
                <a:gd name="T4" fmla="*/ 5625 w 47"/>
                <a:gd name="T5" fmla="*/ 8192 h 44"/>
                <a:gd name="T6" fmla="*/ 9109 w 47"/>
                <a:gd name="T7" fmla="*/ 9103 h 44"/>
                <a:gd name="T8" fmla="*/ 5023 w 47"/>
                <a:gd name="T9" fmla="*/ 8192 h 44"/>
                <a:gd name="T10" fmla="*/ 3883 w 47"/>
                <a:gd name="T11" fmla="*/ 1632 h 44"/>
                <a:gd name="T12" fmla="*/ 0 w 47"/>
                <a:gd name="T13" fmla="*/ 22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4">
                  <a:moveTo>
                    <a:pt x="0" y="1"/>
                  </a:moveTo>
                  <a:cubicBezTo>
                    <a:pt x="11" y="0"/>
                    <a:pt x="18" y="1"/>
                    <a:pt x="25" y="7"/>
                  </a:cubicBezTo>
                  <a:cubicBezTo>
                    <a:pt x="31" y="13"/>
                    <a:pt x="25" y="27"/>
                    <a:pt x="29" y="35"/>
                  </a:cubicBezTo>
                  <a:cubicBezTo>
                    <a:pt x="33" y="43"/>
                    <a:pt x="40" y="41"/>
                    <a:pt x="47" y="39"/>
                  </a:cubicBezTo>
                  <a:cubicBezTo>
                    <a:pt x="39" y="43"/>
                    <a:pt x="29" y="44"/>
                    <a:pt x="26" y="35"/>
                  </a:cubicBezTo>
                  <a:cubicBezTo>
                    <a:pt x="24" y="27"/>
                    <a:pt x="27" y="13"/>
                    <a:pt x="20" y="7"/>
                  </a:cubicBezTo>
                  <a:cubicBezTo>
                    <a:pt x="1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99">
              <a:extLst>
                <a:ext uri="{FF2B5EF4-FFF2-40B4-BE49-F238E27FC236}">
                  <a16:creationId xmlns:a16="http://schemas.microsoft.com/office/drawing/2014/main" id="{C3B46FD7-CF18-4324-800A-10D8DE1E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029"/>
              <a:ext cx="225" cy="259"/>
            </a:xfrm>
            <a:custGeom>
              <a:avLst/>
              <a:gdLst>
                <a:gd name="T0" fmla="*/ 565 w 39"/>
                <a:gd name="T1" fmla="*/ 0 h 42"/>
                <a:gd name="T2" fmla="*/ 3825 w 39"/>
                <a:gd name="T3" fmla="*/ 8899 h 42"/>
                <a:gd name="T4" fmla="*/ 7488 w 39"/>
                <a:gd name="T5" fmla="*/ 9620 h 42"/>
                <a:gd name="T6" fmla="*/ 2896 w 39"/>
                <a:gd name="T7" fmla="*/ 7493 h 42"/>
                <a:gd name="T8" fmla="*/ 565 w 3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" y="0"/>
                  </a:moveTo>
                  <a:cubicBezTo>
                    <a:pt x="2" y="13"/>
                    <a:pt x="5" y="30"/>
                    <a:pt x="20" y="38"/>
                  </a:cubicBezTo>
                  <a:cubicBezTo>
                    <a:pt x="29" y="42"/>
                    <a:pt x="36" y="41"/>
                    <a:pt x="39" y="41"/>
                  </a:cubicBezTo>
                  <a:cubicBezTo>
                    <a:pt x="34" y="40"/>
                    <a:pt x="23" y="39"/>
                    <a:pt x="15" y="32"/>
                  </a:cubicBezTo>
                  <a:cubicBezTo>
                    <a:pt x="7" y="25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0">
              <a:extLst>
                <a:ext uri="{FF2B5EF4-FFF2-40B4-BE49-F238E27FC236}">
                  <a16:creationId xmlns:a16="http://schemas.microsoft.com/office/drawing/2014/main" id="{8D7C2416-C7E5-4301-9254-669AE1167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998"/>
              <a:ext cx="324" cy="105"/>
            </a:xfrm>
            <a:custGeom>
              <a:avLst/>
              <a:gdLst>
                <a:gd name="T0" fmla="*/ 567 w 56"/>
                <a:gd name="T1" fmla="*/ 0 h 17"/>
                <a:gd name="T2" fmla="*/ 1742 w 56"/>
                <a:gd name="T3" fmla="*/ 2137 h 17"/>
                <a:gd name="T4" fmla="*/ 6798 w 56"/>
                <a:gd name="T5" fmla="*/ 3774 h 17"/>
                <a:gd name="T6" fmla="*/ 10848 w 56"/>
                <a:gd name="T7" fmla="*/ 2823 h 17"/>
                <a:gd name="T8" fmla="*/ 5624 w 56"/>
                <a:gd name="T9" fmla="*/ 3051 h 17"/>
                <a:gd name="T10" fmla="*/ 567 w 5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7">
                  <a:moveTo>
                    <a:pt x="3" y="0"/>
                  </a:moveTo>
                  <a:cubicBezTo>
                    <a:pt x="0" y="3"/>
                    <a:pt x="1" y="7"/>
                    <a:pt x="9" y="9"/>
                  </a:cubicBezTo>
                  <a:cubicBezTo>
                    <a:pt x="16" y="12"/>
                    <a:pt x="28" y="15"/>
                    <a:pt x="35" y="16"/>
                  </a:cubicBezTo>
                  <a:cubicBezTo>
                    <a:pt x="41" y="17"/>
                    <a:pt x="56" y="12"/>
                    <a:pt x="56" y="12"/>
                  </a:cubicBezTo>
                  <a:cubicBezTo>
                    <a:pt x="47" y="13"/>
                    <a:pt x="38" y="16"/>
                    <a:pt x="29" y="13"/>
                  </a:cubicBezTo>
                  <a:cubicBezTo>
                    <a:pt x="19" y="10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">
              <a:extLst>
                <a:ext uri="{FF2B5EF4-FFF2-40B4-BE49-F238E27FC236}">
                  <a16:creationId xmlns:a16="http://schemas.microsoft.com/office/drawing/2014/main" id="{62F28BF4-4092-4635-B8FF-46F982F0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411"/>
              <a:ext cx="266" cy="161"/>
            </a:xfrm>
            <a:custGeom>
              <a:avLst/>
              <a:gdLst>
                <a:gd name="T0" fmla="*/ 8894 w 46"/>
                <a:gd name="T1" fmla="*/ 0 h 26"/>
                <a:gd name="T2" fmla="*/ 0 w 46"/>
                <a:gd name="T3" fmla="*/ 3338 h 26"/>
                <a:gd name="T4" fmla="*/ 8894 w 4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cubicBezTo>
                    <a:pt x="42" y="7"/>
                    <a:pt x="20" y="26"/>
                    <a:pt x="0" y="14"/>
                  </a:cubicBezTo>
                  <a:cubicBezTo>
                    <a:pt x="7" y="17"/>
                    <a:pt x="27" y="18"/>
                    <a:pt x="4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2">
              <a:extLst>
                <a:ext uri="{FF2B5EF4-FFF2-40B4-BE49-F238E27FC236}">
                  <a16:creationId xmlns:a16="http://schemas.microsoft.com/office/drawing/2014/main" id="{09D1E0C4-C884-42DE-8F24-29AFF317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61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1" name="Group 103">
            <a:extLst>
              <a:ext uri="{FF2B5EF4-FFF2-40B4-BE49-F238E27FC236}">
                <a16:creationId xmlns:a16="http://schemas.microsoft.com/office/drawing/2014/main" id="{AF518A86-6BF0-4303-95A8-79998AE4B90E}"/>
              </a:ext>
            </a:extLst>
          </p:cNvPr>
          <p:cNvGrpSpPr>
            <a:grpSpLocks/>
          </p:cNvGrpSpPr>
          <p:nvPr/>
        </p:nvGrpSpPr>
        <p:grpSpPr bwMode="auto">
          <a:xfrm>
            <a:off x="5116513" y="3028950"/>
            <a:ext cx="1376362" cy="1368425"/>
            <a:chOff x="2202" y="2076"/>
            <a:chExt cx="867" cy="862"/>
          </a:xfrm>
        </p:grpSpPr>
        <p:sp>
          <p:nvSpPr>
            <p:cNvPr id="21552" name="Oval 104">
              <a:extLst>
                <a:ext uri="{FF2B5EF4-FFF2-40B4-BE49-F238E27FC236}">
                  <a16:creationId xmlns:a16="http://schemas.microsoft.com/office/drawing/2014/main" id="{6CA8D700-D167-4D37-B199-2A4B1ED0A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076"/>
              <a:ext cx="792" cy="844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3" name="Oval 105">
              <a:extLst>
                <a:ext uri="{FF2B5EF4-FFF2-40B4-BE49-F238E27FC236}">
                  <a16:creationId xmlns:a16="http://schemas.microsoft.com/office/drawing/2014/main" id="{5E618F65-1AC4-4E19-9247-32CCFF675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076"/>
              <a:ext cx="792" cy="844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4" name="Oval 106">
              <a:extLst>
                <a:ext uri="{FF2B5EF4-FFF2-40B4-BE49-F238E27FC236}">
                  <a16:creationId xmlns:a16="http://schemas.microsoft.com/office/drawing/2014/main" id="{7D55EAD0-18F3-4F9F-BA93-5195A4FA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249"/>
              <a:ext cx="503" cy="53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5" name="Freeform 107">
              <a:extLst>
                <a:ext uri="{FF2B5EF4-FFF2-40B4-BE49-F238E27FC236}">
                  <a16:creationId xmlns:a16="http://schemas.microsoft.com/office/drawing/2014/main" id="{64F7D186-22BF-4EB8-B32F-3A146917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13"/>
              <a:ext cx="474" cy="622"/>
            </a:xfrm>
            <a:custGeom>
              <a:avLst/>
              <a:gdLst>
                <a:gd name="T0" fmla="*/ 971 w 82"/>
                <a:gd name="T1" fmla="*/ 16117 h 101"/>
                <a:gd name="T2" fmla="*/ 14099 w 82"/>
                <a:gd name="T3" fmla="*/ 456 h 101"/>
                <a:gd name="T4" fmla="*/ 15839 w 82"/>
                <a:gd name="T5" fmla="*/ 456 h 101"/>
                <a:gd name="T6" fmla="*/ 12364 w 82"/>
                <a:gd name="T7" fmla="*/ 0 h 101"/>
                <a:gd name="T8" fmla="*/ 0 w 82"/>
                <a:gd name="T9" fmla="*/ 14712 h 101"/>
                <a:gd name="T10" fmla="*/ 2509 w 82"/>
                <a:gd name="T11" fmla="*/ 23593 h 101"/>
                <a:gd name="T12" fmla="*/ 971 w 82"/>
                <a:gd name="T13" fmla="*/ 1611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7"/>
                    <a:pt x="5" y="91"/>
                    <a:pt x="13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108">
              <a:extLst>
                <a:ext uri="{FF2B5EF4-FFF2-40B4-BE49-F238E27FC236}">
                  <a16:creationId xmlns:a16="http://schemas.microsoft.com/office/drawing/2014/main" id="{6C585EFC-F586-4814-A266-82DDE883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162"/>
              <a:ext cx="613" cy="727"/>
            </a:xfrm>
            <a:custGeom>
              <a:avLst/>
              <a:gdLst>
                <a:gd name="T0" fmla="*/ 14111 w 106"/>
                <a:gd name="T1" fmla="*/ 0 h 118"/>
                <a:gd name="T2" fmla="*/ 17991 w 106"/>
                <a:gd name="T3" fmla="*/ 10745 h 118"/>
                <a:gd name="T4" fmla="*/ 5783 w 106"/>
                <a:gd name="T5" fmla="*/ 25507 h 118"/>
                <a:gd name="T6" fmla="*/ 0 w 106"/>
                <a:gd name="T7" fmla="*/ 23837 h 118"/>
                <a:gd name="T8" fmla="*/ 8328 w 106"/>
                <a:gd name="T9" fmla="*/ 27595 h 118"/>
                <a:gd name="T10" fmla="*/ 20501 w 106"/>
                <a:gd name="T11" fmla="*/ 12870 h 118"/>
                <a:gd name="T12" fmla="*/ 14111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5" y="11"/>
                    <a:pt x="93" y="28"/>
                    <a:pt x="93" y="46"/>
                  </a:cubicBezTo>
                  <a:cubicBezTo>
                    <a:pt x="93" y="81"/>
                    <a:pt x="65" y="109"/>
                    <a:pt x="30" y="109"/>
                  </a:cubicBezTo>
                  <a:cubicBezTo>
                    <a:pt x="20" y="109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7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109">
              <a:extLst>
                <a:ext uri="{FF2B5EF4-FFF2-40B4-BE49-F238E27FC236}">
                  <a16:creationId xmlns:a16="http://schemas.microsoft.com/office/drawing/2014/main" id="{753D8E28-418B-44F3-9769-8A2DA903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292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8143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43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110">
              <a:extLst>
                <a:ext uri="{FF2B5EF4-FFF2-40B4-BE49-F238E27FC236}">
                  <a16:creationId xmlns:a16="http://schemas.microsoft.com/office/drawing/2014/main" id="{A9AB7DC7-48D7-440E-B3C8-162816A1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329"/>
              <a:ext cx="336" cy="406"/>
            </a:xfrm>
            <a:custGeom>
              <a:avLst/>
              <a:gdLst>
                <a:gd name="T0" fmla="*/ 7786 w 58"/>
                <a:gd name="T1" fmla="*/ 0 h 66"/>
                <a:gd name="T2" fmla="*/ 9900 w 58"/>
                <a:gd name="T3" fmla="*/ 6053 h 66"/>
                <a:gd name="T4" fmla="*/ 3122 w 58"/>
                <a:gd name="T5" fmla="*/ 14192 h 66"/>
                <a:gd name="T6" fmla="*/ 0 w 58"/>
                <a:gd name="T7" fmla="*/ 13281 h 66"/>
                <a:gd name="T8" fmla="*/ 4461 w 58"/>
                <a:gd name="T9" fmla="*/ 15366 h 66"/>
                <a:gd name="T10" fmla="*/ 11273 w 58"/>
                <a:gd name="T11" fmla="*/ 7228 h 66"/>
                <a:gd name="T12" fmla="*/ 7786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60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Oval 111">
              <a:extLst>
                <a:ext uri="{FF2B5EF4-FFF2-40B4-BE49-F238E27FC236}">
                  <a16:creationId xmlns:a16="http://schemas.microsoft.com/office/drawing/2014/main" id="{B9F959E1-0B6A-44EE-BDFD-07F75E9C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249"/>
              <a:ext cx="503" cy="53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0" name="Oval 112">
              <a:extLst>
                <a:ext uri="{FF2B5EF4-FFF2-40B4-BE49-F238E27FC236}">
                  <a16:creationId xmlns:a16="http://schemas.microsoft.com/office/drawing/2014/main" id="{CB5C04DF-54B9-4B3C-B8FF-92045E8A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267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1" name="Oval 113">
              <a:extLst>
                <a:ext uri="{FF2B5EF4-FFF2-40B4-BE49-F238E27FC236}">
                  <a16:creationId xmlns:a16="http://schemas.microsoft.com/office/drawing/2014/main" id="{D2D02A1A-461E-4FB8-B73B-5142F741B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353"/>
              <a:ext cx="52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2" name="Freeform 114">
              <a:extLst>
                <a:ext uri="{FF2B5EF4-FFF2-40B4-BE49-F238E27FC236}">
                  <a16:creationId xmlns:a16="http://schemas.microsoft.com/office/drawing/2014/main" id="{ED3BE051-182D-4D1F-8208-046A2A4A3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49"/>
              <a:ext cx="40" cy="43"/>
            </a:xfrm>
            <a:custGeom>
              <a:avLst/>
              <a:gdLst>
                <a:gd name="T0" fmla="*/ 194 w 7"/>
                <a:gd name="T1" fmla="*/ 455 h 7"/>
                <a:gd name="T2" fmla="*/ 949 w 7"/>
                <a:gd name="T3" fmla="*/ 227 h 7"/>
                <a:gd name="T4" fmla="*/ 1109 w 7"/>
                <a:gd name="T5" fmla="*/ 1167 h 7"/>
                <a:gd name="T6" fmla="*/ 360 w 7"/>
                <a:gd name="T7" fmla="*/ 1394 h 7"/>
                <a:gd name="T8" fmla="*/ 194 w 7"/>
                <a:gd name="T9" fmla="*/ 45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115">
              <a:extLst>
                <a:ext uri="{FF2B5EF4-FFF2-40B4-BE49-F238E27FC236}">
                  <a16:creationId xmlns:a16="http://schemas.microsoft.com/office/drawing/2014/main" id="{109517DC-C121-4C2B-A7A1-BB0124EE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519"/>
              <a:ext cx="64" cy="68"/>
            </a:xfrm>
            <a:custGeom>
              <a:avLst/>
              <a:gdLst>
                <a:gd name="T0" fmla="*/ 407 w 11"/>
                <a:gd name="T1" fmla="*/ 723 h 11"/>
                <a:gd name="T2" fmla="*/ 1588 w 11"/>
                <a:gd name="T3" fmla="*/ 229 h 11"/>
                <a:gd name="T4" fmla="*/ 1961 w 11"/>
                <a:gd name="T5" fmla="*/ 1644 h 11"/>
                <a:gd name="T6" fmla="*/ 780 w 11"/>
                <a:gd name="T7" fmla="*/ 2368 h 11"/>
                <a:gd name="T8" fmla="*/ 407 w 11"/>
                <a:gd name="T9" fmla="*/ 72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10"/>
                    <a:pt x="6" y="11"/>
                    <a:pt x="4" y="10"/>
                  </a:cubicBezTo>
                  <a:cubicBezTo>
                    <a:pt x="1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116">
              <a:extLst>
                <a:ext uri="{FF2B5EF4-FFF2-40B4-BE49-F238E27FC236}">
                  <a16:creationId xmlns:a16="http://schemas.microsoft.com/office/drawing/2014/main" id="{64FAA8A3-CE35-435D-97C1-BF3129A53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236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117">
              <a:extLst>
                <a:ext uri="{FF2B5EF4-FFF2-40B4-BE49-F238E27FC236}">
                  <a16:creationId xmlns:a16="http://schemas.microsoft.com/office/drawing/2014/main" id="{87FA6EA1-9123-434F-A124-46E8F9DD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92"/>
              <a:ext cx="116" cy="301"/>
            </a:xfrm>
            <a:custGeom>
              <a:avLst/>
              <a:gdLst>
                <a:gd name="T0" fmla="*/ 0 w 20"/>
                <a:gd name="T1" fmla="*/ 0 h 49"/>
                <a:gd name="T2" fmla="*/ 1549 w 20"/>
                <a:gd name="T3" fmla="*/ 11358 h 49"/>
                <a:gd name="T4" fmla="*/ 0 w 20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9">
                  <a:moveTo>
                    <a:pt x="0" y="0"/>
                  </a:moveTo>
                  <a:cubicBezTo>
                    <a:pt x="10" y="16"/>
                    <a:pt x="20" y="32"/>
                    <a:pt x="8" y="49"/>
                  </a:cubicBezTo>
                  <a:cubicBezTo>
                    <a:pt x="13" y="43"/>
                    <a:pt x="13" y="23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118">
              <a:extLst>
                <a:ext uri="{FF2B5EF4-FFF2-40B4-BE49-F238E27FC236}">
                  <a16:creationId xmlns:a16="http://schemas.microsoft.com/office/drawing/2014/main" id="{F2765023-841D-4026-AC42-6969705EF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458"/>
              <a:ext cx="295" cy="388"/>
            </a:xfrm>
            <a:custGeom>
              <a:avLst/>
              <a:gdLst>
                <a:gd name="T0" fmla="*/ 9868 w 51"/>
                <a:gd name="T1" fmla="*/ 13315 h 63"/>
                <a:gd name="T2" fmla="*/ 4651 w 51"/>
                <a:gd name="T3" fmla="*/ 9103 h 63"/>
                <a:gd name="T4" fmla="*/ 0 w 51"/>
                <a:gd name="T5" fmla="*/ 0 h 63"/>
                <a:gd name="T6" fmla="*/ 3881 w 51"/>
                <a:gd name="T7" fmla="*/ 9330 h 63"/>
                <a:gd name="T8" fmla="*/ 9868 w 51"/>
                <a:gd name="T9" fmla="*/ 1331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51" y="57"/>
                  </a:moveTo>
                  <a:cubicBezTo>
                    <a:pt x="37" y="57"/>
                    <a:pt x="33" y="57"/>
                    <a:pt x="24" y="39"/>
                  </a:cubicBezTo>
                  <a:cubicBezTo>
                    <a:pt x="15" y="21"/>
                    <a:pt x="14" y="7"/>
                    <a:pt x="0" y="0"/>
                  </a:cubicBezTo>
                  <a:cubicBezTo>
                    <a:pt x="10" y="11"/>
                    <a:pt x="14" y="28"/>
                    <a:pt x="20" y="40"/>
                  </a:cubicBezTo>
                  <a:cubicBezTo>
                    <a:pt x="28" y="57"/>
                    <a:pt x="36" y="63"/>
                    <a:pt x="51" y="5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119">
              <a:extLst>
                <a:ext uri="{FF2B5EF4-FFF2-40B4-BE49-F238E27FC236}">
                  <a16:creationId xmlns:a16="http://schemas.microsoft.com/office/drawing/2014/main" id="{E6F60117-7258-446D-96EA-A1764A821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593"/>
              <a:ext cx="203" cy="105"/>
            </a:xfrm>
            <a:custGeom>
              <a:avLst/>
              <a:gdLst>
                <a:gd name="T0" fmla="*/ 6827 w 35"/>
                <a:gd name="T1" fmla="*/ 1643 h 17"/>
                <a:gd name="T2" fmla="*/ 574 w 35"/>
                <a:gd name="T3" fmla="*/ 4009 h 17"/>
                <a:gd name="T4" fmla="*/ 1752 w 35"/>
                <a:gd name="T5" fmla="*/ 723 h 17"/>
                <a:gd name="T6" fmla="*/ 6827 w 35"/>
                <a:gd name="T7" fmla="*/ 16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35" y="7"/>
                  </a:moveTo>
                  <a:cubicBezTo>
                    <a:pt x="25" y="7"/>
                    <a:pt x="1" y="0"/>
                    <a:pt x="3" y="17"/>
                  </a:cubicBezTo>
                  <a:cubicBezTo>
                    <a:pt x="1" y="8"/>
                    <a:pt x="0" y="5"/>
                    <a:pt x="9" y="3"/>
                  </a:cubicBezTo>
                  <a:cubicBezTo>
                    <a:pt x="19" y="0"/>
                    <a:pt x="29" y="8"/>
                    <a:pt x="35" y="7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20">
              <a:extLst>
                <a:ext uri="{FF2B5EF4-FFF2-40B4-BE49-F238E27FC236}">
                  <a16:creationId xmlns:a16="http://schemas.microsoft.com/office/drawing/2014/main" id="{B66454B1-E550-4F8F-B740-4F87A624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236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2" name="Group 121">
            <a:extLst>
              <a:ext uri="{FF2B5EF4-FFF2-40B4-BE49-F238E27FC236}">
                <a16:creationId xmlns:a16="http://schemas.microsoft.com/office/drawing/2014/main" id="{D075FACD-28ED-4C59-A62C-6EC1EE511F76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1714500"/>
            <a:ext cx="1173163" cy="1243013"/>
            <a:chOff x="2857" y="1248"/>
            <a:chExt cx="739" cy="783"/>
          </a:xfrm>
        </p:grpSpPr>
        <p:sp>
          <p:nvSpPr>
            <p:cNvPr id="21531" name="Oval 122">
              <a:extLst>
                <a:ext uri="{FF2B5EF4-FFF2-40B4-BE49-F238E27FC236}">
                  <a16:creationId xmlns:a16="http://schemas.microsoft.com/office/drawing/2014/main" id="{6B894FB2-BAAD-4A4B-84B3-9C2F35CA7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297"/>
              <a:ext cx="653" cy="697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2" name="Oval 123">
              <a:extLst>
                <a:ext uri="{FF2B5EF4-FFF2-40B4-BE49-F238E27FC236}">
                  <a16:creationId xmlns:a16="http://schemas.microsoft.com/office/drawing/2014/main" id="{A5349D86-09C2-48A0-BBB2-8FFEF71B7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297"/>
              <a:ext cx="653" cy="697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3" name="Oval 124">
              <a:extLst>
                <a:ext uri="{FF2B5EF4-FFF2-40B4-BE49-F238E27FC236}">
                  <a16:creationId xmlns:a16="http://schemas.microsoft.com/office/drawing/2014/main" id="{AB29E377-A45F-4522-8C5B-7030FD8F0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76"/>
              <a:ext cx="375" cy="39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4" name="Freeform 125">
              <a:extLst>
                <a:ext uri="{FF2B5EF4-FFF2-40B4-BE49-F238E27FC236}">
                  <a16:creationId xmlns:a16="http://schemas.microsoft.com/office/drawing/2014/main" id="{9CC18689-DB46-4AB2-9DC0-02570A1C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28"/>
              <a:ext cx="376" cy="500"/>
            </a:xfrm>
            <a:custGeom>
              <a:avLst/>
              <a:gdLst>
                <a:gd name="T0" fmla="*/ 769 w 65"/>
                <a:gd name="T1" fmla="*/ 13185 h 81"/>
                <a:gd name="T2" fmla="*/ 11245 w 65"/>
                <a:gd name="T3" fmla="*/ 457 h 81"/>
                <a:gd name="T4" fmla="*/ 12582 w 65"/>
                <a:gd name="T5" fmla="*/ 722 h 81"/>
                <a:gd name="T6" fmla="*/ 9672 w 65"/>
                <a:gd name="T7" fmla="*/ 0 h 81"/>
                <a:gd name="T8" fmla="*/ 0 w 65"/>
                <a:gd name="T9" fmla="*/ 12000 h 81"/>
                <a:gd name="T10" fmla="*/ 1944 w 65"/>
                <a:gd name="T11" fmla="*/ 19049 h 81"/>
                <a:gd name="T12" fmla="*/ 769 w 65"/>
                <a:gd name="T13" fmla="*/ 1318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0" y="2"/>
                    <a:pt x="63" y="2"/>
                    <a:pt x="65" y="3"/>
                  </a:cubicBezTo>
                  <a:cubicBezTo>
                    <a:pt x="60" y="1"/>
                    <a:pt x="55" y="0"/>
                    <a:pt x="50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2"/>
                    <a:pt x="10" y="81"/>
                  </a:cubicBezTo>
                  <a:cubicBezTo>
                    <a:pt x="6" y="73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126">
              <a:extLst>
                <a:ext uri="{FF2B5EF4-FFF2-40B4-BE49-F238E27FC236}">
                  <a16:creationId xmlns:a16="http://schemas.microsoft.com/office/drawing/2014/main" id="{C0E013C3-ACC7-4028-B3B0-D02FC154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371"/>
              <a:ext cx="486" cy="580"/>
            </a:xfrm>
            <a:custGeom>
              <a:avLst/>
              <a:gdLst>
                <a:gd name="T0" fmla="*/ 11247 w 84"/>
                <a:gd name="T1" fmla="*/ 0 h 94"/>
                <a:gd name="T2" fmla="*/ 14325 w 84"/>
                <a:gd name="T3" fmla="*/ 8681 h 94"/>
                <a:gd name="T4" fmla="*/ 4652 w 84"/>
                <a:gd name="T5" fmla="*/ 20442 h 94"/>
                <a:gd name="T6" fmla="*/ 0 w 84"/>
                <a:gd name="T7" fmla="*/ 19035 h 94"/>
                <a:gd name="T8" fmla="*/ 6596 w 84"/>
                <a:gd name="T9" fmla="*/ 22083 h 94"/>
                <a:gd name="T10" fmla="*/ 16269 w 84"/>
                <a:gd name="T11" fmla="*/ 10317 h 94"/>
                <a:gd name="T12" fmla="*/ 11247 w 84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4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4"/>
                    <a:pt x="52" y="87"/>
                    <a:pt x="24" y="87"/>
                  </a:cubicBezTo>
                  <a:cubicBezTo>
                    <a:pt x="16" y="87"/>
                    <a:pt x="8" y="85"/>
                    <a:pt x="0" y="81"/>
                  </a:cubicBezTo>
                  <a:cubicBezTo>
                    <a:pt x="9" y="89"/>
                    <a:pt x="21" y="94"/>
                    <a:pt x="34" y="94"/>
                  </a:cubicBezTo>
                  <a:cubicBezTo>
                    <a:pt x="62" y="94"/>
                    <a:pt x="84" y="71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127">
              <a:extLst>
                <a:ext uri="{FF2B5EF4-FFF2-40B4-BE49-F238E27FC236}">
                  <a16:creationId xmlns:a16="http://schemas.microsoft.com/office/drawing/2014/main" id="{03B0259E-1E29-4BFF-9EE4-7F989A3F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513"/>
              <a:ext cx="208" cy="271"/>
            </a:xfrm>
            <a:custGeom>
              <a:avLst/>
              <a:gdLst>
                <a:gd name="T0" fmla="*/ 768 w 36"/>
                <a:gd name="T1" fmla="*/ 6522 h 44"/>
                <a:gd name="T2" fmla="*/ 6743 w 36"/>
                <a:gd name="T3" fmla="*/ 228 h 44"/>
                <a:gd name="T4" fmla="*/ 6743 w 36"/>
                <a:gd name="T5" fmla="*/ 228 h 44"/>
                <a:gd name="T6" fmla="*/ 5206 w 36"/>
                <a:gd name="T7" fmla="*/ 0 h 44"/>
                <a:gd name="T8" fmla="*/ 0 w 36"/>
                <a:gd name="T9" fmla="*/ 6067 h 44"/>
                <a:gd name="T10" fmla="*/ 1167 w 36"/>
                <a:gd name="T11" fmla="*/ 10280 h 44"/>
                <a:gd name="T12" fmla="*/ 768 w 36"/>
                <a:gd name="T13" fmla="*/ 65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3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128">
              <a:extLst>
                <a:ext uri="{FF2B5EF4-FFF2-40B4-BE49-F238E27FC236}">
                  <a16:creationId xmlns:a16="http://schemas.microsoft.com/office/drawing/2014/main" id="{61EF7A09-B38C-4EDF-A9F6-49750CABE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544"/>
              <a:ext cx="260" cy="308"/>
            </a:xfrm>
            <a:custGeom>
              <a:avLst/>
              <a:gdLst>
                <a:gd name="T0" fmla="*/ 5974 w 45"/>
                <a:gd name="T1" fmla="*/ 0 h 50"/>
                <a:gd name="T2" fmla="*/ 7713 w 45"/>
                <a:gd name="T3" fmla="*/ 4669 h 50"/>
                <a:gd name="T4" fmla="*/ 2502 w 45"/>
                <a:gd name="T5" fmla="*/ 10737 h 50"/>
                <a:gd name="T6" fmla="*/ 0 w 45"/>
                <a:gd name="T7" fmla="*/ 10053 h 50"/>
                <a:gd name="T8" fmla="*/ 3472 w 45"/>
                <a:gd name="T9" fmla="*/ 11686 h 50"/>
                <a:gd name="T10" fmla="*/ 8678 w 45"/>
                <a:gd name="T11" fmla="*/ 5390 h 50"/>
                <a:gd name="T12" fmla="*/ 5974 w 45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0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4"/>
                    <a:pt x="28" y="46"/>
                    <a:pt x="13" y="46"/>
                  </a:cubicBezTo>
                  <a:cubicBezTo>
                    <a:pt x="8" y="46"/>
                    <a:pt x="4" y="45"/>
                    <a:pt x="0" y="43"/>
                  </a:cubicBezTo>
                  <a:cubicBezTo>
                    <a:pt x="5" y="47"/>
                    <a:pt x="11" y="50"/>
                    <a:pt x="18" y="50"/>
                  </a:cubicBezTo>
                  <a:cubicBezTo>
                    <a:pt x="33" y="50"/>
                    <a:pt x="45" y="38"/>
                    <a:pt x="45" y="23"/>
                  </a:cubicBezTo>
                  <a:cubicBezTo>
                    <a:pt x="45" y="13"/>
                    <a:pt x="39" y="4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Oval 129">
              <a:extLst>
                <a:ext uri="{FF2B5EF4-FFF2-40B4-BE49-F238E27FC236}">
                  <a16:creationId xmlns:a16="http://schemas.microsoft.com/office/drawing/2014/main" id="{A486A443-77D4-4C66-BBA0-C036FF38A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76"/>
              <a:ext cx="375" cy="39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9" name="Oval 130">
              <a:extLst>
                <a:ext uri="{FF2B5EF4-FFF2-40B4-BE49-F238E27FC236}">
                  <a16:creationId xmlns:a16="http://schemas.microsoft.com/office/drawing/2014/main" id="{F0B899C4-4385-43F8-B0E8-109C89CBA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451"/>
              <a:ext cx="86" cy="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0" name="Oval 131">
              <a:extLst>
                <a:ext uri="{FF2B5EF4-FFF2-40B4-BE49-F238E27FC236}">
                  <a16:creationId xmlns:a16="http://schemas.microsoft.com/office/drawing/2014/main" id="{52D78F95-B555-415A-989C-A7AD790B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525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1" name="Oval 132">
              <a:extLst>
                <a:ext uri="{FF2B5EF4-FFF2-40B4-BE49-F238E27FC236}">
                  <a16:creationId xmlns:a16="http://schemas.microsoft.com/office/drawing/2014/main" id="{AE3C174F-0710-4B52-AC84-7634FB66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482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2" name="Freeform 133">
              <a:extLst>
                <a:ext uri="{FF2B5EF4-FFF2-40B4-BE49-F238E27FC236}">
                  <a16:creationId xmlns:a16="http://schemas.microsoft.com/office/drawing/2014/main" id="{C4DEEC2F-36C3-455A-8A7C-A27BACDC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562"/>
              <a:ext cx="138" cy="130"/>
            </a:xfrm>
            <a:custGeom>
              <a:avLst/>
              <a:gdLst>
                <a:gd name="T0" fmla="*/ 564 w 24"/>
                <a:gd name="T1" fmla="*/ 2377 h 21"/>
                <a:gd name="T2" fmla="*/ 3042 w 24"/>
                <a:gd name="T3" fmla="*/ 4253 h 21"/>
                <a:gd name="T4" fmla="*/ 3801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3" y="10"/>
                  </a:moveTo>
                  <a:cubicBezTo>
                    <a:pt x="0" y="18"/>
                    <a:pt x="11" y="21"/>
                    <a:pt x="16" y="18"/>
                  </a:cubicBezTo>
                  <a:cubicBezTo>
                    <a:pt x="24" y="13"/>
                    <a:pt x="18" y="6"/>
                    <a:pt x="20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134">
              <a:extLst>
                <a:ext uri="{FF2B5EF4-FFF2-40B4-BE49-F238E27FC236}">
                  <a16:creationId xmlns:a16="http://schemas.microsoft.com/office/drawing/2014/main" id="{1222C5B4-B542-4001-97F2-1CBE3E88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889"/>
              <a:ext cx="76" cy="50"/>
            </a:xfrm>
            <a:custGeom>
              <a:avLst/>
              <a:gdLst>
                <a:gd name="T0" fmla="*/ 0 w 13"/>
                <a:gd name="T1" fmla="*/ 506 h 8"/>
                <a:gd name="T2" fmla="*/ 994 w 13"/>
                <a:gd name="T3" fmla="*/ 1956 h 8"/>
                <a:gd name="T4" fmla="*/ 2596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2"/>
                  </a:moveTo>
                  <a:cubicBezTo>
                    <a:pt x="2" y="5"/>
                    <a:pt x="1" y="8"/>
                    <a:pt x="5" y="8"/>
                  </a:cubicBezTo>
                  <a:cubicBezTo>
                    <a:pt x="8" y="8"/>
                    <a:pt x="11" y="2"/>
                    <a:pt x="13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135">
              <a:extLst>
                <a:ext uri="{FF2B5EF4-FFF2-40B4-BE49-F238E27FC236}">
                  <a16:creationId xmlns:a16="http://schemas.microsoft.com/office/drawing/2014/main" id="{FD620D0D-9FB3-4439-8C70-85B7813A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303"/>
              <a:ext cx="214" cy="99"/>
            </a:xfrm>
            <a:custGeom>
              <a:avLst/>
              <a:gdLst>
                <a:gd name="T0" fmla="*/ 0 w 37"/>
                <a:gd name="T1" fmla="*/ 3793 h 16"/>
                <a:gd name="T2" fmla="*/ 6958 w 37"/>
                <a:gd name="T3" fmla="*/ 3329 h 16"/>
                <a:gd name="T4" fmla="*/ 769 w 37"/>
                <a:gd name="T5" fmla="*/ 21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7" y="4"/>
                    <a:pt x="25" y="14"/>
                    <a:pt x="36" y="14"/>
                  </a:cubicBezTo>
                  <a:cubicBezTo>
                    <a:pt x="37" y="0"/>
                    <a:pt x="10" y="3"/>
                    <a:pt x="4" y="9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136">
              <a:extLst>
                <a:ext uri="{FF2B5EF4-FFF2-40B4-BE49-F238E27FC236}">
                  <a16:creationId xmlns:a16="http://schemas.microsoft.com/office/drawing/2014/main" id="{8EA6B9A3-04A6-4CCB-AB60-DACD3E76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248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137">
              <a:extLst>
                <a:ext uri="{FF2B5EF4-FFF2-40B4-BE49-F238E27FC236}">
                  <a16:creationId xmlns:a16="http://schemas.microsoft.com/office/drawing/2014/main" id="{ACA56F9B-68F2-4E5F-BD67-9B5A108A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673"/>
              <a:ext cx="260" cy="309"/>
            </a:xfrm>
            <a:custGeom>
              <a:avLst/>
              <a:gdLst>
                <a:gd name="T0" fmla="*/ 1936 w 45"/>
                <a:gd name="T1" fmla="*/ 0 h 50"/>
                <a:gd name="T2" fmla="*/ 1936 w 45"/>
                <a:gd name="T3" fmla="*/ 8250 h 50"/>
                <a:gd name="T4" fmla="*/ 8678 w 45"/>
                <a:gd name="T5" fmla="*/ 10389 h 50"/>
                <a:gd name="T6" fmla="*/ 2305 w 45"/>
                <a:gd name="T7" fmla="*/ 7793 h 50"/>
                <a:gd name="T8" fmla="*/ 1936 w 45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4" y="11"/>
                    <a:pt x="0" y="23"/>
                    <a:pt x="10" y="35"/>
                  </a:cubicBezTo>
                  <a:cubicBezTo>
                    <a:pt x="20" y="47"/>
                    <a:pt x="32" y="50"/>
                    <a:pt x="45" y="44"/>
                  </a:cubicBezTo>
                  <a:cubicBezTo>
                    <a:pt x="36" y="46"/>
                    <a:pt x="21" y="45"/>
                    <a:pt x="12" y="33"/>
                  </a:cubicBezTo>
                  <a:cubicBezTo>
                    <a:pt x="2" y="22"/>
                    <a:pt x="6" y="7"/>
                    <a:pt x="1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138">
              <a:extLst>
                <a:ext uri="{FF2B5EF4-FFF2-40B4-BE49-F238E27FC236}">
                  <a16:creationId xmlns:a16="http://schemas.microsoft.com/office/drawing/2014/main" id="{F8EE42BB-9F21-4191-ABD1-E2A80925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297"/>
              <a:ext cx="283" cy="93"/>
            </a:xfrm>
            <a:custGeom>
              <a:avLst/>
              <a:gdLst>
                <a:gd name="T0" fmla="*/ 202 w 49"/>
                <a:gd name="T1" fmla="*/ 3342 h 15"/>
                <a:gd name="T2" fmla="*/ 3870 w 49"/>
                <a:gd name="T3" fmla="*/ 961 h 15"/>
                <a:gd name="T4" fmla="*/ 9241 w 49"/>
                <a:gd name="T5" fmla="*/ 3577 h 15"/>
                <a:gd name="T6" fmla="*/ 3067 w 49"/>
                <a:gd name="T7" fmla="*/ 459 h 15"/>
                <a:gd name="T8" fmla="*/ 202 w 49"/>
                <a:gd name="T9" fmla="*/ 33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1" y="14"/>
                  </a:moveTo>
                  <a:cubicBezTo>
                    <a:pt x="5" y="6"/>
                    <a:pt x="7" y="4"/>
                    <a:pt x="20" y="4"/>
                  </a:cubicBezTo>
                  <a:cubicBezTo>
                    <a:pt x="33" y="3"/>
                    <a:pt x="49" y="7"/>
                    <a:pt x="48" y="15"/>
                  </a:cubicBezTo>
                  <a:cubicBezTo>
                    <a:pt x="47" y="6"/>
                    <a:pt x="41" y="0"/>
                    <a:pt x="16" y="2"/>
                  </a:cubicBezTo>
                  <a:cubicBezTo>
                    <a:pt x="0" y="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139">
              <a:extLst>
                <a:ext uri="{FF2B5EF4-FFF2-40B4-BE49-F238E27FC236}">
                  <a16:creationId xmlns:a16="http://schemas.microsoft.com/office/drawing/2014/main" id="{F28BB0CE-5373-45BB-8359-49E191BA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778"/>
              <a:ext cx="133" cy="173"/>
            </a:xfrm>
            <a:custGeom>
              <a:avLst/>
              <a:gdLst>
                <a:gd name="T0" fmla="*/ 4447 w 23"/>
                <a:gd name="T1" fmla="*/ 6605 h 28"/>
                <a:gd name="T2" fmla="*/ 0 w 23"/>
                <a:gd name="T3" fmla="*/ 0 h 28"/>
                <a:gd name="T4" fmla="*/ 4447 w 23"/>
                <a:gd name="T5" fmla="*/ 660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23" y="28"/>
                  </a:moveTo>
                  <a:cubicBezTo>
                    <a:pt x="21" y="18"/>
                    <a:pt x="17" y="5"/>
                    <a:pt x="0" y="0"/>
                  </a:cubicBezTo>
                  <a:cubicBezTo>
                    <a:pt x="8" y="1"/>
                    <a:pt x="22" y="7"/>
                    <a:pt x="23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140">
              <a:extLst>
                <a:ext uri="{FF2B5EF4-FFF2-40B4-BE49-F238E27FC236}">
                  <a16:creationId xmlns:a16="http://schemas.microsoft.com/office/drawing/2014/main" id="{9B152DCE-6814-409A-83DA-637A7B17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692"/>
              <a:ext cx="220" cy="179"/>
            </a:xfrm>
            <a:custGeom>
              <a:avLst/>
              <a:gdLst>
                <a:gd name="T0" fmla="*/ 0 w 38"/>
                <a:gd name="T1" fmla="*/ 6821 h 29"/>
                <a:gd name="T2" fmla="*/ 7376 w 38"/>
                <a:gd name="T3" fmla="*/ 1407 h 29"/>
                <a:gd name="T4" fmla="*/ 2918 w 38"/>
                <a:gd name="T5" fmla="*/ 3049 h 29"/>
                <a:gd name="T6" fmla="*/ 0 w 38"/>
                <a:gd name="T7" fmla="*/ 68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9">
                  <a:moveTo>
                    <a:pt x="0" y="29"/>
                  </a:moveTo>
                  <a:cubicBezTo>
                    <a:pt x="7" y="20"/>
                    <a:pt x="16" y="0"/>
                    <a:pt x="38" y="6"/>
                  </a:cubicBezTo>
                  <a:cubicBezTo>
                    <a:pt x="30" y="6"/>
                    <a:pt x="21" y="7"/>
                    <a:pt x="15" y="13"/>
                  </a:cubicBezTo>
                  <a:cubicBezTo>
                    <a:pt x="10" y="19"/>
                    <a:pt x="4" y="27"/>
                    <a:pt x="0" y="2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141">
              <a:extLst>
                <a:ext uri="{FF2B5EF4-FFF2-40B4-BE49-F238E27FC236}">
                  <a16:creationId xmlns:a16="http://schemas.microsoft.com/office/drawing/2014/main" id="{FA419330-2340-46CA-857C-E6FDC6DE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297"/>
              <a:ext cx="81" cy="296"/>
            </a:xfrm>
            <a:custGeom>
              <a:avLst/>
              <a:gdLst>
                <a:gd name="T0" fmla="*/ 0 w 14"/>
                <a:gd name="T1" fmla="*/ 11254 h 48"/>
                <a:gd name="T2" fmla="*/ 2511 w 14"/>
                <a:gd name="T3" fmla="*/ 3768 h 48"/>
                <a:gd name="T4" fmla="*/ 567 w 14"/>
                <a:gd name="T5" fmla="*/ 0 h 48"/>
                <a:gd name="T6" fmla="*/ 2141 w 14"/>
                <a:gd name="T7" fmla="*/ 4452 h 48"/>
                <a:gd name="T8" fmla="*/ 0 w 14"/>
                <a:gd name="T9" fmla="*/ 1125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0" y="48"/>
                  </a:moveTo>
                  <a:cubicBezTo>
                    <a:pt x="2" y="41"/>
                    <a:pt x="14" y="28"/>
                    <a:pt x="13" y="16"/>
                  </a:cubicBezTo>
                  <a:cubicBezTo>
                    <a:pt x="12" y="4"/>
                    <a:pt x="8" y="3"/>
                    <a:pt x="3" y="0"/>
                  </a:cubicBezTo>
                  <a:cubicBezTo>
                    <a:pt x="8" y="3"/>
                    <a:pt x="12" y="11"/>
                    <a:pt x="11" y="19"/>
                  </a:cubicBezTo>
                  <a:cubicBezTo>
                    <a:pt x="11" y="26"/>
                    <a:pt x="0" y="43"/>
                    <a:pt x="0" y="48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142">
              <a:extLst>
                <a:ext uri="{FF2B5EF4-FFF2-40B4-BE49-F238E27FC236}">
                  <a16:creationId xmlns:a16="http://schemas.microsoft.com/office/drawing/2014/main" id="{5769F08E-CF03-4DDE-BBB0-2CA632F1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248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3" name="Group 143">
            <a:extLst>
              <a:ext uri="{FF2B5EF4-FFF2-40B4-BE49-F238E27FC236}">
                <a16:creationId xmlns:a16="http://schemas.microsoft.com/office/drawing/2014/main" id="{FA9DC810-4D12-433E-AC16-9FC756A8180A}"/>
              </a:ext>
            </a:extLst>
          </p:cNvPr>
          <p:cNvGrpSpPr>
            <a:grpSpLocks/>
          </p:cNvGrpSpPr>
          <p:nvPr/>
        </p:nvGrpSpPr>
        <p:grpSpPr bwMode="auto">
          <a:xfrm>
            <a:off x="8631238" y="3905250"/>
            <a:ext cx="1274762" cy="1533525"/>
            <a:chOff x="4416" y="2628"/>
            <a:chExt cx="803" cy="966"/>
          </a:xfrm>
        </p:grpSpPr>
        <p:sp>
          <p:nvSpPr>
            <p:cNvPr id="21514" name="Oval 144">
              <a:extLst>
                <a:ext uri="{FF2B5EF4-FFF2-40B4-BE49-F238E27FC236}">
                  <a16:creationId xmlns:a16="http://schemas.microsoft.com/office/drawing/2014/main" id="{7580D447-1013-4C0A-A11B-C28F34520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739"/>
              <a:ext cx="803" cy="855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5" name="Oval 145">
              <a:extLst>
                <a:ext uri="{FF2B5EF4-FFF2-40B4-BE49-F238E27FC236}">
                  <a16:creationId xmlns:a16="http://schemas.microsoft.com/office/drawing/2014/main" id="{E094FAF4-CCDC-42B7-BFEB-CF0A4454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11"/>
              <a:ext cx="479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6" name="Freeform 146">
              <a:extLst>
                <a:ext uri="{FF2B5EF4-FFF2-40B4-BE49-F238E27FC236}">
                  <a16:creationId xmlns:a16="http://schemas.microsoft.com/office/drawing/2014/main" id="{49AC4F05-5348-48F6-B6EF-A67B49692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782"/>
              <a:ext cx="468" cy="621"/>
            </a:xfrm>
            <a:custGeom>
              <a:avLst/>
              <a:gdLst>
                <a:gd name="T0" fmla="*/ 971 w 81"/>
                <a:gd name="T1" fmla="*/ 16257 h 101"/>
                <a:gd name="T2" fmla="*/ 13890 w 81"/>
                <a:gd name="T3" fmla="*/ 455 h 101"/>
                <a:gd name="T4" fmla="*/ 15623 w 81"/>
                <a:gd name="T5" fmla="*/ 682 h 101"/>
                <a:gd name="T6" fmla="*/ 12151 w 81"/>
                <a:gd name="T7" fmla="*/ 0 h 101"/>
                <a:gd name="T8" fmla="*/ 0 w 81"/>
                <a:gd name="T9" fmla="*/ 14627 h 101"/>
                <a:gd name="T10" fmla="*/ 2502 w 81"/>
                <a:gd name="T11" fmla="*/ 23475 h 101"/>
                <a:gd name="T12" fmla="*/ 971 w 81"/>
                <a:gd name="T13" fmla="*/ 1625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1">
                  <a:moveTo>
                    <a:pt x="5" y="70"/>
                  </a:moveTo>
                  <a:cubicBezTo>
                    <a:pt x="5" y="32"/>
                    <a:pt x="35" y="2"/>
                    <a:pt x="72" y="2"/>
                  </a:cubicBezTo>
                  <a:cubicBezTo>
                    <a:pt x="75" y="2"/>
                    <a:pt x="78" y="3"/>
                    <a:pt x="81" y="3"/>
                  </a:cubicBezTo>
                  <a:cubicBezTo>
                    <a:pt x="76" y="1"/>
                    <a:pt x="69" y="0"/>
                    <a:pt x="63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78"/>
                    <a:pt x="5" y="91"/>
                    <a:pt x="13" y="101"/>
                  </a:cubicBezTo>
                  <a:cubicBezTo>
                    <a:pt x="8" y="92"/>
                    <a:pt x="5" y="81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147">
              <a:extLst>
                <a:ext uri="{FF2B5EF4-FFF2-40B4-BE49-F238E27FC236}">
                  <a16:creationId xmlns:a16="http://schemas.microsoft.com/office/drawing/2014/main" id="{FF206C4B-F984-4CCB-B330-FA0FB34A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831"/>
              <a:ext cx="607" cy="726"/>
            </a:xfrm>
            <a:custGeom>
              <a:avLst/>
              <a:gdLst>
                <a:gd name="T0" fmla="*/ 13903 w 105"/>
                <a:gd name="T1" fmla="*/ 0 h 118"/>
                <a:gd name="T2" fmla="*/ 17776 w 105"/>
                <a:gd name="T3" fmla="*/ 10939 h 118"/>
                <a:gd name="T4" fmla="*/ 5781 w 105"/>
                <a:gd name="T5" fmla="*/ 25625 h 118"/>
                <a:gd name="T6" fmla="*/ 0 w 105"/>
                <a:gd name="T7" fmla="*/ 23773 h 118"/>
                <a:gd name="T8" fmla="*/ 8122 w 105"/>
                <a:gd name="T9" fmla="*/ 27483 h 118"/>
                <a:gd name="T10" fmla="*/ 20285 w 105"/>
                <a:gd name="T11" fmla="*/ 12797 h 118"/>
                <a:gd name="T12" fmla="*/ 13903 w 105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18">
                  <a:moveTo>
                    <a:pt x="72" y="0"/>
                  </a:moveTo>
                  <a:cubicBezTo>
                    <a:pt x="84" y="12"/>
                    <a:pt x="92" y="28"/>
                    <a:pt x="92" y="47"/>
                  </a:cubicBezTo>
                  <a:cubicBezTo>
                    <a:pt x="92" y="81"/>
                    <a:pt x="64" y="110"/>
                    <a:pt x="30" y="110"/>
                  </a:cubicBezTo>
                  <a:cubicBezTo>
                    <a:pt x="19" y="110"/>
                    <a:pt x="9" y="107"/>
                    <a:pt x="0" y="102"/>
                  </a:cubicBezTo>
                  <a:cubicBezTo>
                    <a:pt x="11" y="112"/>
                    <a:pt x="25" y="118"/>
                    <a:pt x="42" y="118"/>
                  </a:cubicBezTo>
                  <a:cubicBezTo>
                    <a:pt x="76" y="118"/>
                    <a:pt x="105" y="90"/>
                    <a:pt x="105" y="55"/>
                  </a:cubicBezTo>
                  <a:cubicBezTo>
                    <a:pt x="105" y="31"/>
                    <a:pt x="91" y="11"/>
                    <a:pt x="72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148">
              <a:extLst>
                <a:ext uri="{FF2B5EF4-FFF2-40B4-BE49-F238E27FC236}">
                  <a16:creationId xmlns:a16="http://schemas.microsoft.com/office/drawing/2014/main" id="{12380FF1-2E8B-4AAD-A6F2-95A96C757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954"/>
              <a:ext cx="260" cy="345"/>
            </a:xfrm>
            <a:custGeom>
              <a:avLst/>
              <a:gdLst>
                <a:gd name="T0" fmla="*/ 768 w 45"/>
                <a:gd name="T1" fmla="*/ 8428 h 56"/>
                <a:gd name="T2" fmla="*/ 8280 w 45"/>
                <a:gd name="T3" fmla="*/ 456 h 56"/>
                <a:gd name="T4" fmla="*/ 8280 w 45"/>
                <a:gd name="T5" fmla="*/ 228 h 56"/>
                <a:gd name="T6" fmla="*/ 6379 w 45"/>
                <a:gd name="T7" fmla="*/ 0 h 56"/>
                <a:gd name="T8" fmla="*/ 0 w 45"/>
                <a:gd name="T9" fmla="*/ 7707 h 56"/>
                <a:gd name="T10" fmla="*/ 1335 w 45"/>
                <a:gd name="T11" fmla="*/ 13092 h 56"/>
                <a:gd name="T12" fmla="*/ 768 w 45"/>
                <a:gd name="T13" fmla="*/ 84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5" y="2"/>
                    <a:pt x="41" y="1"/>
                    <a:pt x="43" y="1"/>
                  </a:cubicBezTo>
                  <a:cubicBezTo>
                    <a:pt x="40" y="0"/>
                    <a:pt x="37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2" y="50"/>
                    <a:pt x="7" y="56"/>
                  </a:cubicBezTo>
                  <a:cubicBezTo>
                    <a:pt x="4" y="51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149">
              <a:extLst>
                <a:ext uri="{FF2B5EF4-FFF2-40B4-BE49-F238E27FC236}">
                  <a16:creationId xmlns:a16="http://schemas.microsoft.com/office/drawing/2014/main" id="{701D55F6-9531-4366-8D68-0B400615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991"/>
              <a:ext cx="324" cy="388"/>
            </a:xfrm>
            <a:custGeom>
              <a:avLst/>
              <a:gdLst>
                <a:gd name="T0" fmla="*/ 7568 w 56"/>
                <a:gd name="T1" fmla="*/ 0 h 63"/>
                <a:gd name="T2" fmla="*/ 9674 w 56"/>
                <a:gd name="T3" fmla="*/ 5838 h 63"/>
                <a:gd name="T4" fmla="*/ 3113 w 56"/>
                <a:gd name="T5" fmla="*/ 13543 h 63"/>
                <a:gd name="T6" fmla="*/ 0 w 56"/>
                <a:gd name="T7" fmla="*/ 12632 h 63"/>
                <a:gd name="T8" fmla="*/ 4455 w 56"/>
                <a:gd name="T9" fmla="*/ 14719 h 63"/>
                <a:gd name="T10" fmla="*/ 10848 w 56"/>
                <a:gd name="T11" fmla="*/ 7015 h 63"/>
                <a:gd name="T12" fmla="*/ 7568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3"/>
                    <a:pt x="35" y="58"/>
                    <a:pt x="16" y="58"/>
                  </a:cubicBezTo>
                  <a:cubicBezTo>
                    <a:pt x="11" y="58"/>
                    <a:pt x="5" y="57"/>
                    <a:pt x="0" y="54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Oval 150">
              <a:extLst>
                <a:ext uri="{FF2B5EF4-FFF2-40B4-BE49-F238E27FC236}">
                  <a16:creationId xmlns:a16="http://schemas.microsoft.com/office/drawing/2014/main" id="{E30B5CD7-DDBE-4977-B07C-563DD44CF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11"/>
              <a:ext cx="479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1" name="Oval 151">
              <a:extLst>
                <a:ext uri="{FF2B5EF4-FFF2-40B4-BE49-F238E27FC236}">
                  <a16:creationId xmlns:a16="http://schemas.microsoft.com/office/drawing/2014/main" id="{758EB427-E833-4A48-B3E7-7DF925B0F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2973"/>
              <a:ext cx="99" cy="1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2" name="Freeform 152">
              <a:extLst>
                <a:ext uri="{FF2B5EF4-FFF2-40B4-BE49-F238E27FC236}">
                  <a16:creationId xmlns:a16="http://schemas.microsoft.com/office/drawing/2014/main" id="{FDCAEEE2-317E-48A7-847E-4AD8DB3C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071"/>
              <a:ext cx="58" cy="62"/>
            </a:xfrm>
            <a:custGeom>
              <a:avLst/>
              <a:gdLst>
                <a:gd name="T0" fmla="*/ 203 w 10"/>
                <a:gd name="T1" fmla="*/ 732 h 10"/>
                <a:gd name="T2" fmla="*/ 1380 w 10"/>
                <a:gd name="T3" fmla="*/ 229 h 10"/>
                <a:gd name="T4" fmla="*/ 1752 w 10"/>
                <a:gd name="T5" fmla="*/ 1655 h 10"/>
                <a:gd name="T6" fmla="*/ 574 w 10"/>
                <a:gd name="T7" fmla="*/ 2151 h 10"/>
                <a:gd name="T8" fmla="*/ 203 w 10"/>
                <a:gd name="T9" fmla="*/ 7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153">
              <a:extLst>
                <a:ext uri="{FF2B5EF4-FFF2-40B4-BE49-F238E27FC236}">
                  <a16:creationId xmlns:a16="http://schemas.microsoft.com/office/drawing/2014/main" id="{A8DB016B-62EF-4080-A4E1-0AD7FC14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942"/>
              <a:ext cx="35" cy="37"/>
            </a:xfrm>
            <a:custGeom>
              <a:avLst/>
              <a:gdLst>
                <a:gd name="T0" fmla="*/ 0 w 6"/>
                <a:gd name="T1" fmla="*/ 456 h 6"/>
                <a:gd name="T2" fmla="*/ 782 w 6"/>
                <a:gd name="T3" fmla="*/ 228 h 6"/>
                <a:gd name="T4" fmla="*/ 986 w 6"/>
                <a:gd name="T5" fmla="*/ 950 h 6"/>
                <a:gd name="T6" fmla="*/ 408 w 6"/>
                <a:gd name="T7" fmla="*/ 1406 h 6"/>
                <a:gd name="T8" fmla="*/ 0 w 6"/>
                <a:gd name="T9" fmla="*/ 4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Oval 154">
              <a:extLst>
                <a:ext uri="{FF2B5EF4-FFF2-40B4-BE49-F238E27FC236}">
                  <a16:creationId xmlns:a16="http://schemas.microsoft.com/office/drawing/2014/main" id="{6609B528-01C5-4376-9006-796FBDFD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739"/>
              <a:ext cx="803" cy="8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5" name="Freeform 155">
              <a:extLst>
                <a:ext uri="{FF2B5EF4-FFF2-40B4-BE49-F238E27FC236}">
                  <a16:creationId xmlns:a16="http://schemas.microsoft.com/office/drawing/2014/main" id="{587A6024-DE09-412F-9E4D-9296504DE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837"/>
              <a:ext cx="191" cy="333"/>
            </a:xfrm>
            <a:custGeom>
              <a:avLst/>
              <a:gdLst>
                <a:gd name="T0" fmla="*/ 1540 w 33"/>
                <a:gd name="T1" fmla="*/ 0 h 54"/>
                <a:gd name="T2" fmla="*/ 5024 w 33"/>
                <a:gd name="T3" fmla="*/ 7758 h 54"/>
                <a:gd name="T4" fmla="*/ 5226 w 33"/>
                <a:gd name="T5" fmla="*/ 11982 h 54"/>
                <a:gd name="T6" fmla="*/ 2512 w 33"/>
                <a:gd name="T7" fmla="*/ 8214 h 54"/>
                <a:gd name="T8" fmla="*/ 0 w 33"/>
                <a:gd name="T9" fmla="*/ 7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8" y="0"/>
                  </a:moveTo>
                  <a:cubicBezTo>
                    <a:pt x="22" y="6"/>
                    <a:pt x="21" y="21"/>
                    <a:pt x="26" y="33"/>
                  </a:cubicBezTo>
                  <a:cubicBezTo>
                    <a:pt x="27" y="36"/>
                    <a:pt x="33" y="49"/>
                    <a:pt x="27" y="51"/>
                  </a:cubicBezTo>
                  <a:cubicBezTo>
                    <a:pt x="20" y="54"/>
                    <a:pt x="15" y="39"/>
                    <a:pt x="13" y="35"/>
                  </a:cubicBezTo>
                  <a:cubicBezTo>
                    <a:pt x="9" y="25"/>
                    <a:pt x="2" y="14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156">
              <a:extLst>
                <a:ext uri="{FF2B5EF4-FFF2-40B4-BE49-F238E27FC236}">
                  <a16:creationId xmlns:a16="http://schemas.microsoft.com/office/drawing/2014/main" id="{8DB4FF26-5E11-42D1-955B-976C52A4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628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157">
              <a:extLst>
                <a:ext uri="{FF2B5EF4-FFF2-40B4-BE49-F238E27FC236}">
                  <a16:creationId xmlns:a16="http://schemas.microsoft.com/office/drawing/2014/main" id="{A52844D0-4593-4CAB-8704-E6C686727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874"/>
              <a:ext cx="179" cy="492"/>
            </a:xfrm>
            <a:custGeom>
              <a:avLst/>
              <a:gdLst>
                <a:gd name="T0" fmla="*/ 1934 w 31"/>
                <a:gd name="T1" fmla="*/ 5332 h 80"/>
                <a:gd name="T2" fmla="*/ 5566 w 31"/>
                <a:gd name="T3" fmla="*/ 13954 h 80"/>
                <a:gd name="T4" fmla="*/ 3268 w 31"/>
                <a:gd name="T5" fmla="*/ 18610 h 80"/>
                <a:gd name="T6" fmla="*/ 5000 w 31"/>
                <a:gd name="T7" fmla="*/ 14409 h 80"/>
                <a:gd name="T8" fmla="*/ 1536 w 31"/>
                <a:gd name="T9" fmla="*/ 6052 h 80"/>
                <a:gd name="T10" fmla="*/ 0 w 31"/>
                <a:gd name="T11" fmla="*/ 0 h 80"/>
                <a:gd name="T12" fmla="*/ 1934 w 31"/>
                <a:gd name="T13" fmla="*/ 5332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0">
                  <a:moveTo>
                    <a:pt x="10" y="23"/>
                  </a:moveTo>
                  <a:cubicBezTo>
                    <a:pt x="14" y="28"/>
                    <a:pt x="27" y="52"/>
                    <a:pt x="29" y="60"/>
                  </a:cubicBezTo>
                  <a:cubicBezTo>
                    <a:pt x="31" y="67"/>
                    <a:pt x="26" y="74"/>
                    <a:pt x="17" y="80"/>
                  </a:cubicBezTo>
                  <a:cubicBezTo>
                    <a:pt x="17" y="80"/>
                    <a:pt x="27" y="70"/>
                    <a:pt x="26" y="62"/>
                  </a:cubicBezTo>
                  <a:cubicBezTo>
                    <a:pt x="25" y="53"/>
                    <a:pt x="14" y="34"/>
                    <a:pt x="8" y="26"/>
                  </a:cubicBezTo>
                  <a:cubicBezTo>
                    <a:pt x="2" y="17"/>
                    <a:pt x="2" y="12"/>
                    <a:pt x="0" y="0"/>
                  </a:cubicBezTo>
                  <a:cubicBezTo>
                    <a:pt x="3" y="6"/>
                    <a:pt x="6" y="15"/>
                    <a:pt x="10" y="2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158">
              <a:extLst>
                <a:ext uri="{FF2B5EF4-FFF2-40B4-BE49-F238E27FC236}">
                  <a16:creationId xmlns:a16="http://schemas.microsoft.com/office/drawing/2014/main" id="{B9694470-639B-4361-978D-78BDC3C8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256"/>
              <a:ext cx="266" cy="61"/>
            </a:xfrm>
            <a:custGeom>
              <a:avLst/>
              <a:gdLst>
                <a:gd name="T0" fmla="*/ 0 w 46"/>
                <a:gd name="T1" fmla="*/ 2050 h 10"/>
                <a:gd name="T2" fmla="*/ 4244 w 46"/>
                <a:gd name="T3" fmla="*/ 671 h 10"/>
                <a:gd name="T4" fmla="*/ 8894 w 46"/>
                <a:gd name="T5" fmla="*/ 1379 h 10"/>
                <a:gd name="T6" fmla="*/ 4048 w 46"/>
                <a:gd name="T7" fmla="*/ 1598 h 10"/>
                <a:gd name="T8" fmla="*/ 0 w 46"/>
                <a:gd name="T9" fmla="*/ 20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9"/>
                  </a:moveTo>
                  <a:cubicBezTo>
                    <a:pt x="11" y="9"/>
                    <a:pt x="14" y="6"/>
                    <a:pt x="22" y="3"/>
                  </a:cubicBezTo>
                  <a:cubicBezTo>
                    <a:pt x="30" y="0"/>
                    <a:pt x="38" y="2"/>
                    <a:pt x="46" y="6"/>
                  </a:cubicBezTo>
                  <a:cubicBezTo>
                    <a:pt x="39" y="4"/>
                    <a:pt x="28" y="3"/>
                    <a:pt x="21" y="7"/>
                  </a:cubicBezTo>
                  <a:cubicBezTo>
                    <a:pt x="14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159">
              <a:extLst>
                <a:ext uri="{FF2B5EF4-FFF2-40B4-BE49-F238E27FC236}">
                  <a16:creationId xmlns:a16="http://schemas.microsoft.com/office/drawing/2014/main" id="{C5819E43-7240-40B7-A44E-E7CC5F39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659"/>
              <a:ext cx="266" cy="197"/>
            </a:xfrm>
            <a:custGeom>
              <a:avLst/>
              <a:gdLst>
                <a:gd name="T0" fmla="*/ 0 w 46"/>
                <a:gd name="T1" fmla="*/ 2087 h 32"/>
                <a:gd name="T2" fmla="*/ 6956 w 46"/>
                <a:gd name="T3" fmla="*/ 2352 h 32"/>
                <a:gd name="T4" fmla="*/ 8327 w 46"/>
                <a:gd name="T5" fmla="*/ 7468 h 32"/>
                <a:gd name="T6" fmla="*/ 5615 w 46"/>
                <a:gd name="T7" fmla="*/ 2087 h 32"/>
                <a:gd name="T8" fmla="*/ 0 w 46"/>
                <a:gd name="T9" fmla="*/ 208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2">
                  <a:moveTo>
                    <a:pt x="0" y="9"/>
                  </a:moveTo>
                  <a:cubicBezTo>
                    <a:pt x="12" y="2"/>
                    <a:pt x="26" y="0"/>
                    <a:pt x="36" y="10"/>
                  </a:cubicBezTo>
                  <a:cubicBezTo>
                    <a:pt x="46" y="20"/>
                    <a:pt x="43" y="32"/>
                    <a:pt x="43" y="32"/>
                  </a:cubicBezTo>
                  <a:cubicBezTo>
                    <a:pt x="42" y="26"/>
                    <a:pt x="39" y="15"/>
                    <a:pt x="29" y="9"/>
                  </a:cubicBezTo>
                  <a:cubicBezTo>
                    <a:pt x="19" y="4"/>
                    <a:pt x="8" y="6"/>
                    <a:pt x="0" y="9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160">
              <a:extLst>
                <a:ext uri="{FF2B5EF4-FFF2-40B4-BE49-F238E27FC236}">
                  <a16:creationId xmlns:a16="http://schemas.microsoft.com/office/drawing/2014/main" id="{50129B41-4B66-485D-AEBB-36406AAF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628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2EEF5EE4-1FC2-44D3-ABA9-BE993CB389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DFF3A0EA-F720-4D2F-8762-5B99EC0F33CA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752600"/>
            <a:ext cx="906463" cy="1103313"/>
            <a:chOff x="1014" y="1324"/>
            <a:chExt cx="571" cy="695"/>
          </a:xfrm>
        </p:grpSpPr>
        <p:sp>
          <p:nvSpPr>
            <p:cNvPr id="22671" name="Oval 4">
              <a:extLst>
                <a:ext uri="{FF2B5EF4-FFF2-40B4-BE49-F238E27FC236}">
                  <a16:creationId xmlns:a16="http://schemas.microsoft.com/office/drawing/2014/main" id="{B217B08D-EA29-4107-AAD3-E15AF283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2" name="Oval 5">
              <a:extLst>
                <a:ext uri="{FF2B5EF4-FFF2-40B4-BE49-F238E27FC236}">
                  <a16:creationId xmlns:a16="http://schemas.microsoft.com/office/drawing/2014/main" id="{CAC6FA8D-8742-437D-8913-17ECC0F1F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3" name="Freeform 6">
              <a:extLst>
                <a:ext uri="{FF2B5EF4-FFF2-40B4-BE49-F238E27FC236}">
                  <a16:creationId xmlns:a16="http://schemas.microsoft.com/office/drawing/2014/main" id="{466A53FA-BFAB-40A1-AAEB-D219CEF2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418"/>
              <a:ext cx="326" cy="434"/>
            </a:xfrm>
            <a:custGeom>
              <a:avLst/>
              <a:gdLst>
                <a:gd name="T0" fmla="*/ 746 w 52"/>
                <a:gd name="T1" fmla="*/ 13374 h 65"/>
                <a:gd name="T2" fmla="*/ 11322 w 52"/>
                <a:gd name="T3" fmla="*/ 581 h 65"/>
                <a:gd name="T4" fmla="*/ 12814 w 52"/>
                <a:gd name="T5" fmla="*/ 581 h 65"/>
                <a:gd name="T6" fmla="*/ 9868 w 52"/>
                <a:gd name="T7" fmla="*/ 0 h 65"/>
                <a:gd name="T8" fmla="*/ 0 w 52"/>
                <a:gd name="T9" fmla="*/ 12212 h 65"/>
                <a:gd name="T10" fmla="*/ 1962 w 52"/>
                <a:gd name="T11" fmla="*/ 19350 h 65"/>
                <a:gd name="T12" fmla="*/ 746 w 52"/>
                <a:gd name="T13" fmla="*/ 1337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5">
                  <a:moveTo>
                    <a:pt x="3" y="45"/>
                  </a:moveTo>
                  <a:cubicBezTo>
                    <a:pt x="3" y="21"/>
                    <a:pt x="22" y="2"/>
                    <a:pt x="46" y="2"/>
                  </a:cubicBezTo>
                  <a:cubicBezTo>
                    <a:pt x="48" y="2"/>
                    <a:pt x="50" y="2"/>
                    <a:pt x="52" y="2"/>
                  </a:cubicBezTo>
                  <a:cubicBezTo>
                    <a:pt x="48" y="1"/>
                    <a:pt x="44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0"/>
                    <a:pt x="3" y="58"/>
                    <a:pt x="8" y="65"/>
                  </a:cubicBezTo>
                  <a:cubicBezTo>
                    <a:pt x="5" y="59"/>
                    <a:pt x="3" y="52"/>
                    <a:pt x="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7">
              <a:extLst>
                <a:ext uri="{FF2B5EF4-FFF2-40B4-BE49-F238E27FC236}">
                  <a16:creationId xmlns:a16="http://schemas.microsoft.com/office/drawing/2014/main" id="{BCDC8C87-E95F-4D44-9233-A05D5F0C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451"/>
              <a:ext cx="421" cy="508"/>
            </a:xfrm>
            <a:custGeom>
              <a:avLst/>
              <a:gdLst>
                <a:gd name="T0" fmla="*/ 11411 w 67"/>
                <a:gd name="T1" fmla="*/ 0 h 76"/>
                <a:gd name="T2" fmla="*/ 14647 w 67"/>
                <a:gd name="T3" fmla="*/ 8984 h 76"/>
                <a:gd name="T4" fmla="*/ 4700 w 67"/>
                <a:gd name="T5" fmla="*/ 20908 h 76"/>
                <a:gd name="T6" fmla="*/ 0 w 67"/>
                <a:gd name="T7" fmla="*/ 19705 h 76"/>
                <a:gd name="T8" fmla="*/ 6711 w 67"/>
                <a:gd name="T9" fmla="*/ 22700 h 76"/>
                <a:gd name="T10" fmla="*/ 16620 w 67"/>
                <a:gd name="T11" fmla="*/ 10768 h 76"/>
                <a:gd name="T12" fmla="*/ 11411 w 67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6">
                  <a:moveTo>
                    <a:pt x="46" y="0"/>
                  </a:moveTo>
                  <a:cubicBezTo>
                    <a:pt x="54" y="8"/>
                    <a:pt x="59" y="18"/>
                    <a:pt x="59" y="30"/>
                  </a:cubicBezTo>
                  <a:cubicBezTo>
                    <a:pt x="59" y="52"/>
                    <a:pt x="41" y="70"/>
                    <a:pt x="19" y="70"/>
                  </a:cubicBezTo>
                  <a:cubicBezTo>
                    <a:pt x="12" y="70"/>
                    <a:pt x="6" y="69"/>
                    <a:pt x="0" y="66"/>
                  </a:cubicBezTo>
                  <a:cubicBezTo>
                    <a:pt x="7" y="72"/>
                    <a:pt x="16" y="76"/>
                    <a:pt x="27" y="76"/>
                  </a:cubicBezTo>
                  <a:cubicBezTo>
                    <a:pt x="49" y="76"/>
                    <a:pt x="67" y="58"/>
                    <a:pt x="67" y="36"/>
                  </a:cubicBezTo>
                  <a:cubicBezTo>
                    <a:pt x="67" y="21"/>
                    <a:pt x="58" y="7"/>
                    <a:pt x="46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8">
              <a:extLst>
                <a:ext uri="{FF2B5EF4-FFF2-40B4-BE49-F238E27FC236}">
                  <a16:creationId xmlns:a16="http://schemas.microsoft.com/office/drawing/2014/main" id="{365EF97E-FBA5-4244-AF92-FB35DD31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8"/>
              <a:ext cx="183" cy="240"/>
            </a:xfrm>
            <a:custGeom>
              <a:avLst/>
              <a:gdLst>
                <a:gd name="T0" fmla="*/ 757 w 29"/>
                <a:gd name="T1" fmla="*/ 6800 h 36"/>
                <a:gd name="T2" fmla="*/ 6771 w 29"/>
                <a:gd name="T3" fmla="*/ 313 h 36"/>
                <a:gd name="T4" fmla="*/ 7049 w 29"/>
                <a:gd name="T5" fmla="*/ 313 h 36"/>
                <a:gd name="T6" fmla="*/ 5294 w 29"/>
                <a:gd name="T7" fmla="*/ 0 h 36"/>
                <a:gd name="T8" fmla="*/ 0 w 29"/>
                <a:gd name="T9" fmla="*/ 6220 h 36"/>
                <a:gd name="T10" fmla="*/ 997 w 29"/>
                <a:gd name="T11" fmla="*/ 10667 h 36"/>
                <a:gd name="T12" fmla="*/ 757 w 29"/>
                <a:gd name="T13" fmla="*/ 680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3" y="23"/>
                  </a:moveTo>
                  <a:cubicBezTo>
                    <a:pt x="3" y="10"/>
                    <a:pt x="15" y="1"/>
                    <a:pt x="27" y="1"/>
                  </a:cubicBezTo>
                  <a:cubicBezTo>
                    <a:pt x="29" y="1"/>
                    <a:pt x="27" y="1"/>
                    <a:pt x="28" y="1"/>
                  </a:cubicBezTo>
                  <a:cubicBezTo>
                    <a:pt x="26" y="0"/>
                    <a:pt x="23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2"/>
                    <a:pt x="4" y="36"/>
                  </a:cubicBezTo>
                  <a:cubicBezTo>
                    <a:pt x="3" y="33"/>
                    <a:pt x="3" y="27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9">
              <a:extLst>
                <a:ext uri="{FF2B5EF4-FFF2-40B4-BE49-F238E27FC236}">
                  <a16:creationId xmlns:a16="http://schemas.microsoft.com/office/drawing/2014/main" id="{578050AF-D6A2-4963-B9EB-571A8DDA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605"/>
              <a:ext cx="220" cy="267"/>
            </a:xfrm>
            <a:custGeom>
              <a:avLst/>
              <a:gdLst>
                <a:gd name="T0" fmla="*/ 5965 w 35"/>
                <a:gd name="T1" fmla="*/ 0 h 40"/>
                <a:gd name="T2" fmla="*/ 7706 w 35"/>
                <a:gd name="T3" fmla="*/ 4766 h 40"/>
                <a:gd name="T4" fmla="*/ 2489 w 35"/>
                <a:gd name="T5" fmla="*/ 11007 h 40"/>
                <a:gd name="T6" fmla="*/ 0 w 35"/>
                <a:gd name="T7" fmla="*/ 10426 h 40"/>
                <a:gd name="T8" fmla="*/ 3476 w 35"/>
                <a:gd name="T9" fmla="*/ 11895 h 40"/>
                <a:gd name="T10" fmla="*/ 8693 w 35"/>
                <a:gd name="T11" fmla="*/ 5660 h 40"/>
                <a:gd name="T12" fmla="*/ 5965 w 35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0">
                  <a:moveTo>
                    <a:pt x="24" y="0"/>
                  </a:moveTo>
                  <a:cubicBezTo>
                    <a:pt x="28" y="4"/>
                    <a:pt x="31" y="10"/>
                    <a:pt x="31" y="16"/>
                  </a:cubicBezTo>
                  <a:cubicBezTo>
                    <a:pt x="31" y="28"/>
                    <a:pt x="22" y="37"/>
                    <a:pt x="10" y="37"/>
                  </a:cubicBezTo>
                  <a:cubicBezTo>
                    <a:pt x="6" y="37"/>
                    <a:pt x="3" y="36"/>
                    <a:pt x="0" y="35"/>
                  </a:cubicBezTo>
                  <a:cubicBezTo>
                    <a:pt x="4" y="38"/>
                    <a:pt x="8" y="40"/>
                    <a:pt x="14" y="40"/>
                  </a:cubicBezTo>
                  <a:cubicBezTo>
                    <a:pt x="26" y="40"/>
                    <a:pt x="35" y="31"/>
                    <a:pt x="35" y="19"/>
                  </a:cubicBezTo>
                  <a:cubicBezTo>
                    <a:pt x="35" y="11"/>
                    <a:pt x="31" y="4"/>
                    <a:pt x="2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0">
              <a:extLst>
                <a:ext uri="{FF2B5EF4-FFF2-40B4-BE49-F238E27FC236}">
                  <a16:creationId xmlns:a16="http://schemas.microsoft.com/office/drawing/2014/main" id="{724DCDCD-85C4-48AF-80DB-FA2E43B9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458"/>
              <a:ext cx="107" cy="167"/>
            </a:xfrm>
            <a:custGeom>
              <a:avLst/>
              <a:gdLst>
                <a:gd name="T0" fmla="*/ 2732 w 17"/>
                <a:gd name="T1" fmla="*/ 895 h 25"/>
                <a:gd name="T2" fmla="*/ 1983 w 17"/>
                <a:gd name="T3" fmla="*/ 7455 h 25"/>
                <a:gd name="T4" fmla="*/ 2499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1" y="3"/>
                  </a:moveTo>
                  <a:cubicBezTo>
                    <a:pt x="10" y="9"/>
                    <a:pt x="0" y="24"/>
                    <a:pt x="8" y="25"/>
                  </a:cubicBezTo>
                  <a:cubicBezTo>
                    <a:pt x="11" y="20"/>
                    <a:pt x="17" y="4"/>
                    <a:pt x="10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Oval 11">
              <a:extLst>
                <a:ext uri="{FF2B5EF4-FFF2-40B4-BE49-F238E27FC236}">
                  <a16:creationId xmlns:a16="http://schemas.microsoft.com/office/drawing/2014/main" id="{EABEC992-43EA-47F6-87C0-A5E7FAE8E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9" name="Oval 12">
              <a:extLst>
                <a:ext uri="{FF2B5EF4-FFF2-40B4-BE49-F238E27FC236}">
                  <a16:creationId xmlns:a16="http://schemas.microsoft.com/office/drawing/2014/main" id="{CFB0818C-571D-4FA2-B029-BC7CE3FAC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0" name="Oval 13">
              <a:extLst>
                <a:ext uri="{FF2B5EF4-FFF2-40B4-BE49-F238E27FC236}">
                  <a16:creationId xmlns:a16="http://schemas.microsoft.com/office/drawing/2014/main" id="{5C940798-C238-45D5-8C90-6C1CB4156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578"/>
              <a:ext cx="94" cy="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1" name="Oval 14">
              <a:extLst>
                <a:ext uri="{FF2B5EF4-FFF2-40B4-BE49-F238E27FC236}">
                  <a16:creationId xmlns:a16="http://schemas.microsoft.com/office/drawing/2014/main" id="{2C3D3BE0-F1EA-47FD-97B7-710130BCD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691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2" name="Oval 15">
              <a:extLst>
                <a:ext uri="{FF2B5EF4-FFF2-40B4-BE49-F238E27FC236}">
                  <a16:creationId xmlns:a16="http://schemas.microsoft.com/office/drawing/2014/main" id="{709EEC5A-15FC-4F84-A036-968F10A71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558"/>
              <a:ext cx="38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3" name="Freeform 16">
              <a:extLst>
                <a:ext uri="{FF2B5EF4-FFF2-40B4-BE49-F238E27FC236}">
                  <a16:creationId xmlns:a16="http://schemas.microsoft.com/office/drawing/2014/main" id="{B49FB970-F2AA-4B22-8A42-29418FD5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7">
              <a:extLst>
                <a:ext uri="{FF2B5EF4-FFF2-40B4-BE49-F238E27FC236}">
                  <a16:creationId xmlns:a16="http://schemas.microsoft.com/office/drawing/2014/main" id="{6B791BD9-1536-403C-8C8A-910E77D8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337"/>
              <a:ext cx="226" cy="87"/>
            </a:xfrm>
            <a:custGeom>
              <a:avLst/>
              <a:gdLst>
                <a:gd name="T0" fmla="*/ 0 w 36"/>
                <a:gd name="T1" fmla="*/ 1794 h 13"/>
                <a:gd name="T2" fmla="*/ 8908 w 36"/>
                <a:gd name="T3" fmla="*/ 3895 h 13"/>
                <a:gd name="T4" fmla="*/ 0 w 36"/>
                <a:gd name="T5" fmla="*/ 17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0" y="6"/>
                  </a:moveTo>
                  <a:cubicBezTo>
                    <a:pt x="13" y="3"/>
                    <a:pt x="27" y="0"/>
                    <a:pt x="36" y="13"/>
                  </a:cubicBezTo>
                  <a:cubicBezTo>
                    <a:pt x="33" y="8"/>
                    <a:pt x="19" y="3"/>
                    <a:pt x="0" y="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8">
              <a:extLst>
                <a:ext uri="{FF2B5EF4-FFF2-40B4-BE49-F238E27FC236}">
                  <a16:creationId xmlns:a16="http://schemas.microsoft.com/office/drawing/2014/main" id="{8FB45F26-AA35-4FE2-A598-21C1D4A0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92"/>
              <a:ext cx="326" cy="147"/>
            </a:xfrm>
            <a:custGeom>
              <a:avLst/>
              <a:gdLst>
                <a:gd name="T0" fmla="*/ 12814 w 52"/>
                <a:gd name="T1" fmla="*/ 0 h 22"/>
                <a:gd name="T2" fmla="*/ 8137 w 52"/>
                <a:gd name="T3" fmla="*/ 4463 h 22"/>
                <a:gd name="T4" fmla="*/ 0 w 52"/>
                <a:gd name="T5" fmla="*/ 6562 h 22"/>
                <a:gd name="T6" fmla="*/ 8137 w 52"/>
                <a:gd name="T7" fmla="*/ 5359 h 22"/>
                <a:gd name="T8" fmla="*/ 12814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52" y="0"/>
                  </a:moveTo>
                  <a:cubicBezTo>
                    <a:pt x="48" y="10"/>
                    <a:pt x="48" y="13"/>
                    <a:pt x="33" y="15"/>
                  </a:cubicBezTo>
                  <a:cubicBezTo>
                    <a:pt x="18" y="17"/>
                    <a:pt x="8" y="14"/>
                    <a:pt x="0" y="22"/>
                  </a:cubicBezTo>
                  <a:cubicBezTo>
                    <a:pt x="10" y="17"/>
                    <a:pt x="23" y="19"/>
                    <a:pt x="33" y="18"/>
                  </a:cubicBezTo>
                  <a:cubicBezTo>
                    <a:pt x="47" y="16"/>
                    <a:pt x="52" y="12"/>
                    <a:pt x="5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19">
              <a:extLst>
                <a:ext uri="{FF2B5EF4-FFF2-40B4-BE49-F238E27FC236}">
                  <a16:creationId xmlns:a16="http://schemas.microsoft.com/office/drawing/2014/main" id="{37B0EAB9-29A1-4A7C-A76D-06F883D5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484"/>
              <a:ext cx="82" cy="167"/>
            </a:xfrm>
            <a:custGeom>
              <a:avLst/>
              <a:gdLst>
                <a:gd name="T0" fmla="*/ 3261 w 13"/>
                <a:gd name="T1" fmla="*/ 0 h 25"/>
                <a:gd name="T2" fmla="*/ 3261 w 13"/>
                <a:gd name="T3" fmla="*/ 7455 h 25"/>
                <a:gd name="T4" fmla="*/ 997 w 13"/>
                <a:gd name="T5" fmla="*/ 5090 h 25"/>
                <a:gd name="T6" fmla="*/ 326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11" y="7"/>
                    <a:pt x="0" y="23"/>
                    <a:pt x="13" y="25"/>
                  </a:cubicBezTo>
                  <a:cubicBezTo>
                    <a:pt x="6" y="25"/>
                    <a:pt x="3" y="24"/>
                    <a:pt x="4" y="17"/>
                  </a:cubicBezTo>
                  <a:cubicBezTo>
                    <a:pt x="4" y="10"/>
                    <a:pt x="12" y="5"/>
                    <a:pt x="13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20">
              <a:extLst>
                <a:ext uri="{FF2B5EF4-FFF2-40B4-BE49-F238E27FC236}">
                  <a16:creationId xmlns:a16="http://schemas.microsoft.com/office/drawing/2014/main" id="{23562D49-EEEA-48AA-B4C4-D4EEC73E6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1" name="Group 21">
            <a:extLst>
              <a:ext uri="{FF2B5EF4-FFF2-40B4-BE49-F238E27FC236}">
                <a16:creationId xmlns:a16="http://schemas.microsoft.com/office/drawing/2014/main" id="{886D9033-5C58-4B6D-8C05-41F4B9661CEB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886200"/>
            <a:ext cx="1465263" cy="1476375"/>
            <a:chOff x="1104" y="3196"/>
            <a:chExt cx="923" cy="930"/>
          </a:xfrm>
        </p:grpSpPr>
        <p:sp>
          <p:nvSpPr>
            <p:cNvPr id="22651" name="Oval 22">
              <a:extLst>
                <a:ext uri="{FF2B5EF4-FFF2-40B4-BE49-F238E27FC236}">
                  <a16:creationId xmlns:a16="http://schemas.microsoft.com/office/drawing/2014/main" id="{378A0FC7-1CC5-43AC-860B-314965F1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2" name="Oval 23">
              <a:extLst>
                <a:ext uri="{FF2B5EF4-FFF2-40B4-BE49-F238E27FC236}">
                  <a16:creationId xmlns:a16="http://schemas.microsoft.com/office/drawing/2014/main" id="{0AB58F35-70A6-4804-99D3-6C19BE413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3" name="Freeform 24">
              <a:extLst>
                <a:ext uri="{FF2B5EF4-FFF2-40B4-BE49-F238E27FC236}">
                  <a16:creationId xmlns:a16="http://schemas.microsoft.com/office/drawing/2014/main" id="{A65BD472-B368-434C-8B20-D5BAD421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263"/>
              <a:ext cx="483" cy="642"/>
            </a:xfrm>
            <a:custGeom>
              <a:avLst/>
              <a:gdLst>
                <a:gd name="T0" fmla="*/ 1217 w 77"/>
                <a:gd name="T1" fmla="*/ 19721 h 96"/>
                <a:gd name="T2" fmla="*/ 16798 w 77"/>
                <a:gd name="T3" fmla="*/ 582 h 96"/>
                <a:gd name="T4" fmla="*/ 19006 w 77"/>
                <a:gd name="T5" fmla="*/ 896 h 96"/>
                <a:gd name="T6" fmla="*/ 14797 w 77"/>
                <a:gd name="T7" fmla="*/ 0 h 96"/>
                <a:gd name="T8" fmla="*/ 0 w 77"/>
                <a:gd name="T9" fmla="*/ 17936 h 96"/>
                <a:gd name="T10" fmla="*/ 2948 w 77"/>
                <a:gd name="T11" fmla="*/ 28709 h 96"/>
                <a:gd name="T12" fmla="*/ 1217 w 77"/>
                <a:gd name="T13" fmla="*/ 197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1"/>
                    <a:pt x="33" y="2"/>
                    <a:pt x="68" y="2"/>
                  </a:cubicBezTo>
                  <a:cubicBezTo>
                    <a:pt x="71" y="2"/>
                    <a:pt x="74" y="3"/>
                    <a:pt x="77" y="3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4"/>
                    <a:pt x="4" y="86"/>
                    <a:pt x="12" y="96"/>
                  </a:cubicBezTo>
                  <a:cubicBezTo>
                    <a:pt x="7" y="87"/>
                    <a:pt x="5" y="77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25">
              <a:extLst>
                <a:ext uri="{FF2B5EF4-FFF2-40B4-BE49-F238E27FC236}">
                  <a16:creationId xmlns:a16="http://schemas.microsoft.com/office/drawing/2014/main" id="{BE45D127-B637-47DE-856B-55868CFC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317"/>
              <a:ext cx="622" cy="749"/>
            </a:xfrm>
            <a:custGeom>
              <a:avLst/>
              <a:gdLst>
                <a:gd name="T0" fmla="*/ 16857 w 99"/>
                <a:gd name="T1" fmla="*/ 0 h 112"/>
                <a:gd name="T2" fmla="*/ 21594 w 99"/>
                <a:gd name="T3" fmla="*/ 13148 h 112"/>
                <a:gd name="T4" fmla="*/ 6949 w 99"/>
                <a:gd name="T5" fmla="*/ 30816 h 112"/>
                <a:gd name="T6" fmla="*/ 0 w 99"/>
                <a:gd name="T7" fmla="*/ 28709 h 112"/>
                <a:gd name="T8" fmla="*/ 9669 w 99"/>
                <a:gd name="T9" fmla="*/ 33498 h 112"/>
                <a:gd name="T10" fmla="*/ 24553 w 99"/>
                <a:gd name="T11" fmla="*/ 15562 h 112"/>
                <a:gd name="T12" fmla="*/ 1685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6"/>
                    <a:pt x="87" y="44"/>
                  </a:cubicBezTo>
                  <a:cubicBezTo>
                    <a:pt x="87" y="77"/>
                    <a:pt x="61" y="103"/>
                    <a:pt x="28" y="103"/>
                  </a:cubicBezTo>
                  <a:cubicBezTo>
                    <a:pt x="18" y="103"/>
                    <a:pt x="8" y="101"/>
                    <a:pt x="0" y="96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26">
              <a:extLst>
                <a:ext uri="{FF2B5EF4-FFF2-40B4-BE49-F238E27FC236}">
                  <a16:creationId xmlns:a16="http://schemas.microsoft.com/office/drawing/2014/main" id="{4821EBEE-E372-46DE-967F-13F365DEB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444"/>
              <a:ext cx="270" cy="354"/>
            </a:xfrm>
            <a:custGeom>
              <a:avLst/>
              <a:gdLst>
                <a:gd name="T0" fmla="*/ 986 w 43"/>
                <a:gd name="T1" fmla="*/ 10126 h 53"/>
                <a:gd name="T2" fmla="*/ 10134 w 43"/>
                <a:gd name="T3" fmla="*/ 314 h 53"/>
                <a:gd name="T4" fmla="*/ 10134 w 43"/>
                <a:gd name="T5" fmla="*/ 314 h 53"/>
                <a:gd name="T6" fmla="*/ 7924 w 43"/>
                <a:gd name="T7" fmla="*/ 0 h 53"/>
                <a:gd name="T8" fmla="*/ 0 w 43"/>
                <a:gd name="T9" fmla="*/ 9237 h 53"/>
                <a:gd name="T10" fmla="*/ 1733 w 43"/>
                <a:gd name="T11" fmla="*/ 15790 h 53"/>
                <a:gd name="T12" fmla="*/ 986 w 43"/>
                <a:gd name="T13" fmla="*/ 1012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4" y="34"/>
                  </a:moveTo>
                  <a:cubicBezTo>
                    <a:pt x="4" y="15"/>
                    <a:pt x="22" y="1"/>
                    <a:pt x="41" y="1"/>
                  </a:cubicBezTo>
                  <a:cubicBezTo>
                    <a:pt x="43" y="1"/>
                    <a:pt x="40" y="1"/>
                    <a:pt x="41" y="1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3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27">
              <a:extLst>
                <a:ext uri="{FF2B5EF4-FFF2-40B4-BE49-F238E27FC236}">
                  <a16:creationId xmlns:a16="http://schemas.microsoft.com/office/drawing/2014/main" id="{07D85C96-7E2E-46F2-82D2-A21D6E2C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484"/>
              <a:ext cx="333" cy="395"/>
            </a:xfrm>
            <a:custGeom>
              <a:avLst/>
              <a:gdLst>
                <a:gd name="T0" fmla="*/ 8922 w 53"/>
                <a:gd name="T1" fmla="*/ 0 h 59"/>
                <a:gd name="T2" fmla="*/ 11642 w 53"/>
                <a:gd name="T3" fmla="*/ 6902 h 59"/>
                <a:gd name="T4" fmla="*/ 3713 w 53"/>
                <a:gd name="T5" fmla="*/ 16496 h 59"/>
                <a:gd name="T6" fmla="*/ 0 w 53"/>
                <a:gd name="T7" fmla="*/ 15284 h 59"/>
                <a:gd name="T8" fmla="*/ 5209 w 53"/>
                <a:gd name="T9" fmla="*/ 17701 h 59"/>
                <a:gd name="T10" fmla="*/ 13144 w 53"/>
                <a:gd name="T11" fmla="*/ 8114 h 59"/>
                <a:gd name="T12" fmla="*/ 8922 w 53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9">
                  <a:moveTo>
                    <a:pt x="36" y="0"/>
                  </a:moveTo>
                  <a:cubicBezTo>
                    <a:pt x="43" y="5"/>
                    <a:pt x="47" y="14"/>
                    <a:pt x="47" y="23"/>
                  </a:cubicBezTo>
                  <a:cubicBezTo>
                    <a:pt x="47" y="41"/>
                    <a:pt x="33" y="55"/>
                    <a:pt x="15" y="55"/>
                  </a:cubicBezTo>
                  <a:cubicBezTo>
                    <a:pt x="10" y="55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9" y="59"/>
                    <a:pt x="53" y="45"/>
                    <a:pt x="53" y="27"/>
                  </a:cubicBezTo>
                  <a:cubicBezTo>
                    <a:pt x="53" y="15"/>
                    <a:pt x="46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28">
              <a:extLst>
                <a:ext uri="{FF2B5EF4-FFF2-40B4-BE49-F238E27FC236}">
                  <a16:creationId xmlns:a16="http://schemas.microsoft.com/office/drawing/2014/main" id="{35C902E5-6D23-44AC-9164-508C4EEC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919"/>
              <a:ext cx="132" cy="127"/>
            </a:xfrm>
            <a:custGeom>
              <a:avLst/>
              <a:gdLst>
                <a:gd name="T0" fmla="*/ 4463 w 21"/>
                <a:gd name="T1" fmla="*/ 0 h 19"/>
                <a:gd name="T2" fmla="*/ 0 w 21"/>
                <a:gd name="T3" fmla="*/ 446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18" y="0"/>
                  </a:moveTo>
                  <a:cubicBezTo>
                    <a:pt x="21" y="12"/>
                    <a:pt x="11" y="19"/>
                    <a:pt x="0" y="1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29">
              <a:extLst>
                <a:ext uri="{FF2B5EF4-FFF2-40B4-BE49-F238E27FC236}">
                  <a16:creationId xmlns:a16="http://schemas.microsoft.com/office/drawing/2014/main" id="{EDF9CB3C-64D8-4855-8F1F-5681CBB4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644"/>
              <a:ext cx="87" cy="87"/>
            </a:xfrm>
            <a:custGeom>
              <a:avLst/>
              <a:gdLst>
                <a:gd name="T0" fmla="*/ 0 w 14"/>
                <a:gd name="T1" fmla="*/ 315 h 13"/>
                <a:gd name="T2" fmla="*/ 2629 w 14"/>
                <a:gd name="T3" fmla="*/ 3895 h 13"/>
                <a:gd name="T4" fmla="*/ 2896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cubicBezTo>
                    <a:pt x="6" y="3"/>
                    <a:pt x="5" y="11"/>
                    <a:pt x="11" y="13"/>
                  </a:cubicBezTo>
                  <a:cubicBezTo>
                    <a:pt x="14" y="9"/>
                    <a:pt x="13" y="4"/>
                    <a:pt x="12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Oval 30">
              <a:extLst>
                <a:ext uri="{FF2B5EF4-FFF2-40B4-BE49-F238E27FC236}">
                  <a16:creationId xmlns:a16="http://schemas.microsoft.com/office/drawing/2014/main" id="{87FC73EA-A04C-4119-9260-91664BCDE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0" name="Oval 31">
              <a:extLst>
                <a:ext uri="{FF2B5EF4-FFF2-40B4-BE49-F238E27FC236}">
                  <a16:creationId xmlns:a16="http://schemas.microsoft.com/office/drawing/2014/main" id="{C248851C-BCD3-43CC-9794-C449680FC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1" name="Freeform 32">
              <a:extLst>
                <a:ext uri="{FF2B5EF4-FFF2-40B4-BE49-F238E27FC236}">
                  <a16:creationId xmlns:a16="http://schemas.microsoft.com/office/drawing/2014/main" id="{E333CA0A-CC77-4033-AAB3-4C23BF1C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370"/>
              <a:ext cx="107" cy="121"/>
            </a:xfrm>
            <a:custGeom>
              <a:avLst/>
              <a:gdLst>
                <a:gd name="T0" fmla="*/ 239 w 17"/>
                <a:gd name="T1" fmla="*/ 1539 h 18"/>
                <a:gd name="T2" fmla="*/ 3009 w 17"/>
                <a:gd name="T3" fmla="*/ 585 h 18"/>
                <a:gd name="T4" fmla="*/ 3726 w 17"/>
                <a:gd name="T5" fmla="*/ 3664 h 18"/>
                <a:gd name="T6" fmla="*/ 1227 w 17"/>
                <a:gd name="T7" fmla="*/ 4880 h 18"/>
                <a:gd name="T8" fmla="*/ 239 w 17"/>
                <a:gd name="T9" fmla="*/ 15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5"/>
                  </a:moveTo>
                  <a:cubicBezTo>
                    <a:pt x="3" y="1"/>
                    <a:pt x="8" y="0"/>
                    <a:pt x="12" y="2"/>
                  </a:cubicBezTo>
                  <a:cubicBezTo>
                    <a:pt x="16" y="4"/>
                    <a:pt x="17" y="8"/>
                    <a:pt x="15" y="12"/>
                  </a:cubicBezTo>
                  <a:cubicBezTo>
                    <a:pt x="13" y="16"/>
                    <a:pt x="9" y="18"/>
                    <a:pt x="5" y="16"/>
                  </a:cubicBezTo>
                  <a:cubicBezTo>
                    <a:pt x="1" y="14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33">
              <a:extLst>
                <a:ext uri="{FF2B5EF4-FFF2-40B4-BE49-F238E27FC236}">
                  <a16:creationId xmlns:a16="http://schemas.microsoft.com/office/drawing/2014/main" id="{7CB969A0-EE89-419D-84E3-527BB5A3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471"/>
              <a:ext cx="63" cy="66"/>
            </a:xfrm>
            <a:custGeom>
              <a:avLst/>
              <a:gdLst>
                <a:gd name="T0" fmla="*/ 239 w 10"/>
                <a:gd name="T1" fmla="*/ 871 h 10"/>
                <a:gd name="T2" fmla="*/ 1745 w 10"/>
                <a:gd name="T3" fmla="*/ 568 h 10"/>
                <a:gd name="T4" fmla="*/ 2262 w 10"/>
                <a:gd name="T5" fmla="*/ 2006 h 10"/>
                <a:gd name="T6" fmla="*/ 756 w 10"/>
                <a:gd name="T7" fmla="*/ 2567 h 10"/>
                <a:gd name="T8" fmla="*/ 239 w 10"/>
                <a:gd name="T9" fmla="*/ 87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34">
              <a:extLst>
                <a:ext uri="{FF2B5EF4-FFF2-40B4-BE49-F238E27FC236}">
                  <a16:creationId xmlns:a16="http://schemas.microsoft.com/office/drawing/2014/main" id="{8CDB888F-31D4-4D37-9C36-5322E47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397"/>
              <a:ext cx="38" cy="40"/>
            </a:xfrm>
            <a:custGeom>
              <a:avLst/>
              <a:gdLst>
                <a:gd name="T0" fmla="*/ 241 w 6"/>
                <a:gd name="T1" fmla="*/ 313 h 6"/>
                <a:gd name="T2" fmla="*/ 1001 w 6"/>
                <a:gd name="T3" fmla="*/ 0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31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35">
              <a:extLst>
                <a:ext uri="{FF2B5EF4-FFF2-40B4-BE49-F238E27FC236}">
                  <a16:creationId xmlns:a16="http://schemas.microsoft.com/office/drawing/2014/main" id="{A1C5F6BC-A2F1-41D8-BCA5-468B63E7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36">
              <a:extLst>
                <a:ext uri="{FF2B5EF4-FFF2-40B4-BE49-F238E27FC236}">
                  <a16:creationId xmlns:a16="http://schemas.microsoft.com/office/drawing/2014/main" id="{C51C1F41-89EF-489D-96E5-22C28097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230"/>
              <a:ext cx="339" cy="354"/>
            </a:xfrm>
            <a:custGeom>
              <a:avLst/>
              <a:gdLst>
                <a:gd name="T0" fmla="*/ 13359 w 54"/>
                <a:gd name="T1" fmla="*/ 2678 h 53"/>
                <a:gd name="T2" fmla="*/ 3465 w 54"/>
                <a:gd name="T3" fmla="*/ 3567 h 53"/>
                <a:gd name="T4" fmla="*/ 1971 w 54"/>
                <a:gd name="T5" fmla="*/ 15790 h 53"/>
                <a:gd name="T6" fmla="*/ 3942 w 54"/>
                <a:gd name="T7" fmla="*/ 4195 h 53"/>
                <a:gd name="T8" fmla="*/ 13359 w 54"/>
                <a:gd name="T9" fmla="*/ 267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3">
                  <a:moveTo>
                    <a:pt x="54" y="9"/>
                  </a:moveTo>
                  <a:cubicBezTo>
                    <a:pt x="41" y="3"/>
                    <a:pt x="27" y="0"/>
                    <a:pt x="14" y="12"/>
                  </a:cubicBezTo>
                  <a:cubicBezTo>
                    <a:pt x="1" y="25"/>
                    <a:pt x="0" y="39"/>
                    <a:pt x="8" y="53"/>
                  </a:cubicBezTo>
                  <a:cubicBezTo>
                    <a:pt x="4" y="42"/>
                    <a:pt x="4" y="26"/>
                    <a:pt x="16" y="14"/>
                  </a:cubicBezTo>
                  <a:cubicBezTo>
                    <a:pt x="29" y="2"/>
                    <a:pt x="46" y="5"/>
                    <a:pt x="54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37">
              <a:extLst>
                <a:ext uri="{FF2B5EF4-FFF2-40B4-BE49-F238E27FC236}">
                  <a16:creationId xmlns:a16="http://schemas.microsoft.com/office/drawing/2014/main" id="{1EB70155-E617-40D9-BAE4-BE3AD8B9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638"/>
              <a:ext cx="126" cy="374"/>
            </a:xfrm>
            <a:custGeom>
              <a:avLst/>
              <a:gdLst>
                <a:gd name="T0" fmla="*/ 0 w 20"/>
                <a:gd name="T1" fmla="*/ 581 h 56"/>
                <a:gd name="T2" fmla="*/ 3490 w 20"/>
                <a:gd name="T3" fmla="*/ 6872 h 56"/>
                <a:gd name="T4" fmla="*/ 756 w 20"/>
                <a:gd name="T5" fmla="*/ 16683 h 56"/>
                <a:gd name="T6" fmla="*/ 4007 w 20"/>
                <a:gd name="T7" fmla="*/ 5350 h 56"/>
                <a:gd name="T8" fmla="*/ 0 w 20"/>
                <a:gd name="T9" fmla="*/ 58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6">
                  <a:moveTo>
                    <a:pt x="0" y="2"/>
                  </a:moveTo>
                  <a:cubicBezTo>
                    <a:pt x="9" y="6"/>
                    <a:pt x="12" y="8"/>
                    <a:pt x="14" y="23"/>
                  </a:cubicBezTo>
                  <a:cubicBezTo>
                    <a:pt x="15" y="38"/>
                    <a:pt x="13" y="56"/>
                    <a:pt x="3" y="56"/>
                  </a:cubicBezTo>
                  <a:cubicBezTo>
                    <a:pt x="13" y="53"/>
                    <a:pt x="20" y="46"/>
                    <a:pt x="16" y="18"/>
                  </a:cubicBezTo>
                  <a:cubicBezTo>
                    <a:pt x="13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38">
              <a:extLst>
                <a:ext uri="{FF2B5EF4-FFF2-40B4-BE49-F238E27FC236}">
                  <a16:creationId xmlns:a16="http://schemas.microsoft.com/office/drawing/2014/main" id="{54A33E76-2AB3-4B29-99DD-0202CC6BC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805"/>
              <a:ext cx="182" cy="187"/>
            </a:xfrm>
            <a:custGeom>
              <a:avLst/>
              <a:gdLst>
                <a:gd name="T0" fmla="*/ 0 w 29"/>
                <a:gd name="T1" fmla="*/ 8342 h 28"/>
                <a:gd name="T2" fmla="*/ 7167 w 29"/>
                <a:gd name="T3" fmla="*/ 0 h 28"/>
                <a:gd name="T4" fmla="*/ 0 w 29"/>
                <a:gd name="T5" fmla="*/ 834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1" y="25"/>
                    <a:pt x="26" y="19"/>
                    <a:pt x="29" y="0"/>
                  </a:cubicBezTo>
                  <a:cubicBezTo>
                    <a:pt x="29" y="9"/>
                    <a:pt x="24" y="25"/>
                    <a:pt x="0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39">
              <a:extLst>
                <a:ext uri="{FF2B5EF4-FFF2-40B4-BE49-F238E27FC236}">
                  <a16:creationId xmlns:a16="http://schemas.microsoft.com/office/drawing/2014/main" id="{9B5C9BCF-0E03-4FBD-A157-42CE2A9A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578"/>
              <a:ext cx="214" cy="274"/>
            </a:xfrm>
            <a:custGeom>
              <a:avLst/>
              <a:gdLst>
                <a:gd name="T0" fmla="*/ 0 w 34"/>
                <a:gd name="T1" fmla="*/ 0 h 41"/>
                <a:gd name="T2" fmla="*/ 7251 w 34"/>
                <a:gd name="T3" fmla="*/ 12236 h 41"/>
                <a:gd name="T4" fmla="*/ 4752 w 34"/>
                <a:gd name="T5" fmla="*/ 4778 h 41"/>
                <a:gd name="T6" fmla="*/ 0 w 3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cubicBezTo>
                    <a:pt x="11" y="7"/>
                    <a:pt x="34" y="16"/>
                    <a:pt x="29" y="41"/>
                  </a:cubicBezTo>
                  <a:cubicBezTo>
                    <a:pt x="29" y="32"/>
                    <a:pt x="26" y="22"/>
                    <a:pt x="19" y="16"/>
                  </a:cubicBezTo>
                  <a:cubicBezTo>
                    <a:pt x="12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40">
              <a:extLst>
                <a:ext uri="{FF2B5EF4-FFF2-40B4-BE49-F238E27FC236}">
                  <a16:creationId xmlns:a16="http://schemas.microsoft.com/office/drawing/2014/main" id="{48681586-0FF4-4220-A6D6-B39C2226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986"/>
              <a:ext cx="351" cy="100"/>
            </a:xfrm>
            <a:custGeom>
              <a:avLst/>
              <a:gdLst>
                <a:gd name="T0" fmla="*/ 0 w 56"/>
                <a:gd name="T1" fmla="*/ 0 h 15"/>
                <a:gd name="T2" fmla="*/ 9352 w 56"/>
                <a:gd name="T3" fmla="*/ 3867 h 15"/>
                <a:gd name="T4" fmla="*/ 13789 w 56"/>
                <a:gd name="T5" fmla="*/ 0 h 15"/>
                <a:gd name="T6" fmla="*/ 8606 w 56"/>
                <a:gd name="T7" fmla="*/ 3247 h 15"/>
                <a:gd name="T8" fmla="*/ 0 w 5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">
                  <a:moveTo>
                    <a:pt x="0" y="0"/>
                  </a:moveTo>
                  <a:cubicBezTo>
                    <a:pt x="8" y="2"/>
                    <a:pt x="24" y="15"/>
                    <a:pt x="38" y="13"/>
                  </a:cubicBezTo>
                  <a:cubicBezTo>
                    <a:pt x="52" y="11"/>
                    <a:pt x="53" y="6"/>
                    <a:pt x="56" y="0"/>
                  </a:cubicBezTo>
                  <a:cubicBezTo>
                    <a:pt x="52" y="5"/>
                    <a:pt x="44" y="11"/>
                    <a:pt x="35" y="11"/>
                  </a:cubicBezTo>
                  <a:cubicBezTo>
                    <a:pt x="26" y="1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41">
              <a:extLst>
                <a:ext uri="{FF2B5EF4-FFF2-40B4-BE49-F238E27FC236}">
                  <a16:creationId xmlns:a16="http://schemas.microsoft.com/office/drawing/2014/main" id="{EF67575E-8F85-4445-8AE9-ADA19D30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42">
            <a:extLst>
              <a:ext uri="{FF2B5EF4-FFF2-40B4-BE49-F238E27FC236}">
                <a16:creationId xmlns:a16="http://schemas.microsoft.com/office/drawing/2014/main" id="{8EA4AA30-AC03-400B-A646-D09CCEF8B566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905000"/>
            <a:ext cx="1501775" cy="1612900"/>
            <a:chOff x="2701" y="1447"/>
            <a:chExt cx="946" cy="1016"/>
          </a:xfrm>
        </p:grpSpPr>
        <p:sp>
          <p:nvSpPr>
            <p:cNvPr id="22630" name="Oval 43">
              <a:extLst>
                <a:ext uri="{FF2B5EF4-FFF2-40B4-BE49-F238E27FC236}">
                  <a16:creationId xmlns:a16="http://schemas.microsoft.com/office/drawing/2014/main" id="{D806B005-23E9-4DA1-B8A3-0536BE27D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1" name="Freeform 44">
              <a:extLst>
                <a:ext uri="{FF2B5EF4-FFF2-40B4-BE49-F238E27FC236}">
                  <a16:creationId xmlns:a16="http://schemas.microsoft.com/office/drawing/2014/main" id="{A5D46E7A-9D21-462E-A63F-3F1D03C78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13"/>
              <a:ext cx="520" cy="676"/>
            </a:xfrm>
            <a:custGeom>
              <a:avLst/>
              <a:gdLst>
                <a:gd name="T0" fmla="*/ 1215 w 83"/>
                <a:gd name="T1" fmla="*/ 20695 h 101"/>
                <a:gd name="T2" fmla="*/ 17937 w 83"/>
                <a:gd name="T3" fmla="*/ 582 h 101"/>
                <a:gd name="T4" fmla="*/ 20412 w 83"/>
                <a:gd name="T5" fmla="*/ 582 h 101"/>
                <a:gd name="T6" fmla="*/ 15738 w 83"/>
                <a:gd name="T7" fmla="*/ 0 h 101"/>
                <a:gd name="T8" fmla="*/ 0 w 83"/>
                <a:gd name="T9" fmla="*/ 18901 h 101"/>
                <a:gd name="T10" fmla="*/ 3452 w 83"/>
                <a:gd name="T11" fmla="*/ 30286 h 101"/>
                <a:gd name="T12" fmla="*/ 1215 w 83"/>
                <a:gd name="T13" fmla="*/ 20695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80" y="2"/>
                    <a:pt x="83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8"/>
                    <a:pt x="5" y="91"/>
                    <a:pt x="14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45">
              <a:extLst>
                <a:ext uri="{FF2B5EF4-FFF2-40B4-BE49-F238E27FC236}">
                  <a16:creationId xmlns:a16="http://schemas.microsoft.com/office/drawing/2014/main" id="{BDCCF875-C13C-4BAB-886E-260C0253B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67"/>
              <a:ext cx="664" cy="789"/>
            </a:xfrm>
            <a:custGeom>
              <a:avLst/>
              <a:gdLst>
                <a:gd name="T0" fmla="*/ 17934 w 106"/>
                <a:gd name="T1" fmla="*/ 0 h 118"/>
                <a:gd name="T2" fmla="*/ 23115 w 106"/>
                <a:gd name="T3" fmla="*/ 13767 h 118"/>
                <a:gd name="T4" fmla="*/ 7379 w 106"/>
                <a:gd name="T5" fmla="*/ 32904 h 118"/>
                <a:gd name="T6" fmla="*/ 0 w 106"/>
                <a:gd name="T7" fmla="*/ 30490 h 118"/>
                <a:gd name="T8" fmla="*/ 10555 w 106"/>
                <a:gd name="T9" fmla="*/ 35278 h 118"/>
                <a:gd name="T10" fmla="*/ 26053 w 106"/>
                <a:gd name="T11" fmla="*/ 16455 h 118"/>
                <a:gd name="T12" fmla="*/ 17934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6" y="11"/>
                    <a:pt x="94" y="28"/>
                    <a:pt x="94" y="46"/>
                  </a:cubicBezTo>
                  <a:cubicBezTo>
                    <a:pt x="94" y="81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8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Oval 46">
              <a:extLst>
                <a:ext uri="{FF2B5EF4-FFF2-40B4-BE49-F238E27FC236}">
                  <a16:creationId xmlns:a16="http://schemas.microsoft.com/office/drawing/2014/main" id="{E3883F07-1BFB-4962-9ABC-54506F3E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4" name="Freeform 47">
              <a:extLst>
                <a:ext uri="{FF2B5EF4-FFF2-40B4-BE49-F238E27FC236}">
                  <a16:creationId xmlns:a16="http://schemas.microsoft.com/office/drawing/2014/main" id="{1B6D6984-22A2-4CB4-A0BD-132B3869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07"/>
              <a:ext cx="282" cy="375"/>
            </a:xfrm>
            <a:custGeom>
              <a:avLst/>
              <a:gdLst>
                <a:gd name="T0" fmla="*/ 1216 w 45"/>
                <a:gd name="T1" fmla="*/ 10808 h 56"/>
                <a:gd name="T2" fmla="*/ 10841 w 45"/>
                <a:gd name="T3" fmla="*/ 315 h 56"/>
                <a:gd name="T4" fmla="*/ 10841 w 45"/>
                <a:gd name="T5" fmla="*/ 315 h 56"/>
                <a:gd name="T6" fmla="*/ 8366 w 45"/>
                <a:gd name="T7" fmla="*/ 0 h 56"/>
                <a:gd name="T8" fmla="*/ 0 w 45"/>
                <a:gd name="T9" fmla="*/ 9911 h 56"/>
                <a:gd name="T10" fmla="*/ 1730 w 45"/>
                <a:gd name="T11" fmla="*/ 16815 h 56"/>
                <a:gd name="T12" fmla="*/ 1216 w 45"/>
                <a:gd name="T13" fmla="*/ 1080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5" y="36"/>
                  </a:moveTo>
                  <a:cubicBezTo>
                    <a:pt x="5" y="16"/>
                    <a:pt x="24" y="1"/>
                    <a:pt x="44" y="1"/>
                  </a:cubicBezTo>
                  <a:cubicBezTo>
                    <a:pt x="45" y="1"/>
                    <a:pt x="42" y="1"/>
                    <a:pt x="44" y="1"/>
                  </a:cubicBezTo>
                  <a:cubicBezTo>
                    <a:pt x="41" y="0"/>
                    <a:pt x="37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6"/>
                  </a:cubicBezTo>
                  <a:cubicBezTo>
                    <a:pt x="5" y="51"/>
                    <a:pt x="5" y="4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48">
              <a:extLst>
                <a:ext uri="{FF2B5EF4-FFF2-40B4-BE49-F238E27FC236}">
                  <a16:creationId xmlns:a16="http://schemas.microsoft.com/office/drawing/2014/main" id="{2647AF8F-7D62-4281-85CB-ABB9AB46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48"/>
              <a:ext cx="351" cy="421"/>
            </a:xfrm>
            <a:custGeom>
              <a:avLst/>
              <a:gdLst>
                <a:gd name="T0" fmla="*/ 9584 w 56"/>
                <a:gd name="T1" fmla="*/ 0 h 63"/>
                <a:gd name="T2" fmla="*/ 12298 w 56"/>
                <a:gd name="T3" fmla="*/ 7458 h 63"/>
                <a:gd name="T4" fmla="*/ 3930 w 56"/>
                <a:gd name="T5" fmla="*/ 17595 h 63"/>
                <a:gd name="T6" fmla="*/ 0 w 56"/>
                <a:gd name="T7" fmla="*/ 16432 h 63"/>
                <a:gd name="T8" fmla="*/ 5660 w 56"/>
                <a:gd name="T9" fmla="*/ 18798 h 63"/>
                <a:gd name="T10" fmla="*/ 13789 w 56"/>
                <a:gd name="T11" fmla="*/ 8935 h 63"/>
                <a:gd name="T12" fmla="*/ 9584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4"/>
                    <a:pt x="35" y="59"/>
                    <a:pt x="16" y="59"/>
                  </a:cubicBezTo>
                  <a:cubicBezTo>
                    <a:pt x="10" y="59"/>
                    <a:pt x="5" y="57"/>
                    <a:pt x="0" y="55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49">
              <a:extLst>
                <a:ext uri="{FF2B5EF4-FFF2-40B4-BE49-F238E27FC236}">
                  <a16:creationId xmlns:a16="http://schemas.microsoft.com/office/drawing/2014/main" id="{BEF8680D-0503-4C8E-BBD8-D62CBAEC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1"/>
              <a:ext cx="113" cy="93"/>
            </a:xfrm>
            <a:custGeom>
              <a:avLst/>
              <a:gdLst>
                <a:gd name="T0" fmla="*/ 0 w 18"/>
                <a:gd name="T1" fmla="*/ 4105 h 14"/>
                <a:gd name="T2" fmla="*/ 4219 w 18"/>
                <a:gd name="T3" fmla="*/ 2910 h 14"/>
                <a:gd name="T4" fmla="*/ 747 w 18"/>
                <a:gd name="T5" fmla="*/ 265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8"/>
                    <a:pt x="11" y="12"/>
                    <a:pt x="17" y="10"/>
                  </a:cubicBezTo>
                  <a:cubicBezTo>
                    <a:pt x="18" y="0"/>
                    <a:pt x="7" y="5"/>
                    <a:pt x="3" y="9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50">
              <a:extLst>
                <a:ext uri="{FF2B5EF4-FFF2-40B4-BE49-F238E27FC236}">
                  <a16:creationId xmlns:a16="http://schemas.microsoft.com/office/drawing/2014/main" id="{0B3190DE-346C-4928-A7C4-15ECB9D3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67"/>
              <a:ext cx="163" cy="562"/>
            </a:xfrm>
            <a:custGeom>
              <a:avLst/>
              <a:gdLst>
                <a:gd name="T0" fmla="*/ 0 w 26"/>
                <a:gd name="T1" fmla="*/ 25156 h 84"/>
                <a:gd name="T2" fmla="*/ 3461 w 26"/>
                <a:gd name="T3" fmla="*/ 13160 h 84"/>
                <a:gd name="T4" fmla="*/ 6407 w 26"/>
                <a:gd name="T5" fmla="*/ 2683 h 84"/>
                <a:gd name="T6" fmla="*/ 238 w 26"/>
                <a:gd name="T7" fmla="*/ 16472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84">
                  <a:moveTo>
                    <a:pt x="0" y="84"/>
                  </a:moveTo>
                  <a:cubicBezTo>
                    <a:pt x="12" y="74"/>
                    <a:pt x="12" y="58"/>
                    <a:pt x="14" y="44"/>
                  </a:cubicBezTo>
                  <a:cubicBezTo>
                    <a:pt x="15" y="30"/>
                    <a:pt x="21" y="21"/>
                    <a:pt x="26" y="9"/>
                  </a:cubicBezTo>
                  <a:cubicBezTo>
                    <a:pt x="11" y="0"/>
                    <a:pt x="1" y="47"/>
                    <a:pt x="1" y="5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Oval 51">
              <a:extLst>
                <a:ext uri="{FF2B5EF4-FFF2-40B4-BE49-F238E27FC236}">
                  <a16:creationId xmlns:a16="http://schemas.microsoft.com/office/drawing/2014/main" id="{48CF300B-B099-43B8-8C09-1AEF7E0D1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9" name="Oval 52">
              <a:extLst>
                <a:ext uri="{FF2B5EF4-FFF2-40B4-BE49-F238E27FC236}">
                  <a16:creationId xmlns:a16="http://schemas.microsoft.com/office/drawing/2014/main" id="{CB158E56-4D9B-4F0F-B1C7-9FAF9A68F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0" name="Oval 53">
              <a:extLst>
                <a:ext uri="{FF2B5EF4-FFF2-40B4-BE49-F238E27FC236}">
                  <a16:creationId xmlns:a16="http://schemas.microsoft.com/office/drawing/2014/main" id="{6F744FA4-085B-436D-AFF1-89611BC2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14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1" name="Oval 54">
              <a:extLst>
                <a:ext uri="{FF2B5EF4-FFF2-40B4-BE49-F238E27FC236}">
                  <a16:creationId xmlns:a16="http://schemas.microsoft.com/office/drawing/2014/main" id="{DD92EE6B-BF77-41B8-A551-E54D8C8FB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928"/>
              <a:ext cx="57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2" name="Oval 55">
              <a:extLst>
                <a:ext uri="{FF2B5EF4-FFF2-40B4-BE49-F238E27FC236}">
                  <a16:creationId xmlns:a16="http://schemas.microsoft.com/office/drawing/2014/main" id="{208C6655-F7AE-4E6D-817F-11BC53CDF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794"/>
              <a:ext cx="37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Freeform 56">
              <a:extLst>
                <a:ext uri="{FF2B5EF4-FFF2-40B4-BE49-F238E27FC236}">
                  <a16:creationId xmlns:a16="http://schemas.microsoft.com/office/drawing/2014/main" id="{C0E41B37-F56C-4C2A-802D-8461DA57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57">
              <a:extLst>
                <a:ext uri="{FF2B5EF4-FFF2-40B4-BE49-F238E27FC236}">
                  <a16:creationId xmlns:a16="http://schemas.microsoft.com/office/drawing/2014/main" id="{2EC79377-148C-45D1-A350-0A20B85B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627"/>
              <a:ext cx="345" cy="361"/>
            </a:xfrm>
            <a:custGeom>
              <a:avLst/>
              <a:gdLst>
                <a:gd name="T0" fmla="*/ 0 w 55"/>
                <a:gd name="T1" fmla="*/ 16131 h 54"/>
                <a:gd name="T2" fmla="*/ 5194 w 55"/>
                <a:gd name="T3" fmla="*/ 1785 h 54"/>
                <a:gd name="T4" fmla="*/ 13574 w 55"/>
                <a:gd name="T5" fmla="*/ 3309 h 54"/>
                <a:gd name="T6" fmla="*/ 4447 w 55"/>
                <a:gd name="T7" fmla="*/ 3577 h 54"/>
                <a:gd name="T8" fmla="*/ 0 w 55"/>
                <a:gd name="T9" fmla="*/ 1613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cubicBezTo>
                    <a:pt x="2" y="37"/>
                    <a:pt x="7" y="12"/>
                    <a:pt x="21" y="6"/>
                  </a:cubicBezTo>
                  <a:cubicBezTo>
                    <a:pt x="34" y="0"/>
                    <a:pt x="44" y="3"/>
                    <a:pt x="55" y="11"/>
                  </a:cubicBezTo>
                  <a:cubicBezTo>
                    <a:pt x="50" y="9"/>
                    <a:pt x="32" y="1"/>
                    <a:pt x="18" y="12"/>
                  </a:cubicBezTo>
                  <a:cubicBezTo>
                    <a:pt x="5" y="23"/>
                    <a:pt x="1" y="52"/>
                    <a:pt x="0" y="54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58">
              <a:extLst>
                <a:ext uri="{FF2B5EF4-FFF2-40B4-BE49-F238E27FC236}">
                  <a16:creationId xmlns:a16="http://schemas.microsoft.com/office/drawing/2014/main" id="{C82B91B6-88B0-4C7D-B990-9F02D574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554"/>
              <a:ext cx="282" cy="187"/>
            </a:xfrm>
            <a:custGeom>
              <a:avLst/>
              <a:gdLst>
                <a:gd name="T0" fmla="*/ 7620 w 45"/>
                <a:gd name="T1" fmla="*/ 3566 h 28"/>
                <a:gd name="T2" fmla="*/ 0 w 45"/>
                <a:gd name="T3" fmla="*/ 8342 h 28"/>
                <a:gd name="T4" fmla="*/ 11073 w 45"/>
                <a:gd name="T5" fmla="*/ 4194 h 28"/>
                <a:gd name="T6" fmla="*/ 7620 w 45"/>
                <a:gd name="T7" fmla="*/ 35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8">
                  <a:moveTo>
                    <a:pt x="31" y="12"/>
                  </a:moveTo>
                  <a:cubicBezTo>
                    <a:pt x="22" y="13"/>
                    <a:pt x="9" y="24"/>
                    <a:pt x="0" y="28"/>
                  </a:cubicBezTo>
                  <a:cubicBezTo>
                    <a:pt x="8" y="23"/>
                    <a:pt x="25" y="0"/>
                    <a:pt x="45" y="14"/>
                  </a:cubicBezTo>
                  <a:cubicBezTo>
                    <a:pt x="45" y="14"/>
                    <a:pt x="37" y="12"/>
                    <a:pt x="31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59">
              <a:extLst>
                <a:ext uri="{FF2B5EF4-FFF2-40B4-BE49-F238E27FC236}">
                  <a16:creationId xmlns:a16="http://schemas.microsoft.com/office/drawing/2014/main" id="{B5E0A915-7AB7-4A89-9DB0-CDA1F02F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81"/>
              <a:ext cx="163" cy="549"/>
            </a:xfrm>
            <a:custGeom>
              <a:avLst/>
              <a:gdLst>
                <a:gd name="T0" fmla="*/ 6407 w 26"/>
                <a:gd name="T1" fmla="*/ 0 h 82"/>
                <a:gd name="T2" fmla="*/ 2947 w 26"/>
                <a:gd name="T3" fmla="*/ 9326 h 82"/>
                <a:gd name="T4" fmla="*/ 1730 w 26"/>
                <a:gd name="T5" fmla="*/ 24611 h 82"/>
                <a:gd name="T6" fmla="*/ 3222 w 26"/>
                <a:gd name="T7" fmla="*/ 10806 h 82"/>
                <a:gd name="T8" fmla="*/ 6407 w 2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2">
                  <a:moveTo>
                    <a:pt x="26" y="0"/>
                  </a:moveTo>
                  <a:cubicBezTo>
                    <a:pt x="24" y="12"/>
                    <a:pt x="17" y="21"/>
                    <a:pt x="12" y="31"/>
                  </a:cubicBezTo>
                  <a:cubicBezTo>
                    <a:pt x="7" y="42"/>
                    <a:pt x="0" y="65"/>
                    <a:pt x="7" y="82"/>
                  </a:cubicBezTo>
                  <a:cubicBezTo>
                    <a:pt x="7" y="75"/>
                    <a:pt x="5" y="53"/>
                    <a:pt x="13" y="36"/>
                  </a:cubicBezTo>
                  <a:cubicBezTo>
                    <a:pt x="21" y="18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60">
              <a:extLst>
                <a:ext uri="{FF2B5EF4-FFF2-40B4-BE49-F238E27FC236}">
                  <a16:creationId xmlns:a16="http://schemas.microsoft.com/office/drawing/2014/main" id="{1262A2EC-2340-4DC4-9005-50AAEC057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07"/>
              <a:ext cx="338" cy="128"/>
            </a:xfrm>
            <a:custGeom>
              <a:avLst/>
              <a:gdLst>
                <a:gd name="T0" fmla="*/ 6109 w 54"/>
                <a:gd name="T1" fmla="*/ 4904 h 19"/>
                <a:gd name="T2" fmla="*/ 13245 w 54"/>
                <a:gd name="T3" fmla="*/ 0 h 19"/>
                <a:gd name="T4" fmla="*/ 7129 w 54"/>
                <a:gd name="T5" fmla="*/ 5491 h 19"/>
                <a:gd name="T6" fmla="*/ 0 w 54"/>
                <a:gd name="T7" fmla="*/ 2136 h 19"/>
                <a:gd name="T8" fmla="*/ 6109 w 54"/>
                <a:gd name="T9" fmla="*/ 490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25" y="16"/>
                  </a:moveTo>
                  <a:cubicBezTo>
                    <a:pt x="36" y="16"/>
                    <a:pt x="49" y="2"/>
                    <a:pt x="54" y="0"/>
                  </a:cubicBezTo>
                  <a:cubicBezTo>
                    <a:pt x="47" y="3"/>
                    <a:pt x="40" y="16"/>
                    <a:pt x="29" y="18"/>
                  </a:cubicBezTo>
                  <a:cubicBezTo>
                    <a:pt x="18" y="19"/>
                    <a:pt x="8" y="15"/>
                    <a:pt x="0" y="7"/>
                  </a:cubicBezTo>
                  <a:cubicBezTo>
                    <a:pt x="6" y="10"/>
                    <a:pt x="14" y="15"/>
                    <a:pt x="25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61">
              <a:extLst>
                <a:ext uri="{FF2B5EF4-FFF2-40B4-BE49-F238E27FC236}">
                  <a16:creationId xmlns:a16="http://schemas.microsoft.com/office/drawing/2014/main" id="{FF63FF37-7611-49BC-A580-0AA8BA62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42"/>
              <a:ext cx="119" cy="307"/>
            </a:xfrm>
            <a:custGeom>
              <a:avLst/>
              <a:gdLst>
                <a:gd name="T0" fmla="*/ 2474 w 19"/>
                <a:gd name="T1" fmla="*/ 10425 h 46"/>
                <a:gd name="T2" fmla="*/ 0 w 19"/>
                <a:gd name="T3" fmla="*/ 12474 h 46"/>
                <a:gd name="T4" fmla="*/ 2706 w 19"/>
                <a:gd name="T5" fmla="*/ 11312 h 46"/>
                <a:gd name="T6" fmla="*/ 4666 w 19"/>
                <a:gd name="T7" fmla="*/ 0 h 46"/>
                <a:gd name="T8" fmla="*/ 2474 w 19"/>
                <a:gd name="T9" fmla="*/ 1042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10" y="35"/>
                  </a:moveTo>
                  <a:cubicBezTo>
                    <a:pt x="7" y="42"/>
                    <a:pt x="3" y="43"/>
                    <a:pt x="0" y="42"/>
                  </a:cubicBezTo>
                  <a:cubicBezTo>
                    <a:pt x="3" y="46"/>
                    <a:pt x="7" y="45"/>
                    <a:pt x="11" y="38"/>
                  </a:cubicBezTo>
                  <a:cubicBezTo>
                    <a:pt x="16" y="31"/>
                    <a:pt x="18" y="8"/>
                    <a:pt x="19" y="0"/>
                  </a:cubicBezTo>
                  <a:cubicBezTo>
                    <a:pt x="17" y="4"/>
                    <a:pt x="13" y="28"/>
                    <a:pt x="10" y="35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62">
              <a:extLst>
                <a:ext uri="{FF2B5EF4-FFF2-40B4-BE49-F238E27FC236}">
                  <a16:creationId xmlns:a16="http://schemas.microsoft.com/office/drawing/2014/main" id="{7C000119-6385-4D57-A569-4032253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768"/>
              <a:ext cx="157" cy="528"/>
            </a:xfrm>
            <a:custGeom>
              <a:avLst/>
              <a:gdLst>
                <a:gd name="T0" fmla="*/ 5953 w 25"/>
                <a:gd name="T1" fmla="*/ 0 h 79"/>
                <a:gd name="T2" fmla="*/ 3705 w 25"/>
                <a:gd name="T3" fmla="*/ 11349 h 79"/>
                <a:gd name="T4" fmla="*/ 239 w 25"/>
                <a:gd name="T5" fmla="*/ 23586 h 79"/>
                <a:gd name="T6" fmla="*/ 2958 w 25"/>
                <a:gd name="T7" fmla="*/ 11035 h 79"/>
                <a:gd name="T8" fmla="*/ 5953 w 25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9">
                  <a:moveTo>
                    <a:pt x="24" y="0"/>
                  </a:moveTo>
                  <a:cubicBezTo>
                    <a:pt x="24" y="10"/>
                    <a:pt x="24" y="21"/>
                    <a:pt x="15" y="38"/>
                  </a:cubicBezTo>
                  <a:cubicBezTo>
                    <a:pt x="5" y="55"/>
                    <a:pt x="0" y="64"/>
                    <a:pt x="1" y="79"/>
                  </a:cubicBezTo>
                  <a:cubicBezTo>
                    <a:pt x="0" y="67"/>
                    <a:pt x="4" y="55"/>
                    <a:pt x="12" y="37"/>
                  </a:cubicBezTo>
                  <a:cubicBezTo>
                    <a:pt x="19" y="19"/>
                    <a:pt x="25" y="17"/>
                    <a:pt x="24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63">
              <a:extLst>
                <a:ext uri="{FF2B5EF4-FFF2-40B4-BE49-F238E27FC236}">
                  <a16:creationId xmlns:a16="http://schemas.microsoft.com/office/drawing/2014/main" id="{9134630E-2C9A-4B12-A6A1-BA22F98E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3" name="Group 64">
            <a:extLst>
              <a:ext uri="{FF2B5EF4-FFF2-40B4-BE49-F238E27FC236}">
                <a16:creationId xmlns:a16="http://schemas.microsoft.com/office/drawing/2014/main" id="{F5AE3BCA-B7F6-4522-B720-57FC0BFC1018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3124200"/>
            <a:ext cx="1293813" cy="1465263"/>
            <a:chOff x="1501" y="2071"/>
            <a:chExt cx="815" cy="923"/>
          </a:xfrm>
        </p:grpSpPr>
        <p:sp>
          <p:nvSpPr>
            <p:cNvPr id="22611" name="Oval 65">
              <a:extLst>
                <a:ext uri="{FF2B5EF4-FFF2-40B4-BE49-F238E27FC236}">
                  <a16:creationId xmlns:a16="http://schemas.microsoft.com/office/drawing/2014/main" id="{689DFD64-AE18-4537-A835-FDB2DFE0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2" name="Oval 66">
              <a:extLst>
                <a:ext uri="{FF2B5EF4-FFF2-40B4-BE49-F238E27FC236}">
                  <a16:creationId xmlns:a16="http://schemas.microsoft.com/office/drawing/2014/main" id="{49FEA99F-DEBC-474C-B4FC-FF513CFE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3" name="Freeform 67">
              <a:extLst>
                <a:ext uri="{FF2B5EF4-FFF2-40B4-BE49-F238E27FC236}">
                  <a16:creationId xmlns:a16="http://schemas.microsoft.com/office/drawing/2014/main" id="{9D7C0EDA-0511-4592-9AD9-8D60B02F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83" cy="642"/>
            </a:xfrm>
            <a:custGeom>
              <a:avLst/>
              <a:gdLst>
                <a:gd name="T0" fmla="*/ 1217 w 77"/>
                <a:gd name="T1" fmla="*/ 19454 h 96"/>
                <a:gd name="T2" fmla="*/ 16798 w 77"/>
                <a:gd name="T3" fmla="*/ 582 h 96"/>
                <a:gd name="T4" fmla="*/ 19006 w 77"/>
                <a:gd name="T5" fmla="*/ 582 h 96"/>
                <a:gd name="T6" fmla="*/ 14797 w 77"/>
                <a:gd name="T7" fmla="*/ 0 h 96"/>
                <a:gd name="T8" fmla="*/ 0 w 77"/>
                <a:gd name="T9" fmla="*/ 17668 h 96"/>
                <a:gd name="T10" fmla="*/ 2948 w 77"/>
                <a:gd name="T11" fmla="*/ 28709 h 96"/>
                <a:gd name="T12" fmla="*/ 1217 w 77"/>
                <a:gd name="T13" fmla="*/ 19454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5"/>
                  </a:moveTo>
                  <a:cubicBezTo>
                    <a:pt x="5" y="30"/>
                    <a:pt x="33" y="2"/>
                    <a:pt x="68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6"/>
                    <a:pt x="0" y="59"/>
                  </a:cubicBezTo>
                  <a:cubicBezTo>
                    <a:pt x="0" y="73"/>
                    <a:pt x="4" y="86"/>
                    <a:pt x="12" y="96"/>
                  </a:cubicBezTo>
                  <a:cubicBezTo>
                    <a:pt x="7" y="87"/>
                    <a:pt x="5" y="76"/>
                    <a:pt x="5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68">
              <a:extLst>
                <a:ext uri="{FF2B5EF4-FFF2-40B4-BE49-F238E27FC236}">
                  <a16:creationId xmlns:a16="http://schemas.microsoft.com/office/drawing/2014/main" id="{F44ABB66-8D3B-4689-A72A-48CA4AEAD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151"/>
              <a:ext cx="621" cy="749"/>
            </a:xfrm>
            <a:custGeom>
              <a:avLst/>
              <a:gdLst>
                <a:gd name="T0" fmla="*/ 16798 w 99"/>
                <a:gd name="T1" fmla="*/ 0 h 112"/>
                <a:gd name="T2" fmla="*/ 21484 w 99"/>
                <a:gd name="T3" fmla="*/ 13148 h 112"/>
                <a:gd name="T4" fmla="*/ 6925 w 99"/>
                <a:gd name="T5" fmla="*/ 31130 h 112"/>
                <a:gd name="T6" fmla="*/ 0 w 99"/>
                <a:gd name="T7" fmla="*/ 29024 h 112"/>
                <a:gd name="T8" fmla="*/ 9641 w 99"/>
                <a:gd name="T9" fmla="*/ 33498 h 112"/>
                <a:gd name="T10" fmla="*/ 24432 w 99"/>
                <a:gd name="T11" fmla="*/ 15562 h 112"/>
                <a:gd name="T12" fmla="*/ 16798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7"/>
                    <a:pt x="87" y="44"/>
                  </a:cubicBezTo>
                  <a:cubicBezTo>
                    <a:pt x="87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69">
              <a:extLst>
                <a:ext uri="{FF2B5EF4-FFF2-40B4-BE49-F238E27FC236}">
                  <a16:creationId xmlns:a16="http://schemas.microsoft.com/office/drawing/2014/main" id="{D55BCFCB-31D9-4E0F-9F8D-525FF226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285"/>
              <a:ext cx="276" cy="368"/>
            </a:xfrm>
            <a:custGeom>
              <a:avLst/>
              <a:gdLst>
                <a:gd name="T0" fmla="*/ 985 w 44"/>
                <a:gd name="T1" fmla="*/ 10792 h 55"/>
                <a:gd name="T2" fmla="*/ 10626 w 44"/>
                <a:gd name="T3" fmla="*/ 582 h 55"/>
                <a:gd name="T4" fmla="*/ 10626 w 44"/>
                <a:gd name="T5" fmla="*/ 314 h 55"/>
                <a:gd name="T6" fmla="*/ 8142 w 44"/>
                <a:gd name="T7" fmla="*/ 0 h 55"/>
                <a:gd name="T8" fmla="*/ 0 w 44"/>
                <a:gd name="T9" fmla="*/ 9896 h 55"/>
                <a:gd name="T10" fmla="*/ 1731 w 44"/>
                <a:gd name="T11" fmla="*/ 16473 h 55"/>
                <a:gd name="T12" fmla="*/ 985 w 44"/>
                <a:gd name="T13" fmla="*/ 107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5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4" y="2"/>
                    <a:pt x="41" y="1"/>
                    <a:pt x="43" y="1"/>
                  </a:cubicBezTo>
                  <a:cubicBezTo>
                    <a:pt x="40" y="0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5"/>
                  </a:cubicBezTo>
                  <a:cubicBezTo>
                    <a:pt x="4" y="50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70">
              <a:extLst>
                <a:ext uri="{FF2B5EF4-FFF2-40B4-BE49-F238E27FC236}">
                  <a16:creationId xmlns:a16="http://schemas.microsoft.com/office/drawing/2014/main" id="{0DA5FDE3-B25A-45F1-BADA-E780CB37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325"/>
              <a:ext cx="345" cy="414"/>
            </a:xfrm>
            <a:custGeom>
              <a:avLst/>
              <a:gdLst>
                <a:gd name="T0" fmla="*/ 9127 w 55"/>
                <a:gd name="T1" fmla="*/ 0 h 62"/>
                <a:gd name="T2" fmla="*/ 11843 w 55"/>
                <a:gd name="T3" fmla="*/ 7445 h 62"/>
                <a:gd name="T4" fmla="*/ 3701 w 55"/>
                <a:gd name="T5" fmla="*/ 17254 h 62"/>
                <a:gd name="T6" fmla="*/ 0 w 55"/>
                <a:gd name="T7" fmla="*/ 16099 h 62"/>
                <a:gd name="T8" fmla="*/ 5432 w 55"/>
                <a:gd name="T9" fmla="*/ 18456 h 62"/>
                <a:gd name="T10" fmla="*/ 13574 w 55"/>
                <a:gd name="T11" fmla="*/ 8647 h 62"/>
                <a:gd name="T12" fmla="*/ 9127 w 55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62">
                  <a:moveTo>
                    <a:pt x="37" y="0"/>
                  </a:moveTo>
                  <a:cubicBezTo>
                    <a:pt x="44" y="6"/>
                    <a:pt x="48" y="15"/>
                    <a:pt x="48" y="25"/>
                  </a:cubicBezTo>
                  <a:cubicBezTo>
                    <a:pt x="48" y="43"/>
                    <a:pt x="33" y="58"/>
                    <a:pt x="15" y="58"/>
                  </a:cubicBezTo>
                  <a:cubicBezTo>
                    <a:pt x="10" y="58"/>
                    <a:pt x="4" y="56"/>
                    <a:pt x="0" y="54"/>
                  </a:cubicBezTo>
                  <a:cubicBezTo>
                    <a:pt x="5" y="59"/>
                    <a:pt x="13" y="62"/>
                    <a:pt x="22" y="62"/>
                  </a:cubicBezTo>
                  <a:cubicBezTo>
                    <a:pt x="40" y="62"/>
                    <a:pt x="55" y="47"/>
                    <a:pt x="55" y="29"/>
                  </a:cubicBezTo>
                  <a:cubicBezTo>
                    <a:pt x="55" y="17"/>
                    <a:pt x="48" y="6"/>
                    <a:pt x="3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71">
              <a:extLst>
                <a:ext uri="{FF2B5EF4-FFF2-40B4-BE49-F238E27FC236}">
                  <a16:creationId xmlns:a16="http://schemas.microsoft.com/office/drawing/2014/main" id="{7F7310D3-6B84-4CB9-B538-9B6E2433C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91"/>
              <a:ext cx="219" cy="368"/>
            </a:xfrm>
            <a:custGeom>
              <a:avLst/>
              <a:gdLst>
                <a:gd name="T0" fmla="*/ 507 w 35"/>
                <a:gd name="T1" fmla="*/ 8103 h 55"/>
                <a:gd name="T2" fmla="*/ 7596 w 35"/>
                <a:gd name="T3" fmla="*/ 16473 h 55"/>
                <a:gd name="T4" fmla="*/ 0 w 35"/>
                <a:gd name="T5" fmla="*/ 689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2" y="27"/>
                  </a:moveTo>
                  <a:cubicBezTo>
                    <a:pt x="9" y="22"/>
                    <a:pt x="28" y="48"/>
                    <a:pt x="31" y="55"/>
                  </a:cubicBezTo>
                  <a:cubicBezTo>
                    <a:pt x="35" y="41"/>
                    <a:pt x="15" y="0"/>
                    <a:pt x="0" y="2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72">
              <a:extLst>
                <a:ext uri="{FF2B5EF4-FFF2-40B4-BE49-F238E27FC236}">
                  <a16:creationId xmlns:a16="http://schemas.microsoft.com/office/drawing/2014/main" id="{F39575E1-2094-4B04-8134-D8EDEBE6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673"/>
              <a:ext cx="150" cy="160"/>
            </a:xfrm>
            <a:custGeom>
              <a:avLst/>
              <a:gdLst>
                <a:gd name="T0" fmla="*/ 0 w 24"/>
                <a:gd name="T1" fmla="*/ 4447 h 24"/>
                <a:gd name="T2" fmla="*/ 3438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15"/>
                  </a:moveTo>
                  <a:cubicBezTo>
                    <a:pt x="10" y="24"/>
                    <a:pt x="24" y="7"/>
                    <a:pt x="14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Oval 73">
              <a:extLst>
                <a:ext uri="{FF2B5EF4-FFF2-40B4-BE49-F238E27FC236}">
                  <a16:creationId xmlns:a16="http://schemas.microsoft.com/office/drawing/2014/main" id="{AB763A89-E64C-4F5B-B812-20FEE6662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0" name="Oval 74">
              <a:extLst>
                <a:ext uri="{FF2B5EF4-FFF2-40B4-BE49-F238E27FC236}">
                  <a16:creationId xmlns:a16="http://schemas.microsoft.com/office/drawing/2014/main" id="{259CAEFC-7D32-4913-820B-CD5D6340F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1" name="Freeform 75">
              <a:extLst>
                <a:ext uri="{FF2B5EF4-FFF2-40B4-BE49-F238E27FC236}">
                  <a16:creationId xmlns:a16="http://schemas.microsoft.com/office/drawing/2014/main" id="{021D4368-B8C9-458D-B6BB-34A5CBC67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45"/>
              <a:ext cx="38" cy="40"/>
            </a:xfrm>
            <a:custGeom>
              <a:avLst/>
              <a:gdLst>
                <a:gd name="T0" fmla="*/ 241 w 6"/>
                <a:gd name="T1" fmla="*/ 580 h 6"/>
                <a:gd name="T2" fmla="*/ 1001 w 6"/>
                <a:gd name="T3" fmla="*/ 313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58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76">
              <a:extLst>
                <a:ext uri="{FF2B5EF4-FFF2-40B4-BE49-F238E27FC236}">
                  <a16:creationId xmlns:a16="http://schemas.microsoft.com/office/drawing/2014/main" id="{E9C28E0B-68A4-46B8-871E-958E52E9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8"/>
              <a:ext cx="63" cy="67"/>
            </a:xfrm>
            <a:custGeom>
              <a:avLst/>
              <a:gdLst>
                <a:gd name="T0" fmla="*/ 239 w 10"/>
                <a:gd name="T1" fmla="*/ 898 h 10"/>
                <a:gd name="T2" fmla="*/ 1745 w 10"/>
                <a:gd name="T3" fmla="*/ 315 h 10"/>
                <a:gd name="T4" fmla="*/ 2262 w 10"/>
                <a:gd name="T5" fmla="*/ 2111 h 10"/>
                <a:gd name="T6" fmla="*/ 756 w 10"/>
                <a:gd name="T7" fmla="*/ 2693 h 10"/>
                <a:gd name="T8" fmla="*/ 239 w 10"/>
                <a:gd name="T9" fmla="*/ 89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77">
              <a:extLst>
                <a:ext uri="{FF2B5EF4-FFF2-40B4-BE49-F238E27FC236}">
                  <a16:creationId xmlns:a16="http://schemas.microsoft.com/office/drawing/2014/main" id="{78AF7D87-D591-45DB-BB39-A131B8486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78">
              <a:extLst>
                <a:ext uri="{FF2B5EF4-FFF2-40B4-BE49-F238E27FC236}">
                  <a16:creationId xmlns:a16="http://schemas.microsoft.com/office/drawing/2014/main" id="{969EB899-A4BC-4304-944A-0E7BBF77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2"/>
              <a:ext cx="225" cy="287"/>
            </a:xfrm>
            <a:custGeom>
              <a:avLst/>
              <a:gdLst>
                <a:gd name="T0" fmla="*/ 8788 w 36"/>
                <a:gd name="T1" fmla="*/ 581 h 43"/>
                <a:gd name="T2" fmla="*/ 2694 w 36"/>
                <a:gd name="T3" fmla="*/ 2096 h 43"/>
                <a:gd name="T4" fmla="*/ 0 w 36"/>
                <a:gd name="T5" fmla="*/ 12788 h 43"/>
                <a:gd name="T6" fmla="*/ 3163 w 36"/>
                <a:gd name="T7" fmla="*/ 2670 h 43"/>
                <a:gd name="T8" fmla="*/ 8788 w 36"/>
                <a:gd name="T9" fmla="*/ 5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3">
                  <a:moveTo>
                    <a:pt x="36" y="2"/>
                  </a:moveTo>
                  <a:cubicBezTo>
                    <a:pt x="25" y="0"/>
                    <a:pt x="18" y="0"/>
                    <a:pt x="11" y="7"/>
                  </a:cubicBezTo>
                  <a:cubicBezTo>
                    <a:pt x="3" y="14"/>
                    <a:pt x="2" y="34"/>
                    <a:pt x="0" y="43"/>
                  </a:cubicBezTo>
                  <a:cubicBezTo>
                    <a:pt x="4" y="28"/>
                    <a:pt x="8" y="14"/>
                    <a:pt x="13" y="9"/>
                  </a:cubicBezTo>
                  <a:cubicBezTo>
                    <a:pt x="18" y="5"/>
                    <a:pt x="31" y="2"/>
                    <a:pt x="36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79">
              <a:extLst>
                <a:ext uri="{FF2B5EF4-FFF2-40B4-BE49-F238E27FC236}">
                  <a16:creationId xmlns:a16="http://schemas.microsoft.com/office/drawing/2014/main" id="{7DF7BC99-E874-4F64-A3B0-1960E8E6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85"/>
              <a:ext cx="81" cy="428"/>
            </a:xfrm>
            <a:custGeom>
              <a:avLst/>
              <a:gdLst>
                <a:gd name="T0" fmla="*/ 3147 w 13"/>
                <a:gd name="T1" fmla="*/ 0 h 64"/>
                <a:gd name="T2" fmla="*/ 0 w 13"/>
                <a:gd name="T3" fmla="*/ 9884 h 64"/>
                <a:gd name="T4" fmla="*/ 231 w 13"/>
                <a:gd name="T5" fmla="*/ 19140 h 64"/>
                <a:gd name="T6" fmla="*/ 3147 w 1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4">
                  <a:moveTo>
                    <a:pt x="13" y="0"/>
                  </a:moveTo>
                  <a:cubicBezTo>
                    <a:pt x="5" y="12"/>
                    <a:pt x="1" y="14"/>
                    <a:pt x="0" y="33"/>
                  </a:cubicBezTo>
                  <a:cubicBezTo>
                    <a:pt x="0" y="52"/>
                    <a:pt x="1" y="64"/>
                    <a:pt x="1" y="64"/>
                  </a:cubicBezTo>
                  <a:cubicBezTo>
                    <a:pt x="2" y="56"/>
                    <a:pt x="1" y="15"/>
                    <a:pt x="1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80">
              <a:extLst>
                <a:ext uri="{FF2B5EF4-FFF2-40B4-BE49-F238E27FC236}">
                  <a16:creationId xmlns:a16="http://schemas.microsoft.com/office/drawing/2014/main" id="{24A0F028-8504-49E8-8837-8EBEF2B1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65"/>
              <a:ext cx="125" cy="428"/>
            </a:xfrm>
            <a:custGeom>
              <a:avLst/>
              <a:gdLst>
                <a:gd name="T0" fmla="*/ 2463 w 20"/>
                <a:gd name="T1" fmla="*/ 0 h 64"/>
                <a:gd name="T2" fmla="*/ 3906 w 20"/>
                <a:gd name="T3" fmla="*/ 9884 h 64"/>
                <a:gd name="T4" fmla="*/ 744 w 20"/>
                <a:gd name="T5" fmla="*/ 19140 h 64"/>
                <a:gd name="T6" fmla="*/ 3438 w 20"/>
                <a:gd name="T7" fmla="*/ 8366 h 64"/>
                <a:gd name="T8" fmla="*/ 2463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10" y="0"/>
                  </a:moveTo>
                  <a:cubicBezTo>
                    <a:pt x="16" y="11"/>
                    <a:pt x="20" y="22"/>
                    <a:pt x="16" y="33"/>
                  </a:cubicBezTo>
                  <a:cubicBezTo>
                    <a:pt x="11" y="45"/>
                    <a:pt x="4" y="48"/>
                    <a:pt x="3" y="64"/>
                  </a:cubicBezTo>
                  <a:cubicBezTo>
                    <a:pt x="0" y="50"/>
                    <a:pt x="12" y="42"/>
                    <a:pt x="14" y="28"/>
                  </a:cubicBezTo>
                  <a:cubicBezTo>
                    <a:pt x="17" y="14"/>
                    <a:pt x="14" y="6"/>
                    <a:pt x="1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81">
              <a:extLst>
                <a:ext uri="{FF2B5EF4-FFF2-40B4-BE49-F238E27FC236}">
                  <a16:creationId xmlns:a16="http://schemas.microsoft.com/office/drawing/2014/main" id="{DBFCA8A0-ECBE-45E9-B15B-933F32B2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78"/>
              <a:ext cx="195" cy="207"/>
            </a:xfrm>
            <a:custGeom>
              <a:avLst/>
              <a:gdLst>
                <a:gd name="T0" fmla="*/ 0 w 31"/>
                <a:gd name="T1" fmla="*/ 9228 h 31"/>
                <a:gd name="T2" fmla="*/ 3485 w 31"/>
                <a:gd name="T3" fmla="*/ 4768 h 31"/>
                <a:gd name="T4" fmla="*/ 7718 w 31"/>
                <a:gd name="T5" fmla="*/ 2097 h 31"/>
                <a:gd name="T6" fmla="*/ 3994 w 31"/>
                <a:gd name="T7" fmla="*/ 1783 h 31"/>
                <a:gd name="T8" fmla="*/ 0 w 31"/>
                <a:gd name="T9" fmla="*/ 92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8" y="29"/>
                    <a:pt x="11" y="27"/>
                    <a:pt x="14" y="16"/>
                  </a:cubicBezTo>
                  <a:cubicBezTo>
                    <a:pt x="18" y="5"/>
                    <a:pt x="23" y="0"/>
                    <a:pt x="31" y="7"/>
                  </a:cubicBezTo>
                  <a:cubicBezTo>
                    <a:pt x="26" y="1"/>
                    <a:pt x="18" y="1"/>
                    <a:pt x="16" y="6"/>
                  </a:cubicBezTo>
                  <a:cubicBezTo>
                    <a:pt x="13" y="11"/>
                    <a:pt x="7" y="31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82">
              <a:extLst>
                <a:ext uri="{FF2B5EF4-FFF2-40B4-BE49-F238E27FC236}">
                  <a16:creationId xmlns:a16="http://schemas.microsoft.com/office/drawing/2014/main" id="{25DC6ABA-CCAE-408C-A7A8-F976B664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46"/>
              <a:ext cx="157" cy="227"/>
            </a:xfrm>
            <a:custGeom>
              <a:avLst/>
              <a:gdLst>
                <a:gd name="T0" fmla="*/ 6192 w 25"/>
                <a:gd name="T1" fmla="*/ 0 h 34"/>
                <a:gd name="T2" fmla="*/ 0 w 25"/>
                <a:gd name="T3" fmla="*/ 10122 h 34"/>
                <a:gd name="T4" fmla="*/ 6192 w 25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4" y="10"/>
                    <a:pt x="21" y="34"/>
                    <a:pt x="0" y="34"/>
                  </a:cubicBezTo>
                  <a:cubicBezTo>
                    <a:pt x="8" y="32"/>
                    <a:pt x="19" y="26"/>
                    <a:pt x="25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83">
              <a:extLst>
                <a:ext uri="{FF2B5EF4-FFF2-40B4-BE49-F238E27FC236}">
                  <a16:creationId xmlns:a16="http://schemas.microsoft.com/office/drawing/2014/main" id="{713B1432-5E95-46F7-A55A-BEFA369D9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4" name="Group 84">
            <a:extLst>
              <a:ext uri="{FF2B5EF4-FFF2-40B4-BE49-F238E27FC236}">
                <a16:creationId xmlns:a16="http://schemas.microsoft.com/office/drawing/2014/main" id="{76A6709E-6567-4672-8AF3-3F852BC7166F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2133600"/>
            <a:ext cx="1174750" cy="1296988"/>
            <a:chOff x="240" y="2297"/>
            <a:chExt cx="740" cy="817"/>
          </a:xfrm>
        </p:grpSpPr>
        <p:sp>
          <p:nvSpPr>
            <p:cNvPr id="22592" name="Oval 85">
              <a:extLst>
                <a:ext uri="{FF2B5EF4-FFF2-40B4-BE49-F238E27FC236}">
                  <a16:creationId xmlns:a16="http://schemas.microsoft.com/office/drawing/2014/main" id="{620B233E-C4C6-4C3C-927E-2F1B4AA3E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3" name="Oval 86">
              <a:extLst>
                <a:ext uri="{FF2B5EF4-FFF2-40B4-BE49-F238E27FC236}">
                  <a16:creationId xmlns:a16="http://schemas.microsoft.com/office/drawing/2014/main" id="{163AB9A4-A240-48D3-AE73-EA379ED10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4" name="Freeform 87">
              <a:extLst>
                <a:ext uri="{FF2B5EF4-FFF2-40B4-BE49-F238E27FC236}">
                  <a16:creationId xmlns:a16="http://schemas.microsoft.com/office/drawing/2014/main" id="{37F65156-50BD-4F31-B249-AB0D492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2384"/>
              <a:ext cx="414" cy="549"/>
            </a:xfrm>
            <a:custGeom>
              <a:avLst/>
              <a:gdLst>
                <a:gd name="T0" fmla="*/ 985 w 66"/>
                <a:gd name="T1" fmla="*/ 16811 h 82"/>
                <a:gd name="T2" fmla="*/ 14321 w 66"/>
                <a:gd name="T3" fmla="*/ 582 h 82"/>
                <a:gd name="T4" fmla="*/ 16290 w 66"/>
                <a:gd name="T5" fmla="*/ 897 h 82"/>
                <a:gd name="T6" fmla="*/ 12589 w 66"/>
                <a:gd name="T7" fmla="*/ 0 h 82"/>
                <a:gd name="T8" fmla="*/ 0 w 66"/>
                <a:gd name="T9" fmla="*/ 15285 h 82"/>
                <a:gd name="T10" fmla="*/ 2716 w 66"/>
                <a:gd name="T11" fmla="*/ 24611 h 82"/>
                <a:gd name="T12" fmla="*/ 985 w 66"/>
                <a:gd name="T13" fmla="*/ 16811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88">
              <a:extLst>
                <a:ext uri="{FF2B5EF4-FFF2-40B4-BE49-F238E27FC236}">
                  <a16:creationId xmlns:a16="http://schemas.microsoft.com/office/drawing/2014/main" id="{55CE3667-F461-4F74-A8B2-8D03B527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2411"/>
              <a:ext cx="559" cy="669"/>
            </a:xfrm>
            <a:custGeom>
              <a:avLst/>
              <a:gdLst>
                <a:gd name="T0" fmla="*/ 15112 w 89"/>
                <a:gd name="T1" fmla="*/ 0 h 100"/>
                <a:gd name="T2" fmla="*/ 19565 w 89"/>
                <a:gd name="T3" fmla="*/ 11995 h 100"/>
                <a:gd name="T4" fmla="*/ 6432 w 89"/>
                <a:gd name="T5" fmla="*/ 27837 h 100"/>
                <a:gd name="T6" fmla="*/ 0 w 89"/>
                <a:gd name="T7" fmla="*/ 25736 h 100"/>
                <a:gd name="T8" fmla="*/ 8913 w 89"/>
                <a:gd name="T9" fmla="*/ 29944 h 100"/>
                <a:gd name="T10" fmla="*/ 22052 w 89"/>
                <a:gd name="T11" fmla="*/ 14056 h 100"/>
                <a:gd name="T12" fmla="*/ 15112 w 89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0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6" y="93"/>
                  </a:cubicBezTo>
                  <a:cubicBezTo>
                    <a:pt x="17" y="93"/>
                    <a:pt x="8" y="91"/>
                    <a:pt x="0" y="86"/>
                  </a:cubicBezTo>
                  <a:cubicBezTo>
                    <a:pt x="10" y="95"/>
                    <a:pt x="22" y="100"/>
                    <a:pt x="36" y="100"/>
                  </a:cubicBezTo>
                  <a:cubicBezTo>
                    <a:pt x="66" y="100"/>
                    <a:pt x="89" y="76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89">
              <a:extLst>
                <a:ext uri="{FF2B5EF4-FFF2-40B4-BE49-F238E27FC236}">
                  <a16:creationId xmlns:a16="http://schemas.microsoft.com/office/drawing/2014/main" id="{06D28431-24FB-4CDB-9DC8-8CEBCF76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545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314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3" y="40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90">
              <a:extLst>
                <a:ext uri="{FF2B5EF4-FFF2-40B4-BE49-F238E27FC236}">
                  <a16:creationId xmlns:a16="http://schemas.microsoft.com/office/drawing/2014/main" id="{9BCBCFAC-8A2F-4E0F-A406-F854EB9C4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78"/>
              <a:ext cx="276" cy="335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6017 h 50"/>
                <a:gd name="T4" fmla="*/ 2948 w 44"/>
                <a:gd name="T5" fmla="*/ 14144 h 50"/>
                <a:gd name="T6" fmla="*/ 0 w 44"/>
                <a:gd name="T7" fmla="*/ 12931 h 50"/>
                <a:gd name="T8" fmla="*/ 4209 w 44"/>
                <a:gd name="T9" fmla="*/ 15042 h 50"/>
                <a:gd name="T10" fmla="*/ 10858 w 44"/>
                <a:gd name="T11" fmla="*/ 691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20"/>
                  </a:cubicBezTo>
                  <a:cubicBezTo>
                    <a:pt x="39" y="35"/>
                    <a:pt x="27" y="47"/>
                    <a:pt x="12" y="47"/>
                  </a:cubicBezTo>
                  <a:cubicBezTo>
                    <a:pt x="8" y="47"/>
                    <a:pt x="3" y="45"/>
                    <a:pt x="0" y="43"/>
                  </a:cubicBezTo>
                  <a:cubicBezTo>
                    <a:pt x="4" y="48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91">
              <a:extLst>
                <a:ext uri="{FF2B5EF4-FFF2-40B4-BE49-F238E27FC236}">
                  <a16:creationId xmlns:a16="http://schemas.microsoft.com/office/drawing/2014/main" id="{A9EFF437-2A4C-47CE-897C-4D91452E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84"/>
              <a:ext cx="257" cy="322"/>
            </a:xfrm>
            <a:custGeom>
              <a:avLst/>
              <a:gdLst>
                <a:gd name="T0" fmla="*/ 0 w 41"/>
                <a:gd name="T1" fmla="*/ 584 h 48"/>
                <a:gd name="T2" fmla="*/ 6168 w 41"/>
                <a:gd name="T3" fmla="*/ 6346 h 48"/>
                <a:gd name="T4" fmla="*/ 7622 w 41"/>
                <a:gd name="T5" fmla="*/ 14490 h 48"/>
                <a:gd name="T6" fmla="*/ 9114 w 41"/>
                <a:gd name="T7" fmla="*/ 6031 h 48"/>
                <a:gd name="T8" fmla="*/ 1730 w 4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2"/>
                  </a:moveTo>
                  <a:cubicBezTo>
                    <a:pt x="8" y="6"/>
                    <a:pt x="20" y="13"/>
                    <a:pt x="25" y="21"/>
                  </a:cubicBezTo>
                  <a:cubicBezTo>
                    <a:pt x="31" y="30"/>
                    <a:pt x="28" y="39"/>
                    <a:pt x="31" y="48"/>
                  </a:cubicBezTo>
                  <a:cubicBezTo>
                    <a:pt x="41" y="44"/>
                    <a:pt x="39" y="28"/>
                    <a:pt x="37" y="20"/>
                  </a:cubicBezTo>
                  <a:cubicBezTo>
                    <a:pt x="33" y="4"/>
                    <a:pt x="22" y="1"/>
                    <a:pt x="7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Oval 92">
              <a:extLst>
                <a:ext uri="{FF2B5EF4-FFF2-40B4-BE49-F238E27FC236}">
                  <a16:creationId xmlns:a16="http://schemas.microsoft.com/office/drawing/2014/main" id="{C6BDFA4C-C0F2-431B-8C5C-AFEF8AA9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0" name="Oval 93">
              <a:extLst>
                <a:ext uri="{FF2B5EF4-FFF2-40B4-BE49-F238E27FC236}">
                  <a16:creationId xmlns:a16="http://schemas.microsoft.com/office/drawing/2014/main" id="{26842F3F-F21D-467A-A943-CB8DAA72D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1" name="Oval 94">
              <a:extLst>
                <a:ext uri="{FF2B5EF4-FFF2-40B4-BE49-F238E27FC236}">
                  <a16:creationId xmlns:a16="http://schemas.microsoft.com/office/drawing/2014/main" id="{1823203F-134B-4716-A1B9-75949576B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471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2" name="Oval 95">
              <a:extLst>
                <a:ext uri="{FF2B5EF4-FFF2-40B4-BE49-F238E27FC236}">
                  <a16:creationId xmlns:a16="http://schemas.microsoft.com/office/drawing/2014/main" id="{2BFC8B43-9510-4E23-9B02-1827ECBFB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2511"/>
              <a:ext cx="56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3" name="Oval 96">
              <a:extLst>
                <a:ext uri="{FF2B5EF4-FFF2-40B4-BE49-F238E27FC236}">
                  <a16:creationId xmlns:a16="http://schemas.microsoft.com/office/drawing/2014/main" id="{335602D1-74EB-423C-8EB0-A9D173C4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2511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4" name="Freeform 97">
              <a:extLst>
                <a:ext uri="{FF2B5EF4-FFF2-40B4-BE49-F238E27FC236}">
                  <a16:creationId xmlns:a16="http://schemas.microsoft.com/office/drawing/2014/main" id="{B0BDF3FB-8615-472C-AD99-72E641C6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98">
              <a:extLst>
                <a:ext uri="{FF2B5EF4-FFF2-40B4-BE49-F238E27FC236}">
                  <a16:creationId xmlns:a16="http://schemas.microsoft.com/office/drawing/2014/main" id="{6D8FF4E9-B034-4E61-A792-AEC56146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317"/>
              <a:ext cx="207" cy="409"/>
            </a:xfrm>
            <a:custGeom>
              <a:avLst/>
              <a:gdLst>
                <a:gd name="T0" fmla="*/ 8142 w 33"/>
                <a:gd name="T1" fmla="*/ 0 h 61"/>
                <a:gd name="T2" fmla="*/ 1731 w 33"/>
                <a:gd name="T3" fmla="*/ 4224 h 61"/>
                <a:gd name="T4" fmla="*/ 746 w 33"/>
                <a:gd name="T5" fmla="*/ 10567 h 61"/>
                <a:gd name="T6" fmla="*/ 0 w 33"/>
                <a:gd name="T7" fmla="*/ 18385 h 61"/>
                <a:gd name="T8" fmla="*/ 1493 w 33"/>
                <a:gd name="T9" fmla="*/ 9668 h 61"/>
                <a:gd name="T10" fmla="*/ 8142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33" y="0"/>
                  </a:moveTo>
                  <a:cubicBezTo>
                    <a:pt x="23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7" y="51"/>
                    <a:pt x="0" y="61"/>
                  </a:cubicBezTo>
                  <a:cubicBezTo>
                    <a:pt x="6" y="56"/>
                    <a:pt x="5" y="45"/>
                    <a:pt x="6" y="32"/>
                  </a:cubicBezTo>
                  <a:cubicBezTo>
                    <a:pt x="6" y="18"/>
                    <a:pt x="15" y="5"/>
                    <a:pt x="3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99">
              <a:extLst>
                <a:ext uri="{FF2B5EF4-FFF2-40B4-BE49-F238E27FC236}">
                  <a16:creationId xmlns:a16="http://schemas.microsoft.com/office/drawing/2014/main" id="{5E706094-70EB-41B4-8358-B67B6ACA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92"/>
              <a:ext cx="302" cy="288"/>
            </a:xfrm>
            <a:custGeom>
              <a:avLst/>
              <a:gdLst>
                <a:gd name="T0" fmla="*/ 0 w 48"/>
                <a:gd name="T1" fmla="*/ 12920 h 43"/>
                <a:gd name="T2" fmla="*/ 2259 w 48"/>
                <a:gd name="T3" fmla="*/ 5700 h 43"/>
                <a:gd name="T4" fmla="*/ 9695 w 48"/>
                <a:gd name="T5" fmla="*/ 5425 h 43"/>
                <a:gd name="T6" fmla="*/ 11205 w 48"/>
                <a:gd name="T7" fmla="*/ 0 h 43"/>
                <a:gd name="T8" fmla="*/ 9695 w 48"/>
                <a:gd name="T9" fmla="*/ 6323 h 43"/>
                <a:gd name="T10" fmla="*/ 2259 w 48"/>
                <a:gd name="T11" fmla="*/ 7220 h 43"/>
                <a:gd name="T12" fmla="*/ 0 w 48"/>
                <a:gd name="T13" fmla="*/ 129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3">
                  <a:moveTo>
                    <a:pt x="0" y="43"/>
                  </a:moveTo>
                  <a:cubicBezTo>
                    <a:pt x="1" y="32"/>
                    <a:pt x="2" y="24"/>
                    <a:pt x="9" y="19"/>
                  </a:cubicBezTo>
                  <a:cubicBezTo>
                    <a:pt x="16" y="13"/>
                    <a:pt x="30" y="21"/>
                    <a:pt x="39" y="18"/>
                  </a:cubicBezTo>
                  <a:cubicBezTo>
                    <a:pt x="47" y="15"/>
                    <a:pt x="47" y="8"/>
                    <a:pt x="45" y="0"/>
                  </a:cubicBezTo>
                  <a:cubicBezTo>
                    <a:pt x="48" y="9"/>
                    <a:pt x="48" y="20"/>
                    <a:pt x="39" y="21"/>
                  </a:cubicBezTo>
                  <a:cubicBezTo>
                    <a:pt x="30" y="22"/>
                    <a:pt x="16" y="17"/>
                    <a:pt x="9" y="24"/>
                  </a:cubicBezTo>
                  <a:cubicBezTo>
                    <a:pt x="2" y="30"/>
                    <a:pt x="1" y="42"/>
                    <a:pt x="0" y="4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00">
              <a:extLst>
                <a:ext uri="{FF2B5EF4-FFF2-40B4-BE49-F238E27FC236}">
                  <a16:creationId xmlns:a16="http://schemas.microsoft.com/office/drawing/2014/main" id="{6161A211-DCF3-44F0-A6F2-B5A9E4B0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839"/>
              <a:ext cx="288" cy="235"/>
            </a:xfrm>
            <a:custGeom>
              <a:avLst/>
              <a:gdLst>
                <a:gd name="T0" fmla="*/ 0 w 46"/>
                <a:gd name="T1" fmla="*/ 9380 h 35"/>
                <a:gd name="T2" fmla="*/ 10074 w 46"/>
                <a:gd name="T3" fmla="*/ 5768 h 35"/>
                <a:gd name="T4" fmla="*/ 11288 w 46"/>
                <a:gd name="T5" fmla="*/ 0 h 35"/>
                <a:gd name="T6" fmla="*/ 8352 w 46"/>
                <a:gd name="T7" fmla="*/ 7258 h 35"/>
                <a:gd name="T8" fmla="*/ 0 w 46"/>
                <a:gd name="T9" fmla="*/ 93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3" y="35"/>
                    <a:pt x="31" y="33"/>
                    <a:pt x="41" y="19"/>
                  </a:cubicBezTo>
                  <a:cubicBezTo>
                    <a:pt x="46" y="11"/>
                    <a:pt x="46" y="4"/>
                    <a:pt x="46" y="0"/>
                  </a:cubicBezTo>
                  <a:cubicBezTo>
                    <a:pt x="45" y="5"/>
                    <a:pt x="42" y="17"/>
                    <a:pt x="34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01">
              <a:extLst>
                <a:ext uri="{FF2B5EF4-FFF2-40B4-BE49-F238E27FC236}">
                  <a16:creationId xmlns:a16="http://schemas.microsoft.com/office/drawing/2014/main" id="{52A4B1EE-1EF3-4F60-AAED-2FFDD0A6F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511"/>
              <a:ext cx="138" cy="375"/>
            </a:xfrm>
            <a:custGeom>
              <a:avLst/>
              <a:gdLst>
                <a:gd name="T0" fmla="*/ 0 w 22"/>
                <a:gd name="T1" fmla="*/ 15603 h 56"/>
                <a:gd name="T2" fmla="*/ 2478 w 22"/>
                <a:gd name="T3" fmla="*/ 14397 h 56"/>
                <a:gd name="T4" fmla="*/ 5194 w 22"/>
                <a:gd name="T5" fmla="*/ 6589 h 56"/>
                <a:gd name="T6" fmla="*/ 4679 w 22"/>
                <a:gd name="T7" fmla="*/ 0 h 56"/>
                <a:gd name="T8" fmla="*/ 4209 w 22"/>
                <a:gd name="T9" fmla="*/ 8431 h 56"/>
                <a:gd name="T10" fmla="*/ 0 w 22"/>
                <a:gd name="T11" fmla="*/ 1560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52"/>
                  </a:moveTo>
                  <a:cubicBezTo>
                    <a:pt x="3" y="56"/>
                    <a:pt x="7" y="55"/>
                    <a:pt x="10" y="48"/>
                  </a:cubicBezTo>
                  <a:cubicBezTo>
                    <a:pt x="14" y="40"/>
                    <a:pt x="19" y="29"/>
                    <a:pt x="21" y="22"/>
                  </a:cubicBezTo>
                  <a:cubicBezTo>
                    <a:pt x="22" y="16"/>
                    <a:pt x="19" y="0"/>
                    <a:pt x="19" y="0"/>
                  </a:cubicBezTo>
                  <a:cubicBezTo>
                    <a:pt x="20" y="9"/>
                    <a:pt x="21" y="18"/>
                    <a:pt x="17" y="28"/>
                  </a:cubicBezTo>
                  <a:cubicBezTo>
                    <a:pt x="12" y="3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02">
              <a:extLst>
                <a:ext uri="{FF2B5EF4-FFF2-40B4-BE49-F238E27FC236}">
                  <a16:creationId xmlns:a16="http://schemas.microsoft.com/office/drawing/2014/main" id="{FC8C04DB-BA56-45A9-A380-43DF8FE4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11"/>
              <a:ext cx="150" cy="335"/>
            </a:xfrm>
            <a:custGeom>
              <a:avLst/>
              <a:gdLst>
                <a:gd name="T0" fmla="*/ 0 w 24"/>
                <a:gd name="T1" fmla="*/ 0 h 50"/>
                <a:gd name="T2" fmla="*/ 1956 w 24"/>
                <a:gd name="T3" fmla="*/ 15042 h 50"/>
                <a:gd name="T4" fmla="*/ 0 w 2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7" y="6"/>
                    <a:pt x="24" y="31"/>
                    <a:pt x="8" y="50"/>
                  </a:cubicBezTo>
                  <a:cubicBezTo>
                    <a:pt x="13" y="43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03">
              <a:extLst>
                <a:ext uri="{FF2B5EF4-FFF2-40B4-BE49-F238E27FC236}">
                  <a16:creationId xmlns:a16="http://schemas.microsoft.com/office/drawing/2014/main" id="{F037BF30-94B4-4506-8712-8204C078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5" name="Group 104">
            <a:extLst>
              <a:ext uri="{FF2B5EF4-FFF2-40B4-BE49-F238E27FC236}">
                <a16:creationId xmlns:a16="http://schemas.microsoft.com/office/drawing/2014/main" id="{593AD97A-8889-484E-9EF4-704EF55258E2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962400"/>
            <a:ext cx="1125538" cy="1243013"/>
            <a:chOff x="3030" y="3085"/>
            <a:chExt cx="709" cy="783"/>
          </a:xfrm>
        </p:grpSpPr>
        <p:sp>
          <p:nvSpPr>
            <p:cNvPr id="22576" name="Oval 105">
              <a:extLst>
                <a:ext uri="{FF2B5EF4-FFF2-40B4-BE49-F238E27FC236}">
                  <a16:creationId xmlns:a16="http://schemas.microsoft.com/office/drawing/2014/main" id="{0C6DD6B2-B0D4-4DDE-8A41-99361FD29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7" name="Oval 106">
              <a:extLst>
                <a:ext uri="{FF2B5EF4-FFF2-40B4-BE49-F238E27FC236}">
                  <a16:creationId xmlns:a16="http://schemas.microsoft.com/office/drawing/2014/main" id="{2A741D34-95EE-4E16-BBCC-7E06D5DE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107">
              <a:extLst>
                <a:ext uri="{FF2B5EF4-FFF2-40B4-BE49-F238E27FC236}">
                  <a16:creationId xmlns:a16="http://schemas.microsoft.com/office/drawing/2014/main" id="{F13FE813-C604-43F3-94D6-0068FE53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46"/>
              <a:ext cx="413" cy="542"/>
            </a:xfrm>
            <a:custGeom>
              <a:avLst/>
              <a:gdLst>
                <a:gd name="T0" fmla="*/ 976 w 66"/>
                <a:gd name="T1" fmla="*/ 16789 h 81"/>
                <a:gd name="T2" fmla="*/ 14217 w 66"/>
                <a:gd name="T3" fmla="*/ 582 h 81"/>
                <a:gd name="T4" fmla="*/ 16170 w 66"/>
                <a:gd name="T5" fmla="*/ 582 h 81"/>
                <a:gd name="T6" fmla="*/ 12490 w 66"/>
                <a:gd name="T7" fmla="*/ 0 h 81"/>
                <a:gd name="T8" fmla="*/ 0 w 66"/>
                <a:gd name="T9" fmla="*/ 15270 h 81"/>
                <a:gd name="T10" fmla="*/ 2465 w 66"/>
                <a:gd name="T11" fmla="*/ 24270 h 81"/>
                <a:gd name="T12" fmla="*/ 976 w 66"/>
                <a:gd name="T13" fmla="*/ 1678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0" y="81"/>
                  </a:cubicBezTo>
                  <a:cubicBezTo>
                    <a:pt x="6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108">
              <a:extLst>
                <a:ext uri="{FF2B5EF4-FFF2-40B4-BE49-F238E27FC236}">
                  <a16:creationId xmlns:a16="http://schemas.microsoft.com/office/drawing/2014/main" id="{49DA7DE4-1225-40A2-B67C-4FEE534A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86"/>
              <a:ext cx="527" cy="635"/>
            </a:xfrm>
            <a:custGeom>
              <a:avLst/>
              <a:gdLst>
                <a:gd name="T0" fmla="*/ 14091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150 w 84"/>
                <a:gd name="T9" fmla="*/ 28368 h 95"/>
                <a:gd name="T10" fmla="*/ 20741 w 84"/>
                <a:gd name="T11" fmla="*/ 13449 h 95"/>
                <a:gd name="T12" fmla="*/ 14091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7" y="0"/>
                  </a:moveTo>
                  <a:cubicBezTo>
                    <a:pt x="67" y="10"/>
                    <a:pt x="74" y="23"/>
                    <a:pt x="74" y="38"/>
                  </a:cubicBezTo>
                  <a:cubicBezTo>
                    <a:pt x="74" y="66"/>
                    <a:pt x="51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8" y="90"/>
                    <a:pt x="20" y="95"/>
                    <a:pt x="33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7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109">
              <a:extLst>
                <a:ext uri="{FF2B5EF4-FFF2-40B4-BE49-F238E27FC236}">
                  <a16:creationId xmlns:a16="http://schemas.microsoft.com/office/drawing/2014/main" id="{F47E4A43-78A7-4C30-8E61-77257FBB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06"/>
              <a:ext cx="226" cy="295"/>
            </a:xfrm>
            <a:custGeom>
              <a:avLst/>
              <a:gdLst>
                <a:gd name="T0" fmla="*/ 986 w 36"/>
                <a:gd name="T1" fmla="*/ 8448 h 44"/>
                <a:gd name="T2" fmla="*/ 8670 w 36"/>
                <a:gd name="T3" fmla="*/ 315 h 44"/>
                <a:gd name="T4" fmla="*/ 8670 w 36"/>
                <a:gd name="T5" fmla="*/ 315 h 44"/>
                <a:gd name="T6" fmla="*/ 6698 w 36"/>
                <a:gd name="T7" fmla="*/ 0 h 44"/>
                <a:gd name="T8" fmla="*/ 0 w 36"/>
                <a:gd name="T9" fmla="*/ 7824 h 44"/>
                <a:gd name="T10" fmla="*/ 1500 w 36"/>
                <a:gd name="T11" fmla="*/ 13262 h 44"/>
                <a:gd name="T12" fmla="*/ 986 w 36"/>
                <a:gd name="T13" fmla="*/ 844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3" y="0"/>
                    <a:pt x="0" y="12"/>
                    <a:pt x="0" y="26"/>
                  </a:cubicBezTo>
                  <a:cubicBezTo>
                    <a:pt x="0" y="32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110">
              <a:extLst>
                <a:ext uri="{FF2B5EF4-FFF2-40B4-BE49-F238E27FC236}">
                  <a16:creationId xmlns:a16="http://schemas.microsoft.com/office/drawing/2014/main" id="{69064736-E166-46AB-A629-C09261B10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40"/>
              <a:ext cx="276" cy="334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5665 h 50"/>
                <a:gd name="T4" fmla="*/ 2948 w 44"/>
                <a:gd name="T5" fmla="*/ 13701 h 50"/>
                <a:gd name="T6" fmla="*/ 0 w 44"/>
                <a:gd name="T7" fmla="*/ 12806 h 50"/>
                <a:gd name="T8" fmla="*/ 4209 w 44"/>
                <a:gd name="T9" fmla="*/ 14903 h 50"/>
                <a:gd name="T10" fmla="*/ 10858 w 44"/>
                <a:gd name="T11" fmla="*/ 687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19"/>
                  </a:cubicBezTo>
                  <a:cubicBezTo>
                    <a:pt x="39" y="34"/>
                    <a:pt x="27" y="46"/>
                    <a:pt x="12" y="46"/>
                  </a:cubicBezTo>
                  <a:cubicBezTo>
                    <a:pt x="8" y="46"/>
                    <a:pt x="3" y="45"/>
                    <a:pt x="0" y="43"/>
                  </a:cubicBezTo>
                  <a:cubicBezTo>
                    <a:pt x="4" y="47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Oval 111">
              <a:extLst>
                <a:ext uri="{FF2B5EF4-FFF2-40B4-BE49-F238E27FC236}">
                  <a16:creationId xmlns:a16="http://schemas.microsoft.com/office/drawing/2014/main" id="{4753F777-C9D3-4DC5-BD25-FBF2951B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3" name="Oval 112">
              <a:extLst>
                <a:ext uri="{FF2B5EF4-FFF2-40B4-BE49-F238E27FC236}">
                  <a16:creationId xmlns:a16="http://schemas.microsoft.com/office/drawing/2014/main" id="{1785BE16-42BA-4E88-97B3-88F07158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4" name="Oval 113">
              <a:extLst>
                <a:ext uri="{FF2B5EF4-FFF2-40B4-BE49-F238E27FC236}">
                  <a16:creationId xmlns:a16="http://schemas.microsoft.com/office/drawing/2014/main" id="{1D066DC5-9882-491C-ACE6-BC8FA0E48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3326"/>
              <a:ext cx="101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5" name="Oval 114">
              <a:extLst>
                <a:ext uri="{FF2B5EF4-FFF2-40B4-BE49-F238E27FC236}">
                  <a16:creationId xmlns:a16="http://schemas.microsoft.com/office/drawing/2014/main" id="{4EB331EC-D6A1-40C0-90A5-2AB94A959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3447"/>
              <a:ext cx="56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6" name="Oval 115">
              <a:extLst>
                <a:ext uri="{FF2B5EF4-FFF2-40B4-BE49-F238E27FC236}">
                  <a16:creationId xmlns:a16="http://schemas.microsoft.com/office/drawing/2014/main" id="{EBE9047C-118A-46C0-8CBF-0BC82D09E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306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7" name="Freeform 116">
              <a:extLst>
                <a:ext uri="{FF2B5EF4-FFF2-40B4-BE49-F238E27FC236}">
                  <a16:creationId xmlns:a16="http://schemas.microsoft.com/office/drawing/2014/main" id="{C9AF3A0C-0F71-4227-B16A-BC301EED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17">
              <a:extLst>
                <a:ext uri="{FF2B5EF4-FFF2-40B4-BE49-F238E27FC236}">
                  <a16:creationId xmlns:a16="http://schemas.microsoft.com/office/drawing/2014/main" id="{29451D07-7E9C-4F77-802F-25EF0A8D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494"/>
              <a:ext cx="364" cy="220"/>
            </a:xfrm>
            <a:custGeom>
              <a:avLst/>
              <a:gdLst>
                <a:gd name="T0" fmla="*/ 4688 w 58"/>
                <a:gd name="T1" fmla="*/ 8000 h 33"/>
                <a:gd name="T2" fmla="*/ 12602 w 58"/>
                <a:gd name="T3" fmla="*/ 5333 h 33"/>
                <a:gd name="T4" fmla="*/ 14102 w 58"/>
                <a:gd name="T5" fmla="*/ 0 h 33"/>
                <a:gd name="T6" fmla="*/ 12602 w 58"/>
                <a:gd name="T7" fmla="*/ 4447 h 33"/>
                <a:gd name="T8" fmla="*/ 4688 w 58"/>
                <a:gd name="T9" fmla="*/ 7113 h 33"/>
                <a:gd name="T10" fmla="*/ 0 w 58"/>
                <a:gd name="T11" fmla="*/ 9780 h 33"/>
                <a:gd name="T12" fmla="*/ 4688 w 58"/>
                <a:gd name="T13" fmla="*/ 80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19" y="27"/>
                  </a:moveTo>
                  <a:cubicBezTo>
                    <a:pt x="24" y="27"/>
                    <a:pt x="45" y="21"/>
                    <a:pt x="51" y="18"/>
                  </a:cubicBezTo>
                  <a:cubicBezTo>
                    <a:pt x="57" y="15"/>
                    <a:pt x="58" y="8"/>
                    <a:pt x="57" y="0"/>
                  </a:cubicBezTo>
                  <a:cubicBezTo>
                    <a:pt x="57" y="0"/>
                    <a:pt x="56" y="11"/>
                    <a:pt x="51" y="15"/>
                  </a:cubicBezTo>
                  <a:cubicBezTo>
                    <a:pt x="45" y="19"/>
                    <a:pt x="28" y="23"/>
                    <a:pt x="19" y="24"/>
                  </a:cubicBezTo>
                  <a:cubicBezTo>
                    <a:pt x="11" y="25"/>
                    <a:pt x="8" y="28"/>
                    <a:pt x="0" y="33"/>
                  </a:cubicBezTo>
                  <a:cubicBezTo>
                    <a:pt x="5" y="32"/>
                    <a:pt x="11" y="29"/>
                    <a:pt x="19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18">
              <a:extLst>
                <a:ext uri="{FF2B5EF4-FFF2-40B4-BE49-F238E27FC236}">
                  <a16:creationId xmlns:a16="http://schemas.microsoft.com/office/drawing/2014/main" id="{21877807-7C22-4CB4-BFCA-07DC9EC8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166"/>
              <a:ext cx="144" cy="194"/>
            </a:xfrm>
            <a:custGeom>
              <a:avLst/>
              <a:gdLst>
                <a:gd name="T0" fmla="*/ 0 w 23"/>
                <a:gd name="T1" fmla="*/ 0 h 29"/>
                <a:gd name="T2" fmla="*/ 1960 w 23"/>
                <a:gd name="T3" fmla="*/ 5104 h 29"/>
                <a:gd name="T4" fmla="*/ 5647 w 23"/>
                <a:gd name="T5" fmla="*/ 8683 h 29"/>
                <a:gd name="T6" fmla="*/ 2467 w 23"/>
                <a:gd name="T7" fmla="*/ 4208 h 29"/>
                <a:gd name="T8" fmla="*/ 0 w 23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cubicBezTo>
                    <a:pt x="6" y="7"/>
                    <a:pt x="6" y="10"/>
                    <a:pt x="8" y="17"/>
                  </a:cubicBezTo>
                  <a:cubicBezTo>
                    <a:pt x="11" y="23"/>
                    <a:pt x="16" y="27"/>
                    <a:pt x="23" y="29"/>
                  </a:cubicBezTo>
                  <a:cubicBezTo>
                    <a:pt x="18" y="26"/>
                    <a:pt x="11" y="20"/>
                    <a:pt x="10" y="14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19">
              <a:extLst>
                <a:ext uri="{FF2B5EF4-FFF2-40B4-BE49-F238E27FC236}">
                  <a16:creationId xmlns:a16="http://schemas.microsoft.com/office/drawing/2014/main" id="{30ADF1DC-30CE-436C-AB0D-3CE798C54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688"/>
              <a:ext cx="232" cy="147"/>
            </a:xfrm>
            <a:custGeom>
              <a:avLst/>
              <a:gdLst>
                <a:gd name="T0" fmla="*/ 0 w 37"/>
                <a:gd name="T1" fmla="*/ 0 h 22"/>
                <a:gd name="T2" fmla="*/ 4916 w 37"/>
                <a:gd name="T3" fmla="*/ 6248 h 22"/>
                <a:gd name="T4" fmla="*/ 9123 w 37"/>
                <a:gd name="T5" fmla="*/ 3882 h 22"/>
                <a:gd name="T6" fmla="*/ 3931 w 37"/>
                <a:gd name="T7" fmla="*/ 5092 h 22"/>
                <a:gd name="T8" fmla="*/ 0 w 3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2" y="11"/>
                    <a:pt x="9" y="21"/>
                    <a:pt x="20" y="21"/>
                  </a:cubicBezTo>
                  <a:cubicBezTo>
                    <a:pt x="32" y="22"/>
                    <a:pt x="37" y="13"/>
                    <a:pt x="37" y="13"/>
                  </a:cubicBezTo>
                  <a:cubicBezTo>
                    <a:pt x="33" y="16"/>
                    <a:pt x="25" y="20"/>
                    <a:pt x="16" y="17"/>
                  </a:cubicBezTo>
                  <a:cubicBezTo>
                    <a:pt x="7" y="14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20">
              <a:extLst>
                <a:ext uri="{FF2B5EF4-FFF2-40B4-BE49-F238E27FC236}">
                  <a16:creationId xmlns:a16="http://schemas.microsoft.com/office/drawing/2014/main" id="{8171E89F-5B09-4314-8CA7-BF48B17C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6" name="Group 121">
            <a:extLst>
              <a:ext uri="{FF2B5EF4-FFF2-40B4-BE49-F238E27FC236}">
                <a16:creationId xmlns:a16="http://schemas.microsoft.com/office/drawing/2014/main" id="{BFE48EBB-9FDD-4EC0-9784-C8152858EFE0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2362200"/>
            <a:ext cx="1433513" cy="1198563"/>
            <a:chOff x="4314" y="1783"/>
            <a:chExt cx="903" cy="755"/>
          </a:xfrm>
        </p:grpSpPr>
        <p:sp>
          <p:nvSpPr>
            <p:cNvPr id="22557" name="Oval 122">
              <a:extLst>
                <a:ext uri="{FF2B5EF4-FFF2-40B4-BE49-F238E27FC236}">
                  <a16:creationId xmlns:a16="http://schemas.microsoft.com/office/drawing/2014/main" id="{0FA83A2A-8D1C-47BA-8792-A85C9D404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8" name="Oval 123">
              <a:extLst>
                <a:ext uri="{FF2B5EF4-FFF2-40B4-BE49-F238E27FC236}">
                  <a16:creationId xmlns:a16="http://schemas.microsoft.com/office/drawing/2014/main" id="{06B0ADB5-728B-4D90-9CBA-D04023C65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9" name="Freeform 124">
              <a:extLst>
                <a:ext uri="{FF2B5EF4-FFF2-40B4-BE49-F238E27FC236}">
                  <a16:creationId xmlns:a16="http://schemas.microsoft.com/office/drawing/2014/main" id="{0525D61D-5863-476B-BA09-6B0C5D6F8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810"/>
              <a:ext cx="414" cy="547"/>
            </a:xfrm>
            <a:custGeom>
              <a:avLst/>
              <a:gdLst>
                <a:gd name="T0" fmla="*/ 985 w 66"/>
                <a:gd name="T1" fmla="*/ 16643 h 82"/>
                <a:gd name="T2" fmla="*/ 14321 w 66"/>
                <a:gd name="T3" fmla="*/ 580 h 82"/>
                <a:gd name="T4" fmla="*/ 16290 w 66"/>
                <a:gd name="T5" fmla="*/ 887 h 82"/>
                <a:gd name="T6" fmla="*/ 12589 w 66"/>
                <a:gd name="T7" fmla="*/ 0 h 82"/>
                <a:gd name="T8" fmla="*/ 0 w 66"/>
                <a:gd name="T9" fmla="*/ 15129 h 82"/>
                <a:gd name="T10" fmla="*/ 2716 w 66"/>
                <a:gd name="T11" fmla="*/ 24342 h 82"/>
                <a:gd name="T12" fmla="*/ 985 w 66"/>
                <a:gd name="T13" fmla="*/ 1664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125">
              <a:extLst>
                <a:ext uri="{FF2B5EF4-FFF2-40B4-BE49-F238E27FC236}">
                  <a16:creationId xmlns:a16="http://schemas.microsoft.com/office/drawing/2014/main" id="{9CC620E5-CD8D-4272-BEBF-8CADCDCA7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56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036 h 95"/>
                <a:gd name="T4" fmla="*/ 5941 w 84"/>
                <a:gd name="T5" fmla="*/ 26269 h 95"/>
                <a:gd name="T6" fmla="*/ 0 w 84"/>
                <a:gd name="T7" fmla="*/ 24170 h 95"/>
                <a:gd name="T8" fmla="*/ 8382 w 84"/>
                <a:gd name="T9" fmla="*/ 28368 h 95"/>
                <a:gd name="T10" fmla="*/ 20741 w 84"/>
                <a:gd name="T11" fmla="*/ 13134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5"/>
                    <a:pt x="52" y="88"/>
                    <a:pt x="24" y="88"/>
                  </a:cubicBezTo>
                  <a:cubicBezTo>
                    <a:pt x="15" y="88"/>
                    <a:pt x="7" y="85"/>
                    <a:pt x="0" y="81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2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126">
              <a:extLst>
                <a:ext uri="{FF2B5EF4-FFF2-40B4-BE49-F238E27FC236}">
                  <a16:creationId xmlns:a16="http://schemas.microsoft.com/office/drawing/2014/main" id="{FA4BC13E-22DA-4CB6-A924-469C02392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63"/>
              <a:ext cx="225" cy="301"/>
            </a:xfrm>
            <a:custGeom>
              <a:avLst/>
              <a:gdLst>
                <a:gd name="T0" fmla="*/ 975 w 36"/>
                <a:gd name="T1" fmla="*/ 8682 h 45"/>
                <a:gd name="T2" fmla="*/ 8556 w 36"/>
                <a:gd name="T3" fmla="*/ 582 h 45"/>
                <a:gd name="T4" fmla="*/ 8556 w 36"/>
                <a:gd name="T5" fmla="*/ 314 h 45"/>
                <a:gd name="T6" fmla="*/ 6600 w 36"/>
                <a:gd name="T7" fmla="*/ 0 h 45"/>
                <a:gd name="T8" fmla="*/ 0 w 36"/>
                <a:gd name="T9" fmla="*/ 8100 h 45"/>
                <a:gd name="T10" fmla="*/ 1488 w 36"/>
                <a:gd name="T11" fmla="*/ 13465 h 45"/>
                <a:gd name="T12" fmla="*/ 975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3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127">
              <a:extLst>
                <a:ext uri="{FF2B5EF4-FFF2-40B4-BE49-F238E27FC236}">
                  <a16:creationId xmlns:a16="http://schemas.microsoft.com/office/drawing/2014/main" id="{32485BC6-42D5-4B77-8582-EFEF9578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997"/>
              <a:ext cx="282" cy="340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13 h 51"/>
                <a:gd name="T4" fmla="*/ 3183 w 45"/>
                <a:gd name="T5" fmla="*/ 13913 h 51"/>
                <a:gd name="T6" fmla="*/ 0 w 45"/>
                <a:gd name="T7" fmla="*/ 13020 h 51"/>
                <a:gd name="T8" fmla="*/ 4437 w 45"/>
                <a:gd name="T9" fmla="*/ 15113 h 51"/>
                <a:gd name="T10" fmla="*/ 11073 w 45"/>
                <a:gd name="T11" fmla="*/ 7113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128">
              <a:extLst>
                <a:ext uri="{FF2B5EF4-FFF2-40B4-BE49-F238E27FC236}">
                  <a16:creationId xmlns:a16="http://schemas.microsoft.com/office/drawing/2014/main" id="{05E829BF-1C0F-40E5-B4A4-814841B8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2057"/>
              <a:ext cx="107" cy="100"/>
            </a:xfrm>
            <a:custGeom>
              <a:avLst/>
              <a:gdLst>
                <a:gd name="T0" fmla="*/ 0 w 17"/>
                <a:gd name="T1" fmla="*/ 0 h 15"/>
                <a:gd name="T2" fmla="*/ 3248 w 17"/>
                <a:gd name="T3" fmla="*/ 4447 h 15"/>
                <a:gd name="T4" fmla="*/ 3248 w 17"/>
                <a:gd name="T5" fmla="*/ 8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8" y="2"/>
                    <a:pt x="9" y="9"/>
                    <a:pt x="13" y="15"/>
                  </a:cubicBezTo>
                  <a:cubicBezTo>
                    <a:pt x="16" y="12"/>
                    <a:pt x="17" y="5"/>
                    <a:pt x="13" y="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129">
              <a:extLst>
                <a:ext uri="{FF2B5EF4-FFF2-40B4-BE49-F238E27FC236}">
                  <a16:creationId xmlns:a16="http://schemas.microsoft.com/office/drawing/2014/main" id="{F55F01BA-9423-4EA0-AAD2-8CBC00FB4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271"/>
              <a:ext cx="157" cy="100"/>
            </a:xfrm>
            <a:custGeom>
              <a:avLst/>
              <a:gdLst>
                <a:gd name="T0" fmla="*/ 0 w 25"/>
                <a:gd name="T1" fmla="*/ 3867 h 15"/>
                <a:gd name="T2" fmla="*/ 5206 w 25"/>
                <a:gd name="T3" fmla="*/ 0 h 15"/>
                <a:gd name="T4" fmla="*/ 2958 w 25"/>
                <a:gd name="T5" fmla="*/ 146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0" y="13"/>
                  </a:moveTo>
                  <a:cubicBezTo>
                    <a:pt x="6" y="15"/>
                    <a:pt x="25" y="8"/>
                    <a:pt x="21" y="0"/>
                  </a:cubicBezTo>
                  <a:cubicBezTo>
                    <a:pt x="18" y="0"/>
                    <a:pt x="14" y="3"/>
                    <a:pt x="12" y="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Oval 130">
              <a:extLst>
                <a:ext uri="{FF2B5EF4-FFF2-40B4-BE49-F238E27FC236}">
                  <a16:creationId xmlns:a16="http://schemas.microsoft.com/office/drawing/2014/main" id="{E25E1662-F3F4-49CC-84AC-D29321F0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6" name="Oval 131">
              <a:extLst>
                <a:ext uri="{FF2B5EF4-FFF2-40B4-BE49-F238E27FC236}">
                  <a16:creationId xmlns:a16="http://schemas.microsoft.com/office/drawing/2014/main" id="{F619B7FB-6D8B-4E63-A7DF-52F73DC95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7" name="Oval 132">
              <a:extLst>
                <a:ext uri="{FF2B5EF4-FFF2-40B4-BE49-F238E27FC236}">
                  <a16:creationId xmlns:a16="http://schemas.microsoft.com/office/drawing/2014/main" id="{9782B819-5A31-48AC-A326-909C9C9A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110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8" name="Oval 133">
              <a:extLst>
                <a:ext uri="{FF2B5EF4-FFF2-40B4-BE49-F238E27FC236}">
                  <a16:creationId xmlns:a16="http://schemas.microsoft.com/office/drawing/2014/main" id="{AA37A8F7-8408-4718-A707-05DF8F569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1977"/>
              <a:ext cx="3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9" name="Freeform 134">
              <a:extLst>
                <a:ext uri="{FF2B5EF4-FFF2-40B4-BE49-F238E27FC236}">
                  <a16:creationId xmlns:a16="http://schemas.microsoft.com/office/drawing/2014/main" id="{76D05616-6E2E-4A9A-BDCE-7BC1D51C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135">
              <a:extLst>
                <a:ext uri="{FF2B5EF4-FFF2-40B4-BE49-F238E27FC236}">
                  <a16:creationId xmlns:a16="http://schemas.microsoft.com/office/drawing/2014/main" id="{D736C97A-4693-4595-A4EF-6B86D35F3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83"/>
              <a:ext cx="169" cy="361"/>
            </a:xfrm>
            <a:custGeom>
              <a:avLst/>
              <a:gdLst>
                <a:gd name="T0" fmla="*/ 6622 w 27"/>
                <a:gd name="T1" fmla="*/ 0 h 54"/>
                <a:gd name="T2" fmla="*/ 3449 w 27"/>
                <a:gd name="T3" fmla="*/ 5990 h 54"/>
                <a:gd name="T4" fmla="*/ 0 w 27"/>
                <a:gd name="T5" fmla="*/ 16131 h 54"/>
                <a:gd name="T6" fmla="*/ 4150 w 27"/>
                <a:gd name="T7" fmla="*/ 6886 h 54"/>
                <a:gd name="T8" fmla="*/ 6622 w 2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0" y="2"/>
                    <a:pt x="15" y="5"/>
                    <a:pt x="14" y="20"/>
                  </a:cubicBezTo>
                  <a:cubicBezTo>
                    <a:pt x="13" y="34"/>
                    <a:pt x="14" y="45"/>
                    <a:pt x="0" y="54"/>
                  </a:cubicBezTo>
                  <a:cubicBezTo>
                    <a:pt x="8" y="51"/>
                    <a:pt x="14" y="43"/>
                    <a:pt x="17" y="23"/>
                  </a:cubicBezTo>
                  <a:cubicBezTo>
                    <a:pt x="19" y="3"/>
                    <a:pt x="22" y="2"/>
                    <a:pt x="27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136">
              <a:extLst>
                <a:ext uri="{FF2B5EF4-FFF2-40B4-BE49-F238E27FC236}">
                  <a16:creationId xmlns:a16="http://schemas.microsoft.com/office/drawing/2014/main" id="{7E60C277-D753-4BD8-B5F3-9D65F806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219" cy="234"/>
            </a:xfrm>
            <a:custGeom>
              <a:avLst/>
              <a:gdLst>
                <a:gd name="T0" fmla="*/ 5131 w 35"/>
                <a:gd name="T1" fmla="*/ 0 h 35"/>
                <a:gd name="T2" fmla="*/ 0 w 35"/>
                <a:gd name="T3" fmla="*/ 10456 h 35"/>
                <a:gd name="T4" fmla="*/ 5131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1" y="0"/>
                  </a:moveTo>
                  <a:cubicBezTo>
                    <a:pt x="24" y="10"/>
                    <a:pt x="25" y="24"/>
                    <a:pt x="0" y="35"/>
                  </a:cubicBezTo>
                  <a:cubicBezTo>
                    <a:pt x="12" y="33"/>
                    <a:pt x="35" y="19"/>
                    <a:pt x="2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137">
              <a:extLst>
                <a:ext uri="{FF2B5EF4-FFF2-40B4-BE49-F238E27FC236}">
                  <a16:creationId xmlns:a16="http://schemas.microsoft.com/office/drawing/2014/main" id="{19354B51-DB7B-4984-A092-6A4B3D80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378"/>
              <a:ext cx="332" cy="120"/>
            </a:xfrm>
            <a:custGeom>
              <a:avLst/>
              <a:gdLst>
                <a:gd name="T0" fmla="*/ 0 w 53"/>
                <a:gd name="T1" fmla="*/ 5333 h 18"/>
                <a:gd name="T2" fmla="*/ 13029 w 53"/>
                <a:gd name="T3" fmla="*/ 0 h 18"/>
                <a:gd name="T4" fmla="*/ 5180 w 53"/>
                <a:gd name="T5" fmla="*/ 2980 h 18"/>
                <a:gd name="T6" fmla="*/ 0 w 53"/>
                <a:gd name="T7" fmla="*/ 53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8" y="12"/>
                    <a:pt x="37" y="14"/>
                    <a:pt x="53" y="0"/>
                  </a:cubicBezTo>
                  <a:cubicBezTo>
                    <a:pt x="50" y="2"/>
                    <a:pt x="29" y="9"/>
                    <a:pt x="21" y="10"/>
                  </a:cubicBezTo>
                  <a:cubicBezTo>
                    <a:pt x="13" y="11"/>
                    <a:pt x="2" y="13"/>
                    <a:pt x="0" y="18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138">
              <a:extLst>
                <a:ext uri="{FF2B5EF4-FFF2-40B4-BE49-F238E27FC236}">
                  <a16:creationId xmlns:a16="http://schemas.microsoft.com/office/drawing/2014/main" id="{E925F94D-06F0-49D3-B191-A537E3D7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1890"/>
              <a:ext cx="277" cy="140"/>
            </a:xfrm>
            <a:custGeom>
              <a:avLst/>
              <a:gdLst>
                <a:gd name="T0" fmla="*/ 0 w 44"/>
                <a:gd name="T1" fmla="*/ 2667 h 21"/>
                <a:gd name="T2" fmla="*/ 4243 w 44"/>
                <a:gd name="T3" fmla="*/ 3247 h 21"/>
                <a:gd name="T4" fmla="*/ 10979 w 44"/>
                <a:gd name="T5" fmla="*/ 6220 h 21"/>
                <a:gd name="T6" fmla="*/ 4753 w 44"/>
                <a:gd name="T7" fmla="*/ 2667 h 21"/>
                <a:gd name="T8" fmla="*/ 0 w 44"/>
                <a:gd name="T9" fmla="*/ 266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0" y="9"/>
                  </a:moveTo>
                  <a:cubicBezTo>
                    <a:pt x="7" y="4"/>
                    <a:pt x="9" y="4"/>
                    <a:pt x="17" y="11"/>
                  </a:cubicBezTo>
                  <a:cubicBezTo>
                    <a:pt x="25" y="17"/>
                    <a:pt x="28" y="20"/>
                    <a:pt x="44" y="21"/>
                  </a:cubicBezTo>
                  <a:cubicBezTo>
                    <a:pt x="38" y="20"/>
                    <a:pt x="23" y="14"/>
                    <a:pt x="19" y="9"/>
                  </a:cubicBezTo>
                  <a:cubicBezTo>
                    <a:pt x="16" y="4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139">
              <a:extLst>
                <a:ext uri="{FF2B5EF4-FFF2-40B4-BE49-F238E27FC236}">
                  <a16:creationId xmlns:a16="http://schemas.microsoft.com/office/drawing/2014/main" id="{76824B2F-22F5-4041-AB12-9591DDB0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84"/>
              <a:ext cx="282" cy="180"/>
            </a:xfrm>
            <a:custGeom>
              <a:avLst/>
              <a:gdLst>
                <a:gd name="T0" fmla="*/ 0 w 45"/>
                <a:gd name="T1" fmla="*/ 8000 h 27"/>
                <a:gd name="T2" fmla="*/ 11073 w 45"/>
                <a:gd name="T3" fmla="*/ 0 h 27"/>
                <a:gd name="T4" fmla="*/ 0 w 45"/>
                <a:gd name="T5" fmla="*/ 80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4" y="25"/>
                    <a:pt x="39" y="15"/>
                    <a:pt x="45" y="0"/>
                  </a:cubicBezTo>
                  <a:cubicBezTo>
                    <a:pt x="40" y="6"/>
                    <a:pt x="21" y="22"/>
                    <a:pt x="0" y="27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140">
              <a:extLst>
                <a:ext uri="{FF2B5EF4-FFF2-40B4-BE49-F238E27FC236}">
                  <a16:creationId xmlns:a16="http://schemas.microsoft.com/office/drawing/2014/main" id="{2EBBBE12-7017-487D-8D76-1E0B6F37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7" name="Group 141">
            <a:extLst>
              <a:ext uri="{FF2B5EF4-FFF2-40B4-BE49-F238E27FC236}">
                <a16:creationId xmlns:a16="http://schemas.microsoft.com/office/drawing/2014/main" id="{161F4D18-A373-4517-BCCD-5AC24B3B5990}"/>
              </a:ext>
            </a:extLst>
          </p:cNvPr>
          <p:cNvGrpSpPr>
            <a:grpSpLocks/>
          </p:cNvGrpSpPr>
          <p:nvPr/>
        </p:nvGrpSpPr>
        <p:grpSpPr bwMode="auto">
          <a:xfrm>
            <a:off x="8001000" y="4114800"/>
            <a:ext cx="1524000" cy="1336675"/>
            <a:chOff x="4314" y="3005"/>
            <a:chExt cx="960" cy="842"/>
          </a:xfrm>
        </p:grpSpPr>
        <p:sp>
          <p:nvSpPr>
            <p:cNvPr id="22538" name="Oval 142">
              <a:extLst>
                <a:ext uri="{FF2B5EF4-FFF2-40B4-BE49-F238E27FC236}">
                  <a16:creationId xmlns:a16="http://schemas.microsoft.com/office/drawing/2014/main" id="{DBFE562B-1ABE-485D-8B4F-8A442EE48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9" name="Oval 143">
              <a:extLst>
                <a:ext uri="{FF2B5EF4-FFF2-40B4-BE49-F238E27FC236}">
                  <a16:creationId xmlns:a16="http://schemas.microsoft.com/office/drawing/2014/main" id="{4DC4A028-41BE-4F19-8550-F19995D1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0" name="Freeform 144">
              <a:extLst>
                <a:ext uri="{FF2B5EF4-FFF2-40B4-BE49-F238E27FC236}">
                  <a16:creationId xmlns:a16="http://schemas.microsoft.com/office/drawing/2014/main" id="{E8B2C6BC-9014-4C40-B157-9626807F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038"/>
              <a:ext cx="415" cy="541"/>
            </a:xfrm>
            <a:custGeom>
              <a:avLst/>
              <a:gdLst>
                <a:gd name="T0" fmla="*/ 987 w 66"/>
                <a:gd name="T1" fmla="*/ 16684 h 81"/>
                <a:gd name="T2" fmla="*/ 14431 w 66"/>
                <a:gd name="T3" fmla="*/ 581 h 81"/>
                <a:gd name="T4" fmla="*/ 16405 w 66"/>
                <a:gd name="T5" fmla="*/ 581 h 81"/>
                <a:gd name="T6" fmla="*/ 12689 w 66"/>
                <a:gd name="T7" fmla="*/ 0 h 81"/>
                <a:gd name="T8" fmla="*/ 0 w 66"/>
                <a:gd name="T9" fmla="*/ 15215 h 81"/>
                <a:gd name="T10" fmla="*/ 2729 w 66"/>
                <a:gd name="T11" fmla="*/ 24131 h 81"/>
                <a:gd name="T12" fmla="*/ 987 w 66"/>
                <a:gd name="T13" fmla="*/ 16684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1" y="81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5">
              <a:extLst>
                <a:ext uri="{FF2B5EF4-FFF2-40B4-BE49-F238E27FC236}">
                  <a16:creationId xmlns:a16="http://schemas.microsoft.com/office/drawing/2014/main" id="{91F8B5CE-7FB1-42CF-8E15-FFE1A3297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78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382 w 84"/>
                <a:gd name="T9" fmla="*/ 28368 h 95"/>
                <a:gd name="T10" fmla="*/ 20741 w 84"/>
                <a:gd name="T11" fmla="*/ 13449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10"/>
                    <a:pt x="74" y="23"/>
                    <a:pt x="74" y="38"/>
                  </a:cubicBezTo>
                  <a:cubicBezTo>
                    <a:pt x="74" y="66"/>
                    <a:pt x="52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46">
              <a:extLst>
                <a:ext uri="{FF2B5EF4-FFF2-40B4-BE49-F238E27FC236}">
                  <a16:creationId xmlns:a16="http://schemas.microsoft.com/office/drawing/2014/main" id="{C631E0C5-9B77-4A35-BA9A-C943453AB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192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582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4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147">
              <a:extLst>
                <a:ext uri="{FF2B5EF4-FFF2-40B4-BE49-F238E27FC236}">
                  <a16:creationId xmlns:a16="http://schemas.microsoft.com/office/drawing/2014/main" id="{884806F8-9A23-455C-9148-14B1676C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225"/>
              <a:ext cx="282" cy="341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91 h 51"/>
                <a:gd name="T4" fmla="*/ 3183 w 45"/>
                <a:gd name="T5" fmla="*/ 14034 h 51"/>
                <a:gd name="T6" fmla="*/ 0 w 45"/>
                <a:gd name="T7" fmla="*/ 13145 h 51"/>
                <a:gd name="T8" fmla="*/ 4437 w 45"/>
                <a:gd name="T9" fmla="*/ 15245 h 51"/>
                <a:gd name="T10" fmla="*/ 11073 w 45"/>
                <a:gd name="T11" fmla="*/ 7154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48">
              <a:extLst>
                <a:ext uri="{FF2B5EF4-FFF2-40B4-BE49-F238E27FC236}">
                  <a16:creationId xmlns:a16="http://schemas.microsoft.com/office/drawing/2014/main" id="{13400B02-4F02-4B7C-9CEB-C36A24ABE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245"/>
              <a:ext cx="94" cy="47"/>
            </a:xfrm>
            <a:custGeom>
              <a:avLst/>
              <a:gdLst>
                <a:gd name="T0" fmla="*/ 0 w 15"/>
                <a:gd name="T1" fmla="*/ 0 h 7"/>
                <a:gd name="T2" fmla="*/ 369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7"/>
                    <a:pt x="10" y="7"/>
                    <a:pt x="15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Oval 149">
              <a:extLst>
                <a:ext uri="{FF2B5EF4-FFF2-40B4-BE49-F238E27FC236}">
                  <a16:creationId xmlns:a16="http://schemas.microsoft.com/office/drawing/2014/main" id="{AA9EFE09-0F62-4693-AA69-CC95317A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6" name="Oval 150">
              <a:extLst>
                <a:ext uri="{FF2B5EF4-FFF2-40B4-BE49-F238E27FC236}">
                  <a16:creationId xmlns:a16="http://schemas.microsoft.com/office/drawing/2014/main" id="{78A2B4BC-9C5F-439C-A97D-B4B121E1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7" name="Freeform 151">
              <a:extLst>
                <a:ext uri="{FF2B5EF4-FFF2-40B4-BE49-F238E27FC236}">
                  <a16:creationId xmlns:a16="http://schemas.microsoft.com/office/drawing/2014/main" id="{689DC424-D9F7-4BAE-ACBA-73EEFE72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05"/>
              <a:ext cx="113" cy="120"/>
            </a:xfrm>
            <a:custGeom>
              <a:avLst/>
              <a:gdLst>
                <a:gd name="T0" fmla="*/ 3233 w 18"/>
                <a:gd name="T1" fmla="*/ 580 h 18"/>
                <a:gd name="T2" fmla="*/ 3704 w 18"/>
                <a:gd name="T3" fmla="*/ 3867 h 18"/>
                <a:gd name="T4" fmla="*/ 1224 w 18"/>
                <a:gd name="T5" fmla="*/ 4447 h 18"/>
                <a:gd name="T6" fmla="*/ 515 w 18"/>
                <a:gd name="T7" fmla="*/ 1467 h 18"/>
                <a:gd name="T8" fmla="*/ 3233 w 18"/>
                <a:gd name="T9" fmla="*/ 5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6" y="5"/>
                    <a:pt x="18" y="9"/>
                    <a:pt x="15" y="13"/>
                  </a:cubicBezTo>
                  <a:cubicBezTo>
                    <a:pt x="13" y="17"/>
                    <a:pt x="8" y="18"/>
                    <a:pt x="5" y="15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152">
              <a:extLst>
                <a:ext uri="{FF2B5EF4-FFF2-40B4-BE49-F238E27FC236}">
                  <a16:creationId xmlns:a16="http://schemas.microsoft.com/office/drawing/2014/main" id="{40A7B59B-76D4-42A6-AD7A-18B7F679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178"/>
              <a:ext cx="63" cy="61"/>
            </a:xfrm>
            <a:custGeom>
              <a:avLst/>
              <a:gdLst>
                <a:gd name="T0" fmla="*/ 1745 w 10"/>
                <a:gd name="T1" fmla="*/ 319 h 9"/>
                <a:gd name="T2" fmla="*/ 2262 w 10"/>
                <a:gd name="T3" fmla="*/ 2162 h 9"/>
                <a:gd name="T4" fmla="*/ 756 w 10"/>
                <a:gd name="T5" fmla="*/ 2481 h 9"/>
                <a:gd name="T6" fmla="*/ 239 w 10"/>
                <a:gd name="T7" fmla="*/ 644 h 9"/>
                <a:gd name="T8" fmla="*/ 1745 w 10"/>
                <a:gd name="T9" fmla="*/ 3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7" y="9"/>
                    <a:pt x="5" y="9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153">
              <a:extLst>
                <a:ext uri="{FF2B5EF4-FFF2-40B4-BE49-F238E27FC236}">
                  <a16:creationId xmlns:a16="http://schemas.microsoft.com/office/drawing/2014/main" id="{D67519ED-5B6A-4734-A367-DB146EF9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319"/>
              <a:ext cx="38" cy="47"/>
            </a:xfrm>
            <a:custGeom>
              <a:avLst/>
              <a:gdLst>
                <a:gd name="T0" fmla="*/ 1001 w 6"/>
                <a:gd name="T1" fmla="*/ 316 h 7"/>
                <a:gd name="T2" fmla="*/ 1286 w 6"/>
                <a:gd name="T3" fmla="*/ 1531 h 7"/>
                <a:gd name="T4" fmla="*/ 241 w 6"/>
                <a:gd name="T5" fmla="*/ 1806 h 7"/>
                <a:gd name="T6" fmla="*/ 241 w 6"/>
                <a:gd name="T7" fmla="*/ 584 h 7"/>
                <a:gd name="T8" fmla="*/ 1001 w 6"/>
                <a:gd name="T9" fmla="*/ 3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154">
              <a:extLst>
                <a:ext uri="{FF2B5EF4-FFF2-40B4-BE49-F238E27FC236}">
                  <a16:creationId xmlns:a16="http://schemas.microsoft.com/office/drawing/2014/main" id="{295B9431-2072-40D4-A919-B1B0B972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155">
              <a:extLst>
                <a:ext uri="{FF2B5EF4-FFF2-40B4-BE49-F238E27FC236}">
                  <a16:creationId xmlns:a16="http://schemas.microsoft.com/office/drawing/2014/main" id="{3C9B43B7-4063-4689-9627-09919709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105"/>
              <a:ext cx="345" cy="154"/>
            </a:xfrm>
            <a:custGeom>
              <a:avLst/>
              <a:gdLst>
                <a:gd name="T0" fmla="*/ 13574 w 55"/>
                <a:gd name="T1" fmla="*/ 3006 h 23"/>
                <a:gd name="T2" fmla="*/ 8656 w 55"/>
                <a:gd name="T3" fmla="*/ 2109 h 23"/>
                <a:gd name="T4" fmla="*/ 0 w 55"/>
                <a:gd name="T5" fmla="*/ 6903 h 23"/>
                <a:gd name="T6" fmla="*/ 5940 w 55"/>
                <a:gd name="T7" fmla="*/ 2424 h 23"/>
                <a:gd name="T8" fmla="*/ 13574 w 55"/>
                <a:gd name="T9" fmla="*/ 30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0"/>
                  </a:moveTo>
                  <a:cubicBezTo>
                    <a:pt x="48" y="12"/>
                    <a:pt x="40" y="9"/>
                    <a:pt x="35" y="7"/>
                  </a:cubicBezTo>
                  <a:cubicBezTo>
                    <a:pt x="29" y="4"/>
                    <a:pt x="12" y="0"/>
                    <a:pt x="0" y="23"/>
                  </a:cubicBezTo>
                  <a:cubicBezTo>
                    <a:pt x="8" y="14"/>
                    <a:pt x="15" y="7"/>
                    <a:pt x="24" y="8"/>
                  </a:cubicBezTo>
                  <a:cubicBezTo>
                    <a:pt x="33" y="8"/>
                    <a:pt x="50" y="13"/>
                    <a:pt x="55" y="1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156">
              <a:extLst>
                <a:ext uri="{FF2B5EF4-FFF2-40B4-BE49-F238E27FC236}">
                  <a16:creationId xmlns:a16="http://schemas.microsoft.com/office/drawing/2014/main" id="{FB432442-BAA9-47CA-B31A-1348C796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412"/>
              <a:ext cx="144" cy="174"/>
            </a:xfrm>
            <a:custGeom>
              <a:avLst/>
              <a:gdLst>
                <a:gd name="T0" fmla="*/ 0 w 23"/>
                <a:gd name="T1" fmla="*/ 0 h 26"/>
                <a:gd name="T2" fmla="*/ 5647 w 23"/>
                <a:gd name="T3" fmla="*/ 7790 h 26"/>
                <a:gd name="T4" fmla="*/ 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11" y="3"/>
                    <a:pt x="23" y="8"/>
                    <a:pt x="23" y="26"/>
                  </a:cubicBezTo>
                  <a:cubicBezTo>
                    <a:pt x="21" y="19"/>
                    <a:pt x="17" y="6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157">
              <a:extLst>
                <a:ext uri="{FF2B5EF4-FFF2-40B4-BE49-F238E27FC236}">
                  <a16:creationId xmlns:a16="http://schemas.microsoft.com/office/drawing/2014/main" id="{AE75CD5B-B7DA-4084-8083-733637ADE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452"/>
              <a:ext cx="238" cy="228"/>
            </a:xfrm>
            <a:custGeom>
              <a:avLst/>
              <a:gdLst>
                <a:gd name="T0" fmla="*/ 9338 w 38"/>
                <a:gd name="T1" fmla="*/ 0 h 34"/>
                <a:gd name="T2" fmla="*/ 2474 w 38"/>
                <a:gd name="T3" fmla="*/ 3326 h 34"/>
                <a:gd name="T4" fmla="*/ 0 w 38"/>
                <a:gd name="T5" fmla="*/ 10253 h 34"/>
                <a:gd name="T6" fmla="*/ 3921 w 38"/>
                <a:gd name="T7" fmla="*/ 2428 h 34"/>
                <a:gd name="T8" fmla="*/ 9338 w 3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4">
                  <a:moveTo>
                    <a:pt x="38" y="0"/>
                  </a:moveTo>
                  <a:cubicBezTo>
                    <a:pt x="28" y="0"/>
                    <a:pt x="16" y="1"/>
                    <a:pt x="10" y="11"/>
                  </a:cubicBezTo>
                  <a:cubicBezTo>
                    <a:pt x="5" y="21"/>
                    <a:pt x="0" y="34"/>
                    <a:pt x="0" y="34"/>
                  </a:cubicBezTo>
                  <a:cubicBezTo>
                    <a:pt x="5" y="26"/>
                    <a:pt x="10" y="14"/>
                    <a:pt x="16" y="8"/>
                  </a:cubicBezTo>
                  <a:cubicBezTo>
                    <a:pt x="22" y="2"/>
                    <a:pt x="29" y="1"/>
                    <a:pt x="38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158">
              <a:extLst>
                <a:ext uri="{FF2B5EF4-FFF2-40B4-BE49-F238E27FC236}">
                  <a16:creationId xmlns:a16="http://schemas.microsoft.com/office/drawing/2014/main" id="{A1854B66-5AF2-43AA-9C86-47804CDE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693"/>
              <a:ext cx="326" cy="147"/>
            </a:xfrm>
            <a:custGeom>
              <a:avLst/>
              <a:gdLst>
                <a:gd name="T0" fmla="*/ 0 w 52"/>
                <a:gd name="T1" fmla="*/ 0 h 22"/>
                <a:gd name="T2" fmla="*/ 6407 w 52"/>
                <a:gd name="T3" fmla="*/ 5673 h 22"/>
                <a:gd name="T4" fmla="*/ 12814 w 52"/>
                <a:gd name="T5" fmla="*/ 0 h 22"/>
                <a:gd name="T6" fmla="*/ 5191 w 52"/>
                <a:gd name="T7" fmla="*/ 4778 h 22"/>
                <a:gd name="T8" fmla="*/ 0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0" y="0"/>
                  </a:moveTo>
                  <a:cubicBezTo>
                    <a:pt x="0" y="11"/>
                    <a:pt x="7" y="22"/>
                    <a:pt x="26" y="19"/>
                  </a:cubicBezTo>
                  <a:cubicBezTo>
                    <a:pt x="45" y="15"/>
                    <a:pt x="50" y="4"/>
                    <a:pt x="52" y="0"/>
                  </a:cubicBezTo>
                  <a:cubicBezTo>
                    <a:pt x="47" y="5"/>
                    <a:pt x="38" y="15"/>
                    <a:pt x="21" y="16"/>
                  </a:cubicBezTo>
                  <a:cubicBezTo>
                    <a:pt x="4" y="17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159">
              <a:extLst>
                <a:ext uri="{FF2B5EF4-FFF2-40B4-BE49-F238E27FC236}">
                  <a16:creationId xmlns:a16="http://schemas.microsoft.com/office/drawing/2014/main" id="{AD53E2DE-AFB7-4C06-98B3-9CFE65E1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118"/>
              <a:ext cx="263" cy="134"/>
            </a:xfrm>
            <a:custGeom>
              <a:avLst/>
              <a:gdLst>
                <a:gd name="T0" fmla="*/ 0 w 42"/>
                <a:gd name="T1" fmla="*/ 4804 h 20"/>
                <a:gd name="T2" fmla="*/ 5880 w 42"/>
                <a:gd name="T3" fmla="*/ 4804 h 20"/>
                <a:gd name="T4" fmla="*/ 9800 w 42"/>
                <a:gd name="T5" fmla="*/ 1796 h 20"/>
                <a:gd name="T6" fmla="*/ 8823 w 42"/>
                <a:gd name="T7" fmla="*/ 0 h 20"/>
                <a:gd name="T8" fmla="*/ 8115 w 42"/>
                <a:gd name="T9" fmla="*/ 2425 h 20"/>
                <a:gd name="T10" fmla="*/ 3450 w 42"/>
                <a:gd name="T11" fmla="*/ 5119 h 20"/>
                <a:gd name="T12" fmla="*/ 0 w 42"/>
                <a:gd name="T13" fmla="*/ 480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0" y="16"/>
                  </a:moveTo>
                  <a:cubicBezTo>
                    <a:pt x="13" y="19"/>
                    <a:pt x="15" y="20"/>
                    <a:pt x="24" y="16"/>
                  </a:cubicBezTo>
                  <a:cubicBezTo>
                    <a:pt x="33" y="12"/>
                    <a:pt x="39" y="7"/>
                    <a:pt x="40" y="6"/>
                  </a:cubicBezTo>
                  <a:cubicBezTo>
                    <a:pt x="42" y="4"/>
                    <a:pt x="40" y="0"/>
                    <a:pt x="36" y="0"/>
                  </a:cubicBezTo>
                  <a:cubicBezTo>
                    <a:pt x="39" y="1"/>
                    <a:pt x="41" y="4"/>
                    <a:pt x="33" y="8"/>
                  </a:cubicBezTo>
                  <a:cubicBezTo>
                    <a:pt x="25" y="12"/>
                    <a:pt x="19" y="17"/>
                    <a:pt x="14" y="17"/>
                  </a:cubicBezTo>
                  <a:cubicBezTo>
                    <a:pt x="8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160">
              <a:extLst>
                <a:ext uri="{FF2B5EF4-FFF2-40B4-BE49-F238E27FC236}">
                  <a16:creationId xmlns:a16="http://schemas.microsoft.com/office/drawing/2014/main" id="{86EA2228-6FB3-4058-83A8-CFA33D1BB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BFF83C16-8FA6-405E-9DB8-8CBE87089D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VLDL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8F6B4EA5-C94C-4031-B2EE-6687B6FFC358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752600"/>
            <a:ext cx="1063625" cy="1135063"/>
            <a:chOff x="983" y="1933"/>
            <a:chExt cx="343" cy="366"/>
          </a:xfrm>
        </p:grpSpPr>
        <p:sp>
          <p:nvSpPr>
            <p:cNvPr id="23702" name="Oval 4">
              <a:extLst>
                <a:ext uri="{FF2B5EF4-FFF2-40B4-BE49-F238E27FC236}">
                  <a16:creationId xmlns:a16="http://schemas.microsoft.com/office/drawing/2014/main" id="{CB34B1AF-AB8A-4E3B-ABF9-747EE986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3" name="Oval 5">
              <a:extLst>
                <a:ext uri="{FF2B5EF4-FFF2-40B4-BE49-F238E27FC236}">
                  <a16:creationId xmlns:a16="http://schemas.microsoft.com/office/drawing/2014/main" id="{44BDC859-47B4-4463-8247-51146406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4" name="Oval 6">
              <a:extLst>
                <a:ext uri="{FF2B5EF4-FFF2-40B4-BE49-F238E27FC236}">
                  <a16:creationId xmlns:a16="http://schemas.microsoft.com/office/drawing/2014/main" id="{611094CD-C77F-4F1B-A30E-955F7C4E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5" name="Freeform 7">
              <a:extLst>
                <a:ext uri="{FF2B5EF4-FFF2-40B4-BE49-F238E27FC236}">
                  <a16:creationId xmlns:a16="http://schemas.microsoft.com/office/drawing/2014/main" id="{C374A44A-AA39-42DD-A4D7-436D9013A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63"/>
              <a:ext cx="191" cy="253"/>
            </a:xfrm>
            <a:custGeom>
              <a:avLst/>
              <a:gdLst>
                <a:gd name="T0" fmla="*/ 63 w 76"/>
                <a:gd name="T1" fmla="*/ 1228 h 95"/>
                <a:gd name="T2" fmla="*/ 1061 w 76"/>
                <a:gd name="T3" fmla="*/ 35 h 95"/>
                <a:gd name="T4" fmla="*/ 1206 w 76"/>
                <a:gd name="T5" fmla="*/ 56 h 95"/>
                <a:gd name="T6" fmla="*/ 922 w 76"/>
                <a:gd name="T7" fmla="*/ 0 h 95"/>
                <a:gd name="T8" fmla="*/ 0 w 76"/>
                <a:gd name="T9" fmla="*/ 1113 h 95"/>
                <a:gd name="T10" fmla="*/ 188 w 76"/>
                <a:gd name="T11" fmla="*/ 1795 h 95"/>
                <a:gd name="T12" fmla="*/ 63 w 76"/>
                <a:gd name="T13" fmla="*/ 1228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5">
                  <a:moveTo>
                    <a:pt x="4" y="65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3"/>
                    <a:pt x="76" y="3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7"/>
                    <a:pt x="0" y="59"/>
                  </a:cubicBezTo>
                  <a:cubicBezTo>
                    <a:pt x="0" y="73"/>
                    <a:pt x="4" y="85"/>
                    <a:pt x="12" y="95"/>
                  </a:cubicBezTo>
                  <a:cubicBezTo>
                    <a:pt x="7" y="86"/>
                    <a:pt x="4" y="76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8">
              <a:extLst>
                <a:ext uri="{FF2B5EF4-FFF2-40B4-BE49-F238E27FC236}">
                  <a16:creationId xmlns:a16="http://schemas.microsoft.com/office/drawing/2014/main" id="{BDF1D73C-305C-40C2-8B98-0876BB1B8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984"/>
              <a:ext cx="246" cy="293"/>
            </a:xfrm>
            <a:custGeom>
              <a:avLst/>
              <a:gdLst>
                <a:gd name="T0" fmla="*/ 1059 w 98"/>
                <a:gd name="T1" fmla="*/ 0 h 110"/>
                <a:gd name="T2" fmla="*/ 1361 w 98"/>
                <a:gd name="T3" fmla="*/ 815 h 110"/>
                <a:gd name="T4" fmla="*/ 442 w 98"/>
                <a:gd name="T5" fmla="*/ 1931 h 110"/>
                <a:gd name="T6" fmla="*/ 0 w 98"/>
                <a:gd name="T7" fmla="*/ 1795 h 110"/>
                <a:gd name="T8" fmla="*/ 618 w 98"/>
                <a:gd name="T9" fmla="*/ 2078 h 110"/>
                <a:gd name="T10" fmla="*/ 1551 w 98"/>
                <a:gd name="T11" fmla="*/ 964 h 110"/>
                <a:gd name="T12" fmla="*/ 105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0"/>
                    <a:pt x="86" y="26"/>
                    <a:pt x="86" y="43"/>
                  </a:cubicBezTo>
                  <a:cubicBezTo>
                    <a:pt x="86" y="75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1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9">
              <a:extLst>
                <a:ext uri="{FF2B5EF4-FFF2-40B4-BE49-F238E27FC236}">
                  <a16:creationId xmlns:a16="http://schemas.microsoft.com/office/drawing/2014/main" id="{64ECEFA0-C774-411D-A644-8503F07D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35"/>
              <a:ext cx="105" cy="138"/>
            </a:xfrm>
            <a:custGeom>
              <a:avLst/>
              <a:gdLst>
                <a:gd name="T0" fmla="*/ 63 w 42"/>
                <a:gd name="T1" fmla="*/ 634 h 52"/>
                <a:gd name="T2" fmla="*/ 625 w 42"/>
                <a:gd name="T3" fmla="*/ 35 h 52"/>
                <a:gd name="T4" fmla="*/ 645 w 42"/>
                <a:gd name="T5" fmla="*/ 35 h 52"/>
                <a:gd name="T6" fmla="*/ 488 w 42"/>
                <a:gd name="T7" fmla="*/ 0 h 52"/>
                <a:gd name="T8" fmla="*/ 0 w 42"/>
                <a:gd name="T9" fmla="*/ 579 h 52"/>
                <a:gd name="T10" fmla="*/ 113 w 42"/>
                <a:gd name="T11" fmla="*/ 971 h 52"/>
                <a:gd name="T12" fmla="*/ 63 w 42"/>
                <a:gd name="T13" fmla="*/ 63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4"/>
                  </a:moveTo>
                  <a:cubicBezTo>
                    <a:pt x="4" y="15"/>
                    <a:pt x="22" y="2"/>
                    <a:pt x="40" y="2"/>
                  </a:cubicBezTo>
                  <a:cubicBezTo>
                    <a:pt x="42" y="2"/>
                    <a:pt x="39" y="1"/>
                    <a:pt x="41" y="2"/>
                  </a:cubicBezTo>
                  <a:cubicBezTo>
                    <a:pt x="38" y="1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2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10">
              <a:extLst>
                <a:ext uri="{FF2B5EF4-FFF2-40B4-BE49-F238E27FC236}">
                  <a16:creationId xmlns:a16="http://schemas.microsoft.com/office/drawing/2014/main" id="{F1A5AF23-DD4B-485B-888A-BF14E9AA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51"/>
              <a:ext cx="131" cy="157"/>
            </a:xfrm>
            <a:custGeom>
              <a:avLst/>
              <a:gdLst>
                <a:gd name="T0" fmla="*/ 577 w 52"/>
                <a:gd name="T1" fmla="*/ 0 h 59"/>
                <a:gd name="T2" fmla="*/ 736 w 52"/>
                <a:gd name="T3" fmla="*/ 431 h 59"/>
                <a:gd name="T4" fmla="*/ 242 w 52"/>
                <a:gd name="T5" fmla="*/ 1019 h 59"/>
                <a:gd name="T6" fmla="*/ 0 w 52"/>
                <a:gd name="T7" fmla="*/ 963 h 59"/>
                <a:gd name="T8" fmla="*/ 338 w 52"/>
                <a:gd name="T9" fmla="*/ 1112 h 59"/>
                <a:gd name="T10" fmla="*/ 831 w 52"/>
                <a:gd name="T11" fmla="*/ 532 h 59"/>
                <a:gd name="T12" fmla="*/ 577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5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11">
              <a:extLst>
                <a:ext uri="{FF2B5EF4-FFF2-40B4-BE49-F238E27FC236}">
                  <a16:creationId xmlns:a16="http://schemas.microsoft.com/office/drawing/2014/main" id="{B12218A0-45C3-4CC2-A8F2-54644DE97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59"/>
              <a:ext cx="42" cy="24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5" y="8"/>
                    <a:pt x="12" y="9"/>
                    <a:pt x="17" y="1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Oval 12">
              <a:extLst>
                <a:ext uri="{FF2B5EF4-FFF2-40B4-BE49-F238E27FC236}">
                  <a16:creationId xmlns:a16="http://schemas.microsoft.com/office/drawing/2014/main" id="{442B0393-50D1-4AF2-ACB8-1AF7FB83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11" name="Freeform 13">
              <a:extLst>
                <a:ext uri="{FF2B5EF4-FFF2-40B4-BE49-F238E27FC236}">
                  <a16:creationId xmlns:a16="http://schemas.microsoft.com/office/drawing/2014/main" id="{DB9857C7-5424-4580-9ECE-795E80B9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027"/>
              <a:ext cx="52" cy="56"/>
            </a:xfrm>
            <a:custGeom>
              <a:avLst/>
              <a:gdLst>
                <a:gd name="T0" fmla="*/ 245 w 21"/>
                <a:gd name="T1" fmla="*/ 56 h 21"/>
                <a:gd name="T2" fmla="*/ 275 w 21"/>
                <a:gd name="T3" fmla="*/ 285 h 21"/>
                <a:gd name="T4" fmla="*/ 92 w 21"/>
                <a:gd name="T5" fmla="*/ 341 h 21"/>
                <a:gd name="T6" fmla="*/ 42 w 21"/>
                <a:gd name="T7" fmla="*/ 115 h 21"/>
                <a:gd name="T8" fmla="*/ 245 w 21"/>
                <a:gd name="T9" fmla="*/ 5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1"/>
                    <a:pt x="18" y="15"/>
                  </a:cubicBezTo>
                  <a:cubicBezTo>
                    <a:pt x="16" y="20"/>
                    <a:pt x="10" y="21"/>
                    <a:pt x="6" y="18"/>
                  </a:cubicBezTo>
                  <a:cubicBezTo>
                    <a:pt x="2" y="16"/>
                    <a:pt x="0" y="10"/>
                    <a:pt x="3" y="6"/>
                  </a:cubicBezTo>
                  <a:cubicBezTo>
                    <a:pt x="6" y="2"/>
                    <a:pt x="11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14">
              <a:extLst>
                <a:ext uri="{FF2B5EF4-FFF2-40B4-BE49-F238E27FC236}">
                  <a16:creationId xmlns:a16="http://schemas.microsoft.com/office/drawing/2014/main" id="{4AA5A703-E1C8-452B-B389-A6DDBE41A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013"/>
              <a:ext cx="28" cy="30"/>
            </a:xfrm>
            <a:custGeom>
              <a:avLst/>
              <a:gdLst>
                <a:gd name="T0" fmla="*/ 130 w 11"/>
                <a:gd name="T1" fmla="*/ 38 h 11"/>
                <a:gd name="T2" fmla="*/ 150 w 11"/>
                <a:gd name="T3" fmla="*/ 164 h 11"/>
                <a:gd name="T4" fmla="*/ 51 w 11"/>
                <a:gd name="T5" fmla="*/ 202 h 11"/>
                <a:gd name="T6" fmla="*/ 20 w 11"/>
                <a:gd name="T7" fmla="*/ 60 h 11"/>
                <a:gd name="T8" fmla="*/ 130 w 11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10" y="3"/>
                    <a:pt x="11" y="6"/>
                    <a:pt x="9" y="8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15">
              <a:extLst>
                <a:ext uri="{FF2B5EF4-FFF2-40B4-BE49-F238E27FC236}">
                  <a16:creationId xmlns:a16="http://schemas.microsoft.com/office/drawing/2014/main" id="{21BE9DEF-F4AA-4815-BC2A-FCA1758C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096"/>
              <a:ext cx="18" cy="19"/>
            </a:xfrm>
            <a:custGeom>
              <a:avLst/>
              <a:gdLst>
                <a:gd name="T0" fmla="*/ 85 w 7"/>
                <a:gd name="T1" fmla="*/ 0 h 7"/>
                <a:gd name="T2" fmla="*/ 100 w 7"/>
                <a:gd name="T3" fmla="*/ 103 h 7"/>
                <a:gd name="T4" fmla="*/ 33 w 7"/>
                <a:gd name="T5" fmla="*/ 117 h 7"/>
                <a:gd name="T6" fmla="*/ 21 w 7"/>
                <a:gd name="T7" fmla="*/ 38 h 7"/>
                <a:gd name="T8" fmla="*/ 85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16">
              <a:extLst>
                <a:ext uri="{FF2B5EF4-FFF2-40B4-BE49-F238E27FC236}">
                  <a16:creationId xmlns:a16="http://schemas.microsoft.com/office/drawing/2014/main" id="{5E91E07D-6B09-4A75-87F0-EB9F73C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6"/>
              <a:ext cx="45" cy="48"/>
            </a:xfrm>
            <a:custGeom>
              <a:avLst/>
              <a:gdLst>
                <a:gd name="T0" fmla="*/ 145 w 18"/>
                <a:gd name="T1" fmla="*/ 341 h 18"/>
                <a:gd name="T2" fmla="*/ 283 w 18"/>
                <a:gd name="T3" fmla="*/ 0 h 18"/>
                <a:gd name="T4" fmla="*/ 0 w 1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15" y="15"/>
                    <a:pt x="17" y="5"/>
                    <a:pt x="18" y="0"/>
                  </a:cubicBezTo>
                  <a:cubicBezTo>
                    <a:pt x="11" y="2"/>
                    <a:pt x="5" y="9"/>
                    <a:pt x="0" y="1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17">
              <a:extLst>
                <a:ext uri="{FF2B5EF4-FFF2-40B4-BE49-F238E27FC236}">
                  <a16:creationId xmlns:a16="http://schemas.microsoft.com/office/drawing/2014/main" id="{63D3768B-FBCC-4FFF-A42B-447D555D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07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160 w 15"/>
                <a:gd name="T3" fmla="*/ 341 h 18"/>
                <a:gd name="T4" fmla="*/ 225 w 15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9" y="2"/>
                    <a:pt x="9" y="10"/>
                    <a:pt x="10" y="18"/>
                  </a:cubicBezTo>
                  <a:cubicBezTo>
                    <a:pt x="15" y="15"/>
                    <a:pt x="14" y="7"/>
                    <a:pt x="14" y="2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18">
              <a:extLst>
                <a:ext uri="{FF2B5EF4-FFF2-40B4-BE49-F238E27FC236}">
                  <a16:creationId xmlns:a16="http://schemas.microsoft.com/office/drawing/2014/main" id="{6C434446-5A28-41C0-B98D-A0535204E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19">
              <a:extLst>
                <a:ext uri="{FF2B5EF4-FFF2-40B4-BE49-F238E27FC236}">
                  <a16:creationId xmlns:a16="http://schemas.microsoft.com/office/drawing/2014/main" id="{E9D58B7C-9F89-4B5A-8FF3-91C298AE0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47"/>
              <a:ext cx="127" cy="133"/>
            </a:xfrm>
            <a:custGeom>
              <a:avLst/>
              <a:gdLst>
                <a:gd name="T0" fmla="*/ 787 w 51"/>
                <a:gd name="T1" fmla="*/ 170 h 50"/>
                <a:gd name="T2" fmla="*/ 199 w 51"/>
                <a:gd name="T3" fmla="*/ 226 h 50"/>
                <a:gd name="T4" fmla="*/ 105 w 51"/>
                <a:gd name="T5" fmla="*/ 942 h 50"/>
                <a:gd name="T6" fmla="*/ 229 w 51"/>
                <a:gd name="T7" fmla="*/ 247 h 50"/>
                <a:gd name="T8" fmla="*/ 787 w 51"/>
                <a:gd name="T9" fmla="*/ 1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0">
                  <a:moveTo>
                    <a:pt x="51" y="9"/>
                  </a:moveTo>
                  <a:cubicBezTo>
                    <a:pt x="38" y="3"/>
                    <a:pt x="26" y="0"/>
                    <a:pt x="13" y="12"/>
                  </a:cubicBezTo>
                  <a:cubicBezTo>
                    <a:pt x="1" y="24"/>
                    <a:pt x="0" y="37"/>
                    <a:pt x="7" y="50"/>
                  </a:cubicBezTo>
                  <a:cubicBezTo>
                    <a:pt x="4" y="40"/>
                    <a:pt x="4" y="25"/>
                    <a:pt x="15" y="13"/>
                  </a:cubicBezTo>
                  <a:cubicBezTo>
                    <a:pt x="27" y="2"/>
                    <a:pt x="44" y="5"/>
                    <a:pt x="51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20">
              <a:extLst>
                <a:ext uri="{FF2B5EF4-FFF2-40B4-BE49-F238E27FC236}">
                  <a16:creationId xmlns:a16="http://schemas.microsoft.com/office/drawing/2014/main" id="{352FEE76-8776-444E-966E-194A35A2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101"/>
              <a:ext cx="45" cy="139"/>
            </a:xfrm>
            <a:custGeom>
              <a:avLst/>
              <a:gdLst>
                <a:gd name="T0" fmla="*/ 0 w 18"/>
                <a:gd name="T1" fmla="*/ 35 h 52"/>
                <a:gd name="T2" fmla="*/ 188 w 18"/>
                <a:gd name="T3" fmla="*/ 401 h 52"/>
                <a:gd name="T4" fmla="*/ 33 w 18"/>
                <a:gd name="T5" fmla="*/ 994 h 52"/>
                <a:gd name="T6" fmla="*/ 220 w 18"/>
                <a:gd name="T7" fmla="*/ 321 h 52"/>
                <a:gd name="T8" fmla="*/ 0 w 18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0" y="2"/>
                  </a:moveTo>
                  <a:cubicBezTo>
                    <a:pt x="8" y="5"/>
                    <a:pt x="11" y="7"/>
                    <a:pt x="12" y="21"/>
                  </a:cubicBezTo>
                  <a:cubicBezTo>
                    <a:pt x="14" y="35"/>
                    <a:pt x="11" y="52"/>
                    <a:pt x="2" y="52"/>
                  </a:cubicBezTo>
                  <a:cubicBezTo>
                    <a:pt x="12" y="50"/>
                    <a:pt x="18" y="43"/>
                    <a:pt x="14" y="17"/>
                  </a:cubicBezTo>
                  <a:cubicBezTo>
                    <a:pt x="1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21">
              <a:extLst>
                <a:ext uri="{FF2B5EF4-FFF2-40B4-BE49-F238E27FC236}">
                  <a16:creationId xmlns:a16="http://schemas.microsoft.com/office/drawing/2014/main" id="{3FEC4A6E-4F0E-4694-910E-508888E8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63"/>
              <a:ext cx="68" cy="72"/>
            </a:xfrm>
            <a:custGeom>
              <a:avLst/>
              <a:gdLst>
                <a:gd name="T0" fmla="*/ 0 w 27"/>
                <a:gd name="T1" fmla="*/ 512 h 27"/>
                <a:gd name="T2" fmla="*/ 431 w 27"/>
                <a:gd name="T3" fmla="*/ 0 h 27"/>
                <a:gd name="T4" fmla="*/ 0 w 27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cubicBezTo>
                    <a:pt x="9" y="24"/>
                    <a:pt x="24" y="19"/>
                    <a:pt x="27" y="0"/>
                  </a:cubicBezTo>
                  <a:cubicBezTo>
                    <a:pt x="27" y="9"/>
                    <a:pt x="22" y="24"/>
                    <a:pt x="0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22">
              <a:extLst>
                <a:ext uri="{FF2B5EF4-FFF2-40B4-BE49-F238E27FC236}">
                  <a16:creationId xmlns:a16="http://schemas.microsoft.com/office/drawing/2014/main" id="{3BB6A8A7-177F-467E-B074-9323415DD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77"/>
              <a:ext cx="80" cy="104"/>
            </a:xfrm>
            <a:custGeom>
              <a:avLst/>
              <a:gdLst>
                <a:gd name="T0" fmla="*/ 0 w 32"/>
                <a:gd name="T1" fmla="*/ 0 h 39"/>
                <a:gd name="T2" fmla="*/ 425 w 32"/>
                <a:gd name="T3" fmla="*/ 739 h 39"/>
                <a:gd name="T4" fmla="*/ 283 w 32"/>
                <a:gd name="T5" fmla="*/ 285 h 39"/>
                <a:gd name="T6" fmla="*/ 0 w 3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cubicBezTo>
                    <a:pt x="10" y="7"/>
                    <a:pt x="32" y="15"/>
                    <a:pt x="27" y="39"/>
                  </a:cubicBezTo>
                  <a:cubicBezTo>
                    <a:pt x="27" y="30"/>
                    <a:pt x="24" y="21"/>
                    <a:pt x="18" y="15"/>
                  </a:cubicBezTo>
                  <a:cubicBezTo>
                    <a:pt x="11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1" name="Freeform 23">
              <a:extLst>
                <a:ext uri="{FF2B5EF4-FFF2-40B4-BE49-F238E27FC236}">
                  <a16:creationId xmlns:a16="http://schemas.microsoft.com/office/drawing/2014/main" id="{CC2678D3-2496-49B6-B6D7-22749BC7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232"/>
              <a:ext cx="130" cy="37"/>
            </a:xfrm>
            <a:custGeom>
              <a:avLst/>
              <a:gdLst>
                <a:gd name="T0" fmla="*/ 0 w 52"/>
                <a:gd name="T1" fmla="*/ 0 h 14"/>
                <a:gd name="T2" fmla="*/ 550 w 52"/>
                <a:gd name="T3" fmla="*/ 225 h 14"/>
                <a:gd name="T4" fmla="*/ 813 w 52"/>
                <a:gd name="T5" fmla="*/ 0 h 14"/>
                <a:gd name="T6" fmla="*/ 500 w 52"/>
                <a:gd name="T7" fmla="*/ 182 h 14"/>
                <a:gd name="T8" fmla="*/ 0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0"/>
                  </a:moveTo>
                  <a:cubicBezTo>
                    <a:pt x="7" y="2"/>
                    <a:pt x="22" y="14"/>
                    <a:pt x="35" y="12"/>
                  </a:cubicBezTo>
                  <a:cubicBezTo>
                    <a:pt x="48" y="10"/>
                    <a:pt x="49" y="5"/>
                    <a:pt x="52" y="0"/>
                  </a:cubicBezTo>
                  <a:cubicBezTo>
                    <a:pt x="48" y="5"/>
                    <a:pt x="41" y="10"/>
                    <a:pt x="32" y="10"/>
                  </a:cubicBezTo>
                  <a:cubicBezTo>
                    <a:pt x="24" y="1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24">
              <a:extLst>
                <a:ext uri="{FF2B5EF4-FFF2-40B4-BE49-F238E27FC236}">
                  <a16:creationId xmlns:a16="http://schemas.microsoft.com/office/drawing/2014/main" id="{B6D8A2B3-0886-4211-AA03-AB5E650C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25">
            <a:extLst>
              <a:ext uri="{FF2B5EF4-FFF2-40B4-BE49-F238E27FC236}">
                <a16:creationId xmlns:a16="http://schemas.microsoft.com/office/drawing/2014/main" id="{197D48E0-97CC-4697-855F-B7171D9160B3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2701925"/>
            <a:ext cx="1928813" cy="1616075"/>
            <a:chOff x="3707" y="1956"/>
            <a:chExt cx="401" cy="336"/>
          </a:xfrm>
        </p:grpSpPr>
        <p:sp>
          <p:nvSpPr>
            <p:cNvPr id="23680" name="Oval 26">
              <a:extLst>
                <a:ext uri="{FF2B5EF4-FFF2-40B4-BE49-F238E27FC236}">
                  <a16:creationId xmlns:a16="http://schemas.microsoft.com/office/drawing/2014/main" id="{BA526515-DD43-449D-8722-6770DC374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1" name="Oval 27">
              <a:extLst>
                <a:ext uri="{FF2B5EF4-FFF2-40B4-BE49-F238E27FC236}">
                  <a16:creationId xmlns:a16="http://schemas.microsoft.com/office/drawing/2014/main" id="{D631AEA1-1D42-4985-8DEB-3E641640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2" name="Oval 28">
              <a:extLst>
                <a:ext uri="{FF2B5EF4-FFF2-40B4-BE49-F238E27FC236}">
                  <a16:creationId xmlns:a16="http://schemas.microsoft.com/office/drawing/2014/main" id="{1B924953-529C-443C-BE51-1360B4499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3" name="Freeform 29">
              <a:extLst>
                <a:ext uri="{FF2B5EF4-FFF2-40B4-BE49-F238E27FC236}">
                  <a16:creationId xmlns:a16="http://schemas.microsoft.com/office/drawing/2014/main" id="{58FCA0BB-3A1C-438D-9649-74823736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969"/>
              <a:ext cx="182" cy="240"/>
            </a:xfrm>
            <a:custGeom>
              <a:avLst/>
              <a:gdLst>
                <a:gd name="T0" fmla="*/ 75 w 73"/>
                <a:gd name="T1" fmla="*/ 1173 h 90"/>
                <a:gd name="T2" fmla="*/ 1007 w 73"/>
                <a:gd name="T3" fmla="*/ 35 h 90"/>
                <a:gd name="T4" fmla="*/ 1132 w 73"/>
                <a:gd name="T5" fmla="*/ 35 h 90"/>
                <a:gd name="T6" fmla="*/ 883 w 73"/>
                <a:gd name="T7" fmla="*/ 0 h 90"/>
                <a:gd name="T8" fmla="*/ 0 w 73"/>
                <a:gd name="T9" fmla="*/ 1059 h 90"/>
                <a:gd name="T10" fmla="*/ 187 w 73"/>
                <a:gd name="T11" fmla="*/ 1707 h 90"/>
                <a:gd name="T12" fmla="*/ 75 w 73"/>
                <a:gd name="T13" fmla="*/ 117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2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30">
              <a:extLst>
                <a:ext uri="{FF2B5EF4-FFF2-40B4-BE49-F238E27FC236}">
                  <a16:creationId xmlns:a16="http://schemas.microsoft.com/office/drawing/2014/main" id="{1681627D-B24F-433B-9AE4-054AB978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88"/>
              <a:ext cx="235" cy="280"/>
            </a:xfrm>
            <a:custGeom>
              <a:avLst/>
              <a:gdLst>
                <a:gd name="T0" fmla="*/ 1000 w 94"/>
                <a:gd name="T1" fmla="*/ 0 h 105"/>
                <a:gd name="T2" fmla="*/ 1300 w 94"/>
                <a:gd name="T3" fmla="*/ 776 h 105"/>
                <a:gd name="T4" fmla="*/ 425 w 94"/>
                <a:gd name="T5" fmla="*/ 1843 h 105"/>
                <a:gd name="T6" fmla="*/ 0 w 94"/>
                <a:gd name="T7" fmla="*/ 1728 h 105"/>
                <a:gd name="T8" fmla="*/ 583 w 94"/>
                <a:gd name="T9" fmla="*/ 1992 h 105"/>
                <a:gd name="T10" fmla="*/ 1470 w 94"/>
                <a:gd name="T11" fmla="*/ 931 h 105"/>
                <a:gd name="T12" fmla="*/ 1000 w 94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64" y="0"/>
                  </a:moveTo>
                  <a:cubicBezTo>
                    <a:pt x="76" y="10"/>
                    <a:pt x="83" y="25"/>
                    <a:pt x="83" y="41"/>
                  </a:cubicBezTo>
                  <a:cubicBezTo>
                    <a:pt x="83" y="72"/>
                    <a:pt x="58" y="97"/>
                    <a:pt x="27" y="97"/>
                  </a:cubicBezTo>
                  <a:cubicBezTo>
                    <a:pt x="17" y="97"/>
                    <a:pt x="8" y="95"/>
                    <a:pt x="0" y="91"/>
                  </a:cubicBezTo>
                  <a:cubicBezTo>
                    <a:pt x="10" y="100"/>
                    <a:pt x="23" y="105"/>
                    <a:pt x="37" y="105"/>
                  </a:cubicBezTo>
                  <a:cubicBezTo>
                    <a:pt x="68" y="105"/>
                    <a:pt x="94" y="80"/>
                    <a:pt x="94" y="49"/>
                  </a:cubicBezTo>
                  <a:cubicBezTo>
                    <a:pt x="94" y="28"/>
                    <a:pt x="82" y="9"/>
                    <a:pt x="64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31">
              <a:extLst>
                <a:ext uri="{FF2B5EF4-FFF2-40B4-BE49-F238E27FC236}">
                  <a16:creationId xmlns:a16="http://schemas.microsoft.com/office/drawing/2014/main" id="{C1743601-2103-4CEC-B6BE-8B0E6172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36"/>
              <a:ext cx="100" cy="133"/>
            </a:xfrm>
            <a:custGeom>
              <a:avLst/>
              <a:gdLst>
                <a:gd name="T0" fmla="*/ 63 w 40"/>
                <a:gd name="T1" fmla="*/ 601 h 50"/>
                <a:gd name="T2" fmla="*/ 595 w 40"/>
                <a:gd name="T3" fmla="*/ 35 h 50"/>
                <a:gd name="T4" fmla="*/ 595 w 40"/>
                <a:gd name="T5" fmla="*/ 21 h 50"/>
                <a:gd name="T6" fmla="*/ 470 w 40"/>
                <a:gd name="T7" fmla="*/ 0 h 50"/>
                <a:gd name="T8" fmla="*/ 0 w 40"/>
                <a:gd name="T9" fmla="*/ 567 h 50"/>
                <a:gd name="T10" fmla="*/ 95 w 40"/>
                <a:gd name="T11" fmla="*/ 942 h 50"/>
                <a:gd name="T12" fmla="*/ 63 w 40"/>
                <a:gd name="T13" fmla="*/ 60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0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40" y="2"/>
                    <a:pt x="37" y="1"/>
                    <a:pt x="38" y="1"/>
                  </a:cubicBezTo>
                  <a:cubicBezTo>
                    <a:pt x="36" y="1"/>
                    <a:pt x="33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37"/>
                    <a:pt x="2" y="45"/>
                    <a:pt x="6" y="50"/>
                  </a:cubicBezTo>
                  <a:cubicBezTo>
                    <a:pt x="4" y="46"/>
                    <a:pt x="4" y="38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32">
              <a:extLst>
                <a:ext uri="{FF2B5EF4-FFF2-40B4-BE49-F238E27FC236}">
                  <a16:creationId xmlns:a16="http://schemas.microsoft.com/office/drawing/2014/main" id="{51106FBF-E770-434E-9BB7-0A1C521FD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52"/>
              <a:ext cx="125" cy="149"/>
            </a:xfrm>
            <a:custGeom>
              <a:avLst/>
              <a:gdLst>
                <a:gd name="T0" fmla="*/ 533 w 50"/>
                <a:gd name="T1" fmla="*/ 0 h 56"/>
                <a:gd name="T2" fmla="*/ 688 w 50"/>
                <a:gd name="T3" fmla="*/ 418 h 56"/>
                <a:gd name="T4" fmla="*/ 220 w 50"/>
                <a:gd name="T5" fmla="*/ 976 h 56"/>
                <a:gd name="T6" fmla="*/ 0 w 50"/>
                <a:gd name="T7" fmla="*/ 907 h 56"/>
                <a:gd name="T8" fmla="*/ 313 w 50"/>
                <a:gd name="T9" fmla="*/ 1054 h 56"/>
                <a:gd name="T10" fmla="*/ 783 w 50"/>
                <a:gd name="T11" fmla="*/ 490 h 56"/>
                <a:gd name="T12" fmla="*/ 533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5"/>
                    <a:pt x="44" y="13"/>
                    <a:pt x="44" y="22"/>
                  </a:cubicBezTo>
                  <a:cubicBezTo>
                    <a:pt x="44" y="38"/>
                    <a:pt x="31" y="52"/>
                    <a:pt x="14" y="52"/>
                  </a:cubicBezTo>
                  <a:cubicBezTo>
                    <a:pt x="9" y="52"/>
                    <a:pt x="4" y="50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2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33">
              <a:extLst>
                <a:ext uri="{FF2B5EF4-FFF2-40B4-BE49-F238E27FC236}">
                  <a16:creationId xmlns:a16="http://schemas.microsoft.com/office/drawing/2014/main" id="{349D5337-B965-429C-8007-DD7C76CB7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079"/>
              <a:ext cx="50" cy="42"/>
            </a:xfrm>
            <a:custGeom>
              <a:avLst/>
              <a:gdLst>
                <a:gd name="T0" fmla="*/ 0 w 20"/>
                <a:gd name="T1" fmla="*/ 0 h 16"/>
                <a:gd name="T2" fmla="*/ 238 w 20"/>
                <a:gd name="T3" fmla="*/ 289 h 16"/>
                <a:gd name="T4" fmla="*/ 238 w 20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9" y="1"/>
                    <a:pt x="10" y="9"/>
                    <a:pt x="15" y="16"/>
                  </a:cubicBezTo>
                  <a:cubicBezTo>
                    <a:pt x="18" y="12"/>
                    <a:pt x="20" y="6"/>
                    <a:pt x="15" y="3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34">
              <a:extLst>
                <a:ext uri="{FF2B5EF4-FFF2-40B4-BE49-F238E27FC236}">
                  <a16:creationId xmlns:a16="http://schemas.microsoft.com/office/drawing/2014/main" id="{C795689A-24AC-4923-8761-FD706EAA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72"/>
              <a:ext cx="68" cy="43"/>
            </a:xfrm>
            <a:custGeom>
              <a:avLst/>
              <a:gdLst>
                <a:gd name="T0" fmla="*/ 0 w 27"/>
                <a:gd name="T1" fmla="*/ 290 h 16"/>
                <a:gd name="T2" fmla="*/ 368 w 27"/>
                <a:gd name="T3" fmla="*/ 0 h 16"/>
                <a:gd name="T4" fmla="*/ 209 w 27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15"/>
                  </a:moveTo>
                  <a:cubicBezTo>
                    <a:pt x="7" y="16"/>
                    <a:pt x="27" y="9"/>
                    <a:pt x="23" y="0"/>
                  </a:cubicBezTo>
                  <a:cubicBezTo>
                    <a:pt x="19" y="0"/>
                    <a:pt x="16" y="3"/>
                    <a:pt x="13" y="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Oval 35">
              <a:extLst>
                <a:ext uri="{FF2B5EF4-FFF2-40B4-BE49-F238E27FC236}">
                  <a16:creationId xmlns:a16="http://schemas.microsoft.com/office/drawing/2014/main" id="{6E52C059-AA0B-4A8B-9BD9-5164CB01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0" name="Oval 36">
              <a:extLst>
                <a:ext uri="{FF2B5EF4-FFF2-40B4-BE49-F238E27FC236}">
                  <a16:creationId xmlns:a16="http://schemas.microsoft.com/office/drawing/2014/main" id="{4CB27960-187B-40C4-8FE2-C431D32E0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2111"/>
              <a:ext cx="45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1" name="Oval 37">
              <a:extLst>
                <a:ext uri="{FF2B5EF4-FFF2-40B4-BE49-F238E27FC236}">
                  <a16:creationId xmlns:a16="http://schemas.microsoft.com/office/drawing/2014/main" id="{A7A1D6F7-4E23-4689-8325-AAA8E443B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16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2" name="Oval 38">
              <a:extLst>
                <a:ext uri="{FF2B5EF4-FFF2-40B4-BE49-F238E27FC236}">
                  <a16:creationId xmlns:a16="http://schemas.microsoft.com/office/drawing/2014/main" id="{0E1E0316-ED2E-4759-B07D-229129DA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03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3" name="Oval 39">
              <a:extLst>
                <a:ext uri="{FF2B5EF4-FFF2-40B4-BE49-F238E27FC236}">
                  <a16:creationId xmlns:a16="http://schemas.microsoft.com/office/drawing/2014/main" id="{3F0F4806-B4CE-43CB-9ADF-74FBC3156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4" name="Freeform 40">
              <a:extLst>
                <a:ext uri="{FF2B5EF4-FFF2-40B4-BE49-F238E27FC236}">
                  <a16:creationId xmlns:a16="http://schemas.microsoft.com/office/drawing/2014/main" id="{5DED2A18-A722-4F8E-BB8B-BA6E9813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25"/>
              <a:ext cx="125" cy="67"/>
            </a:xfrm>
            <a:custGeom>
              <a:avLst/>
              <a:gdLst>
                <a:gd name="T0" fmla="*/ 0 w 50"/>
                <a:gd name="T1" fmla="*/ 402 h 25"/>
                <a:gd name="T2" fmla="*/ 783 w 50"/>
                <a:gd name="T3" fmla="*/ 94 h 25"/>
                <a:gd name="T4" fmla="*/ 783 w 5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5">
                  <a:moveTo>
                    <a:pt x="0" y="21"/>
                  </a:moveTo>
                  <a:cubicBezTo>
                    <a:pt x="18" y="25"/>
                    <a:pt x="36" y="14"/>
                    <a:pt x="50" y="5"/>
                  </a:cubicBezTo>
                  <a:cubicBezTo>
                    <a:pt x="50" y="3"/>
                    <a:pt x="50" y="1"/>
                    <a:pt x="50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41">
              <a:extLst>
                <a:ext uri="{FF2B5EF4-FFF2-40B4-BE49-F238E27FC236}">
                  <a16:creationId xmlns:a16="http://schemas.microsoft.com/office/drawing/2014/main" id="{213E9D85-8F56-40EE-BD20-90B1DF37E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42">
              <a:extLst>
                <a:ext uri="{FF2B5EF4-FFF2-40B4-BE49-F238E27FC236}">
                  <a16:creationId xmlns:a16="http://schemas.microsoft.com/office/drawing/2014/main" id="{2C23E368-5503-4219-956B-00C7B7AE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01"/>
              <a:ext cx="75" cy="160"/>
            </a:xfrm>
            <a:custGeom>
              <a:avLst/>
              <a:gdLst>
                <a:gd name="T0" fmla="*/ 470 w 30"/>
                <a:gd name="T1" fmla="*/ 0 h 60"/>
                <a:gd name="T2" fmla="*/ 250 w 30"/>
                <a:gd name="T3" fmla="*/ 419 h 60"/>
                <a:gd name="T4" fmla="*/ 0 w 30"/>
                <a:gd name="T5" fmla="*/ 1139 h 60"/>
                <a:gd name="T6" fmla="*/ 300 w 30"/>
                <a:gd name="T7" fmla="*/ 491 h 60"/>
                <a:gd name="T8" fmla="*/ 470 w 3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0">
                  <a:moveTo>
                    <a:pt x="30" y="0"/>
                  </a:moveTo>
                  <a:cubicBezTo>
                    <a:pt x="22" y="2"/>
                    <a:pt x="17" y="6"/>
                    <a:pt x="16" y="22"/>
                  </a:cubicBezTo>
                  <a:cubicBezTo>
                    <a:pt x="15" y="38"/>
                    <a:pt x="16" y="50"/>
                    <a:pt x="0" y="60"/>
                  </a:cubicBezTo>
                  <a:cubicBezTo>
                    <a:pt x="9" y="56"/>
                    <a:pt x="16" y="48"/>
                    <a:pt x="19" y="26"/>
                  </a:cubicBezTo>
                  <a:cubicBezTo>
                    <a:pt x="21" y="3"/>
                    <a:pt x="25" y="2"/>
                    <a:pt x="3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43">
              <a:extLst>
                <a:ext uri="{FF2B5EF4-FFF2-40B4-BE49-F238E27FC236}">
                  <a16:creationId xmlns:a16="http://schemas.microsoft.com/office/drawing/2014/main" id="{E9E69CB8-A521-42A4-B6C4-3CA39ED0A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11"/>
              <a:ext cx="98" cy="104"/>
            </a:xfrm>
            <a:custGeom>
              <a:avLst/>
              <a:gdLst>
                <a:gd name="T0" fmla="*/ 367 w 39"/>
                <a:gd name="T1" fmla="*/ 0 h 39"/>
                <a:gd name="T2" fmla="*/ 0 w 39"/>
                <a:gd name="T3" fmla="*/ 739 h 39"/>
                <a:gd name="T4" fmla="*/ 367 w 3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7" y="11"/>
                    <a:pt x="28" y="26"/>
                    <a:pt x="0" y="39"/>
                  </a:cubicBezTo>
                  <a:cubicBezTo>
                    <a:pt x="13" y="36"/>
                    <a:pt x="39" y="21"/>
                    <a:pt x="2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44">
              <a:extLst>
                <a:ext uri="{FF2B5EF4-FFF2-40B4-BE49-F238E27FC236}">
                  <a16:creationId xmlns:a16="http://schemas.microsoft.com/office/drawing/2014/main" id="{E09F089C-AE4C-4738-A6D2-4915E1AD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20"/>
              <a:ext cx="148" cy="53"/>
            </a:xfrm>
            <a:custGeom>
              <a:avLst/>
              <a:gdLst>
                <a:gd name="T0" fmla="*/ 0 w 59"/>
                <a:gd name="T1" fmla="*/ 371 h 20"/>
                <a:gd name="T2" fmla="*/ 931 w 59"/>
                <a:gd name="T3" fmla="*/ 0 h 20"/>
                <a:gd name="T4" fmla="*/ 364 w 59"/>
                <a:gd name="T5" fmla="*/ 204 h 20"/>
                <a:gd name="T6" fmla="*/ 0 w 5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0"/>
                  </a:moveTo>
                  <a:cubicBezTo>
                    <a:pt x="9" y="13"/>
                    <a:pt x="41" y="15"/>
                    <a:pt x="59" y="0"/>
                  </a:cubicBezTo>
                  <a:cubicBezTo>
                    <a:pt x="56" y="3"/>
                    <a:pt x="32" y="10"/>
                    <a:pt x="23" y="11"/>
                  </a:cubicBezTo>
                  <a:cubicBezTo>
                    <a:pt x="14" y="12"/>
                    <a:pt x="2" y="15"/>
                    <a:pt x="0" y="2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45">
              <a:extLst>
                <a:ext uri="{FF2B5EF4-FFF2-40B4-BE49-F238E27FC236}">
                  <a16:creationId xmlns:a16="http://schemas.microsoft.com/office/drawing/2014/main" id="{458A9F20-2739-4B27-8DDC-B73DCCF3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04"/>
              <a:ext cx="122" cy="61"/>
            </a:xfrm>
            <a:custGeom>
              <a:avLst/>
              <a:gdLst>
                <a:gd name="T0" fmla="*/ 0 w 49"/>
                <a:gd name="T1" fmla="*/ 191 h 23"/>
                <a:gd name="T2" fmla="*/ 291 w 49"/>
                <a:gd name="T3" fmla="*/ 225 h 23"/>
                <a:gd name="T4" fmla="*/ 757 w 49"/>
                <a:gd name="T5" fmla="*/ 430 h 23"/>
                <a:gd name="T6" fmla="*/ 341 w 49"/>
                <a:gd name="T7" fmla="*/ 191 h 23"/>
                <a:gd name="T8" fmla="*/ 0 w 49"/>
                <a:gd name="T9" fmla="*/ 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10"/>
                  </a:moveTo>
                  <a:cubicBezTo>
                    <a:pt x="8" y="5"/>
                    <a:pt x="10" y="5"/>
                    <a:pt x="19" y="12"/>
                  </a:cubicBezTo>
                  <a:cubicBezTo>
                    <a:pt x="28" y="19"/>
                    <a:pt x="32" y="22"/>
                    <a:pt x="49" y="23"/>
                  </a:cubicBezTo>
                  <a:cubicBezTo>
                    <a:pt x="42" y="22"/>
                    <a:pt x="25" y="16"/>
                    <a:pt x="22" y="10"/>
                  </a:cubicBezTo>
                  <a:cubicBezTo>
                    <a:pt x="18" y="5"/>
                    <a:pt x="4" y="0"/>
                    <a:pt x="0" y="1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46">
              <a:extLst>
                <a:ext uri="{FF2B5EF4-FFF2-40B4-BE49-F238E27FC236}">
                  <a16:creationId xmlns:a16="http://schemas.microsoft.com/office/drawing/2014/main" id="{939F82C4-A161-4164-98A2-08657F2E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5"/>
              <a:ext cx="125" cy="80"/>
            </a:xfrm>
            <a:custGeom>
              <a:avLst/>
              <a:gdLst>
                <a:gd name="T0" fmla="*/ 0 w 50"/>
                <a:gd name="T1" fmla="*/ 568 h 30"/>
                <a:gd name="T2" fmla="*/ 783 w 50"/>
                <a:gd name="T3" fmla="*/ 0 h 30"/>
                <a:gd name="T4" fmla="*/ 0 w 50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16" y="28"/>
                    <a:pt x="43" y="17"/>
                    <a:pt x="50" y="0"/>
                  </a:cubicBezTo>
                  <a:cubicBezTo>
                    <a:pt x="45" y="6"/>
                    <a:pt x="23" y="24"/>
                    <a:pt x="0" y="3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47">
              <a:extLst>
                <a:ext uri="{FF2B5EF4-FFF2-40B4-BE49-F238E27FC236}">
                  <a16:creationId xmlns:a16="http://schemas.microsoft.com/office/drawing/2014/main" id="{C547EC24-0003-423B-810E-E936D404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48">
            <a:extLst>
              <a:ext uri="{FF2B5EF4-FFF2-40B4-BE49-F238E27FC236}">
                <a16:creationId xmlns:a16="http://schemas.microsoft.com/office/drawing/2014/main" id="{259C51D5-BB4F-4F72-8924-44F4BAB9CD4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267200"/>
            <a:ext cx="858838" cy="887413"/>
            <a:chOff x="1661" y="1944"/>
            <a:chExt cx="348" cy="360"/>
          </a:xfrm>
        </p:grpSpPr>
        <p:sp>
          <p:nvSpPr>
            <p:cNvPr id="23661" name="Oval 49">
              <a:extLst>
                <a:ext uri="{FF2B5EF4-FFF2-40B4-BE49-F238E27FC236}">
                  <a16:creationId xmlns:a16="http://schemas.microsoft.com/office/drawing/2014/main" id="{D31B0A19-5636-4507-8FB0-A9519D227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2" name="Oval 50">
              <a:extLst>
                <a:ext uri="{FF2B5EF4-FFF2-40B4-BE49-F238E27FC236}">
                  <a16:creationId xmlns:a16="http://schemas.microsoft.com/office/drawing/2014/main" id="{6F7DFFDB-65B3-4231-94FD-C92396D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3" name="Oval 51">
              <a:extLst>
                <a:ext uri="{FF2B5EF4-FFF2-40B4-BE49-F238E27FC236}">
                  <a16:creationId xmlns:a16="http://schemas.microsoft.com/office/drawing/2014/main" id="{8AB0CF1D-A2CA-41BB-94BC-6B4139D88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4" name="Freeform 52">
              <a:extLst>
                <a:ext uri="{FF2B5EF4-FFF2-40B4-BE49-F238E27FC236}">
                  <a16:creationId xmlns:a16="http://schemas.microsoft.com/office/drawing/2014/main" id="{53EADFBD-F105-483A-BD69-22FFB352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68"/>
              <a:ext cx="190" cy="251"/>
            </a:xfrm>
            <a:custGeom>
              <a:avLst/>
              <a:gdLst>
                <a:gd name="T0" fmla="*/ 83 w 76"/>
                <a:gd name="T1" fmla="*/ 1220 h 94"/>
                <a:gd name="T2" fmla="*/ 1050 w 76"/>
                <a:gd name="T3" fmla="*/ 21 h 94"/>
                <a:gd name="T4" fmla="*/ 1188 w 76"/>
                <a:gd name="T5" fmla="*/ 35 h 94"/>
                <a:gd name="T6" fmla="*/ 925 w 76"/>
                <a:gd name="T7" fmla="*/ 0 h 94"/>
                <a:gd name="T8" fmla="*/ 0 w 76"/>
                <a:gd name="T9" fmla="*/ 1105 h 94"/>
                <a:gd name="T10" fmla="*/ 188 w 76"/>
                <a:gd name="T11" fmla="*/ 1789 h 94"/>
                <a:gd name="T12" fmla="*/ 83 w 76"/>
                <a:gd name="T13" fmla="*/ 122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1"/>
                    <a:pt x="67" y="1"/>
                  </a:cubicBezTo>
                  <a:cubicBezTo>
                    <a:pt x="70" y="1"/>
                    <a:pt x="73" y="2"/>
                    <a:pt x="76" y="2"/>
                  </a:cubicBezTo>
                  <a:cubicBezTo>
                    <a:pt x="71" y="0"/>
                    <a:pt x="65" y="0"/>
                    <a:pt x="59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53">
              <a:extLst>
                <a:ext uri="{FF2B5EF4-FFF2-40B4-BE49-F238E27FC236}">
                  <a16:creationId xmlns:a16="http://schemas.microsoft.com/office/drawing/2014/main" id="{C3C738E9-A3AA-4561-BFB0-34EC5DBA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987"/>
              <a:ext cx="245" cy="293"/>
            </a:xfrm>
            <a:custGeom>
              <a:avLst/>
              <a:gdLst>
                <a:gd name="T0" fmla="*/ 1050 w 98"/>
                <a:gd name="T1" fmla="*/ 0 h 110"/>
                <a:gd name="T2" fmla="*/ 1363 w 98"/>
                <a:gd name="T3" fmla="*/ 815 h 110"/>
                <a:gd name="T4" fmla="*/ 438 w 98"/>
                <a:gd name="T5" fmla="*/ 1931 h 110"/>
                <a:gd name="T6" fmla="*/ 0 w 98"/>
                <a:gd name="T7" fmla="*/ 1795 h 110"/>
                <a:gd name="T8" fmla="*/ 625 w 98"/>
                <a:gd name="T9" fmla="*/ 2078 h 110"/>
                <a:gd name="T10" fmla="*/ 1533 w 98"/>
                <a:gd name="T11" fmla="*/ 964 h 110"/>
                <a:gd name="T12" fmla="*/ 1050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3"/>
                  </a:cubicBezTo>
                  <a:cubicBezTo>
                    <a:pt x="87" y="75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1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54">
              <a:extLst>
                <a:ext uri="{FF2B5EF4-FFF2-40B4-BE49-F238E27FC236}">
                  <a16:creationId xmlns:a16="http://schemas.microsoft.com/office/drawing/2014/main" id="{316D7210-5598-4FED-B889-55E1E5EA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040"/>
              <a:ext cx="105" cy="139"/>
            </a:xfrm>
            <a:custGeom>
              <a:avLst/>
              <a:gdLst>
                <a:gd name="T0" fmla="*/ 63 w 42"/>
                <a:gd name="T1" fmla="*/ 628 h 52"/>
                <a:gd name="T2" fmla="*/ 625 w 42"/>
                <a:gd name="T3" fmla="*/ 21 h 52"/>
                <a:gd name="T4" fmla="*/ 645 w 42"/>
                <a:gd name="T5" fmla="*/ 21 h 52"/>
                <a:gd name="T6" fmla="*/ 488 w 42"/>
                <a:gd name="T7" fmla="*/ 0 h 52"/>
                <a:gd name="T8" fmla="*/ 0 w 42"/>
                <a:gd name="T9" fmla="*/ 593 h 52"/>
                <a:gd name="T10" fmla="*/ 113 w 42"/>
                <a:gd name="T11" fmla="*/ 994 h 52"/>
                <a:gd name="T12" fmla="*/ 63 w 42"/>
                <a:gd name="T13" fmla="*/ 62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55">
              <a:extLst>
                <a:ext uri="{FF2B5EF4-FFF2-40B4-BE49-F238E27FC236}">
                  <a16:creationId xmlns:a16="http://schemas.microsoft.com/office/drawing/2014/main" id="{3C90CBAD-A159-4DCA-AED2-08E6ED71E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056"/>
              <a:ext cx="130" cy="155"/>
            </a:xfrm>
            <a:custGeom>
              <a:avLst/>
              <a:gdLst>
                <a:gd name="T0" fmla="*/ 563 w 52"/>
                <a:gd name="T1" fmla="*/ 0 h 58"/>
                <a:gd name="T2" fmla="*/ 720 w 52"/>
                <a:gd name="T3" fmla="*/ 436 h 58"/>
                <a:gd name="T4" fmla="*/ 238 w 52"/>
                <a:gd name="T5" fmla="*/ 1029 h 58"/>
                <a:gd name="T6" fmla="*/ 0 w 52"/>
                <a:gd name="T7" fmla="*/ 957 h 58"/>
                <a:gd name="T8" fmla="*/ 333 w 52"/>
                <a:gd name="T9" fmla="*/ 1106 h 58"/>
                <a:gd name="T10" fmla="*/ 813 w 52"/>
                <a:gd name="T11" fmla="*/ 513 h 58"/>
                <a:gd name="T12" fmla="*/ 56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Oval 56">
              <a:extLst>
                <a:ext uri="{FF2B5EF4-FFF2-40B4-BE49-F238E27FC236}">
                  <a16:creationId xmlns:a16="http://schemas.microsoft.com/office/drawing/2014/main" id="{4E17C2FF-213D-48F5-801A-BFBD1C06F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9" name="Oval 57">
              <a:extLst>
                <a:ext uri="{FF2B5EF4-FFF2-40B4-BE49-F238E27FC236}">
                  <a16:creationId xmlns:a16="http://schemas.microsoft.com/office/drawing/2014/main" id="{08A1A184-1830-42B5-86E9-FF440BAAF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2051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0" name="Oval 58">
              <a:extLst>
                <a:ext uri="{FF2B5EF4-FFF2-40B4-BE49-F238E27FC236}">
                  <a16:creationId xmlns:a16="http://schemas.microsoft.com/office/drawing/2014/main" id="{2A1944AF-5A83-4582-8655-B4D5BAEF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" y="21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1" name="Oval 59">
              <a:extLst>
                <a:ext uri="{FF2B5EF4-FFF2-40B4-BE49-F238E27FC236}">
                  <a16:creationId xmlns:a16="http://schemas.microsoft.com/office/drawing/2014/main" id="{5D3E68D8-A9A9-43EA-A94C-2583DBF93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2" name="Freeform 60">
              <a:extLst>
                <a:ext uri="{FF2B5EF4-FFF2-40B4-BE49-F238E27FC236}">
                  <a16:creationId xmlns:a16="http://schemas.microsoft.com/office/drawing/2014/main" id="{DC483F83-3246-421B-85BC-3DAFDCD8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976"/>
              <a:ext cx="68" cy="56"/>
            </a:xfrm>
            <a:custGeom>
              <a:avLst/>
              <a:gdLst>
                <a:gd name="T0" fmla="*/ 0 w 27"/>
                <a:gd name="T1" fmla="*/ 341 h 21"/>
                <a:gd name="T2" fmla="*/ 191 w 27"/>
                <a:gd name="T3" fmla="*/ 285 h 21"/>
                <a:gd name="T4" fmla="*/ 431 w 27"/>
                <a:gd name="T5" fmla="*/ 227 h 21"/>
                <a:gd name="T6" fmla="*/ 222 w 2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7" y="21"/>
                    <a:pt x="8" y="16"/>
                    <a:pt x="12" y="15"/>
                  </a:cubicBezTo>
                  <a:cubicBezTo>
                    <a:pt x="17" y="14"/>
                    <a:pt x="22" y="13"/>
                    <a:pt x="27" y="12"/>
                  </a:cubicBezTo>
                  <a:cubicBezTo>
                    <a:pt x="23" y="7"/>
                    <a:pt x="20" y="3"/>
                    <a:pt x="14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61">
              <a:extLst>
                <a:ext uri="{FF2B5EF4-FFF2-40B4-BE49-F238E27FC236}">
                  <a16:creationId xmlns:a16="http://schemas.microsoft.com/office/drawing/2014/main" id="{6C99CE6B-77FE-4AEF-AC7E-F879AAB4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16"/>
              <a:ext cx="57" cy="64"/>
            </a:xfrm>
            <a:custGeom>
              <a:avLst/>
              <a:gdLst>
                <a:gd name="T0" fmla="*/ 349 w 23"/>
                <a:gd name="T1" fmla="*/ 0 h 24"/>
                <a:gd name="T2" fmla="*/ 0 w 23"/>
                <a:gd name="T3" fmla="*/ 456 h 24"/>
                <a:gd name="T4" fmla="*/ 92 w 23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21" y="11"/>
                    <a:pt x="12" y="22"/>
                    <a:pt x="0" y="24"/>
                  </a:cubicBezTo>
                  <a:cubicBezTo>
                    <a:pt x="0" y="18"/>
                    <a:pt x="4" y="13"/>
                    <a:pt x="6" y="8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62">
              <a:extLst>
                <a:ext uri="{FF2B5EF4-FFF2-40B4-BE49-F238E27FC236}">
                  <a16:creationId xmlns:a16="http://schemas.microsoft.com/office/drawing/2014/main" id="{1B34005C-C804-497A-9467-5B5B474D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63">
              <a:extLst>
                <a:ext uri="{FF2B5EF4-FFF2-40B4-BE49-F238E27FC236}">
                  <a16:creationId xmlns:a16="http://schemas.microsoft.com/office/drawing/2014/main" id="{0C196AD1-7CE5-40EB-9FEB-C5F5F7A1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069"/>
              <a:ext cx="137" cy="158"/>
            </a:xfrm>
            <a:custGeom>
              <a:avLst/>
              <a:gdLst>
                <a:gd name="T0" fmla="*/ 570 w 55"/>
                <a:gd name="T1" fmla="*/ 868 h 59"/>
                <a:gd name="T2" fmla="*/ 75 w 55"/>
                <a:gd name="T3" fmla="*/ 423 h 59"/>
                <a:gd name="T4" fmla="*/ 92 w 55"/>
                <a:gd name="T5" fmla="*/ 0 h 59"/>
                <a:gd name="T6" fmla="*/ 105 w 55"/>
                <a:gd name="T7" fmla="*/ 367 h 59"/>
                <a:gd name="T8" fmla="*/ 590 w 55"/>
                <a:gd name="T9" fmla="*/ 790 h 59"/>
                <a:gd name="T10" fmla="*/ 849 w 55"/>
                <a:gd name="T11" fmla="*/ 1133 h 59"/>
                <a:gd name="T12" fmla="*/ 570 w 55"/>
                <a:gd name="T13" fmla="*/ 868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9">
                  <a:moveTo>
                    <a:pt x="37" y="45"/>
                  </a:moveTo>
                  <a:cubicBezTo>
                    <a:pt x="32" y="42"/>
                    <a:pt x="11" y="28"/>
                    <a:pt x="5" y="22"/>
                  </a:cubicBezTo>
                  <a:cubicBezTo>
                    <a:pt x="0" y="16"/>
                    <a:pt x="2" y="8"/>
                    <a:pt x="6" y="0"/>
                  </a:cubicBezTo>
                  <a:cubicBezTo>
                    <a:pt x="6" y="0"/>
                    <a:pt x="3" y="12"/>
                    <a:pt x="7" y="19"/>
                  </a:cubicBezTo>
                  <a:cubicBezTo>
                    <a:pt x="12" y="26"/>
                    <a:pt x="29" y="37"/>
                    <a:pt x="38" y="41"/>
                  </a:cubicBezTo>
                  <a:cubicBezTo>
                    <a:pt x="47" y="46"/>
                    <a:pt x="49" y="50"/>
                    <a:pt x="55" y="59"/>
                  </a:cubicBezTo>
                  <a:cubicBezTo>
                    <a:pt x="51" y="55"/>
                    <a:pt x="45" y="50"/>
                    <a:pt x="37" y="45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64">
              <a:extLst>
                <a:ext uri="{FF2B5EF4-FFF2-40B4-BE49-F238E27FC236}">
                  <a16:creationId xmlns:a16="http://schemas.microsoft.com/office/drawing/2014/main" id="{388C3981-8A96-4139-B466-3B2716122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4"/>
              <a:ext cx="92" cy="61"/>
            </a:xfrm>
            <a:custGeom>
              <a:avLst/>
              <a:gdLst>
                <a:gd name="T0" fmla="*/ 569 w 37"/>
                <a:gd name="T1" fmla="*/ 0 h 23"/>
                <a:gd name="T2" fmla="*/ 321 w 37"/>
                <a:gd name="T3" fmla="*/ 281 h 23"/>
                <a:gd name="T4" fmla="*/ 0 w 37"/>
                <a:gd name="T5" fmla="*/ 430 h 23"/>
                <a:gd name="T6" fmla="*/ 321 w 37"/>
                <a:gd name="T7" fmla="*/ 204 h 23"/>
                <a:gd name="T8" fmla="*/ 569 w 3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3">
                  <a:moveTo>
                    <a:pt x="37" y="0"/>
                  </a:moveTo>
                  <a:cubicBezTo>
                    <a:pt x="28" y="5"/>
                    <a:pt x="27" y="9"/>
                    <a:pt x="21" y="15"/>
                  </a:cubicBezTo>
                  <a:cubicBezTo>
                    <a:pt x="16" y="21"/>
                    <a:pt x="8" y="23"/>
                    <a:pt x="0" y="23"/>
                  </a:cubicBezTo>
                  <a:cubicBezTo>
                    <a:pt x="7" y="21"/>
                    <a:pt x="17" y="17"/>
                    <a:pt x="21" y="11"/>
                  </a:cubicBezTo>
                  <a:cubicBezTo>
                    <a:pt x="25" y="5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65">
              <a:extLst>
                <a:ext uri="{FF2B5EF4-FFF2-40B4-BE49-F238E27FC236}">
                  <a16:creationId xmlns:a16="http://schemas.microsoft.com/office/drawing/2014/main" id="{8D4FFD2D-806B-4169-8BF4-24FCE4C2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248"/>
              <a:ext cx="115" cy="53"/>
            </a:xfrm>
            <a:custGeom>
              <a:avLst/>
              <a:gdLst>
                <a:gd name="T0" fmla="*/ 720 w 46"/>
                <a:gd name="T1" fmla="*/ 21 h 20"/>
                <a:gd name="T2" fmla="*/ 238 w 46"/>
                <a:gd name="T3" fmla="*/ 294 h 20"/>
                <a:gd name="T4" fmla="*/ 0 w 46"/>
                <a:gd name="T5" fmla="*/ 0 h 20"/>
                <a:gd name="T6" fmla="*/ 345 w 46"/>
                <a:gd name="T7" fmla="*/ 239 h 20"/>
                <a:gd name="T8" fmla="*/ 720 w 46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46" y="1"/>
                  </a:moveTo>
                  <a:cubicBezTo>
                    <a:pt x="39" y="12"/>
                    <a:pt x="28" y="20"/>
                    <a:pt x="15" y="16"/>
                  </a:cubicBezTo>
                  <a:cubicBezTo>
                    <a:pt x="3" y="12"/>
                    <a:pt x="0" y="0"/>
                    <a:pt x="0" y="0"/>
                  </a:cubicBezTo>
                  <a:cubicBezTo>
                    <a:pt x="4" y="5"/>
                    <a:pt x="11" y="13"/>
                    <a:pt x="22" y="13"/>
                  </a:cubicBezTo>
                  <a:cubicBezTo>
                    <a:pt x="33" y="13"/>
                    <a:pt x="41" y="6"/>
                    <a:pt x="46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66">
              <a:extLst>
                <a:ext uri="{FF2B5EF4-FFF2-40B4-BE49-F238E27FC236}">
                  <a16:creationId xmlns:a16="http://schemas.microsoft.com/office/drawing/2014/main" id="{23BB8A2C-ADA8-45E6-8B03-CC2E2527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011"/>
              <a:ext cx="117" cy="42"/>
            </a:xfrm>
            <a:custGeom>
              <a:avLst/>
              <a:gdLst>
                <a:gd name="T0" fmla="*/ 0 w 47"/>
                <a:gd name="T1" fmla="*/ 289 h 16"/>
                <a:gd name="T2" fmla="*/ 724 w 47"/>
                <a:gd name="T3" fmla="*/ 0 h 16"/>
                <a:gd name="T4" fmla="*/ 0 w 47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4" y="5"/>
                    <a:pt x="19" y="0"/>
                    <a:pt x="47" y="0"/>
                  </a:cubicBezTo>
                  <a:cubicBezTo>
                    <a:pt x="36" y="2"/>
                    <a:pt x="11" y="2"/>
                    <a:pt x="0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67">
              <a:extLst>
                <a:ext uri="{FF2B5EF4-FFF2-40B4-BE49-F238E27FC236}">
                  <a16:creationId xmlns:a16="http://schemas.microsoft.com/office/drawing/2014/main" id="{15E875DD-4697-4590-AA1B-BCC8E67B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68">
            <a:extLst>
              <a:ext uri="{FF2B5EF4-FFF2-40B4-BE49-F238E27FC236}">
                <a16:creationId xmlns:a16="http://schemas.microsoft.com/office/drawing/2014/main" id="{8D370EE6-9956-4B47-9B05-FFE8DE772E62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676400"/>
            <a:ext cx="1049338" cy="1023938"/>
            <a:chOff x="2351" y="1962"/>
            <a:chExt cx="338" cy="330"/>
          </a:xfrm>
        </p:grpSpPr>
        <p:sp>
          <p:nvSpPr>
            <p:cNvPr id="23641" name="Oval 69">
              <a:extLst>
                <a:ext uri="{FF2B5EF4-FFF2-40B4-BE49-F238E27FC236}">
                  <a16:creationId xmlns:a16="http://schemas.microsoft.com/office/drawing/2014/main" id="{2FE80790-490E-4629-88DC-32C24741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2" name="Freeform 70">
              <a:extLst>
                <a:ext uri="{FF2B5EF4-FFF2-40B4-BE49-F238E27FC236}">
                  <a16:creationId xmlns:a16="http://schemas.microsoft.com/office/drawing/2014/main" id="{D2C5F78A-8067-4631-82C5-F48B6B96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12"/>
              <a:ext cx="117" cy="32"/>
            </a:xfrm>
            <a:custGeom>
              <a:avLst/>
              <a:gdLst>
                <a:gd name="T0" fmla="*/ 0 w 47"/>
                <a:gd name="T1" fmla="*/ 171 h 12"/>
                <a:gd name="T2" fmla="*/ 724 w 47"/>
                <a:gd name="T3" fmla="*/ 227 h 12"/>
                <a:gd name="T4" fmla="*/ 371 w 47"/>
                <a:gd name="T5" fmla="*/ 21 h 12"/>
                <a:gd name="T6" fmla="*/ 154 w 47"/>
                <a:gd name="T7" fmla="*/ 35 h 12"/>
                <a:gd name="T8" fmla="*/ 0 w 47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">
                  <a:moveTo>
                    <a:pt x="0" y="9"/>
                  </a:moveTo>
                  <a:cubicBezTo>
                    <a:pt x="15" y="0"/>
                    <a:pt x="33" y="4"/>
                    <a:pt x="47" y="12"/>
                  </a:cubicBezTo>
                  <a:cubicBezTo>
                    <a:pt x="40" y="6"/>
                    <a:pt x="33" y="1"/>
                    <a:pt x="24" y="1"/>
                  </a:cubicBezTo>
                  <a:cubicBezTo>
                    <a:pt x="20" y="1"/>
                    <a:pt x="14" y="0"/>
                    <a:pt x="10" y="2"/>
                  </a:cubicBezTo>
                  <a:cubicBezTo>
                    <a:pt x="6" y="3"/>
                    <a:pt x="5" y="7"/>
                    <a:pt x="0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71">
              <a:extLst>
                <a:ext uri="{FF2B5EF4-FFF2-40B4-BE49-F238E27FC236}">
                  <a16:creationId xmlns:a16="http://schemas.microsoft.com/office/drawing/2014/main" id="{0A7FD3E9-7DC6-468F-92D4-ECD385FE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86"/>
              <a:ext cx="175" cy="231"/>
            </a:xfrm>
            <a:custGeom>
              <a:avLst/>
              <a:gdLst>
                <a:gd name="T0" fmla="*/ 63 w 70"/>
                <a:gd name="T1" fmla="*/ 1107 h 87"/>
                <a:gd name="T2" fmla="*/ 970 w 70"/>
                <a:gd name="T3" fmla="*/ 21 h 87"/>
                <a:gd name="T4" fmla="*/ 1095 w 70"/>
                <a:gd name="T5" fmla="*/ 35 h 87"/>
                <a:gd name="T6" fmla="*/ 845 w 70"/>
                <a:gd name="T7" fmla="*/ 0 h 87"/>
                <a:gd name="T8" fmla="*/ 0 w 70"/>
                <a:gd name="T9" fmla="*/ 1009 h 87"/>
                <a:gd name="T10" fmla="*/ 175 w 70"/>
                <a:gd name="T11" fmla="*/ 1628 h 87"/>
                <a:gd name="T12" fmla="*/ 63 w 70"/>
                <a:gd name="T13" fmla="*/ 110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59"/>
                  </a:moveTo>
                  <a:cubicBezTo>
                    <a:pt x="4" y="27"/>
                    <a:pt x="30" y="1"/>
                    <a:pt x="62" y="1"/>
                  </a:cubicBezTo>
                  <a:cubicBezTo>
                    <a:pt x="65" y="1"/>
                    <a:pt x="68" y="2"/>
                    <a:pt x="70" y="2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72">
              <a:extLst>
                <a:ext uri="{FF2B5EF4-FFF2-40B4-BE49-F238E27FC236}">
                  <a16:creationId xmlns:a16="http://schemas.microsoft.com/office/drawing/2014/main" id="{C3ADEA2C-4544-4439-B124-C564159B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1"/>
              <a:ext cx="225" cy="272"/>
            </a:xfrm>
            <a:custGeom>
              <a:avLst/>
              <a:gdLst>
                <a:gd name="T0" fmla="*/ 970 w 90"/>
                <a:gd name="T1" fmla="*/ 0 h 102"/>
                <a:gd name="T2" fmla="*/ 1250 w 90"/>
                <a:gd name="T3" fmla="*/ 760 h 102"/>
                <a:gd name="T4" fmla="*/ 395 w 90"/>
                <a:gd name="T5" fmla="*/ 1800 h 102"/>
                <a:gd name="T6" fmla="*/ 0 w 90"/>
                <a:gd name="T7" fmla="*/ 1672 h 102"/>
                <a:gd name="T8" fmla="*/ 563 w 90"/>
                <a:gd name="T9" fmla="*/ 1933 h 102"/>
                <a:gd name="T10" fmla="*/ 1408 w 90"/>
                <a:gd name="T11" fmla="*/ 909 h 102"/>
                <a:gd name="T12" fmla="*/ 970 w 90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2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70"/>
                    <a:pt x="55" y="95"/>
                    <a:pt x="25" y="95"/>
                  </a:cubicBezTo>
                  <a:cubicBezTo>
                    <a:pt x="16" y="95"/>
                    <a:pt x="7" y="92"/>
                    <a:pt x="0" y="88"/>
                  </a:cubicBezTo>
                  <a:cubicBezTo>
                    <a:pt x="9" y="97"/>
                    <a:pt x="22" y="102"/>
                    <a:pt x="36" y="102"/>
                  </a:cubicBezTo>
                  <a:cubicBezTo>
                    <a:pt x="66" y="102"/>
                    <a:pt x="90" y="78"/>
                    <a:pt x="90" y="48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Oval 73">
              <a:extLst>
                <a:ext uri="{FF2B5EF4-FFF2-40B4-BE49-F238E27FC236}">
                  <a16:creationId xmlns:a16="http://schemas.microsoft.com/office/drawing/2014/main" id="{9D598566-CE28-4B89-8349-BA3A47A6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6" name="Freeform 74">
              <a:extLst>
                <a:ext uri="{FF2B5EF4-FFF2-40B4-BE49-F238E27FC236}">
                  <a16:creationId xmlns:a16="http://schemas.microsoft.com/office/drawing/2014/main" id="{6FF0F778-B806-4282-B790-272131C3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49"/>
              <a:ext cx="98" cy="131"/>
            </a:xfrm>
            <a:custGeom>
              <a:avLst/>
              <a:gdLst>
                <a:gd name="T0" fmla="*/ 63 w 39"/>
                <a:gd name="T1" fmla="*/ 615 h 49"/>
                <a:gd name="T2" fmla="*/ 601 w 39"/>
                <a:gd name="T3" fmla="*/ 35 h 49"/>
                <a:gd name="T4" fmla="*/ 601 w 39"/>
                <a:gd name="T5" fmla="*/ 35 h 49"/>
                <a:gd name="T6" fmla="*/ 460 w 39"/>
                <a:gd name="T7" fmla="*/ 0 h 49"/>
                <a:gd name="T8" fmla="*/ 0 w 39"/>
                <a:gd name="T9" fmla="*/ 559 h 49"/>
                <a:gd name="T10" fmla="*/ 113 w 39"/>
                <a:gd name="T11" fmla="*/ 936 h 49"/>
                <a:gd name="T12" fmla="*/ 63 w 39"/>
                <a:gd name="T13" fmla="*/ 61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9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39" y="2"/>
                    <a:pt x="36" y="2"/>
                    <a:pt x="38" y="2"/>
                  </a:cubicBezTo>
                  <a:cubicBezTo>
                    <a:pt x="35" y="1"/>
                    <a:pt x="32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3" y="44"/>
                    <a:pt x="7" y="49"/>
                  </a:cubicBezTo>
                  <a:cubicBezTo>
                    <a:pt x="4" y="44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75">
              <a:extLst>
                <a:ext uri="{FF2B5EF4-FFF2-40B4-BE49-F238E27FC236}">
                  <a16:creationId xmlns:a16="http://schemas.microsoft.com/office/drawing/2014/main" id="{9460D3CA-648E-47AC-9733-DA61071F0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65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75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13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9" y="5"/>
                    <a:pt x="43" y="13"/>
                    <a:pt x="43" y="21"/>
                  </a:cubicBezTo>
                  <a:cubicBezTo>
                    <a:pt x="43" y="37"/>
                    <a:pt x="30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6" y="51"/>
                    <a:pt x="12" y="54"/>
                    <a:pt x="20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4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Oval 76">
              <a:extLst>
                <a:ext uri="{FF2B5EF4-FFF2-40B4-BE49-F238E27FC236}">
                  <a16:creationId xmlns:a16="http://schemas.microsoft.com/office/drawing/2014/main" id="{9E7CB149-8B3B-41B6-96DD-7722BB332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9" name="Oval 77">
              <a:extLst>
                <a:ext uri="{FF2B5EF4-FFF2-40B4-BE49-F238E27FC236}">
                  <a16:creationId xmlns:a16="http://schemas.microsoft.com/office/drawing/2014/main" id="{B5D862DE-D184-4A01-81BA-5CFA2A60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7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0" name="Oval 78">
              <a:extLst>
                <a:ext uri="{FF2B5EF4-FFF2-40B4-BE49-F238E27FC236}">
                  <a16:creationId xmlns:a16="http://schemas.microsoft.com/office/drawing/2014/main" id="{C32C9957-2564-4196-B673-08E959B26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1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1" name="Oval 79">
              <a:extLst>
                <a:ext uri="{FF2B5EF4-FFF2-40B4-BE49-F238E27FC236}">
                  <a16:creationId xmlns:a16="http://schemas.microsoft.com/office/drawing/2014/main" id="{E53FA22F-0CE3-460D-94F4-73658975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08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2" name="Oval 80">
              <a:extLst>
                <a:ext uri="{FF2B5EF4-FFF2-40B4-BE49-F238E27FC236}">
                  <a16:creationId xmlns:a16="http://schemas.microsoft.com/office/drawing/2014/main" id="{063CCA4A-9ADB-447E-8A2B-1B698FEC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3" name="Freeform 81">
              <a:extLst>
                <a:ext uri="{FF2B5EF4-FFF2-40B4-BE49-F238E27FC236}">
                  <a16:creationId xmlns:a16="http://schemas.microsoft.com/office/drawing/2014/main" id="{56F3DBDF-90C8-41F5-A168-68953A30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93"/>
              <a:ext cx="157" cy="75"/>
            </a:xfrm>
            <a:custGeom>
              <a:avLst/>
              <a:gdLst>
                <a:gd name="T0" fmla="*/ 0 w 63"/>
                <a:gd name="T1" fmla="*/ 308 h 28"/>
                <a:gd name="T2" fmla="*/ 466 w 63"/>
                <a:gd name="T3" fmla="*/ 193 h 28"/>
                <a:gd name="T4" fmla="*/ 807 w 63"/>
                <a:gd name="T5" fmla="*/ 538 h 28"/>
                <a:gd name="T6" fmla="*/ 262 w 6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8">
                  <a:moveTo>
                    <a:pt x="0" y="16"/>
                  </a:moveTo>
                  <a:cubicBezTo>
                    <a:pt x="1" y="2"/>
                    <a:pt x="22" y="6"/>
                    <a:pt x="30" y="10"/>
                  </a:cubicBezTo>
                  <a:cubicBezTo>
                    <a:pt x="39" y="13"/>
                    <a:pt x="45" y="21"/>
                    <a:pt x="52" y="28"/>
                  </a:cubicBezTo>
                  <a:cubicBezTo>
                    <a:pt x="63" y="7"/>
                    <a:pt x="29" y="2"/>
                    <a:pt x="17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82">
              <a:extLst>
                <a:ext uri="{FF2B5EF4-FFF2-40B4-BE49-F238E27FC236}">
                  <a16:creationId xmlns:a16="http://schemas.microsoft.com/office/drawing/2014/main" id="{FC39D457-3B37-4957-8533-CEE434F9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83">
              <a:extLst>
                <a:ext uri="{FF2B5EF4-FFF2-40B4-BE49-F238E27FC236}">
                  <a16:creationId xmlns:a16="http://schemas.microsoft.com/office/drawing/2014/main" id="{70323A47-9084-437F-AF60-5BE8F1C7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5"/>
              <a:ext cx="80" cy="160"/>
            </a:xfrm>
            <a:custGeom>
              <a:avLst/>
              <a:gdLst>
                <a:gd name="T0" fmla="*/ 500 w 32"/>
                <a:gd name="T1" fmla="*/ 0 h 60"/>
                <a:gd name="T2" fmla="*/ 113 w 32"/>
                <a:gd name="T3" fmla="*/ 264 h 60"/>
                <a:gd name="T4" fmla="*/ 50 w 32"/>
                <a:gd name="T5" fmla="*/ 661 h 60"/>
                <a:gd name="T6" fmla="*/ 0 w 32"/>
                <a:gd name="T7" fmla="*/ 1139 h 60"/>
                <a:gd name="T8" fmla="*/ 83 w 32"/>
                <a:gd name="T9" fmla="*/ 589 h 60"/>
                <a:gd name="T10" fmla="*/ 500 w 32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0">
                  <a:moveTo>
                    <a:pt x="32" y="0"/>
                  </a:moveTo>
                  <a:cubicBezTo>
                    <a:pt x="22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6" y="51"/>
                    <a:pt x="0" y="60"/>
                  </a:cubicBezTo>
                  <a:cubicBezTo>
                    <a:pt x="6" y="55"/>
                    <a:pt x="5" y="45"/>
                    <a:pt x="5" y="31"/>
                  </a:cubicBezTo>
                  <a:cubicBezTo>
                    <a:pt x="6" y="18"/>
                    <a:pt x="15" y="5"/>
                    <a:pt x="3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84">
              <a:extLst>
                <a:ext uri="{FF2B5EF4-FFF2-40B4-BE49-F238E27FC236}">
                  <a16:creationId xmlns:a16="http://schemas.microsoft.com/office/drawing/2014/main" id="{D4B86A33-2F98-42B9-A7D2-B0316266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084"/>
              <a:ext cx="120" cy="112"/>
            </a:xfrm>
            <a:custGeom>
              <a:avLst/>
              <a:gdLst>
                <a:gd name="T0" fmla="*/ 0 w 48"/>
                <a:gd name="T1" fmla="*/ 797 h 42"/>
                <a:gd name="T2" fmla="*/ 158 w 48"/>
                <a:gd name="T3" fmla="*/ 341 h 42"/>
                <a:gd name="T4" fmla="*/ 613 w 48"/>
                <a:gd name="T5" fmla="*/ 320 h 42"/>
                <a:gd name="T6" fmla="*/ 708 w 48"/>
                <a:gd name="T7" fmla="*/ 0 h 42"/>
                <a:gd name="T8" fmla="*/ 613 w 48"/>
                <a:gd name="T9" fmla="*/ 376 h 42"/>
                <a:gd name="T10" fmla="*/ 158 w 48"/>
                <a:gd name="T11" fmla="*/ 435 h 42"/>
                <a:gd name="T12" fmla="*/ 0 w 48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" y="31"/>
                    <a:pt x="3" y="24"/>
                    <a:pt x="10" y="18"/>
                  </a:cubicBezTo>
                  <a:cubicBezTo>
                    <a:pt x="17" y="13"/>
                    <a:pt x="30" y="20"/>
                    <a:pt x="39" y="17"/>
                  </a:cubicBezTo>
                  <a:cubicBezTo>
                    <a:pt x="47" y="14"/>
                    <a:pt x="47" y="7"/>
                    <a:pt x="45" y="0"/>
                  </a:cubicBezTo>
                  <a:cubicBezTo>
                    <a:pt x="48" y="8"/>
                    <a:pt x="48" y="19"/>
                    <a:pt x="39" y="20"/>
                  </a:cubicBezTo>
                  <a:cubicBezTo>
                    <a:pt x="30" y="21"/>
                    <a:pt x="17" y="17"/>
                    <a:pt x="10" y="23"/>
                  </a:cubicBezTo>
                  <a:cubicBezTo>
                    <a:pt x="3" y="30"/>
                    <a:pt x="1" y="41"/>
                    <a:pt x="0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85">
              <a:extLst>
                <a:ext uri="{FF2B5EF4-FFF2-40B4-BE49-F238E27FC236}">
                  <a16:creationId xmlns:a16="http://schemas.microsoft.com/office/drawing/2014/main" id="{24417268-94C5-4784-A8CE-A51E9743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180"/>
              <a:ext cx="115" cy="93"/>
            </a:xfrm>
            <a:custGeom>
              <a:avLst/>
              <a:gdLst>
                <a:gd name="T0" fmla="*/ 0 w 46"/>
                <a:gd name="T1" fmla="*/ 579 h 35"/>
                <a:gd name="T2" fmla="*/ 625 w 46"/>
                <a:gd name="T3" fmla="*/ 353 h 35"/>
                <a:gd name="T4" fmla="*/ 720 w 46"/>
                <a:gd name="T5" fmla="*/ 0 h 35"/>
                <a:gd name="T6" fmla="*/ 520 w 46"/>
                <a:gd name="T7" fmla="*/ 452 h 35"/>
                <a:gd name="T8" fmla="*/ 0 w 46"/>
                <a:gd name="T9" fmla="*/ 57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2" y="35"/>
                    <a:pt x="30" y="33"/>
                    <a:pt x="40" y="19"/>
                  </a:cubicBezTo>
                  <a:cubicBezTo>
                    <a:pt x="45" y="11"/>
                    <a:pt x="46" y="4"/>
                    <a:pt x="46" y="0"/>
                  </a:cubicBezTo>
                  <a:cubicBezTo>
                    <a:pt x="44" y="5"/>
                    <a:pt x="42" y="17"/>
                    <a:pt x="33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86">
              <a:extLst>
                <a:ext uri="{FF2B5EF4-FFF2-40B4-BE49-F238E27FC236}">
                  <a16:creationId xmlns:a16="http://schemas.microsoft.com/office/drawing/2014/main" id="{ABE136D9-6BF6-4873-BBB6-EABE3C32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52"/>
              <a:ext cx="55" cy="147"/>
            </a:xfrm>
            <a:custGeom>
              <a:avLst/>
              <a:gdLst>
                <a:gd name="T0" fmla="*/ 0 w 22"/>
                <a:gd name="T1" fmla="*/ 970 h 55"/>
                <a:gd name="T2" fmla="*/ 158 w 22"/>
                <a:gd name="T3" fmla="*/ 901 h 55"/>
                <a:gd name="T4" fmla="*/ 313 w 22"/>
                <a:gd name="T5" fmla="*/ 422 h 55"/>
                <a:gd name="T6" fmla="*/ 300 w 22"/>
                <a:gd name="T7" fmla="*/ 0 h 55"/>
                <a:gd name="T8" fmla="*/ 250 w 22"/>
                <a:gd name="T9" fmla="*/ 513 h 55"/>
                <a:gd name="T10" fmla="*/ 0 w 22"/>
                <a:gd name="T11" fmla="*/ 9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5">
                  <a:moveTo>
                    <a:pt x="0" y="51"/>
                  </a:moveTo>
                  <a:cubicBezTo>
                    <a:pt x="2" y="55"/>
                    <a:pt x="6" y="54"/>
                    <a:pt x="10" y="47"/>
                  </a:cubicBezTo>
                  <a:cubicBezTo>
                    <a:pt x="13" y="40"/>
                    <a:pt x="19" y="28"/>
                    <a:pt x="20" y="22"/>
                  </a:cubicBezTo>
                  <a:cubicBezTo>
                    <a:pt x="22" y="15"/>
                    <a:pt x="19" y="0"/>
                    <a:pt x="19" y="0"/>
                  </a:cubicBezTo>
                  <a:cubicBezTo>
                    <a:pt x="19" y="8"/>
                    <a:pt x="21" y="18"/>
                    <a:pt x="16" y="27"/>
                  </a:cubicBezTo>
                  <a:cubicBezTo>
                    <a:pt x="12" y="37"/>
                    <a:pt x="3" y="55"/>
                    <a:pt x="0" y="5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87">
              <a:extLst>
                <a:ext uri="{FF2B5EF4-FFF2-40B4-BE49-F238E27FC236}">
                  <a16:creationId xmlns:a16="http://schemas.microsoft.com/office/drawing/2014/main" id="{D0377E2E-67D9-48BE-87D5-EE86FB91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012"/>
              <a:ext cx="60" cy="131"/>
            </a:xfrm>
            <a:custGeom>
              <a:avLst/>
              <a:gdLst>
                <a:gd name="T0" fmla="*/ 0 w 24"/>
                <a:gd name="T1" fmla="*/ 0 h 49"/>
                <a:gd name="T2" fmla="*/ 125 w 24"/>
                <a:gd name="T3" fmla="*/ 936 h 49"/>
                <a:gd name="T4" fmla="*/ 0 w 2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cubicBezTo>
                    <a:pt x="7" y="6"/>
                    <a:pt x="24" y="30"/>
                    <a:pt x="8" y="49"/>
                  </a:cubicBezTo>
                  <a:cubicBezTo>
                    <a:pt x="13" y="43"/>
                    <a:pt x="16" y="2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88">
              <a:extLst>
                <a:ext uri="{FF2B5EF4-FFF2-40B4-BE49-F238E27FC236}">
                  <a16:creationId xmlns:a16="http://schemas.microsoft.com/office/drawing/2014/main" id="{1EF78C9E-436D-48CB-9DE0-CE969E8C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8" name="Group 89">
            <a:extLst>
              <a:ext uri="{FF2B5EF4-FFF2-40B4-BE49-F238E27FC236}">
                <a16:creationId xmlns:a16="http://schemas.microsoft.com/office/drawing/2014/main" id="{23FD9C92-6C22-494B-BC83-B387E1E26DFD}"/>
              </a:ext>
            </a:extLst>
          </p:cNvPr>
          <p:cNvGrpSpPr>
            <a:grpSpLocks/>
          </p:cNvGrpSpPr>
          <p:nvPr/>
        </p:nvGrpSpPr>
        <p:grpSpPr bwMode="auto">
          <a:xfrm>
            <a:off x="8991600" y="3048000"/>
            <a:ext cx="1100138" cy="1190625"/>
            <a:chOff x="4438" y="1931"/>
            <a:chExt cx="355" cy="384"/>
          </a:xfrm>
        </p:grpSpPr>
        <p:sp>
          <p:nvSpPr>
            <p:cNvPr id="23621" name="Oval 90">
              <a:extLst>
                <a:ext uri="{FF2B5EF4-FFF2-40B4-BE49-F238E27FC236}">
                  <a16:creationId xmlns:a16="http://schemas.microsoft.com/office/drawing/2014/main" id="{1B68F5FE-2210-4C16-B064-7806AA74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2" name="Oval 91">
              <a:extLst>
                <a:ext uri="{FF2B5EF4-FFF2-40B4-BE49-F238E27FC236}">
                  <a16:creationId xmlns:a16="http://schemas.microsoft.com/office/drawing/2014/main" id="{E69F3717-B50B-401F-B3EA-D8C463D9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3" name="Oval 92">
              <a:extLst>
                <a:ext uri="{FF2B5EF4-FFF2-40B4-BE49-F238E27FC236}">
                  <a16:creationId xmlns:a16="http://schemas.microsoft.com/office/drawing/2014/main" id="{05BE3A02-4A01-4A2A-A2E9-BFD6CCC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4" name="Freeform 93">
              <a:extLst>
                <a:ext uri="{FF2B5EF4-FFF2-40B4-BE49-F238E27FC236}">
                  <a16:creationId xmlns:a16="http://schemas.microsoft.com/office/drawing/2014/main" id="{5E7FA992-F43F-47D5-A62A-3D4B892DA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8"/>
              <a:ext cx="175" cy="232"/>
            </a:xfrm>
            <a:custGeom>
              <a:avLst/>
              <a:gdLst>
                <a:gd name="T0" fmla="*/ 63 w 70"/>
                <a:gd name="T1" fmla="*/ 1139 h 87"/>
                <a:gd name="T2" fmla="*/ 970 w 70"/>
                <a:gd name="T3" fmla="*/ 35 h 87"/>
                <a:gd name="T4" fmla="*/ 1095 w 70"/>
                <a:gd name="T5" fmla="*/ 56 h 87"/>
                <a:gd name="T6" fmla="*/ 845 w 70"/>
                <a:gd name="T7" fmla="*/ 0 h 87"/>
                <a:gd name="T8" fmla="*/ 0 w 70"/>
                <a:gd name="T9" fmla="*/ 1024 h 87"/>
                <a:gd name="T10" fmla="*/ 175 w 70"/>
                <a:gd name="T11" fmla="*/ 1651 h 87"/>
                <a:gd name="T12" fmla="*/ 63 w 70"/>
                <a:gd name="T13" fmla="*/ 113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4" y="2"/>
                    <a:pt x="67" y="2"/>
                    <a:pt x="70" y="3"/>
                  </a:cubicBezTo>
                  <a:cubicBezTo>
                    <a:pt x="64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6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94">
              <a:extLst>
                <a:ext uri="{FF2B5EF4-FFF2-40B4-BE49-F238E27FC236}">
                  <a16:creationId xmlns:a16="http://schemas.microsoft.com/office/drawing/2014/main" id="{F4CE3127-88DE-4996-BE26-C8FF6EBC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87"/>
              <a:ext cx="225" cy="269"/>
            </a:xfrm>
            <a:custGeom>
              <a:avLst/>
              <a:gdLst>
                <a:gd name="T0" fmla="*/ 970 w 90"/>
                <a:gd name="T1" fmla="*/ 0 h 101"/>
                <a:gd name="T2" fmla="*/ 1250 w 90"/>
                <a:gd name="T3" fmla="*/ 759 h 101"/>
                <a:gd name="T4" fmla="*/ 408 w 90"/>
                <a:gd name="T5" fmla="*/ 1760 h 101"/>
                <a:gd name="T6" fmla="*/ 0 w 90"/>
                <a:gd name="T7" fmla="*/ 1646 h 101"/>
                <a:gd name="T8" fmla="*/ 563 w 90"/>
                <a:gd name="T9" fmla="*/ 1907 h 101"/>
                <a:gd name="T10" fmla="*/ 1408 w 90"/>
                <a:gd name="T11" fmla="*/ 887 h 101"/>
                <a:gd name="T12" fmla="*/ 970 w 9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1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69"/>
                    <a:pt x="56" y="93"/>
                    <a:pt x="26" y="93"/>
                  </a:cubicBezTo>
                  <a:cubicBezTo>
                    <a:pt x="17" y="93"/>
                    <a:pt x="8" y="91"/>
                    <a:pt x="0" y="87"/>
                  </a:cubicBezTo>
                  <a:cubicBezTo>
                    <a:pt x="10" y="96"/>
                    <a:pt x="22" y="101"/>
                    <a:pt x="36" y="101"/>
                  </a:cubicBezTo>
                  <a:cubicBezTo>
                    <a:pt x="66" y="101"/>
                    <a:pt x="90" y="77"/>
                    <a:pt x="90" y="47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95">
              <a:extLst>
                <a:ext uri="{FF2B5EF4-FFF2-40B4-BE49-F238E27FC236}">
                  <a16:creationId xmlns:a16="http://schemas.microsoft.com/office/drawing/2014/main" id="{1924CC4B-311F-4916-8AE2-99E91D33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053"/>
              <a:ext cx="98" cy="128"/>
            </a:xfrm>
            <a:custGeom>
              <a:avLst/>
              <a:gdLst>
                <a:gd name="T0" fmla="*/ 63 w 39"/>
                <a:gd name="T1" fmla="*/ 589 h 48"/>
                <a:gd name="T2" fmla="*/ 588 w 39"/>
                <a:gd name="T3" fmla="*/ 21 h 48"/>
                <a:gd name="T4" fmla="*/ 588 w 39"/>
                <a:gd name="T5" fmla="*/ 21 h 48"/>
                <a:gd name="T6" fmla="*/ 460 w 39"/>
                <a:gd name="T7" fmla="*/ 0 h 48"/>
                <a:gd name="T8" fmla="*/ 0 w 39"/>
                <a:gd name="T9" fmla="*/ 533 h 48"/>
                <a:gd name="T10" fmla="*/ 95 w 39"/>
                <a:gd name="T11" fmla="*/ 909 h 48"/>
                <a:gd name="T12" fmla="*/ 63 w 39"/>
                <a:gd name="T13" fmla="*/ 58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8">
                  <a:moveTo>
                    <a:pt x="4" y="31"/>
                  </a:moveTo>
                  <a:cubicBezTo>
                    <a:pt x="4" y="14"/>
                    <a:pt x="20" y="1"/>
                    <a:pt x="37" y="1"/>
                  </a:cubicBezTo>
                  <a:cubicBezTo>
                    <a:pt x="39" y="1"/>
                    <a:pt x="36" y="1"/>
                    <a:pt x="37" y="1"/>
                  </a:cubicBezTo>
                  <a:cubicBezTo>
                    <a:pt x="35" y="0"/>
                    <a:pt x="32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35"/>
                    <a:pt x="3" y="43"/>
                    <a:pt x="6" y="48"/>
                  </a:cubicBezTo>
                  <a:cubicBezTo>
                    <a:pt x="4" y="43"/>
                    <a:pt x="4" y="36"/>
                    <a:pt x="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96">
              <a:extLst>
                <a:ext uri="{FF2B5EF4-FFF2-40B4-BE49-F238E27FC236}">
                  <a16:creationId xmlns:a16="http://schemas.microsoft.com/office/drawing/2014/main" id="{677E1382-842D-4694-9E85-1CA8CF2F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067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58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00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8" y="6"/>
                    <a:pt x="42" y="13"/>
                    <a:pt x="42" y="21"/>
                  </a:cubicBezTo>
                  <a:cubicBezTo>
                    <a:pt x="42" y="37"/>
                    <a:pt x="29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5" y="51"/>
                    <a:pt x="12" y="54"/>
                    <a:pt x="19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5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Oval 97">
              <a:extLst>
                <a:ext uri="{FF2B5EF4-FFF2-40B4-BE49-F238E27FC236}">
                  <a16:creationId xmlns:a16="http://schemas.microsoft.com/office/drawing/2014/main" id="{DB31EF9D-F02D-4A62-9614-F45FE319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9" name="Oval 98">
              <a:extLst>
                <a:ext uri="{FF2B5EF4-FFF2-40B4-BE49-F238E27FC236}">
                  <a16:creationId xmlns:a16="http://schemas.microsoft.com/office/drawing/2014/main" id="{8924344A-DC85-426A-9784-8932C91EC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04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0" name="Oval 99">
              <a:extLst>
                <a:ext uri="{FF2B5EF4-FFF2-40B4-BE49-F238E27FC236}">
                  <a16:creationId xmlns:a16="http://schemas.microsoft.com/office/drawing/2014/main" id="{8C1E66F1-F38E-49FD-B475-6BFB395A2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208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1" name="Oval 100">
              <a:extLst>
                <a:ext uri="{FF2B5EF4-FFF2-40B4-BE49-F238E27FC236}">
                  <a16:creationId xmlns:a16="http://schemas.microsoft.com/office/drawing/2014/main" id="{029C25B9-33BC-46EE-9235-E7E4F7B54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040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2" name="Freeform 101">
              <a:extLst>
                <a:ext uri="{FF2B5EF4-FFF2-40B4-BE49-F238E27FC236}">
                  <a16:creationId xmlns:a16="http://schemas.microsoft.com/office/drawing/2014/main" id="{F06544F5-ABDA-4F78-A176-97C9064E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965"/>
              <a:ext cx="90" cy="174"/>
            </a:xfrm>
            <a:custGeom>
              <a:avLst/>
              <a:gdLst>
                <a:gd name="T0" fmla="*/ 0 w 36"/>
                <a:gd name="T1" fmla="*/ 252 h 65"/>
                <a:gd name="T2" fmla="*/ 375 w 36"/>
                <a:gd name="T3" fmla="*/ 1017 h 65"/>
                <a:gd name="T4" fmla="*/ 438 w 36"/>
                <a:gd name="T5" fmla="*/ 423 h 65"/>
                <a:gd name="T6" fmla="*/ 50 w 36"/>
                <a:gd name="T7" fmla="*/ 13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0" y="13"/>
                  </a:moveTo>
                  <a:cubicBezTo>
                    <a:pt x="21" y="2"/>
                    <a:pt x="19" y="48"/>
                    <a:pt x="24" y="53"/>
                  </a:cubicBezTo>
                  <a:cubicBezTo>
                    <a:pt x="36" y="65"/>
                    <a:pt x="31" y="28"/>
                    <a:pt x="28" y="22"/>
                  </a:cubicBezTo>
                  <a:cubicBezTo>
                    <a:pt x="24" y="13"/>
                    <a:pt x="15" y="0"/>
                    <a:pt x="3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102">
              <a:extLst>
                <a:ext uri="{FF2B5EF4-FFF2-40B4-BE49-F238E27FC236}">
                  <a16:creationId xmlns:a16="http://schemas.microsoft.com/office/drawing/2014/main" id="{02B73452-BB7F-4400-B7E5-D3487777C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73"/>
              <a:ext cx="45" cy="70"/>
            </a:xfrm>
            <a:custGeom>
              <a:avLst/>
              <a:gdLst>
                <a:gd name="T0" fmla="*/ 145 w 18"/>
                <a:gd name="T1" fmla="*/ 0 h 26"/>
                <a:gd name="T2" fmla="*/ 0 w 18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18" y="8"/>
                    <a:pt x="10" y="23"/>
                    <a:pt x="0" y="26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103">
              <a:extLst>
                <a:ext uri="{FF2B5EF4-FFF2-40B4-BE49-F238E27FC236}">
                  <a16:creationId xmlns:a16="http://schemas.microsoft.com/office/drawing/2014/main" id="{FB797D91-58AF-4288-839C-71165871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104">
              <a:extLst>
                <a:ext uri="{FF2B5EF4-FFF2-40B4-BE49-F238E27FC236}">
                  <a16:creationId xmlns:a16="http://schemas.microsoft.com/office/drawing/2014/main" id="{66D68820-8F9C-4C8F-90FB-D1362F3B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21"/>
              <a:ext cx="98" cy="123"/>
            </a:xfrm>
            <a:custGeom>
              <a:avLst/>
              <a:gdLst>
                <a:gd name="T0" fmla="*/ 618 w 39"/>
                <a:gd name="T1" fmla="*/ 35 h 46"/>
                <a:gd name="T2" fmla="*/ 188 w 39"/>
                <a:gd name="T3" fmla="*/ 136 h 46"/>
                <a:gd name="T4" fmla="*/ 0 w 39"/>
                <a:gd name="T5" fmla="*/ 880 h 46"/>
                <a:gd name="T6" fmla="*/ 221 w 39"/>
                <a:gd name="T7" fmla="*/ 193 h 46"/>
                <a:gd name="T8" fmla="*/ 618 w 39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9" y="2"/>
                  </a:moveTo>
                  <a:cubicBezTo>
                    <a:pt x="27" y="0"/>
                    <a:pt x="20" y="0"/>
                    <a:pt x="12" y="7"/>
                  </a:cubicBezTo>
                  <a:cubicBezTo>
                    <a:pt x="3" y="15"/>
                    <a:pt x="2" y="36"/>
                    <a:pt x="0" y="46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20" y="5"/>
                    <a:pt x="34" y="2"/>
                    <a:pt x="39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105">
              <a:extLst>
                <a:ext uri="{FF2B5EF4-FFF2-40B4-BE49-F238E27FC236}">
                  <a16:creationId xmlns:a16="http://schemas.microsoft.com/office/drawing/2014/main" id="{4BAE6586-3BDA-440A-B39E-ECD9B834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096"/>
              <a:ext cx="35" cy="184"/>
            </a:xfrm>
            <a:custGeom>
              <a:avLst/>
              <a:gdLst>
                <a:gd name="T0" fmla="*/ 220 w 14"/>
                <a:gd name="T1" fmla="*/ 0 h 69"/>
                <a:gd name="T2" fmla="*/ 20 w 14"/>
                <a:gd name="T3" fmla="*/ 661 h 69"/>
                <a:gd name="T4" fmla="*/ 20 w 14"/>
                <a:gd name="T5" fmla="*/ 1309 h 69"/>
                <a:gd name="T6" fmla="*/ 220 w 1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9">
                  <a:moveTo>
                    <a:pt x="14" y="0"/>
                  </a:moveTo>
                  <a:cubicBezTo>
                    <a:pt x="6" y="13"/>
                    <a:pt x="1" y="15"/>
                    <a:pt x="1" y="35"/>
                  </a:cubicBezTo>
                  <a:cubicBezTo>
                    <a:pt x="0" y="56"/>
                    <a:pt x="1" y="69"/>
                    <a:pt x="1" y="69"/>
                  </a:cubicBezTo>
                  <a:cubicBezTo>
                    <a:pt x="2" y="60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106">
              <a:extLst>
                <a:ext uri="{FF2B5EF4-FFF2-40B4-BE49-F238E27FC236}">
                  <a16:creationId xmlns:a16="http://schemas.microsoft.com/office/drawing/2014/main" id="{07F37ABF-778E-4F96-9198-5C18E253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00"/>
              <a:ext cx="55" cy="184"/>
            </a:xfrm>
            <a:custGeom>
              <a:avLst/>
              <a:gdLst>
                <a:gd name="T0" fmla="*/ 175 w 22"/>
                <a:gd name="T1" fmla="*/ 0 h 69"/>
                <a:gd name="T2" fmla="*/ 270 w 22"/>
                <a:gd name="T3" fmla="*/ 683 h 69"/>
                <a:gd name="T4" fmla="*/ 50 w 22"/>
                <a:gd name="T5" fmla="*/ 1309 h 69"/>
                <a:gd name="T6" fmla="*/ 238 w 22"/>
                <a:gd name="T7" fmla="*/ 568 h 69"/>
                <a:gd name="T8" fmla="*/ 175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1" y="0"/>
                  </a:moveTo>
                  <a:cubicBezTo>
                    <a:pt x="17" y="12"/>
                    <a:pt x="22" y="24"/>
                    <a:pt x="17" y="36"/>
                  </a:cubicBezTo>
                  <a:cubicBezTo>
                    <a:pt x="12" y="49"/>
                    <a:pt x="4" y="52"/>
                    <a:pt x="3" y="69"/>
                  </a:cubicBezTo>
                  <a:cubicBezTo>
                    <a:pt x="0" y="55"/>
                    <a:pt x="13" y="45"/>
                    <a:pt x="15" y="30"/>
                  </a:cubicBezTo>
                  <a:cubicBezTo>
                    <a:pt x="18" y="15"/>
                    <a:pt x="15" y="7"/>
                    <a:pt x="11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107">
              <a:extLst>
                <a:ext uri="{FF2B5EF4-FFF2-40B4-BE49-F238E27FC236}">
                  <a16:creationId xmlns:a16="http://schemas.microsoft.com/office/drawing/2014/main" id="{C4EF4F6C-353E-4388-991A-95B289DE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963"/>
              <a:ext cx="85" cy="90"/>
            </a:xfrm>
            <a:custGeom>
              <a:avLst/>
              <a:gdLst>
                <a:gd name="T0" fmla="*/ 0 w 34"/>
                <a:gd name="T1" fmla="*/ 630 h 34"/>
                <a:gd name="T2" fmla="*/ 238 w 34"/>
                <a:gd name="T3" fmla="*/ 315 h 34"/>
                <a:gd name="T4" fmla="*/ 533 w 34"/>
                <a:gd name="T5" fmla="*/ 148 h 34"/>
                <a:gd name="T6" fmla="*/ 270 w 34"/>
                <a:gd name="T7" fmla="*/ 132 h 34"/>
                <a:gd name="T8" fmla="*/ 0 w 34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cubicBezTo>
                    <a:pt x="8" y="32"/>
                    <a:pt x="11" y="29"/>
                    <a:pt x="15" y="17"/>
                  </a:cubicBezTo>
                  <a:cubicBezTo>
                    <a:pt x="19" y="5"/>
                    <a:pt x="24" y="0"/>
                    <a:pt x="34" y="8"/>
                  </a:cubicBezTo>
                  <a:cubicBezTo>
                    <a:pt x="28" y="1"/>
                    <a:pt x="19" y="2"/>
                    <a:pt x="17" y="7"/>
                  </a:cubicBezTo>
                  <a:cubicBezTo>
                    <a:pt x="14" y="12"/>
                    <a:pt x="8" y="33"/>
                    <a:pt x="0" y="34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108">
              <a:extLst>
                <a:ext uri="{FF2B5EF4-FFF2-40B4-BE49-F238E27FC236}">
                  <a16:creationId xmlns:a16="http://schemas.microsoft.com/office/drawing/2014/main" id="{BAA7B686-4198-40A6-9FF4-CE16412F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23"/>
              <a:ext cx="68" cy="98"/>
            </a:xfrm>
            <a:custGeom>
              <a:avLst/>
              <a:gdLst>
                <a:gd name="T0" fmla="*/ 431 w 27"/>
                <a:gd name="T1" fmla="*/ 0 h 37"/>
                <a:gd name="T2" fmla="*/ 0 w 27"/>
                <a:gd name="T3" fmla="*/ 689 h 37"/>
                <a:gd name="T4" fmla="*/ 431 w 2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6" y="11"/>
                    <a:pt x="23" y="37"/>
                    <a:pt x="0" y="37"/>
                  </a:cubicBezTo>
                  <a:cubicBezTo>
                    <a:pt x="9" y="34"/>
                    <a:pt x="20" y="27"/>
                    <a:pt x="2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109">
              <a:extLst>
                <a:ext uri="{FF2B5EF4-FFF2-40B4-BE49-F238E27FC236}">
                  <a16:creationId xmlns:a16="http://schemas.microsoft.com/office/drawing/2014/main" id="{A3C5D56F-13E5-46E6-9EF1-3508B2E3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9" name="Group 110">
            <a:extLst>
              <a:ext uri="{FF2B5EF4-FFF2-40B4-BE49-F238E27FC236}">
                <a16:creationId xmlns:a16="http://schemas.microsoft.com/office/drawing/2014/main" id="{28853408-6DFB-43BC-9B0A-01BBBFE0A720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3962400"/>
            <a:ext cx="1436688" cy="1524000"/>
            <a:chOff x="3014" y="1927"/>
            <a:chExt cx="359" cy="381"/>
          </a:xfrm>
        </p:grpSpPr>
        <p:sp>
          <p:nvSpPr>
            <p:cNvPr id="23603" name="Freeform 111">
              <a:extLst>
                <a:ext uri="{FF2B5EF4-FFF2-40B4-BE49-F238E27FC236}">
                  <a16:creationId xmlns:a16="http://schemas.microsoft.com/office/drawing/2014/main" id="{DA796440-9F0C-408A-9B59-46FE9538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56"/>
              <a:ext cx="30" cy="37"/>
            </a:xfrm>
            <a:custGeom>
              <a:avLst/>
              <a:gdLst>
                <a:gd name="T0" fmla="*/ 0 w 12"/>
                <a:gd name="T1" fmla="*/ 0 h 14"/>
                <a:gd name="T2" fmla="*/ 95 w 12"/>
                <a:gd name="T3" fmla="*/ 259 h 14"/>
                <a:gd name="T4" fmla="*/ 175 w 12"/>
                <a:gd name="T5" fmla="*/ 90 h 14"/>
                <a:gd name="T6" fmla="*/ 5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6" y="4"/>
                    <a:pt x="6" y="8"/>
                    <a:pt x="6" y="14"/>
                  </a:cubicBezTo>
                  <a:cubicBezTo>
                    <a:pt x="9" y="13"/>
                    <a:pt x="12" y="8"/>
                    <a:pt x="11" y="5"/>
                  </a:cubicBezTo>
                  <a:cubicBezTo>
                    <a:pt x="10" y="0"/>
                    <a:pt x="6" y="3"/>
                    <a:pt x="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Oval 112">
              <a:extLst>
                <a:ext uri="{FF2B5EF4-FFF2-40B4-BE49-F238E27FC236}">
                  <a16:creationId xmlns:a16="http://schemas.microsoft.com/office/drawing/2014/main" id="{7663BD9C-B2D8-46DB-A0E3-A50258F5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5" name="Oval 113">
              <a:extLst>
                <a:ext uri="{FF2B5EF4-FFF2-40B4-BE49-F238E27FC236}">
                  <a16:creationId xmlns:a16="http://schemas.microsoft.com/office/drawing/2014/main" id="{7AA4AFD5-E78E-477E-82FD-A8C911CD0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6" name="Oval 114">
              <a:extLst>
                <a:ext uri="{FF2B5EF4-FFF2-40B4-BE49-F238E27FC236}">
                  <a16:creationId xmlns:a16="http://schemas.microsoft.com/office/drawing/2014/main" id="{C89C16A4-8320-4CC7-A765-F94AC5BE0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7" name="Freeform 115">
              <a:extLst>
                <a:ext uri="{FF2B5EF4-FFF2-40B4-BE49-F238E27FC236}">
                  <a16:creationId xmlns:a16="http://schemas.microsoft.com/office/drawing/2014/main" id="{F00E86D0-08F2-4AC9-BE9D-5BCEEAAA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961"/>
              <a:ext cx="198" cy="262"/>
            </a:xfrm>
            <a:custGeom>
              <a:avLst/>
              <a:gdLst>
                <a:gd name="T0" fmla="*/ 83 w 79"/>
                <a:gd name="T1" fmla="*/ 1281 h 98"/>
                <a:gd name="T2" fmla="*/ 1100 w 79"/>
                <a:gd name="T3" fmla="*/ 35 h 98"/>
                <a:gd name="T4" fmla="*/ 1243 w 79"/>
                <a:gd name="T5" fmla="*/ 56 h 98"/>
                <a:gd name="T6" fmla="*/ 960 w 79"/>
                <a:gd name="T7" fmla="*/ 0 h 98"/>
                <a:gd name="T8" fmla="*/ 0 w 79"/>
                <a:gd name="T9" fmla="*/ 1166 h 98"/>
                <a:gd name="T10" fmla="*/ 208 w 79"/>
                <a:gd name="T11" fmla="*/ 1871 h 98"/>
                <a:gd name="T12" fmla="*/ 83 w 79"/>
                <a:gd name="T13" fmla="*/ 128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98">
                  <a:moveTo>
                    <a:pt x="5" y="67"/>
                  </a:moveTo>
                  <a:cubicBezTo>
                    <a:pt x="5" y="31"/>
                    <a:pt x="34" y="2"/>
                    <a:pt x="70" y="2"/>
                  </a:cubicBezTo>
                  <a:cubicBezTo>
                    <a:pt x="73" y="2"/>
                    <a:pt x="76" y="2"/>
                    <a:pt x="79" y="3"/>
                  </a:cubicBezTo>
                  <a:cubicBezTo>
                    <a:pt x="74" y="1"/>
                    <a:pt x="68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75"/>
                    <a:pt x="5" y="88"/>
                    <a:pt x="13" y="98"/>
                  </a:cubicBezTo>
                  <a:cubicBezTo>
                    <a:pt x="8" y="89"/>
                    <a:pt x="5" y="78"/>
                    <a:pt x="5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16">
              <a:extLst>
                <a:ext uri="{FF2B5EF4-FFF2-40B4-BE49-F238E27FC236}">
                  <a16:creationId xmlns:a16="http://schemas.microsoft.com/office/drawing/2014/main" id="{12CF7F82-66F8-4DB3-9C68-2224CC12C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72"/>
              <a:ext cx="268" cy="323"/>
            </a:xfrm>
            <a:custGeom>
              <a:avLst/>
              <a:gdLst>
                <a:gd name="T0" fmla="*/ 1147 w 107"/>
                <a:gd name="T1" fmla="*/ 0 h 121"/>
                <a:gd name="T2" fmla="*/ 1475 w 107"/>
                <a:gd name="T3" fmla="*/ 913 h 121"/>
                <a:gd name="T4" fmla="*/ 471 w 107"/>
                <a:gd name="T5" fmla="*/ 2130 h 121"/>
                <a:gd name="T6" fmla="*/ 0 w 107"/>
                <a:gd name="T7" fmla="*/ 1994 h 121"/>
                <a:gd name="T8" fmla="*/ 679 w 107"/>
                <a:gd name="T9" fmla="*/ 2301 h 121"/>
                <a:gd name="T10" fmla="*/ 1681 w 107"/>
                <a:gd name="T11" fmla="*/ 1084 h 121"/>
                <a:gd name="T12" fmla="*/ 1147 w 10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21">
                  <a:moveTo>
                    <a:pt x="73" y="0"/>
                  </a:moveTo>
                  <a:cubicBezTo>
                    <a:pt x="86" y="12"/>
                    <a:pt x="94" y="29"/>
                    <a:pt x="94" y="48"/>
                  </a:cubicBezTo>
                  <a:cubicBezTo>
                    <a:pt x="94" y="84"/>
                    <a:pt x="66" y="112"/>
                    <a:pt x="30" y="112"/>
                  </a:cubicBezTo>
                  <a:cubicBezTo>
                    <a:pt x="19" y="112"/>
                    <a:pt x="9" y="110"/>
                    <a:pt x="0" y="105"/>
                  </a:cubicBezTo>
                  <a:cubicBezTo>
                    <a:pt x="11" y="115"/>
                    <a:pt x="26" y="121"/>
                    <a:pt x="43" y="121"/>
                  </a:cubicBezTo>
                  <a:cubicBezTo>
                    <a:pt x="78" y="121"/>
                    <a:pt x="107" y="92"/>
                    <a:pt x="107" y="57"/>
                  </a:cubicBezTo>
                  <a:cubicBezTo>
                    <a:pt x="107" y="33"/>
                    <a:pt x="93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117">
              <a:extLst>
                <a:ext uri="{FF2B5EF4-FFF2-40B4-BE49-F238E27FC236}">
                  <a16:creationId xmlns:a16="http://schemas.microsoft.com/office/drawing/2014/main" id="{D0DD98C5-7071-44ED-8034-E8B97601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6"/>
              <a:ext cx="110" cy="144"/>
            </a:xfrm>
            <a:custGeom>
              <a:avLst/>
              <a:gdLst>
                <a:gd name="T0" fmla="*/ 63 w 44"/>
                <a:gd name="T1" fmla="*/ 661 h 54"/>
                <a:gd name="T2" fmla="*/ 658 w 44"/>
                <a:gd name="T3" fmla="*/ 35 h 54"/>
                <a:gd name="T4" fmla="*/ 658 w 44"/>
                <a:gd name="T5" fmla="*/ 35 h 54"/>
                <a:gd name="T6" fmla="*/ 520 w 44"/>
                <a:gd name="T7" fmla="*/ 0 h 54"/>
                <a:gd name="T8" fmla="*/ 0 w 44"/>
                <a:gd name="T9" fmla="*/ 627 h 54"/>
                <a:gd name="T10" fmla="*/ 113 w 44"/>
                <a:gd name="T11" fmla="*/ 1024 h 54"/>
                <a:gd name="T12" fmla="*/ 63 w 44"/>
                <a:gd name="T13" fmla="*/ 66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4">
                  <a:moveTo>
                    <a:pt x="4" y="35"/>
                  </a:moveTo>
                  <a:cubicBezTo>
                    <a:pt x="4" y="16"/>
                    <a:pt x="23" y="2"/>
                    <a:pt x="42" y="2"/>
                  </a:cubicBezTo>
                  <a:cubicBezTo>
                    <a:pt x="44" y="2"/>
                    <a:pt x="40" y="1"/>
                    <a:pt x="42" y="2"/>
                  </a:cubicBezTo>
                  <a:cubicBezTo>
                    <a:pt x="39" y="1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0"/>
                    <a:pt x="3" y="49"/>
                    <a:pt x="7" y="54"/>
                  </a:cubicBezTo>
                  <a:cubicBezTo>
                    <a:pt x="4" y="49"/>
                    <a:pt x="4" y="4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118">
              <a:extLst>
                <a:ext uri="{FF2B5EF4-FFF2-40B4-BE49-F238E27FC236}">
                  <a16:creationId xmlns:a16="http://schemas.microsoft.com/office/drawing/2014/main" id="{433AC1A1-FD12-4205-8AEA-B71D55C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052"/>
              <a:ext cx="133" cy="163"/>
            </a:xfrm>
            <a:custGeom>
              <a:avLst/>
              <a:gdLst>
                <a:gd name="T0" fmla="*/ 567 w 53"/>
                <a:gd name="T1" fmla="*/ 0 h 61"/>
                <a:gd name="T2" fmla="*/ 743 w 53"/>
                <a:gd name="T3" fmla="*/ 457 h 61"/>
                <a:gd name="T4" fmla="*/ 238 w 53"/>
                <a:gd name="T5" fmla="*/ 1085 h 61"/>
                <a:gd name="T6" fmla="*/ 0 w 53"/>
                <a:gd name="T7" fmla="*/ 1013 h 61"/>
                <a:gd name="T8" fmla="*/ 334 w 53"/>
                <a:gd name="T9" fmla="*/ 1165 h 61"/>
                <a:gd name="T10" fmla="*/ 838 w 53"/>
                <a:gd name="T11" fmla="*/ 550 h 61"/>
                <a:gd name="T12" fmla="*/ 567 w 53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36" y="0"/>
                  </a:moveTo>
                  <a:cubicBezTo>
                    <a:pt x="43" y="6"/>
                    <a:pt x="47" y="15"/>
                    <a:pt x="47" y="24"/>
                  </a:cubicBezTo>
                  <a:cubicBezTo>
                    <a:pt x="47" y="42"/>
                    <a:pt x="33" y="57"/>
                    <a:pt x="15" y="57"/>
                  </a:cubicBezTo>
                  <a:cubicBezTo>
                    <a:pt x="9" y="57"/>
                    <a:pt x="4" y="55"/>
                    <a:pt x="0" y="53"/>
                  </a:cubicBezTo>
                  <a:cubicBezTo>
                    <a:pt x="5" y="58"/>
                    <a:pt x="13" y="61"/>
                    <a:pt x="21" y="61"/>
                  </a:cubicBezTo>
                  <a:cubicBezTo>
                    <a:pt x="39" y="61"/>
                    <a:pt x="53" y="47"/>
                    <a:pt x="53" y="29"/>
                  </a:cubicBezTo>
                  <a:cubicBezTo>
                    <a:pt x="53" y="17"/>
                    <a:pt x="47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19">
              <a:extLst>
                <a:ext uri="{FF2B5EF4-FFF2-40B4-BE49-F238E27FC236}">
                  <a16:creationId xmlns:a16="http://schemas.microsoft.com/office/drawing/2014/main" id="{87DC7D6D-F1CC-41BA-8092-292E825D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59"/>
              <a:ext cx="123" cy="157"/>
            </a:xfrm>
            <a:custGeom>
              <a:avLst/>
              <a:gdLst>
                <a:gd name="T0" fmla="*/ 0 w 49"/>
                <a:gd name="T1" fmla="*/ 56 h 59"/>
                <a:gd name="T2" fmla="*/ 492 w 49"/>
                <a:gd name="T3" fmla="*/ 490 h 59"/>
                <a:gd name="T4" fmla="*/ 597 w 49"/>
                <a:gd name="T5" fmla="*/ 1112 h 59"/>
                <a:gd name="T6" fmla="*/ 713 w 49"/>
                <a:gd name="T7" fmla="*/ 452 h 59"/>
                <a:gd name="T8" fmla="*/ 146 w 4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0" y="3"/>
                  </a:moveTo>
                  <a:cubicBezTo>
                    <a:pt x="10" y="8"/>
                    <a:pt x="24" y="16"/>
                    <a:pt x="31" y="26"/>
                  </a:cubicBezTo>
                  <a:cubicBezTo>
                    <a:pt x="37" y="36"/>
                    <a:pt x="34" y="47"/>
                    <a:pt x="38" y="59"/>
                  </a:cubicBezTo>
                  <a:cubicBezTo>
                    <a:pt x="49" y="54"/>
                    <a:pt x="48" y="34"/>
                    <a:pt x="45" y="24"/>
                  </a:cubicBezTo>
                  <a:cubicBezTo>
                    <a:pt x="40" y="5"/>
                    <a:pt x="27" y="2"/>
                    <a:pt x="9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Oval 120">
              <a:extLst>
                <a:ext uri="{FF2B5EF4-FFF2-40B4-BE49-F238E27FC236}">
                  <a16:creationId xmlns:a16="http://schemas.microsoft.com/office/drawing/2014/main" id="{65A19DAA-E9B6-4ADD-A595-C4932F14F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3" name="Oval 121">
              <a:extLst>
                <a:ext uri="{FF2B5EF4-FFF2-40B4-BE49-F238E27FC236}">
                  <a16:creationId xmlns:a16="http://schemas.microsoft.com/office/drawing/2014/main" id="{F7CBB85F-E846-4036-B4FF-19088C69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025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4" name="Oval 122">
              <a:extLst>
                <a:ext uri="{FF2B5EF4-FFF2-40B4-BE49-F238E27FC236}">
                  <a16:creationId xmlns:a16="http://schemas.microsoft.com/office/drawing/2014/main" id="{17AA23D6-23CE-493A-A451-1B76812BE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06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5" name="Oval 123">
              <a:extLst>
                <a:ext uri="{FF2B5EF4-FFF2-40B4-BE49-F238E27FC236}">
                  <a16:creationId xmlns:a16="http://schemas.microsoft.com/office/drawing/2014/main" id="{6C36FC72-4A75-41F8-9E43-18A8A407E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2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6" name="Freeform 124">
              <a:extLst>
                <a:ext uri="{FF2B5EF4-FFF2-40B4-BE49-F238E27FC236}">
                  <a16:creationId xmlns:a16="http://schemas.microsoft.com/office/drawing/2014/main" id="{D9B7B1CF-14C5-4715-8037-BFA9534C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25">
              <a:extLst>
                <a:ext uri="{FF2B5EF4-FFF2-40B4-BE49-F238E27FC236}">
                  <a16:creationId xmlns:a16="http://schemas.microsoft.com/office/drawing/2014/main" id="{5A652C57-D2B3-4990-B325-A193F464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37"/>
              <a:ext cx="123" cy="48"/>
            </a:xfrm>
            <a:custGeom>
              <a:avLst/>
              <a:gdLst>
                <a:gd name="T0" fmla="*/ 0 w 49"/>
                <a:gd name="T1" fmla="*/ 149 h 18"/>
                <a:gd name="T2" fmla="*/ 776 w 49"/>
                <a:gd name="T3" fmla="*/ 341 h 18"/>
                <a:gd name="T4" fmla="*/ 0 w 49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8"/>
                  </a:moveTo>
                  <a:cubicBezTo>
                    <a:pt x="18" y="4"/>
                    <a:pt x="37" y="0"/>
                    <a:pt x="49" y="18"/>
                  </a:cubicBezTo>
                  <a:cubicBezTo>
                    <a:pt x="45" y="11"/>
                    <a:pt x="26" y="4"/>
                    <a:pt x="0" y="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126">
              <a:extLst>
                <a:ext uri="{FF2B5EF4-FFF2-40B4-BE49-F238E27FC236}">
                  <a16:creationId xmlns:a16="http://schemas.microsoft.com/office/drawing/2014/main" id="{DCA72E08-3DDA-485C-8276-67A7A344D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180"/>
              <a:ext cx="177" cy="77"/>
            </a:xfrm>
            <a:custGeom>
              <a:avLst/>
              <a:gdLst>
                <a:gd name="T0" fmla="*/ 1099 w 71"/>
                <a:gd name="T1" fmla="*/ 0 h 29"/>
                <a:gd name="T2" fmla="*/ 683 w 71"/>
                <a:gd name="T3" fmla="*/ 374 h 29"/>
                <a:gd name="T4" fmla="*/ 0 w 71"/>
                <a:gd name="T5" fmla="*/ 542 h 29"/>
                <a:gd name="T6" fmla="*/ 683 w 71"/>
                <a:gd name="T7" fmla="*/ 451 h 29"/>
                <a:gd name="T8" fmla="*/ 1099 w 7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65" y="13"/>
                    <a:pt x="64" y="17"/>
                    <a:pt x="44" y="20"/>
                  </a:cubicBezTo>
                  <a:cubicBezTo>
                    <a:pt x="24" y="22"/>
                    <a:pt x="11" y="18"/>
                    <a:pt x="0" y="29"/>
                  </a:cubicBezTo>
                  <a:cubicBezTo>
                    <a:pt x="13" y="23"/>
                    <a:pt x="31" y="25"/>
                    <a:pt x="44" y="24"/>
                  </a:cubicBezTo>
                  <a:cubicBezTo>
                    <a:pt x="63" y="22"/>
                    <a:pt x="71" y="16"/>
                    <a:pt x="7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27">
              <a:extLst>
                <a:ext uri="{FF2B5EF4-FFF2-40B4-BE49-F238E27FC236}">
                  <a16:creationId xmlns:a16="http://schemas.microsoft.com/office/drawing/2014/main" id="{5C7137DC-6AA7-4B37-9754-8056D6251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017"/>
              <a:ext cx="45" cy="88"/>
            </a:xfrm>
            <a:custGeom>
              <a:avLst/>
              <a:gdLst>
                <a:gd name="T0" fmla="*/ 283 w 18"/>
                <a:gd name="T1" fmla="*/ 0 h 33"/>
                <a:gd name="T2" fmla="*/ 283 w 18"/>
                <a:gd name="T3" fmla="*/ 627 h 33"/>
                <a:gd name="T4" fmla="*/ 95 w 18"/>
                <a:gd name="T5" fmla="*/ 419 h 33"/>
                <a:gd name="T6" fmla="*/ 283 w 1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6" y="9"/>
                    <a:pt x="0" y="30"/>
                    <a:pt x="18" y="33"/>
                  </a:cubicBezTo>
                  <a:cubicBezTo>
                    <a:pt x="8" y="32"/>
                    <a:pt x="5" y="32"/>
                    <a:pt x="6" y="22"/>
                  </a:cubicBezTo>
                  <a:cubicBezTo>
                    <a:pt x="6" y="13"/>
                    <a:pt x="17" y="6"/>
                    <a:pt x="18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128">
              <a:extLst>
                <a:ext uri="{FF2B5EF4-FFF2-40B4-BE49-F238E27FC236}">
                  <a16:creationId xmlns:a16="http://schemas.microsoft.com/office/drawing/2014/main" id="{B66DF261-BB80-45D5-934F-DD26A140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0" name="Group 129">
            <a:extLst>
              <a:ext uri="{FF2B5EF4-FFF2-40B4-BE49-F238E27FC236}">
                <a16:creationId xmlns:a16="http://schemas.microsoft.com/office/drawing/2014/main" id="{64C99977-3563-4CB7-85A4-178476E5B49F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201863"/>
            <a:ext cx="1414463" cy="1387475"/>
            <a:chOff x="261" y="1937"/>
            <a:chExt cx="375" cy="368"/>
          </a:xfrm>
        </p:grpSpPr>
        <p:sp>
          <p:nvSpPr>
            <p:cNvPr id="23582" name="Oval 130">
              <a:extLst>
                <a:ext uri="{FF2B5EF4-FFF2-40B4-BE49-F238E27FC236}">
                  <a16:creationId xmlns:a16="http://schemas.microsoft.com/office/drawing/2014/main" id="{47E0C6BB-17CC-45F8-B42D-3BD01256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3" name="Oval 131">
              <a:extLst>
                <a:ext uri="{FF2B5EF4-FFF2-40B4-BE49-F238E27FC236}">
                  <a16:creationId xmlns:a16="http://schemas.microsoft.com/office/drawing/2014/main" id="{2B22DA7F-03A0-4050-8418-5B0030DF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4" name="Oval 132">
              <a:extLst>
                <a:ext uri="{FF2B5EF4-FFF2-40B4-BE49-F238E27FC236}">
                  <a16:creationId xmlns:a16="http://schemas.microsoft.com/office/drawing/2014/main" id="{83CB7D6F-5F4F-4A30-B76F-F082D0F3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5" name="Freeform 133">
              <a:extLst>
                <a:ext uri="{FF2B5EF4-FFF2-40B4-BE49-F238E27FC236}">
                  <a16:creationId xmlns:a16="http://schemas.microsoft.com/office/drawing/2014/main" id="{827D1E6F-EB70-4583-A317-A73BAE3F7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1953"/>
              <a:ext cx="205" cy="272"/>
            </a:xfrm>
            <a:custGeom>
              <a:avLst/>
              <a:gdLst>
                <a:gd name="T0" fmla="*/ 83 w 82"/>
                <a:gd name="T1" fmla="*/ 1331 h 102"/>
                <a:gd name="T2" fmla="*/ 1145 w 82"/>
                <a:gd name="T3" fmla="*/ 35 h 102"/>
                <a:gd name="T4" fmla="*/ 1283 w 82"/>
                <a:gd name="T5" fmla="*/ 56 h 102"/>
                <a:gd name="T6" fmla="*/ 1000 w 82"/>
                <a:gd name="T7" fmla="*/ 0 h 102"/>
                <a:gd name="T8" fmla="*/ 0 w 82"/>
                <a:gd name="T9" fmla="*/ 1216 h 102"/>
                <a:gd name="T10" fmla="*/ 208 w 82"/>
                <a:gd name="T11" fmla="*/ 1933 h 102"/>
                <a:gd name="T12" fmla="*/ 83 w 82"/>
                <a:gd name="T13" fmla="*/ 133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2">
                  <a:moveTo>
                    <a:pt x="5" y="70"/>
                  </a:moveTo>
                  <a:cubicBezTo>
                    <a:pt x="5" y="33"/>
                    <a:pt x="36" y="2"/>
                    <a:pt x="73" y="2"/>
                  </a:cubicBezTo>
                  <a:cubicBezTo>
                    <a:pt x="76" y="2"/>
                    <a:pt x="79" y="3"/>
                    <a:pt x="82" y="3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8"/>
                    <a:pt x="5" y="91"/>
                    <a:pt x="13" y="102"/>
                  </a:cubicBezTo>
                  <a:cubicBezTo>
                    <a:pt x="8" y="92"/>
                    <a:pt x="5" y="82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134">
              <a:extLst>
                <a:ext uri="{FF2B5EF4-FFF2-40B4-BE49-F238E27FC236}">
                  <a16:creationId xmlns:a16="http://schemas.microsoft.com/office/drawing/2014/main" id="{4419F97B-AB39-466D-B203-A7064FF1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1975"/>
              <a:ext cx="266" cy="317"/>
            </a:xfrm>
            <a:custGeom>
              <a:avLst/>
              <a:gdLst>
                <a:gd name="T0" fmla="*/ 1152 w 106"/>
                <a:gd name="T1" fmla="*/ 0 h 119"/>
                <a:gd name="T2" fmla="*/ 1468 w 106"/>
                <a:gd name="T3" fmla="*/ 887 h 119"/>
                <a:gd name="T4" fmla="*/ 472 w 106"/>
                <a:gd name="T5" fmla="*/ 2080 h 119"/>
                <a:gd name="T6" fmla="*/ 0 w 106"/>
                <a:gd name="T7" fmla="*/ 1931 h 119"/>
                <a:gd name="T8" fmla="*/ 680 w 106"/>
                <a:gd name="T9" fmla="*/ 2248 h 119"/>
                <a:gd name="T10" fmla="*/ 1676 w 106"/>
                <a:gd name="T11" fmla="*/ 1058 h 119"/>
                <a:gd name="T12" fmla="*/ 1152 w 106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9">
                  <a:moveTo>
                    <a:pt x="73" y="0"/>
                  </a:moveTo>
                  <a:cubicBezTo>
                    <a:pt x="85" y="12"/>
                    <a:pt x="93" y="28"/>
                    <a:pt x="93" y="47"/>
                  </a:cubicBezTo>
                  <a:cubicBezTo>
                    <a:pt x="93" y="82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3"/>
                    <a:pt x="26" y="119"/>
                    <a:pt x="43" y="119"/>
                  </a:cubicBezTo>
                  <a:cubicBezTo>
                    <a:pt x="77" y="119"/>
                    <a:pt x="106" y="91"/>
                    <a:pt x="106" y="56"/>
                  </a:cubicBezTo>
                  <a:cubicBezTo>
                    <a:pt x="106" y="32"/>
                    <a:pt x="92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135">
              <a:extLst>
                <a:ext uri="{FF2B5EF4-FFF2-40B4-BE49-F238E27FC236}">
                  <a16:creationId xmlns:a16="http://schemas.microsoft.com/office/drawing/2014/main" id="{A8AAFE81-C007-4EA7-A17F-9B07020B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031"/>
              <a:ext cx="118" cy="157"/>
            </a:xfrm>
            <a:custGeom>
              <a:avLst/>
              <a:gdLst>
                <a:gd name="T0" fmla="*/ 83 w 47"/>
                <a:gd name="T1" fmla="*/ 716 h 59"/>
                <a:gd name="T2" fmla="*/ 713 w 47"/>
                <a:gd name="T3" fmla="*/ 35 h 59"/>
                <a:gd name="T4" fmla="*/ 726 w 47"/>
                <a:gd name="T5" fmla="*/ 35 h 59"/>
                <a:gd name="T6" fmla="*/ 555 w 47"/>
                <a:gd name="T7" fmla="*/ 0 h 59"/>
                <a:gd name="T8" fmla="*/ 0 w 47"/>
                <a:gd name="T9" fmla="*/ 657 h 59"/>
                <a:gd name="T10" fmla="*/ 126 w 47"/>
                <a:gd name="T11" fmla="*/ 1112 h 59"/>
                <a:gd name="T12" fmla="*/ 83 w 47"/>
                <a:gd name="T13" fmla="*/ 716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9">
                  <a:moveTo>
                    <a:pt x="5" y="38"/>
                  </a:moveTo>
                  <a:cubicBezTo>
                    <a:pt x="5" y="17"/>
                    <a:pt x="25" y="2"/>
                    <a:pt x="45" y="2"/>
                  </a:cubicBezTo>
                  <a:cubicBezTo>
                    <a:pt x="47" y="2"/>
                    <a:pt x="44" y="2"/>
                    <a:pt x="46" y="2"/>
                  </a:cubicBezTo>
                  <a:cubicBezTo>
                    <a:pt x="42" y="1"/>
                    <a:pt x="39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43"/>
                    <a:pt x="3" y="53"/>
                    <a:pt x="8" y="59"/>
                  </a:cubicBezTo>
                  <a:cubicBezTo>
                    <a:pt x="5" y="53"/>
                    <a:pt x="5" y="44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136">
              <a:extLst>
                <a:ext uri="{FF2B5EF4-FFF2-40B4-BE49-F238E27FC236}">
                  <a16:creationId xmlns:a16="http://schemas.microsoft.com/office/drawing/2014/main" id="{A7211E97-E170-407F-A9CA-54FDA0F04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049"/>
              <a:ext cx="145" cy="176"/>
            </a:xfrm>
            <a:custGeom>
              <a:avLst/>
              <a:gdLst>
                <a:gd name="T0" fmla="*/ 625 w 58"/>
                <a:gd name="T1" fmla="*/ 0 h 66"/>
                <a:gd name="T2" fmla="*/ 800 w 58"/>
                <a:gd name="T3" fmla="*/ 491 h 66"/>
                <a:gd name="T4" fmla="*/ 250 w 58"/>
                <a:gd name="T5" fmla="*/ 1160 h 66"/>
                <a:gd name="T6" fmla="*/ 0 w 58"/>
                <a:gd name="T7" fmla="*/ 1080 h 66"/>
                <a:gd name="T8" fmla="*/ 363 w 58"/>
                <a:gd name="T9" fmla="*/ 1251 h 66"/>
                <a:gd name="T10" fmla="*/ 908 w 58"/>
                <a:gd name="T11" fmla="*/ 589 h 66"/>
                <a:gd name="T12" fmla="*/ 62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6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7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137">
              <a:extLst>
                <a:ext uri="{FF2B5EF4-FFF2-40B4-BE49-F238E27FC236}">
                  <a16:creationId xmlns:a16="http://schemas.microsoft.com/office/drawing/2014/main" id="{4713EB5A-BA0F-4FC1-9B20-CAC99BBB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48"/>
              <a:ext cx="93" cy="157"/>
            </a:xfrm>
            <a:custGeom>
              <a:avLst/>
              <a:gdLst>
                <a:gd name="T0" fmla="*/ 33 w 37"/>
                <a:gd name="T1" fmla="*/ 567 h 59"/>
                <a:gd name="T2" fmla="*/ 505 w 37"/>
                <a:gd name="T3" fmla="*/ 1112 h 59"/>
                <a:gd name="T4" fmla="*/ 0 w 37"/>
                <a:gd name="T5" fmla="*/ 47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9">
                  <a:moveTo>
                    <a:pt x="2" y="30"/>
                  </a:moveTo>
                  <a:cubicBezTo>
                    <a:pt x="10" y="24"/>
                    <a:pt x="29" y="52"/>
                    <a:pt x="32" y="59"/>
                  </a:cubicBezTo>
                  <a:cubicBezTo>
                    <a:pt x="37" y="44"/>
                    <a:pt x="15" y="0"/>
                    <a:pt x="0" y="2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Oval 138">
              <a:extLst>
                <a:ext uri="{FF2B5EF4-FFF2-40B4-BE49-F238E27FC236}">
                  <a16:creationId xmlns:a16="http://schemas.microsoft.com/office/drawing/2014/main" id="{FBBECEBC-59B2-4FCB-BEEF-39CE303A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1" name="Oval 139">
              <a:extLst>
                <a:ext uri="{FF2B5EF4-FFF2-40B4-BE49-F238E27FC236}">
                  <a16:creationId xmlns:a16="http://schemas.microsoft.com/office/drawing/2014/main" id="{1D68F5C5-F0C3-4A88-A803-5BF954598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08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2" name="Freeform 140">
              <a:extLst>
                <a:ext uri="{FF2B5EF4-FFF2-40B4-BE49-F238E27FC236}">
                  <a16:creationId xmlns:a16="http://schemas.microsoft.com/office/drawing/2014/main" id="{08B86208-F1E6-41C5-8EBC-FBDA4772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015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0 h 6"/>
                <a:gd name="T4" fmla="*/ 87 w 7"/>
                <a:gd name="T5" fmla="*/ 77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41">
              <a:extLst>
                <a:ext uri="{FF2B5EF4-FFF2-40B4-BE49-F238E27FC236}">
                  <a16:creationId xmlns:a16="http://schemas.microsoft.com/office/drawing/2014/main" id="{4A90F51F-88D7-4449-8A3C-ADDEC5036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2132"/>
              <a:ext cx="28" cy="27"/>
            </a:xfrm>
            <a:custGeom>
              <a:avLst/>
              <a:gdLst>
                <a:gd name="T0" fmla="*/ 33 w 11"/>
                <a:gd name="T1" fmla="*/ 59 h 10"/>
                <a:gd name="T2" fmla="*/ 130 w 11"/>
                <a:gd name="T3" fmla="*/ 22 h 10"/>
                <a:gd name="T4" fmla="*/ 163 w 11"/>
                <a:gd name="T5" fmla="*/ 138 h 10"/>
                <a:gd name="T6" fmla="*/ 64 w 11"/>
                <a:gd name="T7" fmla="*/ 176 h 10"/>
                <a:gd name="T8" fmla="*/ 33 w 11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3"/>
                  </a:moveTo>
                  <a:cubicBezTo>
                    <a:pt x="3" y="0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6" y="10"/>
                    <a:pt x="4" y="9"/>
                  </a:cubicBezTo>
                  <a:cubicBezTo>
                    <a:pt x="1" y="8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42">
              <a:extLst>
                <a:ext uri="{FF2B5EF4-FFF2-40B4-BE49-F238E27FC236}">
                  <a16:creationId xmlns:a16="http://schemas.microsoft.com/office/drawing/2014/main" id="{AEAA7AA6-91F9-4229-B3CD-CD07F0FA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073"/>
              <a:ext cx="80" cy="216"/>
            </a:xfrm>
            <a:custGeom>
              <a:avLst/>
              <a:gdLst>
                <a:gd name="T0" fmla="*/ 438 w 32"/>
                <a:gd name="T1" fmla="*/ 21 h 81"/>
                <a:gd name="T2" fmla="*/ 470 w 32"/>
                <a:gd name="T3" fmla="*/ 1536 h 81"/>
                <a:gd name="T4" fmla="*/ 125 w 32"/>
                <a:gd name="T5" fmla="*/ 627 h 81"/>
                <a:gd name="T6" fmla="*/ 283 w 3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1">
                  <a:moveTo>
                    <a:pt x="28" y="1"/>
                  </a:moveTo>
                  <a:cubicBezTo>
                    <a:pt x="2" y="8"/>
                    <a:pt x="32" y="64"/>
                    <a:pt x="30" y="81"/>
                  </a:cubicBezTo>
                  <a:cubicBezTo>
                    <a:pt x="19" y="67"/>
                    <a:pt x="14" y="48"/>
                    <a:pt x="8" y="33"/>
                  </a:cubicBezTo>
                  <a:cubicBezTo>
                    <a:pt x="1" y="15"/>
                    <a:pt x="0" y="11"/>
                    <a:pt x="18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43">
              <a:extLst>
                <a:ext uri="{FF2B5EF4-FFF2-40B4-BE49-F238E27FC236}">
                  <a16:creationId xmlns:a16="http://schemas.microsoft.com/office/drawing/2014/main" id="{9130F810-7557-4D87-8038-8F6AA14D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44">
              <a:extLst>
                <a:ext uri="{FF2B5EF4-FFF2-40B4-BE49-F238E27FC236}">
                  <a16:creationId xmlns:a16="http://schemas.microsoft.com/office/drawing/2014/main" id="{8F310D1A-7EC2-4328-B964-58FD37B8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047"/>
              <a:ext cx="93" cy="160"/>
            </a:xfrm>
            <a:custGeom>
              <a:avLst/>
              <a:gdLst>
                <a:gd name="T0" fmla="*/ 241 w 37"/>
                <a:gd name="T1" fmla="*/ 1139 h 60"/>
                <a:gd name="T2" fmla="*/ 126 w 37"/>
                <a:gd name="T3" fmla="*/ 248 h 60"/>
                <a:gd name="T4" fmla="*/ 588 w 37"/>
                <a:gd name="T5" fmla="*/ 21 h 60"/>
                <a:gd name="T6" fmla="*/ 146 w 37"/>
                <a:gd name="T7" fmla="*/ 376 h 60"/>
                <a:gd name="T8" fmla="*/ 241 w 37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15" y="60"/>
                  </a:moveTo>
                  <a:cubicBezTo>
                    <a:pt x="9" y="46"/>
                    <a:pt x="0" y="25"/>
                    <a:pt x="8" y="13"/>
                  </a:cubicBezTo>
                  <a:cubicBezTo>
                    <a:pt x="15" y="3"/>
                    <a:pt x="24" y="0"/>
                    <a:pt x="37" y="1"/>
                  </a:cubicBezTo>
                  <a:cubicBezTo>
                    <a:pt x="32" y="2"/>
                    <a:pt x="14" y="5"/>
                    <a:pt x="9" y="20"/>
                  </a:cubicBezTo>
                  <a:cubicBezTo>
                    <a:pt x="4" y="34"/>
                    <a:pt x="15" y="59"/>
                    <a:pt x="15" y="6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145">
              <a:extLst>
                <a:ext uri="{FF2B5EF4-FFF2-40B4-BE49-F238E27FC236}">
                  <a16:creationId xmlns:a16="http://schemas.microsoft.com/office/drawing/2014/main" id="{CBC6EA7D-05AA-4AFF-8D00-3400DE77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943"/>
              <a:ext cx="70" cy="88"/>
            </a:xfrm>
            <a:custGeom>
              <a:avLst/>
              <a:gdLst>
                <a:gd name="T0" fmla="*/ 250 w 28"/>
                <a:gd name="T1" fmla="*/ 136 h 33"/>
                <a:gd name="T2" fmla="*/ 0 w 28"/>
                <a:gd name="T3" fmla="*/ 627 h 33"/>
                <a:gd name="T4" fmla="*/ 438 w 28"/>
                <a:gd name="T5" fmla="*/ 21 h 33"/>
                <a:gd name="T6" fmla="*/ 250 w 28"/>
                <a:gd name="T7" fmla="*/ 13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16" y="7"/>
                  </a:moveTo>
                  <a:cubicBezTo>
                    <a:pt x="10" y="11"/>
                    <a:pt x="5" y="26"/>
                    <a:pt x="0" y="33"/>
                  </a:cubicBezTo>
                  <a:cubicBezTo>
                    <a:pt x="4" y="26"/>
                    <a:pt x="6" y="0"/>
                    <a:pt x="28" y="1"/>
                  </a:cubicBezTo>
                  <a:cubicBezTo>
                    <a:pt x="28" y="1"/>
                    <a:pt x="21" y="4"/>
                    <a:pt x="16" y="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46">
              <a:extLst>
                <a:ext uri="{FF2B5EF4-FFF2-40B4-BE49-F238E27FC236}">
                  <a16:creationId xmlns:a16="http://schemas.microsoft.com/office/drawing/2014/main" id="{A02AF088-88C9-4054-96A1-B258DBDD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023"/>
              <a:ext cx="63" cy="192"/>
            </a:xfrm>
            <a:custGeom>
              <a:avLst/>
              <a:gdLst>
                <a:gd name="T0" fmla="*/ 0 w 25"/>
                <a:gd name="T1" fmla="*/ 0 h 72"/>
                <a:gd name="T2" fmla="*/ 63 w 25"/>
                <a:gd name="T3" fmla="*/ 589 h 72"/>
                <a:gd name="T4" fmla="*/ 401 w 25"/>
                <a:gd name="T5" fmla="*/ 1365 h 72"/>
                <a:gd name="T6" fmla="*/ 113 w 25"/>
                <a:gd name="T7" fmla="*/ 648 h 72"/>
                <a:gd name="T8" fmla="*/ 0 w 2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4" y="11"/>
                    <a:pt x="3" y="21"/>
                    <a:pt x="4" y="31"/>
                  </a:cubicBezTo>
                  <a:cubicBezTo>
                    <a:pt x="5" y="42"/>
                    <a:pt x="11" y="63"/>
                    <a:pt x="25" y="72"/>
                  </a:cubicBezTo>
                  <a:cubicBezTo>
                    <a:pt x="21" y="67"/>
                    <a:pt x="9" y="51"/>
                    <a:pt x="7" y="34"/>
                  </a:cubicBezTo>
                  <a:cubicBezTo>
                    <a:pt x="5" y="17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47">
              <a:extLst>
                <a:ext uri="{FF2B5EF4-FFF2-40B4-BE49-F238E27FC236}">
                  <a16:creationId xmlns:a16="http://schemas.microsoft.com/office/drawing/2014/main" id="{1A996454-8105-40E3-BDCC-9C39D606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993"/>
              <a:ext cx="95" cy="88"/>
            </a:xfrm>
            <a:custGeom>
              <a:avLst/>
              <a:gdLst>
                <a:gd name="T0" fmla="*/ 375 w 38"/>
                <a:gd name="T1" fmla="*/ 491 h 33"/>
                <a:gd name="T2" fmla="*/ 595 w 38"/>
                <a:gd name="T3" fmla="*/ 0 h 33"/>
                <a:gd name="T4" fmla="*/ 438 w 38"/>
                <a:gd name="T5" fmla="*/ 477 h 33"/>
                <a:gd name="T6" fmla="*/ 0 w 38"/>
                <a:gd name="T7" fmla="*/ 589 h 33"/>
                <a:gd name="T8" fmla="*/ 375 w 38"/>
                <a:gd name="T9" fmla="*/ 4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24" y="26"/>
                  </a:moveTo>
                  <a:cubicBezTo>
                    <a:pt x="32" y="20"/>
                    <a:pt x="35" y="4"/>
                    <a:pt x="38" y="0"/>
                  </a:cubicBezTo>
                  <a:cubicBezTo>
                    <a:pt x="34" y="5"/>
                    <a:pt x="35" y="19"/>
                    <a:pt x="28" y="25"/>
                  </a:cubicBezTo>
                  <a:cubicBezTo>
                    <a:pt x="20" y="32"/>
                    <a:pt x="10" y="33"/>
                    <a:pt x="0" y="31"/>
                  </a:cubicBezTo>
                  <a:cubicBezTo>
                    <a:pt x="6" y="30"/>
                    <a:pt x="15" y="30"/>
                    <a:pt x="24" y="26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48">
              <a:extLst>
                <a:ext uri="{FF2B5EF4-FFF2-40B4-BE49-F238E27FC236}">
                  <a16:creationId xmlns:a16="http://schemas.microsoft.com/office/drawing/2014/main" id="{6D3863CE-5506-4F97-B58F-18D6D41C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177"/>
              <a:ext cx="32" cy="115"/>
            </a:xfrm>
            <a:custGeom>
              <a:avLst/>
              <a:gdLst>
                <a:gd name="T0" fmla="*/ 153 w 13"/>
                <a:gd name="T1" fmla="*/ 615 h 43"/>
                <a:gd name="T2" fmla="*/ 91 w 13"/>
                <a:gd name="T3" fmla="*/ 802 h 43"/>
                <a:gd name="T4" fmla="*/ 194 w 13"/>
                <a:gd name="T5" fmla="*/ 628 h 43"/>
                <a:gd name="T6" fmla="*/ 0 w 13"/>
                <a:gd name="T7" fmla="*/ 0 h 43"/>
                <a:gd name="T8" fmla="*/ 153 w 13"/>
                <a:gd name="T9" fmla="*/ 61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10" y="32"/>
                  </a:moveTo>
                  <a:cubicBezTo>
                    <a:pt x="12" y="38"/>
                    <a:pt x="9" y="40"/>
                    <a:pt x="6" y="42"/>
                  </a:cubicBezTo>
                  <a:cubicBezTo>
                    <a:pt x="10" y="43"/>
                    <a:pt x="13" y="41"/>
                    <a:pt x="13" y="33"/>
                  </a:cubicBezTo>
                  <a:cubicBezTo>
                    <a:pt x="12" y="25"/>
                    <a:pt x="3" y="7"/>
                    <a:pt x="0" y="0"/>
                  </a:cubicBezTo>
                  <a:cubicBezTo>
                    <a:pt x="1" y="4"/>
                    <a:pt x="9" y="25"/>
                    <a:pt x="10" y="32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149">
              <a:extLst>
                <a:ext uri="{FF2B5EF4-FFF2-40B4-BE49-F238E27FC236}">
                  <a16:creationId xmlns:a16="http://schemas.microsoft.com/office/drawing/2014/main" id="{D355A66C-655F-4B2A-9BB8-59623A9F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75"/>
              <a:ext cx="53" cy="189"/>
            </a:xfrm>
            <a:custGeom>
              <a:avLst/>
              <a:gdLst>
                <a:gd name="T0" fmla="*/ 0 w 21"/>
                <a:gd name="T1" fmla="*/ 0 h 71"/>
                <a:gd name="T2" fmla="*/ 192 w 21"/>
                <a:gd name="T3" fmla="*/ 644 h 71"/>
                <a:gd name="T4" fmla="*/ 338 w 21"/>
                <a:gd name="T5" fmla="*/ 1339 h 71"/>
                <a:gd name="T6" fmla="*/ 146 w 21"/>
                <a:gd name="T7" fmla="*/ 644 h 71"/>
                <a:gd name="T8" fmla="*/ 0 w 2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5" y="7"/>
                    <a:pt x="11" y="16"/>
                    <a:pt x="12" y="34"/>
                  </a:cubicBezTo>
                  <a:cubicBezTo>
                    <a:pt x="13" y="51"/>
                    <a:pt x="13" y="60"/>
                    <a:pt x="21" y="71"/>
                  </a:cubicBezTo>
                  <a:cubicBezTo>
                    <a:pt x="15" y="63"/>
                    <a:pt x="12" y="52"/>
                    <a:pt x="9" y="34"/>
                  </a:cubicBezTo>
                  <a:cubicBezTo>
                    <a:pt x="6" y="17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50">
              <a:extLst>
                <a:ext uri="{FF2B5EF4-FFF2-40B4-BE49-F238E27FC236}">
                  <a16:creationId xmlns:a16="http://schemas.microsoft.com/office/drawing/2014/main" id="{DD638426-3A5D-44EA-8B87-A9A52388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1" name="Group 151">
            <a:extLst>
              <a:ext uri="{FF2B5EF4-FFF2-40B4-BE49-F238E27FC236}">
                <a16:creationId xmlns:a16="http://schemas.microsoft.com/office/drawing/2014/main" id="{8576A234-05A6-42DD-AA81-B2540D6879E3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267200"/>
            <a:ext cx="1376363" cy="1125538"/>
            <a:chOff x="5133" y="1944"/>
            <a:chExt cx="444" cy="363"/>
          </a:xfrm>
        </p:grpSpPr>
        <p:sp>
          <p:nvSpPr>
            <p:cNvPr id="23562" name="Oval 152">
              <a:extLst>
                <a:ext uri="{FF2B5EF4-FFF2-40B4-BE49-F238E27FC236}">
                  <a16:creationId xmlns:a16="http://schemas.microsoft.com/office/drawing/2014/main" id="{78CFACDF-B5B7-4D14-8053-D6AA63E23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3" name="Oval 153">
              <a:extLst>
                <a:ext uri="{FF2B5EF4-FFF2-40B4-BE49-F238E27FC236}">
                  <a16:creationId xmlns:a16="http://schemas.microsoft.com/office/drawing/2014/main" id="{7A4FA561-12EC-49EF-87B7-5F893E86F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4" name="Freeform 154">
              <a:extLst>
                <a:ext uri="{FF2B5EF4-FFF2-40B4-BE49-F238E27FC236}">
                  <a16:creationId xmlns:a16="http://schemas.microsoft.com/office/drawing/2014/main" id="{0CB7BC84-4080-41C2-85A7-ECCD86FF1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963"/>
              <a:ext cx="192" cy="256"/>
            </a:xfrm>
            <a:custGeom>
              <a:avLst/>
              <a:gdLst>
                <a:gd name="T0" fmla="*/ 75 w 77"/>
                <a:gd name="T1" fmla="*/ 1251 h 96"/>
                <a:gd name="T2" fmla="*/ 1070 w 77"/>
                <a:gd name="T3" fmla="*/ 35 h 96"/>
                <a:gd name="T4" fmla="*/ 1194 w 77"/>
                <a:gd name="T5" fmla="*/ 35 h 96"/>
                <a:gd name="T6" fmla="*/ 933 w 77"/>
                <a:gd name="T7" fmla="*/ 0 h 96"/>
                <a:gd name="T8" fmla="*/ 0 w 77"/>
                <a:gd name="T9" fmla="*/ 1139 h 96"/>
                <a:gd name="T10" fmla="*/ 187 w 77"/>
                <a:gd name="T11" fmla="*/ 1821 h 96"/>
                <a:gd name="T12" fmla="*/ 75 w 77"/>
                <a:gd name="T13" fmla="*/ 125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0"/>
                    <a:pt x="33" y="2"/>
                    <a:pt x="69" y="2"/>
                  </a:cubicBezTo>
                  <a:cubicBezTo>
                    <a:pt x="72" y="2"/>
                    <a:pt x="75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3"/>
                    <a:pt x="5" y="86"/>
                    <a:pt x="12" y="96"/>
                  </a:cubicBezTo>
                  <a:cubicBezTo>
                    <a:pt x="8" y="87"/>
                    <a:pt x="5" y="76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55">
              <a:extLst>
                <a:ext uri="{FF2B5EF4-FFF2-40B4-BE49-F238E27FC236}">
                  <a16:creationId xmlns:a16="http://schemas.microsoft.com/office/drawing/2014/main" id="{23085B66-AA39-4FD2-B329-AD79196E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981"/>
              <a:ext cx="248" cy="299"/>
            </a:xfrm>
            <a:custGeom>
              <a:avLst/>
              <a:gdLst>
                <a:gd name="T0" fmla="*/ 1067 w 99"/>
                <a:gd name="T1" fmla="*/ 0 h 112"/>
                <a:gd name="T2" fmla="*/ 1380 w 99"/>
                <a:gd name="T3" fmla="*/ 833 h 112"/>
                <a:gd name="T4" fmla="*/ 438 w 99"/>
                <a:gd name="T5" fmla="*/ 1981 h 112"/>
                <a:gd name="T6" fmla="*/ 0 w 99"/>
                <a:gd name="T7" fmla="*/ 1845 h 112"/>
                <a:gd name="T8" fmla="*/ 629 w 99"/>
                <a:gd name="T9" fmla="*/ 2130 h 112"/>
                <a:gd name="T10" fmla="*/ 1556 w 99"/>
                <a:gd name="T11" fmla="*/ 1004 h 112"/>
                <a:gd name="T12" fmla="*/ 106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8" y="27"/>
                    <a:pt x="88" y="44"/>
                  </a:cubicBezTo>
                  <a:cubicBezTo>
                    <a:pt x="88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40" y="112"/>
                  </a:cubicBezTo>
                  <a:cubicBezTo>
                    <a:pt x="72" y="112"/>
                    <a:pt x="99" y="85"/>
                    <a:pt x="99" y="53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56">
              <a:extLst>
                <a:ext uri="{FF2B5EF4-FFF2-40B4-BE49-F238E27FC236}">
                  <a16:creationId xmlns:a16="http://schemas.microsoft.com/office/drawing/2014/main" id="{38FB886E-832C-4CB7-B6F8-50090F69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32"/>
              <a:ext cx="108" cy="141"/>
            </a:xfrm>
            <a:custGeom>
              <a:avLst/>
              <a:gdLst>
                <a:gd name="T0" fmla="*/ 83 w 43"/>
                <a:gd name="T1" fmla="*/ 636 h 53"/>
                <a:gd name="T2" fmla="*/ 651 w 43"/>
                <a:gd name="T3" fmla="*/ 35 h 53"/>
                <a:gd name="T4" fmla="*/ 651 w 43"/>
                <a:gd name="T5" fmla="*/ 35 h 53"/>
                <a:gd name="T6" fmla="*/ 505 w 43"/>
                <a:gd name="T7" fmla="*/ 0 h 53"/>
                <a:gd name="T8" fmla="*/ 0 w 43"/>
                <a:gd name="T9" fmla="*/ 601 h 53"/>
                <a:gd name="T10" fmla="*/ 113 w 43"/>
                <a:gd name="T11" fmla="*/ 998 h 53"/>
                <a:gd name="T12" fmla="*/ 83 w 43"/>
                <a:gd name="T13" fmla="*/ 63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5" y="34"/>
                  </a:moveTo>
                  <a:cubicBezTo>
                    <a:pt x="5" y="16"/>
                    <a:pt x="23" y="2"/>
                    <a:pt x="41" y="2"/>
                  </a:cubicBezTo>
                  <a:cubicBezTo>
                    <a:pt x="43" y="2"/>
                    <a:pt x="40" y="1"/>
                    <a:pt x="41" y="2"/>
                  </a:cubicBezTo>
                  <a:cubicBezTo>
                    <a:pt x="39" y="1"/>
                    <a:pt x="35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9"/>
                    <a:pt x="3" y="48"/>
                    <a:pt x="7" y="53"/>
                  </a:cubicBezTo>
                  <a:cubicBezTo>
                    <a:pt x="5" y="48"/>
                    <a:pt x="5" y="40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57">
              <a:extLst>
                <a:ext uri="{FF2B5EF4-FFF2-40B4-BE49-F238E27FC236}">
                  <a16:creationId xmlns:a16="http://schemas.microsoft.com/office/drawing/2014/main" id="{C7D3E447-E384-446D-BE47-04FAB9CCC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048"/>
              <a:ext cx="130" cy="157"/>
            </a:xfrm>
            <a:custGeom>
              <a:avLst/>
              <a:gdLst>
                <a:gd name="T0" fmla="*/ 563 w 52"/>
                <a:gd name="T1" fmla="*/ 0 h 59"/>
                <a:gd name="T2" fmla="*/ 720 w 52"/>
                <a:gd name="T3" fmla="*/ 452 h 59"/>
                <a:gd name="T4" fmla="*/ 238 w 52"/>
                <a:gd name="T5" fmla="*/ 1035 h 59"/>
                <a:gd name="T6" fmla="*/ 0 w 52"/>
                <a:gd name="T7" fmla="*/ 963 h 59"/>
                <a:gd name="T8" fmla="*/ 333 w 52"/>
                <a:gd name="T9" fmla="*/ 1112 h 59"/>
                <a:gd name="T10" fmla="*/ 813 w 52"/>
                <a:gd name="T11" fmla="*/ 532 h 59"/>
                <a:gd name="T12" fmla="*/ 563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4"/>
                  </a:cubicBezTo>
                  <a:cubicBezTo>
                    <a:pt x="46" y="41"/>
                    <a:pt x="32" y="55"/>
                    <a:pt x="15" y="55"/>
                  </a:cubicBezTo>
                  <a:cubicBezTo>
                    <a:pt x="9" y="55"/>
                    <a:pt x="4" y="54"/>
                    <a:pt x="0" y="51"/>
                  </a:cubicBezTo>
                  <a:cubicBezTo>
                    <a:pt x="5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6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58">
              <a:extLst>
                <a:ext uri="{FF2B5EF4-FFF2-40B4-BE49-F238E27FC236}">
                  <a16:creationId xmlns:a16="http://schemas.microsoft.com/office/drawing/2014/main" id="{AB9DD890-F36D-4998-B3C0-BC279A24A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" y="2112"/>
              <a:ext cx="35" cy="35"/>
            </a:xfrm>
            <a:custGeom>
              <a:avLst/>
              <a:gdLst>
                <a:gd name="T0" fmla="*/ 0 w 14"/>
                <a:gd name="T1" fmla="*/ 35 h 13"/>
                <a:gd name="T2" fmla="*/ 175 w 14"/>
                <a:gd name="T3" fmla="*/ 253 h 13"/>
                <a:gd name="T4" fmla="*/ 20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cubicBezTo>
                    <a:pt x="6" y="4"/>
                    <a:pt x="5" y="11"/>
                    <a:pt x="11" y="13"/>
                  </a:cubicBezTo>
                  <a:cubicBezTo>
                    <a:pt x="14" y="10"/>
                    <a:pt x="14" y="4"/>
                    <a:pt x="1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Oval 159">
              <a:extLst>
                <a:ext uri="{FF2B5EF4-FFF2-40B4-BE49-F238E27FC236}">
                  <a16:creationId xmlns:a16="http://schemas.microsoft.com/office/drawing/2014/main" id="{3F6B8C5C-D587-4EA3-AA06-33D8847D4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0" name="Oval 160">
              <a:extLst>
                <a:ext uri="{FF2B5EF4-FFF2-40B4-BE49-F238E27FC236}">
                  <a16:creationId xmlns:a16="http://schemas.microsoft.com/office/drawing/2014/main" id="{D0049CB6-F447-4BD0-A7F6-C9201DAE7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04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1" name="Freeform 161">
              <a:extLst>
                <a:ext uri="{FF2B5EF4-FFF2-40B4-BE49-F238E27FC236}">
                  <a16:creationId xmlns:a16="http://schemas.microsoft.com/office/drawing/2014/main" id="{3385C2D9-410F-4BBC-BB9D-BD4CDF73F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03"/>
              <a:ext cx="45" cy="48"/>
            </a:xfrm>
            <a:custGeom>
              <a:avLst/>
              <a:gdLst>
                <a:gd name="T0" fmla="*/ 33 w 18"/>
                <a:gd name="T1" fmla="*/ 115 h 18"/>
                <a:gd name="T2" fmla="*/ 188 w 18"/>
                <a:gd name="T3" fmla="*/ 35 h 18"/>
                <a:gd name="T4" fmla="*/ 250 w 18"/>
                <a:gd name="T5" fmla="*/ 248 h 18"/>
                <a:gd name="T6" fmla="*/ 83 w 18"/>
                <a:gd name="T7" fmla="*/ 307 h 18"/>
                <a:gd name="T8" fmla="*/ 33 w 18"/>
                <a:gd name="T9" fmla="*/ 11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6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6" y="4"/>
                    <a:pt x="18" y="9"/>
                    <a:pt x="16" y="13"/>
                  </a:cubicBezTo>
                  <a:cubicBezTo>
                    <a:pt x="14" y="16"/>
                    <a:pt x="9" y="18"/>
                    <a:pt x="5" y="16"/>
                  </a:cubicBezTo>
                  <a:cubicBezTo>
                    <a:pt x="1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62">
              <a:extLst>
                <a:ext uri="{FF2B5EF4-FFF2-40B4-BE49-F238E27FC236}">
                  <a16:creationId xmlns:a16="http://schemas.microsoft.com/office/drawing/2014/main" id="{75411251-F031-408A-9A98-3BAB61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080"/>
              <a:ext cx="25" cy="27"/>
            </a:xfrm>
            <a:custGeom>
              <a:avLst/>
              <a:gdLst>
                <a:gd name="T0" fmla="*/ 20 w 10"/>
                <a:gd name="T1" fmla="*/ 59 h 10"/>
                <a:gd name="T2" fmla="*/ 113 w 10"/>
                <a:gd name="T3" fmla="*/ 22 h 10"/>
                <a:gd name="T4" fmla="*/ 145 w 10"/>
                <a:gd name="T5" fmla="*/ 138 h 10"/>
                <a:gd name="T6" fmla="*/ 50 w 10"/>
                <a:gd name="T7" fmla="*/ 176 h 10"/>
                <a:gd name="T8" fmla="*/ 20 w 10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6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63">
              <a:extLst>
                <a:ext uri="{FF2B5EF4-FFF2-40B4-BE49-F238E27FC236}">
                  <a16:creationId xmlns:a16="http://schemas.microsoft.com/office/drawing/2014/main" id="{1E612E89-543C-4E77-811D-226EB9E32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1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Oval 164">
              <a:extLst>
                <a:ext uri="{FF2B5EF4-FFF2-40B4-BE49-F238E27FC236}">
                  <a16:creationId xmlns:a16="http://schemas.microsoft.com/office/drawing/2014/main" id="{A806E815-D097-41D3-8A6F-F7D9AF1BC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5" name="Freeform 165">
              <a:extLst>
                <a:ext uri="{FF2B5EF4-FFF2-40B4-BE49-F238E27FC236}">
                  <a16:creationId xmlns:a16="http://schemas.microsoft.com/office/drawing/2014/main" id="{2E49811F-480C-41B6-A26E-9E559FF24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66">
              <a:extLst>
                <a:ext uri="{FF2B5EF4-FFF2-40B4-BE49-F238E27FC236}">
                  <a16:creationId xmlns:a16="http://schemas.microsoft.com/office/drawing/2014/main" id="{D9B96739-7946-4A6D-BF44-412CFBC3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963"/>
              <a:ext cx="158" cy="72"/>
            </a:xfrm>
            <a:custGeom>
              <a:avLst/>
              <a:gdLst>
                <a:gd name="T0" fmla="*/ 993 w 63"/>
                <a:gd name="T1" fmla="*/ 227 h 27"/>
                <a:gd name="T2" fmla="*/ 629 w 63"/>
                <a:gd name="T3" fmla="*/ 149 h 27"/>
                <a:gd name="T4" fmla="*/ 0 w 63"/>
                <a:gd name="T5" fmla="*/ 512 h 27"/>
                <a:gd name="T6" fmla="*/ 429 w 63"/>
                <a:gd name="T7" fmla="*/ 171 h 27"/>
                <a:gd name="T8" fmla="*/ 993 w 63"/>
                <a:gd name="T9" fmla="*/ 2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63" y="12"/>
                  </a:moveTo>
                  <a:cubicBezTo>
                    <a:pt x="55" y="14"/>
                    <a:pt x="46" y="11"/>
                    <a:pt x="40" y="8"/>
                  </a:cubicBezTo>
                  <a:cubicBezTo>
                    <a:pt x="33" y="5"/>
                    <a:pt x="13" y="0"/>
                    <a:pt x="0" y="27"/>
                  </a:cubicBezTo>
                  <a:cubicBezTo>
                    <a:pt x="8" y="17"/>
                    <a:pt x="16" y="9"/>
                    <a:pt x="27" y="9"/>
                  </a:cubicBezTo>
                  <a:cubicBezTo>
                    <a:pt x="37" y="10"/>
                    <a:pt x="57" y="15"/>
                    <a:pt x="63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67">
              <a:extLst>
                <a:ext uri="{FF2B5EF4-FFF2-40B4-BE49-F238E27FC236}">
                  <a16:creationId xmlns:a16="http://schemas.microsoft.com/office/drawing/2014/main" id="{E8DF7D19-73B2-409A-B026-4945C59C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107"/>
              <a:ext cx="67" cy="80"/>
            </a:xfrm>
            <a:custGeom>
              <a:avLst/>
              <a:gdLst>
                <a:gd name="T0" fmla="*/ 0 w 27"/>
                <a:gd name="T1" fmla="*/ 0 h 30"/>
                <a:gd name="T2" fmla="*/ 412 w 27"/>
                <a:gd name="T3" fmla="*/ 56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13" y="3"/>
                    <a:pt x="27" y="8"/>
                    <a:pt x="27" y="30"/>
                  </a:cubicBezTo>
                  <a:cubicBezTo>
                    <a:pt x="24" y="22"/>
                    <a:pt x="20" y="7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68">
              <a:extLst>
                <a:ext uri="{FF2B5EF4-FFF2-40B4-BE49-F238E27FC236}">
                  <a16:creationId xmlns:a16="http://schemas.microsoft.com/office/drawing/2014/main" id="{3A7E9FA3-A00E-4850-8128-66795A94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123"/>
              <a:ext cx="110" cy="106"/>
            </a:xfrm>
            <a:custGeom>
              <a:avLst/>
              <a:gdLst>
                <a:gd name="T0" fmla="*/ 688 w 44"/>
                <a:gd name="T1" fmla="*/ 21 h 40"/>
                <a:gd name="T2" fmla="*/ 188 w 44"/>
                <a:gd name="T3" fmla="*/ 260 h 40"/>
                <a:gd name="T4" fmla="*/ 0 w 44"/>
                <a:gd name="T5" fmla="*/ 745 h 40"/>
                <a:gd name="T6" fmla="*/ 300 w 44"/>
                <a:gd name="T7" fmla="*/ 191 h 40"/>
                <a:gd name="T8" fmla="*/ 688 w 4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4" y="1"/>
                  </a:moveTo>
                  <a:cubicBezTo>
                    <a:pt x="33" y="0"/>
                    <a:pt x="18" y="2"/>
                    <a:pt x="12" y="14"/>
                  </a:cubicBezTo>
                  <a:cubicBezTo>
                    <a:pt x="6" y="25"/>
                    <a:pt x="0" y="40"/>
                    <a:pt x="0" y="40"/>
                  </a:cubicBezTo>
                  <a:cubicBezTo>
                    <a:pt x="6" y="30"/>
                    <a:pt x="12" y="17"/>
                    <a:pt x="19" y="10"/>
                  </a:cubicBezTo>
                  <a:cubicBezTo>
                    <a:pt x="26" y="3"/>
                    <a:pt x="34" y="2"/>
                    <a:pt x="44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69">
              <a:extLst>
                <a:ext uri="{FF2B5EF4-FFF2-40B4-BE49-F238E27FC236}">
                  <a16:creationId xmlns:a16="http://schemas.microsoft.com/office/drawing/2014/main" id="{B6FB4EE8-2759-48E5-9FD9-2E0F6CFD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235"/>
              <a:ext cx="152" cy="69"/>
            </a:xfrm>
            <a:custGeom>
              <a:avLst/>
              <a:gdLst>
                <a:gd name="T0" fmla="*/ 0 w 61"/>
                <a:gd name="T1" fmla="*/ 21 h 26"/>
                <a:gd name="T2" fmla="*/ 466 w 61"/>
                <a:gd name="T3" fmla="*/ 409 h 26"/>
                <a:gd name="T4" fmla="*/ 944 w 61"/>
                <a:gd name="T5" fmla="*/ 0 h 26"/>
                <a:gd name="T6" fmla="*/ 384 w 61"/>
                <a:gd name="T7" fmla="*/ 353 h 26"/>
                <a:gd name="T8" fmla="*/ 0 w 61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">
                  <a:moveTo>
                    <a:pt x="0" y="1"/>
                  </a:moveTo>
                  <a:cubicBezTo>
                    <a:pt x="1" y="13"/>
                    <a:pt x="8" y="26"/>
                    <a:pt x="30" y="22"/>
                  </a:cubicBezTo>
                  <a:cubicBezTo>
                    <a:pt x="52" y="18"/>
                    <a:pt x="58" y="5"/>
                    <a:pt x="61" y="0"/>
                  </a:cubicBezTo>
                  <a:cubicBezTo>
                    <a:pt x="55" y="6"/>
                    <a:pt x="45" y="17"/>
                    <a:pt x="25" y="19"/>
                  </a:cubicBezTo>
                  <a:cubicBezTo>
                    <a:pt x="5" y="20"/>
                    <a:pt x="4" y="9"/>
                    <a:pt x="0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70">
              <a:extLst>
                <a:ext uri="{FF2B5EF4-FFF2-40B4-BE49-F238E27FC236}">
                  <a16:creationId xmlns:a16="http://schemas.microsoft.com/office/drawing/2014/main" id="{4C92BC71-95FA-4FBD-AD21-DF264D12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968"/>
              <a:ext cx="123" cy="61"/>
            </a:xfrm>
            <a:custGeom>
              <a:avLst/>
              <a:gdLst>
                <a:gd name="T0" fmla="*/ 0 w 49"/>
                <a:gd name="T1" fmla="*/ 353 h 23"/>
                <a:gd name="T2" fmla="*/ 442 w 49"/>
                <a:gd name="T3" fmla="*/ 353 h 23"/>
                <a:gd name="T4" fmla="*/ 743 w 49"/>
                <a:gd name="T5" fmla="*/ 133 h 23"/>
                <a:gd name="T6" fmla="*/ 663 w 49"/>
                <a:gd name="T7" fmla="*/ 0 h 23"/>
                <a:gd name="T8" fmla="*/ 618 w 49"/>
                <a:gd name="T9" fmla="*/ 170 h 23"/>
                <a:gd name="T10" fmla="*/ 251 w 49"/>
                <a:gd name="T11" fmla="*/ 374 h 23"/>
                <a:gd name="T12" fmla="*/ 0 w 49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0" y="19"/>
                  </a:moveTo>
                  <a:cubicBezTo>
                    <a:pt x="15" y="23"/>
                    <a:pt x="18" y="23"/>
                    <a:pt x="28" y="19"/>
                  </a:cubicBezTo>
                  <a:cubicBezTo>
                    <a:pt x="39" y="14"/>
                    <a:pt x="45" y="9"/>
                    <a:pt x="47" y="7"/>
                  </a:cubicBezTo>
                  <a:cubicBezTo>
                    <a:pt x="49" y="5"/>
                    <a:pt x="46" y="1"/>
                    <a:pt x="42" y="0"/>
                  </a:cubicBezTo>
                  <a:cubicBezTo>
                    <a:pt x="45" y="2"/>
                    <a:pt x="48" y="5"/>
                    <a:pt x="39" y="9"/>
                  </a:cubicBezTo>
                  <a:cubicBezTo>
                    <a:pt x="30" y="14"/>
                    <a:pt x="23" y="20"/>
                    <a:pt x="16" y="20"/>
                  </a:cubicBezTo>
                  <a:cubicBezTo>
                    <a:pt x="10" y="2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71">
              <a:extLst>
                <a:ext uri="{FF2B5EF4-FFF2-40B4-BE49-F238E27FC236}">
                  <a16:creationId xmlns:a16="http://schemas.microsoft.com/office/drawing/2014/main" id="{05436646-DEB4-4246-8C54-01F219FD7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2B320B89-715E-4073-81AA-06D72A37B6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Triglycerides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F74705EC-FB1D-4198-A2C1-50B38D189279}"/>
              </a:ext>
            </a:extLst>
          </p:cNvPr>
          <p:cNvGrpSpPr>
            <a:grpSpLocks/>
          </p:cNvGrpSpPr>
          <p:nvPr/>
        </p:nvGrpSpPr>
        <p:grpSpPr bwMode="auto">
          <a:xfrm>
            <a:off x="5461000" y="2819400"/>
            <a:ext cx="1270000" cy="1219200"/>
            <a:chOff x="2480" y="1776"/>
            <a:chExt cx="800" cy="768"/>
          </a:xfrm>
        </p:grpSpPr>
        <p:sp>
          <p:nvSpPr>
            <p:cNvPr id="24579" name="Freeform 4">
              <a:extLst>
                <a:ext uri="{FF2B5EF4-FFF2-40B4-BE49-F238E27FC236}">
                  <a16:creationId xmlns:a16="http://schemas.microsoft.com/office/drawing/2014/main" id="{F6AC1D90-0B5C-4488-B0C0-205884AE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solidFill>
              <a:srgbClr val="B7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" name="Freeform 5">
              <a:extLst>
                <a:ext uri="{FF2B5EF4-FFF2-40B4-BE49-F238E27FC236}">
                  <a16:creationId xmlns:a16="http://schemas.microsoft.com/office/drawing/2014/main" id="{45BDC409-A1F0-4E45-BFAE-047E6548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829"/>
              <a:ext cx="217" cy="606"/>
            </a:xfrm>
            <a:custGeom>
              <a:avLst/>
              <a:gdLst>
                <a:gd name="T0" fmla="*/ 137 w 87"/>
                <a:gd name="T1" fmla="*/ 513 h 227"/>
                <a:gd name="T2" fmla="*/ 436 w 87"/>
                <a:gd name="T3" fmla="*/ 171 h 227"/>
                <a:gd name="T4" fmla="*/ 1349 w 87"/>
                <a:gd name="T5" fmla="*/ 0 h 227"/>
                <a:gd name="T6" fmla="*/ 1257 w 87"/>
                <a:gd name="T7" fmla="*/ 0 h 227"/>
                <a:gd name="T8" fmla="*/ 292 w 87"/>
                <a:gd name="T9" fmla="*/ 0 h 227"/>
                <a:gd name="T10" fmla="*/ 0 w 87"/>
                <a:gd name="T11" fmla="*/ 342 h 227"/>
                <a:gd name="T12" fmla="*/ 0 w 87"/>
                <a:gd name="T13" fmla="*/ 4205 h 227"/>
                <a:gd name="T14" fmla="*/ 12 w 87"/>
                <a:gd name="T15" fmla="*/ 4319 h 227"/>
                <a:gd name="T16" fmla="*/ 137 w 87"/>
                <a:gd name="T17" fmla="*/ 513 h 2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227">
                  <a:moveTo>
                    <a:pt x="9" y="27"/>
                  </a:moveTo>
                  <a:cubicBezTo>
                    <a:pt x="9" y="15"/>
                    <a:pt x="16" y="11"/>
                    <a:pt x="28" y="9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5" y="0"/>
                    <a:pt x="83" y="0"/>
                    <a:pt x="8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3"/>
                    <a:pt x="1" y="225"/>
                    <a:pt x="1" y="227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" name="Freeform 6">
              <a:extLst>
                <a:ext uri="{FF2B5EF4-FFF2-40B4-BE49-F238E27FC236}">
                  <a16:creationId xmlns:a16="http://schemas.microsoft.com/office/drawing/2014/main" id="{FA53A0C3-93C4-4A4F-B1A1-A1AF1CC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08"/>
              <a:ext cx="212" cy="480"/>
            </a:xfrm>
            <a:custGeom>
              <a:avLst/>
              <a:gdLst>
                <a:gd name="T0" fmla="*/ 1195 w 85"/>
                <a:gd name="T1" fmla="*/ 2923 h 180"/>
                <a:gd name="T2" fmla="*/ 915 w 85"/>
                <a:gd name="T3" fmla="*/ 3264 h 180"/>
                <a:gd name="T4" fmla="*/ 0 w 85"/>
                <a:gd name="T5" fmla="*/ 3413 h 180"/>
                <a:gd name="T6" fmla="*/ 0 w 85"/>
                <a:gd name="T7" fmla="*/ 3413 h 180"/>
                <a:gd name="T8" fmla="*/ 945 w 85"/>
                <a:gd name="T9" fmla="*/ 3336 h 180"/>
                <a:gd name="T10" fmla="*/ 1257 w 85"/>
                <a:gd name="T11" fmla="*/ 2936 h 180"/>
                <a:gd name="T12" fmla="*/ 1319 w 85"/>
                <a:gd name="T13" fmla="*/ 0 h 180"/>
                <a:gd name="T14" fmla="*/ 1319 w 85"/>
                <a:gd name="T15" fmla="*/ 0 h 180"/>
                <a:gd name="T16" fmla="*/ 1195 w 85"/>
                <a:gd name="T17" fmla="*/ 292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80">
                  <a:moveTo>
                    <a:pt x="77" y="154"/>
                  </a:moveTo>
                  <a:cubicBezTo>
                    <a:pt x="76" y="166"/>
                    <a:pt x="70" y="169"/>
                    <a:pt x="59" y="172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73" y="173"/>
                    <a:pt x="81" y="169"/>
                    <a:pt x="81" y="15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77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7">
              <a:extLst>
                <a:ext uri="{FF2B5EF4-FFF2-40B4-BE49-F238E27FC236}">
                  <a16:creationId xmlns:a16="http://schemas.microsoft.com/office/drawing/2014/main" id="{D5D45827-0F2E-4735-8142-14DFB725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883"/>
              <a:ext cx="215" cy="608"/>
            </a:xfrm>
            <a:custGeom>
              <a:avLst/>
              <a:gdLst>
                <a:gd name="T0" fmla="*/ 1250 w 86"/>
                <a:gd name="T1" fmla="*/ 3832 h 228"/>
                <a:gd name="T2" fmla="*/ 958 w 86"/>
                <a:gd name="T3" fmla="*/ 4189 h 228"/>
                <a:gd name="T4" fmla="*/ 0 w 86"/>
                <a:gd name="T5" fmla="*/ 4301 h 228"/>
                <a:gd name="T6" fmla="*/ 83 w 86"/>
                <a:gd name="T7" fmla="*/ 4323 h 228"/>
                <a:gd name="T8" fmla="*/ 1050 w 86"/>
                <a:gd name="T9" fmla="*/ 4323 h 228"/>
                <a:gd name="T10" fmla="*/ 1345 w 86"/>
                <a:gd name="T11" fmla="*/ 3960 h 228"/>
                <a:gd name="T12" fmla="*/ 1345 w 86"/>
                <a:gd name="T13" fmla="*/ 115 h 228"/>
                <a:gd name="T14" fmla="*/ 1333 w 86"/>
                <a:gd name="T15" fmla="*/ 0 h 228"/>
                <a:gd name="T16" fmla="*/ 1250 w 86"/>
                <a:gd name="T17" fmla="*/ 3832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228">
                  <a:moveTo>
                    <a:pt x="80" y="202"/>
                  </a:moveTo>
                  <a:cubicBezTo>
                    <a:pt x="79" y="215"/>
                    <a:pt x="72" y="219"/>
                    <a:pt x="61" y="221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8"/>
                    <a:pt x="5" y="228"/>
                  </a:cubicBezTo>
                  <a:cubicBezTo>
                    <a:pt x="67" y="228"/>
                    <a:pt x="67" y="228"/>
                    <a:pt x="67" y="228"/>
                  </a:cubicBezTo>
                  <a:cubicBezTo>
                    <a:pt x="78" y="228"/>
                    <a:pt x="86" y="219"/>
                    <a:pt x="86" y="209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4"/>
                    <a:pt x="86" y="2"/>
                    <a:pt x="85" y="0"/>
                  </a:cubicBezTo>
                  <a:lnTo>
                    <a:pt x="80" y="202"/>
                  </a:lnTo>
                  <a:close/>
                </a:path>
              </a:pathLst>
            </a:custGeom>
            <a:solidFill>
              <a:srgbClr val="7E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8">
              <a:extLst>
                <a:ext uri="{FF2B5EF4-FFF2-40B4-BE49-F238E27FC236}">
                  <a16:creationId xmlns:a16="http://schemas.microsoft.com/office/drawing/2014/main" id="{C59675B5-9873-45FD-9F5A-A298FA4A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">
              <a:extLst>
                <a:ext uri="{FF2B5EF4-FFF2-40B4-BE49-F238E27FC236}">
                  <a16:creationId xmlns:a16="http://schemas.microsoft.com/office/drawing/2014/main" id="{CA867AE3-CC73-4DA5-89B6-D1692E841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0">
              <a:extLst>
                <a:ext uri="{FF2B5EF4-FFF2-40B4-BE49-F238E27FC236}">
                  <a16:creationId xmlns:a16="http://schemas.microsoft.com/office/drawing/2014/main" id="{15C63C54-E66F-43BF-940F-DC77185B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1">
              <a:extLst>
                <a:ext uri="{FF2B5EF4-FFF2-40B4-BE49-F238E27FC236}">
                  <a16:creationId xmlns:a16="http://schemas.microsoft.com/office/drawing/2014/main" id="{040F505F-EC9B-49C8-BF3A-F0C36F415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2">
              <a:extLst>
                <a:ext uri="{FF2B5EF4-FFF2-40B4-BE49-F238E27FC236}">
                  <a16:creationId xmlns:a16="http://schemas.microsoft.com/office/drawing/2014/main" id="{41000563-3A37-4975-831C-0B2D8364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784"/>
              <a:ext cx="475" cy="88"/>
            </a:xfrm>
            <a:custGeom>
              <a:avLst/>
              <a:gdLst>
                <a:gd name="T0" fmla="*/ 2970 w 190"/>
                <a:gd name="T1" fmla="*/ 627 h 33"/>
                <a:gd name="T2" fmla="*/ 2970 w 190"/>
                <a:gd name="T3" fmla="*/ 456 h 33"/>
                <a:gd name="T4" fmla="*/ 2488 w 190"/>
                <a:gd name="T5" fmla="*/ 35 h 33"/>
                <a:gd name="T6" fmla="*/ 0 w 190"/>
                <a:gd name="T7" fmla="*/ 589 h 33"/>
                <a:gd name="T8" fmla="*/ 0 w 190"/>
                <a:gd name="T9" fmla="*/ 589 h 33"/>
                <a:gd name="T10" fmla="*/ 2408 w 190"/>
                <a:gd name="T11" fmla="*/ 192 h 33"/>
                <a:gd name="T12" fmla="*/ 2970 w 19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33">
                  <a:moveTo>
                    <a:pt x="190" y="33"/>
                  </a:moveTo>
                  <a:cubicBezTo>
                    <a:pt x="190" y="24"/>
                    <a:pt x="190" y="24"/>
                    <a:pt x="190" y="24"/>
                  </a:cubicBezTo>
                  <a:cubicBezTo>
                    <a:pt x="187" y="9"/>
                    <a:pt x="173" y="0"/>
                    <a:pt x="159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68" y="7"/>
                    <a:pt x="187" y="12"/>
                    <a:pt x="190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3">
              <a:extLst>
                <a:ext uri="{FF2B5EF4-FFF2-40B4-BE49-F238E27FC236}">
                  <a16:creationId xmlns:a16="http://schemas.microsoft.com/office/drawing/2014/main" id="{A57AACA5-DA75-4596-B120-4016E24B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925"/>
              <a:ext cx="452" cy="91"/>
            </a:xfrm>
            <a:custGeom>
              <a:avLst/>
              <a:gdLst>
                <a:gd name="T0" fmla="*/ 137 w 181"/>
                <a:gd name="T1" fmla="*/ 444 h 34"/>
                <a:gd name="T2" fmla="*/ 2819 w 181"/>
                <a:gd name="T3" fmla="*/ 56 h 34"/>
                <a:gd name="T4" fmla="*/ 0 w 181"/>
                <a:gd name="T5" fmla="*/ 653 h 34"/>
                <a:gd name="T6" fmla="*/ 0 w 181"/>
                <a:gd name="T7" fmla="*/ 0 h 34"/>
                <a:gd name="T8" fmla="*/ 137 w 181"/>
                <a:gd name="T9" fmla="*/ 44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4">
                  <a:moveTo>
                    <a:pt x="9" y="23"/>
                  </a:moveTo>
                  <a:cubicBezTo>
                    <a:pt x="20" y="30"/>
                    <a:pt x="172" y="5"/>
                    <a:pt x="181" y="3"/>
                  </a:cubicBezTo>
                  <a:cubicBezTo>
                    <a:pt x="173" y="5"/>
                    <a:pt x="19" y="31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9"/>
                    <a:pt x="9" y="23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4">
              <a:extLst>
                <a:ext uri="{FF2B5EF4-FFF2-40B4-BE49-F238E27FC236}">
                  <a16:creationId xmlns:a16="http://schemas.microsoft.com/office/drawing/2014/main" id="{92D43A47-2336-4DA0-8351-B1E92B37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5"/>
              <a:ext cx="470" cy="96"/>
            </a:xfrm>
            <a:custGeom>
              <a:avLst/>
              <a:gdLst>
                <a:gd name="T0" fmla="*/ 2938 w 188"/>
                <a:gd name="T1" fmla="*/ 683 h 36"/>
                <a:gd name="T2" fmla="*/ 2938 w 188"/>
                <a:gd name="T3" fmla="*/ 491 h 36"/>
                <a:gd name="T4" fmla="*/ 2533 w 188"/>
                <a:gd name="T5" fmla="*/ 0 h 36"/>
                <a:gd name="T6" fmla="*/ 0 w 188"/>
                <a:gd name="T7" fmla="*/ 56 h 36"/>
                <a:gd name="T8" fmla="*/ 0 w 188"/>
                <a:gd name="T9" fmla="*/ 56 h 36"/>
                <a:gd name="T10" fmla="*/ 2425 w 188"/>
                <a:gd name="T11" fmla="*/ 136 h 36"/>
                <a:gd name="T12" fmla="*/ 2938 w 188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6">
                  <a:moveTo>
                    <a:pt x="188" y="36"/>
                  </a:moveTo>
                  <a:cubicBezTo>
                    <a:pt x="188" y="26"/>
                    <a:pt x="188" y="26"/>
                    <a:pt x="188" y="26"/>
                  </a:cubicBezTo>
                  <a:cubicBezTo>
                    <a:pt x="188" y="12"/>
                    <a:pt x="176" y="0"/>
                    <a:pt x="16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70" y="6"/>
                    <a:pt x="187" y="14"/>
                    <a:pt x="18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5">
              <a:extLst>
                <a:ext uri="{FF2B5EF4-FFF2-40B4-BE49-F238E27FC236}">
                  <a16:creationId xmlns:a16="http://schemas.microsoft.com/office/drawing/2014/main" id="{6D49F53A-1DFB-4BBF-8CB8-20E5A1E5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47"/>
              <a:ext cx="463" cy="90"/>
            </a:xfrm>
            <a:custGeom>
              <a:avLst/>
              <a:gdLst>
                <a:gd name="T0" fmla="*/ 188 w 185"/>
                <a:gd name="T1" fmla="*/ 447 h 34"/>
                <a:gd name="T2" fmla="*/ 2901 w 185"/>
                <a:gd name="T3" fmla="*/ 596 h 34"/>
                <a:gd name="T4" fmla="*/ 20 w 185"/>
                <a:gd name="T5" fmla="*/ 630 h 34"/>
                <a:gd name="T6" fmla="*/ 20 w 185"/>
                <a:gd name="T7" fmla="*/ 0 h 34"/>
                <a:gd name="T8" fmla="*/ 188 w 185"/>
                <a:gd name="T9" fmla="*/ 4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4">
                  <a:moveTo>
                    <a:pt x="12" y="24"/>
                  </a:moveTo>
                  <a:cubicBezTo>
                    <a:pt x="21" y="32"/>
                    <a:pt x="176" y="32"/>
                    <a:pt x="185" y="32"/>
                  </a:cubicBezTo>
                  <a:cubicBezTo>
                    <a:pt x="176" y="32"/>
                    <a:pt x="2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5" y="18"/>
                    <a:pt x="12" y="24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6">
              <a:extLst>
                <a:ext uri="{FF2B5EF4-FFF2-40B4-BE49-F238E27FC236}">
                  <a16:creationId xmlns:a16="http://schemas.microsoft.com/office/drawing/2014/main" id="{7274E978-A059-4ED8-8064-4E018338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15"/>
              <a:ext cx="458" cy="176"/>
            </a:xfrm>
            <a:custGeom>
              <a:avLst/>
              <a:gdLst>
                <a:gd name="T0" fmla="*/ 2806 w 183"/>
                <a:gd name="T1" fmla="*/ 1251 h 66"/>
                <a:gd name="T2" fmla="*/ 2838 w 183"/>
                <a:gd name="T3" fmla="*/ 1080 h 66"/>
                <a:gd name="T4" fmla="*/ 2505 w 183"/>
                <a:gd name="T5" fmla="*/ 512 h 66"/>
                <a:gd name="T6" fmla="*/ 0 w 183"/>
                <a:gd name="T7" fmla="*/ 0 h 66"/>
                <a:gd name="T8" fmla="*/ 0 w 183"/>
                <a:gd name="T9" fmla="*/ 0 h 66"/>
                <a:gd name="T10" fmla="*/ 2380 w 183"/>
                <a:gd name="T11" fmla="*/ 605 h 66"/>
                <a:gd name="T12" fmla="*/ 2806 w 183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66">
                  <a:moveTo>
                    <a:pt x="179" y="66"/>
                  </a:moveTo>
                  <a:cubicBezTo>
                    <a:pt x="181" y="57"/>
                    <a:pt x="181" y="57"/>
                    <a:pt x="181" y="57"/>
                  </a:cubicBezTo>
                  <a:cubicBezTo>
                    <a:pt x="183" y="43"/>
                    <a:pt x="174" y="29"/>
                    <a:pt x="16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66" y="34"/>
                    <a:pt x="182" y="45"/>
                    <a:pt x="179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7">
              <a:extLst>
                <a:ext uri="{FF2B5EF4-FFF2-40B4-BE49-F238E27FC236}">
                  <a16:creationId xmlns:a16="http://schemas.microsoft.com/office/drawing/2014/main" id="{50EFC273-C3B1-420F-8ABC-9003E075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52"/>
              <a:ext cx="440" cy="179"/>
            </a:xfrm>
            <a:custGeom>
              <a:avLst/>
              <a:gdLst>
                <a:gd name="T0" fmla="*/ 188 w 176"/>
                <a:gd name="T1" fmla="*/ 513 h 67"/>
                <a:gd name="T2" fmla="*/ 2750 w 176"/>
                <a:gd name="T3" fmla="*/ 1277 h 67"/>
                <a:gd name="T4" fmla="*/ 50 w 176"/>
                <a:gd name="T5" fmla="*/ 705 h 67"/>
                <a:gd name="T6" fmla="*/ 33 w 176"/>
                <a:gd name="T7" fmla="*/ 0 h 67"/>
                <a:gd name="T8" fmla="*/ 188 w 176"/>
                <a:gd name="T9" fmla="*/ 5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7">
                  <a:moveTo>
                    <a:pt x="12" y="27"/>
                  </a:moveTo>
                  <a:cubicBezTo>
                    <a:pt x="24" y="39"/>
                    <a:pt x="167" y="65"/>
                    <a:pt x="176" y="67"/>
                  </a:cubicBezTo>
                  <a:cubicBezTo>
                    <a:pt x="167" y="65"/>
                    <a:pt x="23" y="40"/>
                    <a:pt x="3" y="3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6" y="20"/>
                    <a:pt x="12" y="27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8">
              <a:extLst>
                <a:ext uri="{FF2B5EF4-FFF2-40B4-BE49-F238E27FC236}">
                  <a16:creationId xmlns:a16="http://schemas.microsoft.com/office/drawing/2014/main" id="{F5583EC4-81B0-4F4C-A45A-025EA6E8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9">
              <a:extLst>
                <a:ext uri="{FF2B5EF4-FFF2-40B4-BE49-F238E27FC236}">
                  <a16:creationId xmlns:a16="http://schemas.microsoft.com/office/drawing/2014/main" id="{010EBA02-EBDB-4423-B7C5-D84DB251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0">
              <a:extLst>
                <a:ext uri="{FF2B5EF4-FFF2-40B4-BE49-F238E27FC236}">
                  <a16:creationId xmlns:a16="http://schemas.microsoft.com/office/drawing/2014/main" id="{CC29536B-0C7C-4F4E-BA08-E5CF5CC5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1">
              <a:extLst>
                <a:ext uri="{FF2B5EF4-FFF2-40B4-BE49-F238E27FC236}">
                  <a16:creationId xmlns:a16="http://schemas.microsoft.com/office/drawing/2014/main" id="{33E9E98F-BF53-4386-979F-F20E4037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948C91BC-6ECA-4CB4-A198-3B313D8F7D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Adipocytes</a:t>
            </a:r>
          </a:p>
        </p:txBody>
      </p:sp>
      <p:grpSp>
        <p:nvGrpSpPr>
          <p:cNvPr id="2" name="Group 5997">
            <a:extLst>
              <a:ext uri="{FF2B5EF4-FFF2-40B4-BE49-F238E27FC236}">
                <a16:creationId xmlns:a16="http://schemas.microsoft.com/office/drawing/2014/main" id="{C9B1259E-20AD-415C-94DF-3FD94CAAB0D9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828800"/>
            <a:ext cx="844550" cy="655638"/>
            <a:chOff x="485" y="1299"/>
            <a:chExt cx="532" cy="413"/>
          </a:xfrm>
        </p:grpSpPr>
        <p:sp>
          <p:nvSpPr>
            <p:cNvPr id="25674" name="Freeform 5987">
              <a:extLst>
                <a:ext uri="{FF2B5EF4-FFF2-40B4-BE49-F238E27FC236}">
                  <a16:creationId xmlns:a16="http://schemas.microsoft.com/office/drawing/2014/main" id="{DCA13416-AF09-4E85-84C0-62EDEDBB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99"/>
              <a:ext cx="532" cy="413"/>
            </a:xfrm>
            <a:custGeom>
              <a:avLst/>
              <a:gdLst>
                <a:gd name="T0" fmla="*/ 3319 w 213"/>
                <a:gd name="T1" fmla="*/ 1442 h 155"/>
                <a:gd name="T2" fmla="*/ 1541 w 213"/>
                <a:gd name="T3" fmla="*/ 0 h 155"/>
                <a:gd name="T4" fmla="*/ 0 w 213"/>
                <a:gd name="T5" fmla="*/ 1569 h 155"/>
                <a:gd name="T6" fmla="*/ 1666 w 213"/>
                <a:gd name="T7" fmla="*/ 2931 h 155"/>
                <a:gd name="T8" fmla="*/ 3319 w 213"/>
                <a:gd name="T9" fmla="*/ 1442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55">
                  <a:moveTo>
                    <a:pt x="213" y="76"/>
                  </a:moveTo>
                  <a:cubicBezTo>
                    <a:pt x="213" y="40"/>
                    <a:pt x="186" y="0"/>
                    <a:pt x="99" y="0"/>
                  </a:cubicBezTo>
                  <a:cubicBezTo>
                    <a:pt x="25" y="0"/>
                    <a:pt x="0" y="40"/>
                    <a:pt x="0" y="83"/>
                  </a:cubicBezTo>
                  <a:cubicBezTo>
                    <a:pt x="0" y="137"/>
                    <a:pt x="41" y="155"/>
                    <a:pt x="107" y="155"/>
                  </a:cubicBezTo>
                  <a:cubicBezTo>
                    <a:pt x="172" y="155"/>
                    <a:pt x="213" y="125"/>
                    <a:pt x="213" y="76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5988">
              <a:extLst>
                <a:ext uri="{FF2B5EF4-FFF2-40B4-BE49-F238E27FC236}">
                  <a16:creationId xmlns:a16="http://schemas.microsoft.com/office/drawing/2014/main" id="{AA55C90A-DD20-4BCB-AEE9-64E53204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472"/>
              <a:ext cx="175" cy="213"/>
            </a:xfrm>
            <a:custGeom>
              <a:avLst/>
              <a:gdLst>
                <a:gd name="T0" fmla="*/ 250 w 70"/>
                <a:gd name="T1" fmla="*/ 136 h 80"/>
                <a:gd name="T2" fmla="*/ 83 w 70"/>
                <a:gd name="T3" fmla="*/ 170 h 80"/>
                <a:gd name="T4" fmla="*/ 250 w 70"/>
                <a:gd name="T5" fmla="*/ 1078 h 80"/>
                <a:gd name="T6" fmla="*/ 1000 w 70"/>
                <a:gd name="T7" fmla="*/ 1475 h 80"/>
                <a:gd name="T8" fmla="*/ 1063 w 70"/>
                <a:gd name="T9" fmla="*/ 1262 h 80"/>
                <a:gd name="T10" fmla="*/ 813 w 70"/>
                <a:gd name="T11" fmla="*/ 1169 h 80"/>
                <a:gd name="T12" fmla="*/ 395 w 70"/>
                <a:gd name="T13" fmla="*/ 852 h 80"/>
                <a:gd name="T14" fmla="*/ 250 w 70"/>
                <a:gd name="T15" fmla="*/ 13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0">
                  <a:moveTo>
                    <a:pt x="16" y="7"/>
                  </a:moveTo>
                  <a:cubicBezTo>
                    <a:pt x="15" y="2"/>
                    <a:pt x="8" y="0"/>
                    <a:pt x="5" y="9"/>
                  </a:cubicBezTo>
                  <a:cubicBezTo>
                    <a:pt x="0" y="21"/>
                    <a:pt x="4" y="42"/>
                    <a:pt x="16" y="57"/>
                  </a:cubicBezTo>
                  <a:cubicBezTo>
                    <a:pt x="28" y="72"/>
                    <a:pt x="47" y="80"/>
                    <a:pt x="64" y="78"/>
                  </a:cubicBezTo>
                  <a:cubicBezTo>
                    <a:pt x="70" y="76"/>
                    <a:pt x="70" y="69"/>
                    <a:pt x="68" y="67"/>
                  </a:cubicBezTo>
                  <a:cubicBezTo>
                    <a:pt x="64" y="63"/>
                    <a:pt x="57" y="62"/>
                    <a:pt x="52" y="62"/>
                  </a:cubicBezTo>
                  <a:cubicBezTo>
                    <a:pt x="39" y="60"/>
                    <a:pt x="32" y="58"/>
                    <a:pt x="25" y="45"/>
                  </a:cubicBezTo>
                  <a:cubicBezTo>
                    <a:pt x="20" y="37"/>
                    <a:pt x="19" y="17"/>
                    <a:pt x="16" y="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5989">
              <a:extLst>
                <a:ext uri="{FF2B5EF4-FFF2-40B4-BE49-F238E27FC236}">
                  <a16:creationId xmlns:a16="http://schemas.microsoft.com/office/drawing/2014/main" id="{5A015270-EAD8-4294-9469-B175E0C8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320"/>
              <a:ext cx="440" cy="144"/>
            </a:xfrm>
            <a:custGeom>
              <a:avLst/>
              <a:gdLst>
                <a:gd name="T0" fmla="*/ 50 w 176"/>
                <a:gd name="T1" fmla="*/ 819 h 54"/>
                <a:gd name="T2" fmla="*/ 1425 w 176"/>
                <a:gd name="T3" fmla="*/ 0 h 54"/>
                <a:gd name="T4" fmla="*/ 2750 w 176"/>
                <a:gd name="T5" fmla="*/ 1024 h 54"/>
                <a:gd name="T6" fmla="*/ 2020 w 176"/>
                <a:gd name="T7" fmla="*/ 435 h 54"/>
                <a:gd name="T8" fmla="*/ 1613 w 176"/>
                <a:gd name="T9" fmla="*/ 248 h 54"/>
                <a:gd name="T10" fmla="*/ 1238 w 176"/>
                <a:gd name="T11" fmla="*/ 307 h 54"/>
                <a:gd name="T12" fmla="*/ 533 w 176"/>
                <a:gd name="T13" fmla="*/ 248 h 54"/>
                <a:gd name="T14" fmla="*/ 83 w 176"/>
                <a:gd name="T15" fmla="*/ 797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4">
                  <a:moveTo>
                    <a:pt x="3" y="43"/>
                  </a:moveTo>
                  <a:cubicBezTo>
                    <a:pt x="0" y="3"/>
                    <a:pt x="64" y="0"/>
                    <a:pt x="91" y="0"/>
                  </a:cubicBezTo>
                  <a:cubicBezTo>
                    <a:pt x="129" y="0"/>
                    <a:pt x="169" y="12"/>
                    <a:pt x="176" y="54"/>
                  </a:cubicBezTo>
                  <a:cubicBezTo>
                    <a:pt x="173" y="28"/>
                    <a:pt x="149" y="26"/>
                    <a:pt x="129" y="23"/>
                  </a:cubicBezTo>
                  <a:cubicBezTo>
                    <a:pt x="120" y="21"/>
                    <a:pt x="112" y="15"/>
                    <a:pt x="103" y="13"/>
                  </a:cubicBezTo>
                  <a:cubicBezTo>
                    <a:pt x="93" y="11"/>
                    <a:pt x="88" y="14"/>
                    <a:pt x="79" y="16"/>
                  </a:cubicBezTo>
                  <a:cubicBezTo>
                    <a:pt x="64" y="19"/>
                    <a:pt x="48" y="7"/>
                    <a:pt x="34" y="13"/>
                  </a:cubicBezTo>
                  <a:cubicBezTo>
                    <a:pt x="24" y="16"/>
                    <a:pt x="6" y="33"/>
                    <a:pt x="5" y="42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5990">
              <a:extLst>
                <a:ext uri="{FF2B5EF4-FFF2-40B4-BE49-F238E27FC236}">
                  <a16:creationId xmlns:a16="http://schemas.microsoft.com/office/drawing/2014/main" id="{5AFC7183-CB62-44EF-A8CB-B1F2DFD07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493"/>
              <a:ext cx="280" cy="198"/>
            </a:xfrm>
            <a:custGeom>
              <a:avLst/>
              <a:gdLst>
                <a:gd name="T0" fmla="*/ 0 w 112"/>
                <a:gd name="T1" fmla="*/ 1397 h 74"/>
                <a:gd name="T2" fmla="*/ 625 w 112"/>
                <a:gd name="T3" fmla="*/ 1338 h 74"/>
                <a:gd name="T4" fmla="*/ 1175 w 112"/>
                <a:gd name="T5" fmla="*/ 1188 h 74"/>
                <a:gd name="T6" fmla="*/ 1645 w 112"/>
                <a:gd name="T7" fmla="*/ 709 h 74"/>
                <a:gd name="T8" fmla="*/ 1675 w 112"/>
                <a:gd name="T9" fmla="*/ 0 h 74"/>
                <a:gd name="T10" fmla="*/ 1458 w 112"/>
                <a:gd name="T11" fmla="*/ 650 h 74"/>
                <a:gd name="T12" fmla="*/ 1220 w 112"/>
                <a:gd name="T13" fmla="*/ 787 h 74"/>
                <a:gd name="T14" fmla="*/ 1050 w 112"/>
                <a:gd name="T15" fmla="*/ 1030 h 74"/>
                <a:gd name="T16" fmla="*/ 533 w 112"/>
                <a:gd name="T17" fmla="*/ 1209 h 74"/>
                <a:gd name="T18" fmla="*/ 63 w 112"/>
                <a:gd name="T19" fmla="*/ 1359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74">
                  <a:moveTo>
                    <a:pt x="0" y="73"/>
                  </a:moveTo>
                  <a:cubicBezTo>
                    <a:pt x="12" y="70"/>
                    <a:pt x="28" y="71"/>
                    <a:pt x="40" y="70"/>
                  </a:cubicBezTo>
                  <a:cubicBezTo>
                    <a:pt x="53" y="69"/>
                    <a:pt x="64" y="68"/>
                    <a:pt x="75" y="62"/>
                  </a:cubicBezTo>
                  <a:cubicBezTo>
                    <a:pt x="86" y="56"/>
                    <a:pt x="100" y="49"/>
                    <a:pt x="105" y="37"/>
                  </a:cubicBezTo>
                  <a:cubicBezTo>
                    <a:pt x="110" y="26"/>
                    <a:pt x="112" y="12"/>
                    <a:pt x="107" y="0"/>
                  </a:cubicBezTo>
                  <a:cubicBezTo>
                    <a:pt x="108" y="14"/>
                    <a:pt x="106" y="26"/>
                    <a:pt x="93" y="34"/>
                  </a:cubicBezTo>
                  <a:cubicBezTo>
                    <a:pt x="88" y="36"/>
                    <a:pt x="82" y="37"/>
                    <a:pt x="78" y="41"/>
                  </a:cubicBezTo>
                  <a:cubicBezTo>
                    <a:pt x="74" y="45"/>
                    <a:pt x="73" y="50"/>
                    <a:pt x="67" y="54"/>
                  </a:cubicBezTo>
                  <a:cubicBezTo>
                    <a:pt x="57" y="60"/>
                    <a:pt x="45" y="60"/>
                    <a:pt x="34" y="63"/>
                  </a:cubicBezTo>
                  <a:cubicBezTo>
                    <a:pt x="27" y="66"/>
                    <a:pt x="12" y="74"/>
                    <a:pt x="4" y="71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5991">
              <a:extLst>
                <a:ext uri="{FF2B5EF4-FFF2-40B4-BE49-F238E27FC236}">
                  <a16:creationId xmlns:a16="http://schemas.microsoft.com/office/drawing/2014/main" id="{96283284-6AB6-4CB8-85BF-F4309C04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1496"/>
              <a:ext cx="35" cy="120"/>
            </a:xfrm>
            <a:custGeom>
              <a:avLst/>
              <a:gdLst>
                <a:gd name="T0" fmla="*/ 113 w 14"/>
                <a:gd name="T1" fmla="*/ 21 h 45"/>
                <a:gd name="T2" fmla="*/ 95 w 14"/>
                <a:gd name="T3" fmla="*/ 0 h 45"/>
                <a:gd name="T4" fmla="*/ 83 w 14"/>
                <a:gd name="T5" fmla="*/ 397 h 45"/>
                <a:gd name="T6" fmla="*/ 220 w 14"/>
                <a:gd name="T7" fmla="*/ 853 h 45"/>
                <a:gd name="T8" fmla="*/ 125 w 14"/>
                <a:gd name="T9" fmla="*/ 376 h 45"/>
                <a:gd name="T10" fmla="*/ 158 w 14"/>
                <a:gd name="T11" fmla="*/ 93 h 45"/>
                <a:gd name="T12" fmla="*/ 145 w 14"/>
                <a:gd name="T13" fmla="*/ 3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7" y="1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0" y="2"/>
                    <a:pt x="4" y="17"/>
                    <a:pt x="5" y="21"/>
                  </a:cubicBezTo>
                  <a:cubicBezTo>
                    <a:pt x="6" y="30"/>
                    <a:pt x="9" y="38"/>
                    <a:pt x="14" y="45"/>
                  </a:cubicBezTo>
                  <a:cubicBezTo>
                    <a:pt x="9" y="37"/>
                    <a:pt x="9" y="30"/>
                    <a:pt x="8" y="20"/>
                  </a:cubicBezTo>
                  <a:cubicBezTo>
                    <a:pt x="8" y="16"/>
                    <a:pt x="3" y="7"/>
                    <a:pt x="10" y="5"/>
                  </a:cubicBezTo>
                  <a:cubicBezTo>
                    <a:pt x="9" y="4"/>
                    <a:pt x="9" y="3"/>
                    <a:pt x="9" y="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5992">
              <a:extLst>
                <a:ext uri="{FF2B5EF4-FFF2-40B4-BE49-F238E27FC236}">
                  <a16:creationId xmlns:a16="http://schemas.microsoft.com/office/drawing/2014/main" id="{259FC567-5F13-4CD6-9EB8-228443F7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43"/>
              <a:ext cx="60" cy="13"/>
            </a:xfrm>
            <a:custGeom>
              <a:avLst/>
              <a:gdLst>
                <a:gd name="T0" fmla="*/ 0 w 24"/>
                <a:gd name="T1" fmla="*/ 0 h 5"/>
                <a:gd name="T2" fmla="*/ 375 w 2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7" y="0"/>
                    <a:pt x="17" y="0"/>
                    <a:pt x="24" y="5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5993">
              <a:extLst>
                <a:ext uri="{FF2B5EF4-FFF2-40B4-BE49-F238E27FC236}">
                  <a16:creationId xmlns:a16="http://schemas.microsoft.com/office/drawing/2014/main" id="{83D5F0B3-7F6F-478B-818C-B524B90C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99"/>
              <a:ext cx="532" cy="413"/>
            </a:xfrm>
            <a:custGeom>
              <a:avLst/>
              <a:gdLst>
                <a:gd name="T0" fmla="*/ 3319 w 213"/>
                <a:gd name="T1" fmla="*/ 1442 h 155"/>
                <a:gd name="T2" fmla="*/ 1541 w 213"/>
                <a:gd name="T3" fmla="*/ 0 h 155"/>
                <a:gd name="T4" fmla="*/ 0 w 213"/>
                <a:gd name="T5" fmla="*/ 1569 h 155"/>
                <a:gd name="T6" fmla="*/ 1666 w 213"/>
                <a:gd name="T7" fmla="*/ 2931 h 155"/>
                <a:gd name="T8" fmla="*/ 3319 w 213"/>
                <a:gd name="T9" fmla="*/ 1442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55">
                  <a:moveTo>
                    <a:pt x="213" y="76"/>
                  </a:moveTo>
                  <a:cubicBezTo>
                    <a:pt x="213" y="40"/>
                    <a:pt x="186" y="0"/>
                    <a:pt x="99" y="0"/>
                  </a:cubicBezTo>
                  <a:cubicBezTo>
                    <a:pt x="25" y="0"/>
                    <a:pt x="0" y="40"/>
                    <a:pt x="0" y="83"/>
                  </a:cubicBezTo>
                  <a:cubicBezTo>
                    <a:pt x="0" y="137"/>
                    <a:pt x="41" y="155"/>
                    <a:pt x="107" y="155"/>
                  </a:cubicBezTo>
                  <a:cubicBezTo>
                    <a:pt x="172" y="155"/>
                    <a:pt x="213" y="125"/>
                    <a:pt x="21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Oval 5994">
              <a:extLst>
                <a:ext uri="{FF2B5EF4-FFF2-40B4-BE49-F238E27FC236}">
                  <a16:creationId xmlns:a16="http://schemas.microsoft.com/office/drawing/2014/main" id="{6ACF36EA-C428-4C98-AE5D-1F5CEE5E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1360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2" name="Oval 5995">
              <a:extLst>
                <a:ext uri="{FF2B5EF4-FFF2-40B4-BE49-F238E27FC236}">
                  <a16:creationId xmlns:a16="http://schemas.microsoft.com/office/drawing/2014/main" id="{858C8A4C-BE55-4185-8983-D23681073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" y="139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3" name="Oval 5996">
              <a:extLst>
                <a:ext uri="{FF2B5EF4-FFF2-40B4-BE49-F238E27FC236}">
                  <a16:creationId xmlns:a16="http://schemas.microsoft.com/office/drawing/2014/main" id="{1E9E965E-2323-4FAF-9937-3FEE79C02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134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3" name="Group 6008">
            <a:extLst>
              <a:ext uri="{FF2B5EF4-FFF2-40B4-BE49-F238E27FC236}">
                <a16:creationId xmlns:a16="http://schemas.microsoft.com/office/drawing/2014/main" id="{1FDDB20F-B02A-485E-AE35-F80DEFA41500}"/>
              </a:ext>
            </a:extLst>
          </p:cNvPr>
          <p:cNvGrpSpPr>
            <a:grpSpLocks/>
          </p:cNvGrpSpPr>
          <p:nvPr/>
        </p:nvGrpSpPr>
        <p:grpSpPr bwMode="auto">
          <a:xfrm>
            <a:off x="3071813" y="3657600"/>
            <a:ext cx="1354137" cy="1068388"/>
            <a:chOff x="2598" y="1937"/>
            <a:chExt cx="565" cy="446"/>
          </a:xfrm>
        </p:grpSpPr>
        <p:sp>
          <p:nvSpPr>
            <p:cNvPr id="25665" name="Freeform 5999">
              <a:extLst>
                <a:ext uri="{FF2B5EF4-FFF2-40B4-BE49-F238E27FC236}">
                  <a16:creationId xmlns:a16="http://schemas.microsoft.com/office/drawing/2014/main" id="{519DE1B5-B72C-44CC-9949-1D7FD387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37"/>
              <a:ext cx="565" cy="446"/>
            </a:xfrm>
            <a:custGeom>
              <a:avLst/>
              <a:gdLst>
                <a:gd name="T0" fmla="*/ 0 w 226"/>
                <a:gd name="T1" fmla="*/ 1562 h 167"/>
                <a:gd name="T2" fmla="*/ 1938 w 226"/>
                <a:gd name="T3" fmla="*/ 3181 h 167"/>
                <a:gd name="T4" fmla="*/ 3533 w 226"/>
                <a:gd name="T5" fmla="*/ 1528 h 167"/>
                <a:gd name="T6" fmla="*/ 1613 w 226"/>
                <a:gd name="T7" fmla="*/ 0 h 167"/>
                <a:gd name="T8" fmla="*/ 0 w 226"/>
                <a:gd name="T9" fmla="*/ 156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67">
                  <a:moveTo>
                    <a:pt x="0" y="82"/>
                  </a:moveTo>
                  <a:cubicBezTo>
                    <a:pt x="0" y="146"/>
                    <a:pt x="47" y="167"/>
                    <a:pt x="124" y="167"/>
                  </a:cubicBezTo>
                  <a:cubicBezTo>
                    <a:pt x="200" y="167"/>
                    <a:pt x="226" y="128"/>
                    <a:pt x="226" y="80"/>
                  </a:cubicBezTo>
                  <a:cubicBezTo>
                    <a:pt x="226" y="33"/>
                    <a:pt x="169" y="0"/>
                    <a:pt x="103" y="0"/>
                  </a:cubicBezTo>
                  <a:cubicBezTo>
                    <a:pt x="36" y="0"/>
                    <a:pt x="0" y="18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6000">
              <a:extLst>
                <a:ext uri="{FF2B5EF4-FFF2-40B4-BE49-F238E27FC236}">
                  <a16:creationId xmlns:a16="http://schemas.microsoft.com/office/drawing/2014/main" id="{EDADC929-E175-41ED-9B97-3436EFE4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116"/>
              <a:ext cx="173" cy="245"/>
            </a:xfrm>
            <a:custGeom>
              <a:avLst/>
              <a:gdLst>
                <a:gd name="T0" fmla="*/ 33 w 69"/>
                <a:gd name="T1" fmla="*/ 1646 h 92"/>
                <a:gd name="T2" fmla="*/ 742 w 69"/>
                <a:gd name="T3" fmla="*/ 1113 h 92"/>
                <a:gd name="T4" fmla="*/ 880 w 69"/>
                <a:gd name="T5" fmla="*/ 93 h 92"/>
                <a:gd name="T6" fmla="*/ 742 w 69"/>
                <a:gd name="T7" fmla="*/ 453 h 92"/>
                <a:gd name="T8" fmla="*/ 491 w 69"/>
                <a:gd name="T9" fmla="*/ 852 h 92"/>
                <a:gd name="T10" fmla="*/ 313 w 69"/>
                <a:gd name="T11" fmla="*/ 1262 h 92"/>
                <a:gd name="T12" fmla="*/ 0 w 69"/>
                <a:gd name="T13" fmla="*/ 1603 h 92"/>
                <a:gd name="T14" fmla="*/ 33 w 69"/>
                <a:gd name="T15" fmla="*/ 1646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92">
                  <a:moveTo>
                    <a:pt x="2" y="87"/>
                  </a:moveTo>
                  <a:cubicBezTo>
                    <a:pt x="12" y="92"/>
                    <a:pt x="37" y="72"/>
                    <a:pt x="47" y="59"/>
                  </a:cubicBezTo>
                  <a:cubicBezTo>
                    <a:pt x="56" y="47"/>
                    <a:pt x="69" y="0"/>
                    <a:pt x="56" y="5"/>
                  </a:cubicBezTo>
                  <a:cubicBezTo>
                    <a:pt x="48" y="6"/>
                    <a:pt x="49" y="18"/>
                    <a:pt x="47" y="24"/>
                  </a:cubicBezTo>
                  <a:cubicBezTo>
                    <a:pt x="44" y="34"/>
                    <a:pt x="38" y="37"/>
                    <a:pt x="31" y="45"/>
                  </a:cubicBezTo>
                  <a:cubicBezTo>
                    <a:pt x="25" y="52"/>
                    <a:pt x="25" y="60"/>
                    <a:pt x="20" y="67"/>
                  </a:cubicBezTo>
                  <a:cubicBezTo>
                    <a:pt x="15" y="75"/>
                    <a:pt x="7" y="79"/>
                    <a:pt x="0" y="85"/>
                  </a:cubicBezTo>
                  <a:cubicBezTo>
                    <a:pt x="0" y="87"/>
                    <a:pt x="0" y="87"/>
                    <a:pt x="2" y="8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6001">
              <a:extLst>
                <a:ext uri="{FF2B5EF4-FFF2-40B4-BE49-F238E27FC236}">
                  <a16:creationId xmlns:a16="http://schemas.microsoft.com/office/drawing/2014/main" id="{828C7075-F829-4E86-8C70-5A62FD38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51"/>
              <a:ext cx="455" cy="258"/>
            </a:xfrm>
            <a:custGeom>
              <a:avLst/>
              <a:gdLst>
                <a:gd name="T0" fmla="*/ 188 w 182"/>
                <a:gd name="T1" fmla="*/ 1825 h 97"/>
                <a:gd name="T2" fmla="*/ 313 w 182"/>
                <a:gd name="T3" fmla="*/ 636 h 97"/>
                <a:gd name="T4" fmla="*/ 1125 w 182"/>
                <a:gd name="T5" fmla="*/ 149 h 97"/>
                <a:gd name="T6" fmla="*/ 2845 w 182"/>
                <a:gd name="T7" fmla="*/ 511 h 97"/>
                <a:gd name="T8" fmla="*/ 2488 w 182"/>
                <a:gd name="T9" fmla="*/ 452 h 97"/>
                <a:gd name="T10" fmla="*/ 2050 w 182"/>
                <a:gd name="T11" fmla="*/ 418 h 97"/>
                <a:gd name="T12" fmla="*/ 1550 w 182"/>
                <a:gd name="T13" fmla="*/ 375 h 97"/>
                <a:gd name="T14" fmla="*/ 1125 w 182"/>
                <a:gd name="T15" fmla="*/ 580 h 97"/>
                <a:gd name="T16" fmla="*/ 395 w 182"/>
                <a:gd name="T17" fmla="*/ 848 h 97"/>
                <a:gd name="T18" fmla="*/ 175 w 182"/>
                <a:gd name="T19" fmla="*/ 1825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97">
                  <a:moveTo>
                    <a:pt x="12" y="97"/>
                  </a:moveTo>
                  <a:cubicBezTo>
                    <a:pt x="0" y="75"/>
                    <a:pt x="7" y="53"/>
                    <a:pt x="20" y="34"/>
                  </a:cubicBezTo>
                  <a:cubicBezTo>
                    <a:pt x="32" y="15"/>
                    <a:pt x="51" y="12"/>
                    <a:pt x="72" y="8"/>
                  </a:cubicBezTo>
                  <a:cubicBezTo>
                    <a:pt x="107" y="0"/>
                    <a:pt x="152" y="10"/>
                    <a:pt x="182" y="27"/>
                  </a:cubicBezTo>
                  <a:cubicBezTo>
                    <a:pt x="172" y="30"/>
                    <a:pt x="168" y="26"/>
                    <a:pt x="159" y="24"/>
                  </a:cubicBezTo>
                  <a:cubicBezTo>
                    <a:pt x="150" y="22"/>
                    <a:pt x="140" y="23"/>
                    <a:pt x="131" y="22"/>
                  </a:cubicBezTo>
                  <a:cubicBezTo>
                    <a:pt x="120" y="20"/>
                    <a:pt x="110" y="19"/>
                    <a:pt x="99" y="20"/>
                  </a:cubicBezTo>
                  <a:cubicBezTo>
                    <a:pt x="87" y="22"/>
                    <a:pt x="82" y="27"/>
                    <a:pt x="72" y="31"/>
                  </a:cubicBezTo>
                  <a:cubicBezTo>
                    <a:pt x="55" y="37"/>
                    <a:pt x="39" y="28"/>
                    <a:pt x="25" y="45"/>
                  </a:cubicBezTo>
                  <a:cubicBezTo>
                    <a:pt x="15" y="57"/>
                    <a:pt x="5" y="76"/>
                    <a:pt x="11" y="97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6002">
              <a:extLst>
                <a:ext uri="{FF2B5EF4-FFF2-40B4-BE49-F238E27FC236}">
                  <a16:creationId xmlns:a16="http://schemas.microsoft.com/office/drawing/2014/main" id="{1463AFCA-E14D-4832-A9EC-1622435E5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3"/>
              <a:ext cx="310" cy="96"/>
            </a:xfrm>
            <a:custGeom>
              <a:avLst/>
              <a:gdLst>
                <a:gd name="T0" fmla="*/ 0 w 124"/>
                <a:gd name="T1" fmla="*/ 0 h 36"/>
                <a:gd name="T2" fmla="*/ 958 w 124"/>
                <a:gd name="T3" fmla="*/ 547 h 36"/>
                <a:gd name="T4" fmla="*/ 1458 w 124"/>
                <a:gd name="T5" fmla="*/ 568 h 36"/>
                <a:gd name="T6" fmla="*/ 1938 w 124"/>
                <a:gd name="T7" fmla="*/ 589 h 36"/>
                <a:gd name="T8" fmla="*/ 1520 w 124"/>
                <a:gd name="T9" fmla="*/ 456 h 36"/>
                <a:gd name="T10" fmla="*/ 938 w 124"/>
                <a:gd name="T11" fmla="*/ 435 h 36"/>
                <a:gd name="T12" fmla="*/ 63 w 124"/>
                <a:gd name="T13" fmla="*/ 7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36">
                  <a:moveTo>
                    <a:pt x="0" y="0"/>
                  </a:moveTo>
                  <a:cubicBezTo>
                    <a:pt x="9" y="21"/>
                    <a:pt x="41" y="26"/>
                    <a:pt x="61" y="29"/>
                  </a:cubicBezTo>
                  <a:cubicBezTo>
                    <a:pt x="72" y="30"/>
                    <a:pt x="82" y="29"/>
                    <a:pt x="93" y="30"/>
                  </a:cubicBezTo>
                  <a:cubicBezTo>
                    <a:pt x="102" y="31"/>
                    <a:pt x="116" y="36"/>
                    <a:pt x="124" y="31"/>
                  </a:cubicBezTo>
                  <a:cubicBezTo>
                    <a:pt x="114" y="34"/>
                    <a:pt x="106" y="26"/>
                    <a:pt x="97" y="24"/>
                  </a:cubicBezTo>
                  <a:cubicBezTo>
                    <a:pt x="85" y="20"/>
                    <a:pt x="72" y="26"/>
                    <a:pt x="60" y="23"/>
                  </a:cubicBezTo>
                  <a:cubicBezTo>
                    <a:pt x="43" y="19"/>
                    <a:pt x="14" y="20"/>
                    <a:pt x="4" y="4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6003">
              <a:extLst>
                <a:ext uri="{FF2B5EF4-FFF2-40B4-BE49-F238E27FC236}">
                  <a16:creationId xmlns:a16="http://schemas.microsoft.com/office/drawing/2014/main" id="{563E9395-294F-445E-8F38-5CA614278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132"/>
              <a:ext cx="75" cy="139"/>
            </a:xfrm>
            <a:custGeom>
              <a:avLst/>
              <a:gdLst>
                <a:gd name="T0" fmla="*/ 20 w 30"/>
                <a:gd name="T1" fmla="*/ 994 h 52"/>
                <a:gd name="T2" fmla="*/ 283 w 30"/>
                <a:gd name="T3" fmla="*/ 535 h 52"/>
                <a:gd name="T4" fmla="*/ 363 w 30"/>
                <a:gd name="T5" fmla="*/ 307 h 52"/>
                <a:gd name="T6" fmla="*/ 470 w 30"/>
                <a:gd name="T7" fmla="*/ 115 h 52"/>
                <a:gd name="T8" fmla="*/ 363 w 30"/>
                <a:gd name="T9" fmla="*/ 572 h 52"/>
                <a:gd name="T10" fmla="*/ 188 w 30"/>
                <a:gd name="T11" fmla="*/ 743 h 52"/>
                <a:gd name="T12" fmla="*/ 95 w 30"/>
                <a:gd name="T13" fmla="*/ 842 h 52"/>
                <a:gd name="T14" fmla="*/ 33 w 30"/>
                <a:gd name="T15" fmla="*/ 99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2">
                  <a:moveTo>
                    <a:pt x="1" y="52"/>
                  </a:moveTo>
                  <a:cubicBezTo>
                    <a:pt x="0" y="41"/>
                    <a:pt x="12" y="36"/>
                    <a:pt x="18" y="28"/>
                  </a:cubicBezTo>
                  <a:cubicBezTo>
                    <a:pt x="21" y="25"/>
                    <a:pt x="22" y="20"/>
                    <a:pt x="23" y="16"/>
                  </a:cubicBezTo>
                  <a:cubicBezTo>
                    <a:pt x="24" y="13"/>
                    <a:pt x="26" y="0"/>
                    <a:pt x="30" y="6"/>
                  </a:cubicBezTo>
                  <a:cubicBezTo>
                    <a:pt x="25" y="7"/>
                    <a:pt x="25" y="26"/>
                    <a:pt x="23" y="30"/>
                  </a:cubicBezTo>
                  <a:cubicBezTo>
                    <a:pt x="21" y="36"/>
                    <a:pt x="15" y="35"/>
                    <a:pt x="12" y="39"/>
                  </a:cubicBezTo>
                  <a:cubicBezTo>
                    <a:pt x="10" y="41"/>
                    <a:pt x="7" y="42"/>
                    <a:pt x="6" y="44"/>
                  </a:cubicBezTo>
                  <a:cubicBezTo>
                    <a:pt x="4" y="46"/>
                    <a:pt x="2" y="49"/>
                    <a:pt x="2" y="5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6004">
              <a:extLst>
                <a:ext uri="{FF2B5EF4-FFF2-40B4-BE49-F238E27FC236}">
                  <a16:creationId xmlns:a16="http://schemas.microsoft.com/office/drawing/2014/main" id="{6061D981-9BEA-49CE-A109-61132013E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37"/>
              <a:ext cx="565" cy="446"/>
            </a:xfrm>
            <a:custGeom>
              <a:avLst/>
              <a:gdLst>
                <a:gd name="T0" fmla="*/ 0 w 226"/>
                <a:gd name="T1" fmla="*/ 1562 h 167"/>
                <a:gd name="T2" fmla="*/ 1938 w 226"/>
                <a:gd name="T3" fmla="*/ 3181 h 167"/>
                <a:gd name="T4" fmla="*/ 3533 w 226"/>
                <a:gd name="T5" fmla="*/ 1528 h 167"/>
                <a:gd name="T6" fmla="*/ 1613 w 226"/>
                <a:gd name="T7" fmla="*/ 0 h 167"/>
                <a:gd name="T8" fmla="*/ 0 w 226"/>
                <a:gd name="T9" fmla="*/ 156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67">
                  <a:moveTo>
                    <a:pt x="0" y="82"/>
                  </a:moveTo>
                  <a:cubicBezTo>
                    <a:pt x="0" y="146"/>
                    <a:pt x="47" y="167"/>
                    <a:pt x="124" y="167"/>
                  </a:cubicBezTo>
                  <a:cubicBezTo>
                    <a:pt x="200" y="167"/>
                    <a:pt x="226" y="128"/>
                    <a:pt x="226" y="80"/>
                  </a:cubicBezTo>
                  <a:cubicBezTo>
                    <a:pt x="226" y="33"/>
                    <a:pt x="169" y="0"/>
                    <a:pt x="103" y="0"/>
                  </a:cubicBezTo>
                  <a:cubicBezTo>
                    <a:pt x="36" y="0"/>
                    <a:pt x="0" y="18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Oval 6005">
              <a:extLst>
                <a:ext uri="{FF2B5EF4-FFF2-40B4-BE49-F238E27FC236}">
                  <a16:creationId xmlns:a16="http://schemas.microsoft.com/office/drawing/2014/main" id="{C360CB92-4DF2-4789-A169-0549835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199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72" name="Oval 6006">
              <a:extLst>
                <a:ext uri="{FF2B5EF4-FFF2-40B4-BE49-F238E27FC236}">
                  <a16:creationId xmlns:a16="http://schemas.microsoft.com/office/drawing/2014/main" id="{BD5EFEDD-6712-4225-9AC8-5531E81B7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02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73" name="Oval 6007">
              <a:extLst>
                <a:ext uri="{FF2B5EF4-FFF2-40B4-BE49-F238E27FC236}">
                  <a16:creationId xmlns:a16="http://schemas.microsoft.com/office/drawing/2014/main" id="{2B082C92-B7A2-4000-BC3F-2262F212B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198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4" name="Group 6019">
            <a:extLst>
              <a:ext uri="{FF2B5EF4-FFF2-40B4-BE49-F238E27FC236}">
                <a16:creationId xmlns:a16="http://schemas.microsoft.com/office/drawing/2014/main" id="{E5ACC399-E2DF-4F17-A7A2-8C815470B209}"/>
              </a:ext>
            </a:extLst>
          </p:cNvPr>
          <p:cNvGrpSpPr>
            <a:grpSpLocks/>
          </p:cNvGrpSpPr>
          <p:nvPr/>
        </p:nvGrpSpPr>
        <p:grpSpPr bwMode="auto">
          <a:xfrm>
            <a:off x="4291013" y="2057400"/>
            <a:ext cx="1452562" cy="1190625"/>
            <a:chOff x="2615" y="1945"/>
            <a:chExt cx="531" cy="435"/>
          </a:xfrm>
        </p:grpSpPr>
        <p:sp>
          <p:nvSpPr>
            <p:cNvPr id="25656" name="Freeform 6010">
              <a:extLst>
                <a:ext uri="{FF2B5EF4-FFF2-40B4-BE49-F238E27FC236}">
                  <a16:creationId xmlns:a16="http://schemas.microsoft.com/office/drawing/2014/main" id="{E9FFC24E-7B3C-417F-B893-607CD56F5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45"/>
              <a:ext cx="531" cy="435"/>
            </a:xfrm>
            <a:custGeom>
              <a:avLst/>
              <a:gdLst>
                <a:gd name="T0" fmla="*/ 0 w 212"/>
                <a:gd name="T1" fmla="*/ 1559 h 163"/>
                <a:gd name="T2" fmla="*/ 1505 w 212"/>
                <a:gd name="T3" fmla="*/ 3098 h 163"/>
                <a:gd name="T4" fmla="*/ 3331 w 212"/>
                <a:gd name="T5" fmla="*/ 1460 h 163"/>
                <a:gd name="T6" fmla="*/ 1493 w 212"/>
                <a:gd name="T7" fmla="*/ 0 h 163"/>
                <a:gd name="T8" fmla="*/ 0 w 212"/>
                <a:gd name="T9" fmla="*/ 155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3">
                  <a:moveTo>
                    <a:pt x="0" y="82"/>
                  </a:moveTo>
                  <a:cubicBezTo>
                    <a:pt x="0" y="140"/>
                    <a:pt x="24" y="163"/>
                    <a:pt x="96" y="163"/>
                  </a:cubicBezTo>
                  <a:cubicBezTo>
                    <a:pt x="169" y="163"/>
                    <a:pt x="212" y="141"/>
                    <a:pt x="212" y="77"/>
                  </a:cubicBezTo>
                  <a:cubicBezTo>
                    <a:pt x="212" y="13"/>
                    <a:pt x="140" y="0"/>
                    <a:pt x="95" y="0"/>
                  </a:cubicBezTo>
                  <a:cubicBezTo>
                    <a:pt x="50" y="0"/>
                    <a:pt x="0" y="24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6011">
              <a:extLst>
                <a:ext uri="{FF2B5EF4-FFF2-40B4-BE49-F238E27FC236}">
                  <a16:creationId xmlns:a16="http://schemas.microsoft.com/office/drawing/2014/main" id="{16050C78-E24F-487F-970B-D93DB6F89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036"/>
              <a:ext cx="61" cy="237"/>
            </a:xfrm>
            <a:custGeom>
              <a:avLst/>
              <a:gdLst>
                <a:gd name="T0" fmla="*/ 201 w 24"/>
                <a:gd name="T1" fmla="*/ 136 h 89"/>
                <a:gd name="T2" fmla="*/ 20 w 24"/>
                <a:gd name="T3" fmla="*/ 977 h 89"/>
                <a:gd name="T4" fmla="*/ 264 w 24"/>
                <a:gd name="T5" fmla="*/ 1398 h 89"/>
                <a:gd name="T6" fmla="*/ 201 w 24"/>
                <a:gd name="T7" fmla="*/ 999 h 89"/>
                <a:gd name="T8" fmla="*/ 277 w 24"/>
                <a:gd name="T9" fmla="*/ 567 h 89"/>
                <a:gd name="T10" fmla="*/ 394 w 24"/>
                <a:gd name="T11" fmla="*/ 149 h 89"/>
                <a:gd name="T12" fmla="*/ 201 w 24"/>
                <a:gd name="T13" fmla="*/ 136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9">
                  <a:moveTo>
                    <a:pt x="12" y="7"/>
                  </a:moveTo>
                  <a:cubicBezTo>
                    <a:pt x="2" y="21"/>
                    <a:pt x="0" y="36"/>
                    <a:pt x="1" y="52"/>
                  </a:cubicBezTo>
                  <a:cubicBezTo>
                    <a:pt x="1" y="57"/>
                    <a:pt x="6" y="89"/>
                    <a:pt x="16" y="74"/>
                  </a:cubicBezTo>
                  <a:cubicBezTo>
                    <a:pt x="20" y="69"/>
                    <a:pt x="12" y="59"/>
                    <a:pt x="12" y="53"/>
                  </a:cubicBezTo>
                  <a:cubicBezTo>
                    <a:pt x="12" y="45"/>
                    <a:pt x="14" y="37"/>
                    <a:pt x="17" y="30"/>
                  </a:cubicBezTo>
                  <a:cubicBezTo>
                    <a:pt x="19" y="24"/>
                    <a:pt x="23" y="14"/>
                    <a:pt x="24" y="8"/>
                  </a:cubicBezTo>
                  <a:cubicBezTo>
                    <a:pt x="24" y="1"/>
                    <a:pt x="16" y="0"/>
                    <a:pt x="12" y="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6012">
              <a:extLst>
                <a:ext uri="{FF2B5EF4-FFF2-40B4-BE49-F238E27FC236}">
                  <a16:creationId xmlns:a16="http://schemas.microsoft.com/office/drawing/2014/main" id="{25FCF589-A72C-4FE4-8A25-8406551C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53"/>
              <a:ext cx="450" cy="248"/>
            </a:xfrm>
            <a:custGeom>
              <a:avLst/>
              <a:gdLst>
                <a:gd name="T0" fmla="*/ 175 w 180"/>
                <a:gd name="T1" fmla="*/ 547 h 93"/>
                <a:gd name="T2" fmla="*/ 1750 w 180"/>
                <a:gd name="T3" fmla="*/ 248 h 93"/>
                <a:gd name="T4" fmla="*/ 2533 w 180"/>
                <a:gd name="T5" fmla="*/ 589 h 93"/>
                <a:gd name="T6" fmla="*/ 2708 w 180"/>
                <a:gd name="T7" fmla="*/ 1763 h 93"/>
                <a:gd name="T8" fmla="*/ 2283 w 180"/>
                <a:gd name="T9" fmla="*/ 717 h 93"/>
                <a:gd name="T10" fmla="*/ 1845 w 180"/>
                <a:gd name="T11" fmla="*/ 717 h 93"/>
                <a:gd name="T12" fmla="*/ 1488 w 180"/>
                <a:gd name="T13" fmla="*/ 477 h 93"/>
                <a:gd name="T14" fmla="*/ 595 w 180"/>
                <a:gd name="T15" fmla="*/ 435 h 93"/>
                <a:gd name="T16" fmla="*/ 0 w 180"/>
                <a:gd name="T17" fmla="*/ 832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3">
                  <a:moveTo>
                    <a:pt x="11" y="29"/>
                  </a:moveTo>
                  <a:cubicBezTo>
                    <a:pt x="44" y="9"/>
                    <a:pt x="73" y="0"/>
                    <a:pt x="112" y="13"/>
                  </a:cubicBezTo>
                  <a:cubicBezTo>
                    <a:pt x="128" y="18"/>
                    <a:pt x="148" y="20"/>
                    <a:pt x="162" y="31"/>
                  </a:cubicBezTo>
                  <a:cubicBezTo>
                    <a:pt x="180" y="46"/>
                    <a:pt x="174" y="72"/>
                    <a:pt x="173" y="93"/>
                  </a:cubicBezTo>
                  <a:cubicBezTo>
                    <a:pt x="175" y="72"/>
                    <a:pt x="167" y="45"/>
                    <a:pt x="146" y="38"/>
                  </a:cubicBezTo>
                  <a:cubicBezTo>
                    <a:pt x="137" y="35"/>
                    <a:pt x="127" y="40"/>
                    <a:pt x="118" y="38"/>
                  </a:cubicBezTo>
                  <a:cubicBezTo>
                    <a:pt x="109" y="36"/>
                    <a:pt x="103" y="28"/>
                    <a:pt x="95" y="25"/>
                  </a:cubicBezTo>
                  <a:cubicBezTo>
                    <a:pt x="78" y="20"/>
                    <a:pt x="55" y="23"/>
                    <a:pt x="38" y="23"/>
                  </a:cubicBezTo>
                  <a:cubicBezTo>
                    <a:pt x="24" y="23"/>
                    <a:pt x="4" y="27"/>
                    <a:pt x="0" y="44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6013">
              <a:extLst>
                <a:ext uri="{FF2B5EF4-FFF2-40B4-BE49-F238E27FC236}">
                  <a16:creationId xmlns:a16="http://schemas.microsoft.com/office/drawing/2014/main" id="{AAAFDB0E-B1B1-4E61-B6FF-29E271C1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225"/>
              <a:ext cx="410" cy="128"/>
            </a:xfrm>
            <a:custGeom>
              <a:avLst/>
              <a:gdLst>
                <a:gd name="T0" fmla="*/ 0 w 164"/>
                <a:gd name="T1" fmla="*/ 589 h 48"/>
                <a:gd name="T2" fmla="*/ 750 w 164"/>
                <a:gd name="T3" fmla="*/ 853 h 48"/>
                <a:gd name="T4" fmla="*/ 1470 w 164"/>
                <a:gd name="T5" fmla="*/ 853 h 48"/>
                <a:gd name="T6" fmla="*/ 2158 w 164"/>
                <a:gd name="T7" fmla="*/ 683 h 48"/>
                <a:gd name="T8" fmla="*/ 2563 w 164"/>
                <a:gd name="T9" fmla="*/ 0 h 48"/>
                <a:gd name="T10" fmla="*/ 2050 w 164"/>
                <a:gd name="T11" fmla="*/ 547 h 48"/>
                <a:gd name="T12" fmla="*/ 1658 w 164"/>
                <a:gd name="T13" fmla="*/ 568 h 48"/>
                <a:gd name="T14" fmla="*/ 1250 w 164"/>
                <a:gd name="T15" fmla="*/ 739 h 48"/>
                <a:gd name="T16" fmla="*/ 875 w 164"/>
                <a:gd name="T17" fmla="*/ 683 h 48"/>
                <a:gd name="T18" fmla="*/ 550 w 164"/>
                <a:gd name="T19" fmla="*/ 739 h 48"/>
                <a:gd name="T20" fmla="*/ 0 w 164"/>
                <a:gd name="T21" fmla="*/ 62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48">
                  <a:moveTo>
                    <a:pt x="0" y="31"/>
                  </a:moveTo>
                  <a:cubicBezTo>
                    <a:pt x="12" y="44"/>
                    <a:pt x="32" y="42"/>
                    <a:pt x="48" y="45"/>
                  </a:cubicBezTo>
                  <a:cubicBezTo>
                    <a:pt x="63" y="48"/>
                    <a:pt x="78" y="46"/>
                    <a:pt x="94" y="45"/>
                  </a:cubicBezTo>
                  <a:cubicBezTo>
                    <a:pt x="109" y="44"/>
                    <a:pt x="124" y="42"/>
                    <a:pt x="138" y="36"/>
                  </a:cubicBezTo>
                  <a:cubicBezTo>
                    <a:pt x="157" y="28"/>
                    <a:pt x="160" y="19"/>
                    <a:pt x="164" y="0"/>
                  </a:cubicBezTo>
                  <a:cubicBezTo>
                    <a:pt x="160" y="14"/>
                    <a:pt x="146" y="27"/>
                    <a:pt x="131" y="29"/>
                  </a:cubicBezTo>
                  <a:cubicBezTo>
                    <a:pt x="123" y="30"/>
                    <a:pt x="114" y="28"/>
                    <a:pt x="106" y="30"/>
                  </a:cubicBezTo>
                  <a:cubicBezTo>
                    <a:pt x="97" y="33"/>
                    <a:pt x="89" y="38"/>
                    <a:pt x="80" y="39"/>
                  </a:cubicBezTo>
                  <a:cubicBezTo>
                    <a:pt x="71" y="41"/>
                    <a:pt x="64" y="37"/>
                    <a:pt x="56" y="36"/>
                  </a:cubicBezTo>
                  <a:cubicBezTo>
                    <a:pt x="49" y="35"/>
                    <a:pt x="42" y="38"/>
                    <a:pt x="35" y="39"/>
                  </a:cubicBezTo>
                  <a:cubicBezTo>
                    <a:pt x="22" y="41"/>
                    <a:pt x="13" y="34"/>
                    <a:pt x="0" y="33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6014">
              <a:extLst>
                <a:ext uri="{FF2B5EF4-FFF2-40B4-BE49-F238E27FC236}">
                  <a16:creationId xmlns:a16="http://schemas.microsoft.com/office/drawing/2014/main" id="{6E08509C-02A3-4E0B-B933-761035F7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055"/>
              <a:ext cx="38" cy="128"/>
            </a:xfrm>
            <a:custGeom>
              <a:avLst/>
              <a:gdLst>
                <a:gd name="T0" fmla="*/ 96 w 15"/>
                <a:gd name="T1" fmla="*/ 248 h 48"/>
                <a:gd name="T2" fmla="*/ 51 w 15"/>
                <a:gd name="T3" fmla="*/ 909 h 48"/>
                <a:gd name="T4" fmla="*/ 63 w 15"/>
                <a:gd name="T5" fmla="*/ 568 h 48"/>
                <a:gd name="T6" fmla="*/ 147 w 15"/>
                <a:gd name="T7" fmla="*/ 285 h 48"/>
                <a:gd name="T8" fmla="*/ 243 w 15"/>
                <a:gd name="T9" fmla="*/ 136 h 48"/>
                <a:gd name="T10" fmla="*/ 129 w 15"/>
                <a:gd name="T11" fmla="*/ 11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8">
                  <a:moveTo>
                    <a:pt x="6" y="13"/>
                  </a:moveTo>
                  <a:cubicBezTo>
                    <a:pt x="1" y="24"/>
                    <a:pt x="0" y="37"/>
                    <a:pt x="3" y="48"/>
                  </a:cubicBezTo>
                  <a:cubicBezTo>
                    <a:pt x="5" y="44"/>
                    <a:pt x="3" y="35"/>
                    <a:pt x="4" y="30"/>
                  </a:cubicBezTo>
                  <a:cubicBezTo>
                    <a:pt x="6" y="24"/>
                    <a:pt x="6" y="19"/>
                    <a:pt x="9" y="15"/>
                  </a:cubicBezTo>
                  <a:cubicBezTo>
                    <a:pt x="11" y="13"/>
                    <a:pt x="15" y="10"/>
                    <a:pt x="15" y="7"/>
                  </a:cubicBezTo>
                  <a:cubicBezTo>
                    <a:pt x="15" y="3"/>
                    <a:pt x="9" y="0"/>
                    <a:pt x="8" y="6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6015">
              <a:extLst>
                <a:ext uri="{FF2B5EF4-FFF2-40B4-BE49-F238E27FC236}">
                  <a16:creationId xmlns:a16="http://schemas.microsoft.com/office/drawing/2014/main" id="{59590E5F-FEF7-4951-A881-A0928B5A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45"/>
              <a:ext cx="531" cy="435"/>
            </a:xfrm>
            <a:custGeom>
              <a:avLst/>
              <a:gdLst>
                <a:gd name="T0" fmla="*/ 0 w 212"/>
                <a:gd name="T1" fmla="*/ 1559 h 163"/>
                <a:gd name="T2" fmla="*/ 1505 w 212"/>
                <a:gd name="T3" fmla="*/ 3098 h 163"/>
                <a:gd name="T4" fmla="*/ 3331 w 212"/>
                <a:gd name="T5" fmla="*/ 1460 h 163"/>
                <a:gd name="T6" fmla="*/ 1493 w 212"/>
                <a:gd name="T7" fmla="*/ 0 h 163"/>
                <a:gd name="T8" fmla="*/ 0 w 212"/>
                <a:gd name="T9" fmla="*/ 155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3">
                  <a:moveTo>
                    <a:pt x="0" y="82"/>
                  </a:moveTo>
                  <a:cubicBezTo>
                    <a:pt x="0" y="140"/>
                    <a:pt x="24" y="163"/>
                    <a:pt x="96" y="163"/>
                  </a:cubicBezTo>
                  <a:cubicBezTo>
                    <a:pt x="169" y="163"/>
                    <a:pt x="212" y="141"/>
                    <a:pt x="212" y="77"/>
                  </a:cubicBezTo>
                  <a:cubicBezTo>
                    <a:pt x="212" y="13"/>
                    <a:pt x="140" y="0"/>
                    <a:pt x="95" y="0"/>
                  </a:cubicBezTo>
                  <a:cubicBezTo>
                    <a:pt x="50" y="0"/>
                    <a:pt x="0" y="24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Oval 6016">
              <a:extLst>
                <a:ext uri="{FF2B5EF4-FFF2-40B4-BE49-F238E27FC236}">
                  <a16:creationId xmlns:a16="http://schemas.microsoft.com/office/drawing/2014/main" id="{1B0B811D-12D1-42CE-B086-1B2F8800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8" y="202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63" name="Oval 6017">
              <a:extLst>
                <a:ext uri="{FF2B5EF4-FFF2-40B4-BE49-F238E27FC236}">
                  <a16:creationId xmlns:a16="http://schemas.microsoft.com/office/drawing/2014/main" id="{C5B0DE66-A5DA-4300-835D-0ABC8981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06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64" name="Oval 6018">
              <a:extLst>
                <a:ext uri="{FF2B5EF4-FFF2-40B4-BE49-F238E27FC236}">
                  <a16:creationId xmlns:a16="http://schemas.microsoft.com/office/drawing/2014/main" id="{D8E35C8B-3BE4-408F-9130-6325A148C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01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5" name="Group 6030">
            <a:extLst>
              <a:ext uri="{FF2B5EF4-FFF2-40B4-BE49-F238E27FC236}">
                <a16:creationId xmlns:a16="http://schemas.microsoft.com/office/drawing/2014/main" id="{A650FB0A-6C75-42A5-B095-B2E758A52827}"/>
              </a:ext>
            </a:extLst>
          </p:cNvPr>
          <p:cNvGrpSpPr>
            <a:grpSpLocks/>
          </p:cNvGrpSpPr>
          <p:nvPr/>
        </p:nvGrpSpPr>
        <p:grpSpPr bwMode="auto">
          <a:xfrm>
            <a:off x="5357813" y="4267200"/>
            <a:ext cx="1458912" cy="1128713"/>
            <a:chOff x="2610" y="1953"/>
            <a:chExt cx="535" cy="414"/>
          </a:xfrm>
        </p:grpSpPr>
        <p:sp>
          <p:nvSpPr>
            <p:cNvPr id="25647" name="Freeform 6021">
              <a:extLst>
                <a:ext uri="{FF2B5EF4-FFF2-40B4-BE49-F238E27FC236}">
                  <a16:creationId xmlns:a16="http://schemas.microsoft.com/office/drawing/2014/main" id="{0D23F3D9-920D-402F-BDD1-2F31CE10B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953"/>
              <a:ext cx="535" cy="414"/>
            </a:xfrm>
            <a:custGeom>
              <a:avLst/>
              <a:gdLst>
                <a:gd name="T0" fmla="*/ 0 w 214"/>
                <a:gd name="T1" fmla="*/ 1563 h 155"/>
                <a:gd name="T2" fmla="*/ 1688 w 214"/>
                <a:gd name="T3" fmla="*/ 2954 h 155"/>
                <a:gd name="T4" fmla="*/ 3345 w 214"/>
                <a:gd name="T5" fmla="*/ 1469 h 155"/>
                <a:gd name="T6" fmla="*/ 1550 w 214"/>
                <a:gd name="T7" fmla="*/ 0 h 155"/>
                <a:gd name="T8" fmla="*/ 0 w 214"/>
                <a:gd name="T9" fmla="*/ 156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155">
                  <a:moveTo>
                    <a:pt x="0" y="82"/>
                  </a:moveTo>
                  <a:cubicBezTo>
                    <a:pt x="0" y="121"/>
                    <a:pt x="26" y="155"/>
                    <a:pt x="108" y="155"/>
                  </a:cubicBezTo>
                  <a:cubicBezTo>
                    <a:pt x="189" y="155"/>
                    <a:pt x="214" y="124"/>
                    <a:pt x="214" y="77"/>
                  </a:cubicBezTo>
                  <a:cubicBezTo>
                    <a:pt x="214" y="29"/>
                    <a:pt x="145" y="0"/>
                    <a:pt x="99" y="0"/>
                  </a:cubicBezTo>
                  <a:cubicBezTo>
                    <a:pt x="54" y="0"/>
                    <a:pt x="0" y="28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6022">
              <a:extLst>
                <a:ext uri="{FF2B5EF4-FFF2-40B4-BE49-F238E27FC236}">
                  <a16:creationId xmlns:a16="http://schemas.microsoft.com/office/drawing/2014/main" id="{4837A5AF-27BE-4581-A596-EA20EE0B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289"/>
              <a:ext cx="272" cy="67"/>
            </a:xfrm>
            <a:custGeom>
              <a:avLst/>
              <a:gdLst>
                <a:gd name="T0" fmla="*/ 417 w 109"/>
                <a:gd name="T1" fmla="*/ 402 h 25"/>
                <a:gd name="T2" fmla="*/ 1215 w 109"/>
                <a:gd name="T3" fmla="*/ 389 h 25"/>
                <a:gd name="T4" fmla="*/ 1570 w 109"/>
                <a:gd name="T5" fmla="*/ 230 h 25"/>
                <a:gd name="T6" fmla="*/ 1462 w 109"/>
                <a:gd name="T7" fmla="*/ 21 h 25"/>
                <a:gd name="T8" fmla="*/ 1071 w 109"/>
                <a:gd name="T9" fmla="*/ 115 h 25"/>
                <a:gd name="T10" fmla="*/ 449 w 109"/>
                <a:gd name="T11" fmla="*/ 78 h 25"/>
                <a:gd name="T12" fmla="*/ 417 w 109"/>
                <a:gd name="T13" fmla="*/ 40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25">
                  <a:moveTo>
                    <a:pt x="27" y="21"/>
                  </a:moveTo>
                  <a:cubicBezTo>
                    <a:pt x="40" y="25"/>
                    <a:pt x="65" y="22"/>
                    <a:pt x="78" y="20"/>
                  </a:cubicBezTo>
                  <a:cubicBezTo>
                    <a:pt x="84" y="19"/>
                    <a:pt x="96" y="17"/>
                    <a:pt x="101" y="12"/>
                  </a:cubicBezTo>
                  <a:cubicBezTo>
                    <a:pt x="109" y="4"/>
                    <a:pt x="103" y="0"/>
                    <a:pt x="94" y="1"/>
                  </a:cubicBezTo>
                  <a:cubicBezTo>
                    <a:pt x="86" y="1"/>
                    <a:pt x="77" y="5"/>
                    <a:pt x="69" y="6"/>
                  </a:cubicBezTo>
                  <a:cubicBezTo>
                    <a:pt x="55" y="8"/>
                    <a:pt x="42" y="6"/>
                    <a:pt x="29" y="4"/>
                  </a:cubicBezTo>
                  <a:cubicBezTo>
                    <a:pt x="0" y="1"/>
                    <a:pt x="8" y="18"/>
                    <a:pt x="27" y="21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6023">
              <a:extLst>
                <a:ext uri="{FF2B5EF4-FFF2-40B4-BE49-F238E27FC236}">
                  <a16:creationId xmlns:a16="http://schemas.microsoft.com/office/drawing/2014/main" id="{2CBC44D8-1C94-4F51-976A-1C6572B8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969"/>
              <a:ext cx="435" cy="336"/>
            </a:xfrm>
            <a:custGeom>
              <a:avLst/>
              <a:gdLst>
                <a:gd name="T0" fmla="*/ 1625 w 174"/>
                <a:gd name="T1" fmla="*/ 21 h 126"/>
                <a:gd name="T2" fmla="*/ 363 w 174"/>
                <a:gd name="T3" fmla="*/ 683 h 126"/>
                <a:gd name="T4" fmla="*/ 645 w 174"/>
                <a:gd name="T5" fmla="*/ 2389 h 126"/>
                <a:gd name="T6" fmla="*/ 375 w 174"/>
                <a:gd name="T7" fmla="*/ 1309 h 126"/>
                <a:gd name="T8" fmla="*/ 863 w 174"/>
                <a:gd name="T9" fmla="*/ 648 h 126"/>
                <a:gd name="T10" fmla="*/ 1613 w 174"/>
                <a:gd name="T11" fmla="*/ 307 h 126"/>
                <a:gd name="T12" fmla="*/ 2688 w 174"/>
                <a:gd name="T13" fmla="*/ 477 h 126"/>
                <a:gd name="T14" fmla="*/ 2708 w 174"/>
                <a:gd name="T15" fmla="*/ 491 h 126"/>
                <a:gd name="T16" fmla="*/ 1708 w 174"/>
                <a:gd name="T17" fmla="*/ 0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26">
                  <a:moveTo>
                    <a:pt x="104" y="1"/>
                  </a:moveTo>
                  <a:cubicBezTo>
                    <a:pt x="75" y="3"/>
                    <a:pt x="41" y="11"/>
                    <a:pt x="23" y="36"/>
                  </a:cubicBezTo>
                  <a:cubicBezTo>
                    <a:pt x="0" y="68"/>
                    <a:pt x="5" y="112"/>
                    <a:pt x="41" y="126"/>
                  </a:cubicBezTo>
                  <a:cubicBezTo>
                    <a:pt x="18" y="122"/>
                    <a:pt x="21" y="84"/>
                    <a:pt x="24" y="69"/>
                  </a:cubicBezTo>
                  <a:cubicBezTo>
                    <a:pt x="28" y="46"/>
                    <a:pt x="38" y="46"/>
                    <a:pt x="55" y="34"/>
                  </a:cubicBezTo>
                  <a:cubicBezTo>
                    <a:pt x="72" y="23"/>
                    <a:pt x="81" y="19"/>
                    <a:pt x="103" y="16"/>
                  </a:cubicBezTo>
                  <a:cubicBezTo>
                    <a:pt x="121" y="14"/>
                    <a:pt x="157" y="14"/>
                    <a:pt x="172" y="25"/>
                  </a:cubicBezTo>
                  <a:cubicBezTo>
                    <a:pt x="174" y="25"/>
                    <a:pt x="173" y="27"/>
                    <a:pt x="173" y="26"/>
                  </a:cubicBezTo>
                  <a:cubicBezTo>
                    <a:pt x="164" y="15"/>
                    <a:pt x="123" y="0"/>
                    <a:pt x="109" y="0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6024">
              <a:extLst>
                <a:ext uri="{FF2B5EF4-FFF2-40B4-BE49-F238E27FC236}">
                  <a16:creationId xmlns:a16="http://schemas.microsoft.com/office/drawing/2014/main" id="{9F7F0717-8D7B-4682-B4FF-E7C12A99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079"/>
              <a:ext cx="120" cy="240"/>
            </a:xfrm>
            <a:custGeom>
              <a:avLst/>
              <a:gdLst>
                <a:gd name="T0" fmla="*/ 533 w 48"/>
                <a:gd name="T1" fmla="*/ 56 h 90"/>
                <a:gd name="T2" fmla="*/ 645 w 48"/>
                <a:gd name="T3" fmla="*/ 1101 h 90"/>
                <a:gd name="T4" fmla="*/ 0 w 48"/>
                <a:gd name="T5" fmla="*/ 1707 h 90"/>
                <a:gd name="T6" fmla="*/ 500 w 48"/>
                <a:gd name="T7" fmla="*/ 909 h 90"/>
                <a:gd name="T8" fmla="*/ 563 w 48"/>
                <a:gd name="T9" fmla="*/ 419 h 90"/>
                <a:gd name="T10" fmla="*/ 500 w 48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0">
                  <a:moveTo>
                    <a:pt x="34" y="3"/>
                  </a:moveTo>
                  <a:cubicBezTo>
                    <a:pt x="47" y="20"/>
                    <a:pt x="48" y="38"/>
                    <a:pt x="41" y="58"/>
                  </a:cubicBezTo>
                  <a:cubicBezTo>
                    <a:pt x="36" y="72"/>
                    <a:pt x="16" y="89"/>
                    <a:pt x="0" y="90"/>
                  </a:cubicBezTo>
                  <a:cubicBezTo>
                    <a:pt x="23" y="83"/>
                    <a:pt x="24" y="66"/>
                    <a:pt x="32" y="48"/>
                  </a:cubicBezTo>
                  <a:cubicBezTo>
                    <a:pt x="36" y="40"/>
                    <a:pt x="36" y="31"/>
                    <a:pt x="36" y="22"/>
                  </a:cubicBezTo>
                  <a:cubicBezTo>
                    <a:pt x="35" y="11"/>
                    <a:pt x="37" y="8"/>
                    <a:pt x="32" y="0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6025">
              <a:extLst>
                <a:ext uri="{FF2B5EF4-FFF2-40B4-BE49-F238E27FC236}">
                  <a16:creationId xmlns:a16="http://schemas.microsoft.com/office/drawing/2014/main" id="{8BEAC0B4-E2A9-4CE4-A607-D386583E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300"/>
              <a:ext cx="108" cy="32"/>
            </a:xfrm>
            <a:custGeom>
              <a:avLst/>
              <a:gdLst>
                <a:gd name="T0" fmla="*/ 0 w 43"/>
                <a:gd name="T1" fmla="*/ 115 h 12"/>
                <a:gd name="T2" fmla="*/ 316 w 43"/>
                <a:gd name="T3" fmla="*/ 93 h 12"/>
                <a:gd name="T4" fmla="*/ 681 w 43"/>
                <a:gd name="T5" fmla="*/ 115 h 12"/>
                <a:gd name="T6" fmla="*/ 347 w 43"/>
                <a:gd name="T7" fmla="*/ 171 h 12"/>
                <a:gd name="T8" fmla="*/ 95 w 43"/>
                <a:gd name="T9" fmla="*/ 227 h 12"/>
                <a:gd name="T10" fmla="*/ 20 w 43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2">
                  <a:moveTo>
                    <a:pt x="0" y="6"/>
                  </a:moveTo>
                  <a:cubicBezTo>
                    <a:pt x="4" y="0"/>
                    <a:pt x="14" y="5"/>
                    <a:pt x="20" y="5"/>
                  </a:cubicBezTo>
                  <a:cubicBezTo>
                    <a:pt x="28" y="7"/>
                    <a:pt x="36" y="7"/>
                    <a:pt x="43" y="6"/>
                  </a:cubicBezTo>
                  <a:cubicBezTo>
                    <a:pt x="36" y="8"/>
                    <a:pt x="29" y="9"/>
                    <a:pt x="22" y="9"/>
                  </a:cubicBezTo>
                  <a:cubicBezTo>
                    <a:pt x="18" y="9"/>
                    <a:pt x="4" y="6"/>
                    <a:pt x="6" y="12"/>
                  </a:cubicBezTo>
                  <a:cubicBezTo>
                    <a:pt x="4" y="11"/>
                    <a:pt x="2" y="10"/>
                    <a:pt x="1" y="8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6026">
              <a:extLst>
                <a:ext uri="{FF2B5EF4-FFF2-40B4-BE49-F238E27FC236}">
                  <a16:creationId xmlns:a16="http://schemas.microsoft.com/office/drawing/2014/main" id="{8965D571-2F50-4A3B-8AE9-82C86BDB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953"/>
              <a:ext cx="535" cy="414"/>
            </a:xfrm>
            <a:custGeom>
              <a:avLst/>
              <a:gdLst>
                <a:gd name="T0" fmla="*/ 0 w 214"/>
                <a:gd name="T1" fmla="*/ 1563 h 155"/>
                <a:gd name="T2" fmla="*/ 1688 w 214"/>
                <a:gd name="T3" fmla="*/ 2954 h 155"/>
                <a:gd name="T4" fmla="*/ 3345 w 214"/>
                <a:gd name="T5" fmla="*/ 1469 h 155"/>
                <a:gd name="T6" fmla="*/ 1550 w 214"/>
                <a:gd name="T7" fmla="*/ 0 h 155"/>
                <a:gd name="T8" fmla="*/ 0 w 214"/>
                <a:gd name="T9" fmla="*/ 156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155">
                  <a:moveTo>
                    <a:pt x="0" y="82"/>
                  </a:moveTo>
                  <a:cubicBezTo>
                    <a:pt x="0" y="121"/>
                    <a:pt x="26" y="155"/>
                    <a:pt x="108" y="155"/>
                  </a:cubicBezTo>
                  <a:cubicBezTo>
                    <a:pt x="189" y="155"/>
                    <a:pt x="214" y="124"/>
                    <a:pt x="214" y="77"/>
                  </a:cubicBezTo>
                  <a:cubicBezTo>
                    <a:pt x="214" y="29"/>
                    <a:pt x="145" y="0"/>
                    <a:pt x="99" y="0"/>
                  </a:cubicBezTo>
                  <a:cubicBezTo>
                    <a:pt x="54" y="0"/>
                    <a:pt x="0" y="28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Oval 6027">
              <a:extLst>
                <a:ext uri="{FF2B5EF4-FFF2-40B4-BE49-F238E27FC236}">
                  <a16:creationId xmlns:a16="http://schemas.microsoft.com/office/drawing/2014/main" id="{DD163F87-821D-410D-93B5-E832F3DF6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2015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54" name="Oval 6028">
              <a:extLst>
                <a:ext uri="{FF2B5EF4-FFF2-40B4-BE49-F238E27FC236}">
                  <a16:creationId xmlns:a16="http://schemas.microsoft.com/office/drawing/2014/main" id="{132CADCB-596B-4CF3-82B7-A297EA877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052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55" name="Oval 6029">
              <a:extLst>
                <a:ext uri="{FF2B5EF4-FFF2-40B4-BE49-F238E27FC236}">
                  <a16:creationId xmlns:a16="http://schemas.microsoft.com/office/drawing/2014/main" id="{4F5EB878-2260-4A90-810F-CF1DBEEAF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200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6" name="Group 6042">
            <a:extLst>
              <a:ext uri="{FF2B5EF4-FFF2-40B4-BE49-F238E27FC236}">
                <a16:creationId xmlns:a16="http://schemas.microsoft.com/office/drawing/2014/main" id="{E531FAC1-3EE6-4976-B56C-28D5BA524996}"/>
              </a:ext>
            </a:extLst>
          </p:cNvPr>
          <p:cNvGrpSpPr>
            <a:grpSpLocks/>
          </p:cNvGrpSpPr>
          <p:nvPr/>
        </p:nvGrpSpPr>
        <p:grpSpPr bwMode="auto">
          <a:xfrm>
            <a:off x="8634413" y="1905000"/>
            <a:ext cx="890587" cy="820738"/>
            <a:chOff x="3598" y="1792"/>
            <a:chExt cx="561" cy="517"/>
          </a:xfrm>
        </p:grpSpPr>
        <p:sp>
          <p:nvSpPr>
            <p:cNvPr id="25637" name="Freeform 6032">
              <a:extLst>
                <a:ext uri="{FF2B5EF4-FFF2-40B4-BE49-F238E27FC236}">
                  <a16:creationId xmlns:a16="http://schemas.microsoft.com/office/drawing/2014/main" id="{5E99E0E5-E0B8-40E6-84C8-A86B1E74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92"/>
              <a:ext cx="561" cy="517"/>
            </a:xfrm>
            <a:custGeom>
              <a:avLst/>
              <a:gdLst>
                <a:gd name="T0" fmla="*/ 3080 w 224"/>
                <a:gd name="T1" fmla="*/ 874 h 194"/>
                <a:gd name="T2" fmla="*/ 1034 w 224"/>
                <a:gd name="T3" fmla="*/ 477 h 194"/>
                <a:gd name="T4" fmla="*/ 754 w 224"/>
                <a:gd name="T5" fmla="*/ 2841 h 194"/>
                <a:gd name="T6" fmla="*/ 2935 w 224"/>
                <a:gd name="T7" fmla="*/ 2764 h 194"/>
                <a:gd name="T8" fmla="*/ 3080 w 224"/>
                <a:gd name="T9" fmla="*/ 874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94">
                  <a:moveTo>
                    <a:pt x="196" y="46"/>
                  </a:moveTo>
                  <a:cubicBezTo>
                    <a:pt x="171" y="16"/>
                    <a:pt x="111" y="0"/>
                    <a:pt x="66" y="25"/>
                  </a:cubicBezTo>
                  <a:cubicBezTo>
                    <a:pt x="20" y="51"/>
                    <a:pt x="0" y="107"/>
                    <a:pt x="48" y="150"/>
                  </a:cubicBezTo>
                  <a:cubicBezTo>
                    <a:pt x="96" y="194"/>
                    <a:pt x="148" y="182"/>
                    <a:pt x="187" y="146"/>
                  </a:cubicBezTo>
                  <a:cubicBezTo>
                    <a:pt x="218" y="118"/>
                    <a:pt x="224" y="80"/>
                    <a:pt x="196" y="46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6033">
              <a:extLst>
                <a:ext uri="{FF2B5EF4-FFF2-40B4-BE49-F238E27FC236}">
                  <a16:creationId xmlns:a16="http://schemas.microsoft.com/office/drawing/2014/main" id="{4DE48807-55C2-4954-9E77-5912B105C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936"/>
              <a:ext cx="107" cy="248"/>
            </a:xfrm>
            <a:custGeom>
              <a:avLst/>
              <a:gdLst>
                <a:gd name="T0" fmla="*/ 216 w 43"/>
                <a:gd name="T1" fmla="*/ 56 h 93"/>
                <a:gd name="T2" fmla="*/ 30 w 43"/>
                <a:gd name="T3" fmla="*/ 947 h 93"/>
                <a:gd name="T4" fmla="*/ 416 w 43"/>
                <a:gd name="T5" fmla="*/ 1707 h 93"/>
                <a:gd name="T6" fmla="*/ 216 w 43"/>
                <a:gd name="T7" fmla="*/ 1024 h 93"/>
                <a:gd name="T8" fmla="*/ 199 w 43"/>
                <a:gd name="T9" fmla="*/ 547 h 93"/>
                <a:gd name="T10" fmla="*/ 216 w 43"/>
                <a:gd name="T11" fmla="*/ 56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3">
                  <a:moveTo>
                    <a:pt x="14" y="3"/>
                  </a:moveTo>
                  <a:cubicBezTo>
                    <a:pt x="9" y="0"/>
                    <a:pt x="0" y="31"/>
                    <a:pt x="2" y="50"/>
                  </a:cubicBezTo>
                  <a:cubicBezTo>
                    <a:pt x="4" y="59"/>
                    <a:pt x="16" y="88"/>
                    <a:pt x="27" y="90"/>
                  </a:cubicBezTo>
                  <a:cubicBezTo>
                    <a:pt x="43" y="93"/>
                    <a:pt x="16" y="60"/>
                    <a:pt x="14" y="54"/>
                  </a:cubicBezTo>
                  <a:cubicBezTo>
                    <a:pt x="11" y="46"/>
                    <a:pt x="12" y="37"/>
                    <a:pt x="13" y="29"/>
                  </a:cubicBezTo>
                  <a:cubicBezTo>
                    <a:pt x="14" y="22"/>
                    <a:pt x="20" y="8"/>
                    <a:pt x="14" y="3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6034">
              <a:extLst>
                <a:ext uri="{FF2B5EF4-FFF2-40B4-BE49-F238E27FC236}">
                  <a16:creationId xmlns:a16="http://schemas.microsoft.com/office/drawing/2014/main" id="{F4573C03-19FE-4F0E-9BF9-CAE54FD57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840"/>
              <a:ext cx="368" cy="243"/>
            </a:xfrm>
            <a:custGeom>
              <a:avLst/>
              <a:gdLst>
                <a:gd name="T0" fmla="*/ 0 w 147"/>
                <a:gd name="T1" fmla="*/ 478 h 91"/>
                <a:gd name="T2" fmla="*/ 1429 w 147"/>
                <a:gd name="T3" fmla="*/ 171 h 91"/>
                <a:gd name="T4" fmla="*/ 2055 w 147"/>
                <a:gd name="T5" fmla="*/ 628 h 91"/>
                <a:gd name="T6" fmla="*/ 2180 w 147"/>
                <a:gd name="T7" fmla="*/ 1733 h 91"/>
                <a:gd name="T8" fmla="*/ 1975 w 147"/>
                <a:gd name="T9" fmla="*/ 777 h 91"/>
                <a:gd name="T10" fmla="*/ 1284 w 147"/>
                <a:gd name="T11" fmla="*/ 513 h 91"/>
                <a:gd name="T12" fmla="*/ 0 w 147"/>
                <a:gd name="T13" fmla="*/ 49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91">
                  <a:moveTo>
                    <a:pt x="0" y="25"/>
                  </a:moveTo>
                  <a:cubicBezTo>
                    <a:pt x="17" y="0"/>
                    <a:pt x="66" y="0"/>
                    <a:pt x="91" y="9"/>
                  </a:cubicBezTo>
                  <a:cubicBezTo>
                    <a:pt x="105" y="14"/>
                    <a:pt x="121" y="21"/>
                    <a:pt x="131" y="33"/>
                  </a:cubicBezTo>
                  <a:cubicBezTo>
                    <a:pt x="147" y="52"/>
                    <a:pt x="144" y="68"/>
                    <a:pt x="139" y="91"/>
                  </a:cubicBezTo>
                  <a:cubicBezTo>
                    <a:pt x="144" y="71"/>
                    <a:pt x="139" y="55"/>
                    <a:pt x="126" y="41"/>
                  </a:cubicBezTo>
                  <a:cubicBezTo>
                    <a:pt x="112" y="26"/>
                    <a:pt x="101" y="27"/>
                    <a:pt x="82" y="27"/>
                  </a:cubicBezTo>
                  <a:cubicBezTo>
                    <a:pt x="64" y="27"/>
                    <a:pt x="12" y="1"/>
                    <a:pt x="0" y="26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6035">
              <a:extLst>
                <a:ext uri="{FF2B5EF4-FFF2-40B4-BE49-F238E27FC236}">
                  <a16:creationId xmlns:a16="http://schemas.microsoft.com/office/drawing/2014/main" id="{C23C0388-ED30-46AE-B45C-1457DB883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125"/>
              <a:ext cx="316" cy="131"/>
            </a:xfrm>
            <a:custGeom>
              <a:avLst/>
              <a:gdLst>
                <a:gd name="T0" fmla="*/ 33 w 126"/>
                <a:gd name="T1" fmla="*/ 513 h 49"/>
                <a:gd name="T2" fmla="*/ 1119 w 126"/>
                <a:gd name="T3" fmla="*/ 799 h 49"/>
                <a:gd name="T4" fmla="*/ 1989 w 126"/>
                <a:gd name="T5" fmla="*/ 0 h 49"/>
                <a:gd name="T6" fmla="*/ 1497 w 126"/>
                <a:gd name="T7" fmla="*/ 401 h 49"/>
                <a:gd name="T8" fmla="*/ 943 w 126"/>
                <a:gd name="T9" fmla="*/ 671 h 49"/>
                <a:gd name="T10" fmla="*/ 441 w 126"/>
                <a:gd name="T11" fmla="*/ 615 h 49"/>
                <a:gd name="T12" fmla="*/ 0 w 126"/>
                <a:gd name="T13" fmla="*/ 45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49">
                  <a:moveTo>
                    <a:pt x="2" y="27"/>
                  </a:moveTo>
                  <a:cubicBezTo>
                    <a:pt x="21" y="41"/>
                    <a:pt x="47" y="49"/>
                    <a:pt x="71" y="42"/>
                  </a:cubicBezTo>
                  <a:cubicBezTo>
                    <a:pt x="93" y="36"/>
                    <a:pt x="113" y="18"/>
                    <a:pt x="126" y="0"/>
                  </a:cubicBezTo>
                  <a:cubicBezTo>
                    <a:pt x="119" y="11"/>
                    <a:pt x="107" y="16"/>
                    <a:pt x="95" y="21"/>
                  </a:cubicBezTo>
                  <a:cubicBezTo>
                    <a:pt x="84" y="25"/>
                    <a:pt x="71" y="35"/>
                    <a:pt x="60" y="35"/>
                  </a:cubicBezTo>
                  <a:cubicBezTo>
                    <a:pt x="50" y="35"/>
                    <a:pt x="38" y="33"/>
                    <a:pt x="28" y="32"/>
                  </a:cubicBezTo>
                  <a:cubicBezTo>
                    <a:pt x="22" y="31"/>
                    <a:pt x="2" y="31"/>
                    <a:pt x="0" y="24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6036">
              <a:extLst>
                <a:ext uri="{FF2B5EF4-FFF2-40B4-BE49-F238E27FC236}">
                  <a16:creationId xmlns:a16="http://schemas.microsoft.com/office/drawing/2014/main" id="{92AED3B6-334A-47D4-857B-B710192C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981"/>
              <a:ext cx="13" cy="94"/>
            </a:xfrm>
            <a:custGeom>
              <a:avLst/>
              <a:gdLst>
                <a:gd name="T0" fmla="*/ 88 w 5"/>
                <a:gd name="T1" fmla="*/ 0 h 35"/>
                <a:gd name="T2" fmla="*/ 34 w 5"/>
                <a:gd name="T3" fmla="*/ 677 h 35"/>
                <a:gd name="T4" fmla="*/ 34 w 5"/>
                <a:gd name="T5" fmla="*/ 62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cubicBezTo>
                    <a:pt x="3" y="12"/>
                    <a:pt x="0" y="23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6037">
              <a:extLst>
                <a:ext uri="{FF2B5EF4-FFF2-40B4-BE49-F238E27FC236}">
                  <a16:creationId xmlns:a16="http://schemas.microsoft.com/office/drawing/2014/main" id="{8DF1C2BC-3EBE-430F-83A2-CC3DAFCA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112"/>
              <a:ext cx="32" cy="48"/>
            </a:xfrm>
            <a:custGeom>
              <a:avLst/>
              <a:gdLst>
                <a:gd name="T0" fmla="*/ 0 w 13"/>
                <a:gd name="T1" fmla="*/ 0 h 18"/>
                <a:gd name="T2" fmla="*/ 194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cubicBezTo>
                    <a:pt x="3" y="5"/>
                    <a:pt x="8" y="16"/>
                    <a:pt x="13" y="18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6038">
              <a:extLst>
                <a:ext uri="{FF2B5EF4-FFF2-40B4-BE49-F238E27FC236}">
                  <a16:creationId xmlns:a16="http://schemas.microsoft.com/office/drawing/2014/main" id="{EC5D0DA6-1A07-40F2-8913-4A1A87E84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92"/>
              <a:ext cx="561" cy="517"/>
            </a:xfrm>
            <a:custGeom>
              <a:avLst/>
              <a:gdLst>
                <a:gd name="T0" fmla="*/ 3080 w 224"/>
                <a:gd name="T1" fmla="*/ 874 h 194"/>
                <a:gd name="T2" fmla="*/ 1034 w 224"/>
                <a:gd name="T3" fmla="*/ 477 h 194"/>
                <a:gd name="T4" fmla="*/ 754 w 224"/>
                <a:gd name="T5" fmla="*/ 2841 h 194"/>
                <a:gd name="T6" fmla="*/ 2935 w 224"/>
                <a:gd name="T7" fmla="*/ 2764 h 194"/>
                <a:gd name="T8" fmla="*/ 3080 w 224"/>
                <a:gd name="T9" fmla="*/ 874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94">
                  <a:moveTo>
                    <a:pt x="196" y="46"/>
                  </a:moveTo>
                  <a:cubicBezTo>
                    <a:pt x="171" y="16"/>
                    <a:pt x="111" y="0"/>
                    <a:pt x="66" y="25"/>
                  </a:cubicBezTo>
                  <a:cubicBezTo>
                    <a:pt x="20" y="51"/>
                    <a:pt x="0" y="107"/>
                    <a:pt x="48" y="150"/>
                  </a:cubicBezTo>
                  <a:cubicBezTo>
                    <a:pt x="96" y="194"/>
                    <a:pt x="148" y="182"/>
                    <a:pt x="187" y="146"/>
                  </a:cubicBezTo>
                  <a:cubicBezTo>
                    <a:pt x="218" y="118"/>
                    <a:pt x="224" y="80"/>
                    <a:pt x="196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6039">
              <a:extLst>
                <a:ext uri="{FF2B5EF4-FFF2-40B4-BE49-F238E27FC236}">
                  <a16:creationId xmlns:a16="http://schemas.microsoft.com/office/drawing/2014/main" id="{CF327507-595B-448E-94EB-8ABD13E5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2"/>
              <a:ext cx="40" cy="43"/>
            </a:xfrm>
            <a:custGeom>
              <a:avLst/>
              <a:gdLst>
                <a:gd name="T0" fmla="*/ 20 w 16"/>
                <a:gd name="T1" fmla="*/ 196 h 16"/>
                <a:gd name="T2" fmla="*/ 113 w 16"/>
                <a:gd name="T3" fmla="*/ 22 h 16"/>
                <a:gd name="T4" fmla="*/ 238 w 16"/>
                <a:gd name="T5" fmla="*/ 137 h 16"/>
                <a:gd name="T6" fmla="*/ 145 w 16"/>
                <a:gd name="T7" fmla="*/ 312 h 16"/>
                <a:gd name="T8" fmla="*/ 20 w 16"/>
                <a:gd name="T9" fmla="*/ 1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5"/>
                    <a:pt x="2" y="2"/>
                    <a:pt x="7" y="1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6" y="11"/>
                    <a:pt x="14" y="15"/>
                    <a:pt x="9" y="16"/>
                  </a:cubicBezTo>
                  <a:cubicBezTo>
                    <a:pt x="5" y="16"/>
                    <a:pt x="1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6040">
              <a:extLst>
                <a:ext uri="{FF2B5EF4-FFF2-40B4-BE49-F238E27FC236}">
                  <a16:creationId xmlns:a16="http://schemas.microsoft.com/office/drawing/2014/main" id="{4E68433F-3139-4ED1-AFCE-55049215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955"/>
              <a:ext cx="20" cy="21"/>
            </a:xfrm>
            <a:custGeom>
              <a:avLst/>
              <a:gdLst>
                <a:gd name="T0" fmla="*/ 20 w 8"/>
                <a:gd name="T1" fmla="*/ 89 h 8"/>
                <a:gd name="T2" fmla="*/ 50 w 8"/>
                <a:gd name="T3" fmla="*/ 21 h 8"/>
                <a:gd name="T4" fmla="*/ 125 w 8"/>
                <a:gd name="T5" fmla="*/ 76 h 8"/>
                <a:gd name="T6" fmla="*/ 83 w 8"/>
                <a:gd name="T7" fmla="*/ 144 h 8"/>
                <a:gd name="T8" fmla="*/ 20 w 8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3" y="1"/>
                  </a:cubicBezTo>
                  <a:cubicBezTo>
                    <a:pt x="5" y="0"/>
                    <a:pt x="7" y="2"/>
                    <a:pt x="8" y="4"/>
                  </a:cubicBezTo>
                  <a:cubicBezTo>
                    <a:pt x="8" y="5"/>
                    <a:pt x="7" y="7"/>
                    <a:pt x="5" y="8"/>
                  </a:cubicBezTo>
                  <a:cubicBezTo>
                    <a:pt x="3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6041">
              <a:extLst>
                <a:ext uri="{FF2B5EF4-FFF2-40B4-BE49-F238E27FC236}">
                  <a16:creationId xmlns:a16="http://schemas.microsoft.com/office/drawing/2014/main" id="{385023F2-94ED-48DB-8EE8-9CCC6C65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893"/>
              <a:ext cx="20" cy="22"/>
            </a:xfrm>
            <a:custGeom>
              <a:avLst/>
              <a:gdLst>
                <a:gd name="T0" fmla="*/ 0 w 8"/>
                <a:gd name="T1" fmla="*/ 107 h 8"/>
                <a:gd name="T2" fmla="*/ 50 w 8"/>
                <a:gd name="T3" fmla="*/ 22 h 8"/>
                <a:gd name="T4" fmla="*/ 113 w 8"/>
                <a:gd name="T5" fmla="*/ 83 h 8"/>
                <a:gd name="T6" fmla="*/ 63 w 8"/>
                <a:gd name="T7" fmla="*/ 168 h 8"/>
                <a:gd name="T8" fmla="*/ 0 w 8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8" y="5"/>
                    <a:pt x="6" y="7"/>
                    <a:pt x="4" y="8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7" name="Group 6053">
            <a:extLst>
              <a:ext uri="{FF2B5EF4-FFF2-40B4-BE49-F238E27FC236}">
                <a16:creationId xmlns:a16="http://schemas.microsoft.com/office/drawing/2014/main" id="{6F6E7BD2-568E-499C-B3D4-E585DD901B3A}"/>
              </a:ext>
            </a:extLst>
          </p:cNvPr>
          <p:cNvGrpSpPr>
            <a:grpSpLocks/>
          </p:cNvGrpSpPr>
          <p:nvPr/>
        </p:nvGrpSpPr>
        <p:grpSpPr bwMode="auto">
          <a:xfrm>
            <a:off x="6500813" y="2514600"/>
            <a:ext cx="1346200" cy="868363"/>
            <a:chOff x="2577" y="1967"/>
            <a:chExt cx="608" cy="392"/>
          </a:xfrm>
        </p:grpSpPr>
        <p:sp>
          <p:nvSpPr>
            <p:cNvPr id="25628" name="Freeform 6044">
              <a:extLst>
                <a:ext uri="{FF2B5EF4-FFF2-40B4-BE49-F238E27FC236}">
                  <a16:creationId xmlns:a16="http://schemas.microsoft.com/office/drawing/2014/main" id="{A2D834AC-D703-4096-8873-46BE6E31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7"/>
              <a:ext cx="608" cy="392"/>
            </a:xfrm>
            <a:custGeom>
              <a:avLst/>
              <a:gdLst>
                <a:gd name="T0" fmla="*/ 0 w 243"/>
                <a:gd name="T1" fmla="*/ 1229 h 147"/>
                <a:gd name="T2" fmla="*/ 1709 w 243"/>
                <a:gd name="T3" fmla="*/ 2731 h 147"/>
                <a:gd name="T4" fmla="*/ 3806 w 243"/>
                <a:gd name="T5" fmla="*/ 1557 h 147"/>
                <a:gd name="T6" fmla="*/ 1879 w 243"/>
                <a:gd name="T7" fmla="*/ 0 h 147"/>
                <a:gd name="T8" fmla="*/ 0 w 243"/>
                <a:gd name="T9" fmla="*/ 122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147">
                  <a:moveTo>
                    <a:pt x="0" y="65"/>
                  </a:moveTo>
                  <a:cubicBezTo>
                    <a:pt x="0" y="129"/>
                    <a:pt x="62" y="140"/>
                    <a:pt x="109" y="144"/>
                  </a:cubicBezTo>
                  <a:cubicBezTo>
                    <a:pt x="156" y="147"/>
                    <a:pt x="243" y="147"/>
                    <a:pt x="243" y="82"/>
                  </a:cubicBezTo>
                  <a:cubicBezTo>
                    <a:pt x="243" y="16"/>
                    <a:pt x="182" y="0"/>
                    <a:pt x="120" y="0"/>
                  </a:cubicBezTo>
                  <a:cubicBezTo>
                    <a:pt x="58" y="0"/>
                    <a:pt x="0" y="11"/>
                    <a:pt x="0" y="65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6045">
              <a:extLst>
                <a:ext uri="{FF2B5EF4-FFF2-40B4-BE49-F238E27FC236}">
                  <a16:creationId xmlns:a16="http://schemas.microsoft.com/office/drawing/2014/main" id="{C0A3BBAE-00D1-4ED6-84D1-F636B3BE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33"/>
              <a:ext cx="95" cy="224"/>
            </a:xfrm>
            <a:custGeom>
              <a:avLst/>
              <a:gdLst>
                <a:gd name="T0" fmla="*/ 375 w 38"/>
                <a:gd name="T1" fmla="*/ 77 h 84"/>
                <a:gd name="T2" fmla="*/ 50 w 38"/>
                <a:gd name="T3" fmla="*/ 853 h 84"/>
                <a:gd name="T4" fmla="*/ 375 w 38"/>
                <a:gd name="T5" fmla="*/ 1571 h 84"/>
                <a:gd name="T6" fmla="*/ 395 w 38"/>
                <a:gd name="T7" fmla="*/ 1309 h 84"/>
                <a:gd name="T8" fmla="*/ 333 w 38"/>
                <a:gd name="T9" fmla="*/ 819 h 84"/>
                <a:gd name="T10" fmla="*/ 313 w 38"/>
                <a:gd name="T11" fmla="*/ 376 h 84"/>
                <a:gd name="T12" fmla="*/ 375 w 38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4">
                  <a:moveTo>
                    <a:pt x="24" y="4"/>
                  </a:moveTo>
                  <a:cubicBezTo>
                    <a:pt x="17" y="0"/>
                    <a:pt x="0" y="27"/>
                    <a:pt x="3" y="45"/>
                  </a:cubicBezTo>
                  <a:cubicBezTo>
                    <a:pt x="5" y="55"/>
                    <a:pt x="8" y="84"/>
                    <a:pt x="24" y="83"/>
                  </a:cubicBezTo>
                  <a:cubicBezTo>
                    <a:pt x="38" y="83"/>
                    <a:pt x="28" y="75"/>
                    <a:pt x="25" y="69"/>
                  </a:cubicBezTo>
                  <a:cubicBezTo>
                    <a:pt x="21" y="61"/>
                    <a:pt x="22" y="52"/>
                    <a:pt x="21" y="43"/>
                  </a:cubicBezTo>
                  <a:cubicBezTo>
                    <a:pt x="20" y="36"/>
                    <a:pt x="17" y="27"/>
                    <a:pt x="20" y="20"/>
                  </a:cubicBezTo>
                  <a:cubicBezTo>
                    <a:pt x="22" y="14"/>
                    <a:pt x="32" y="7"/>
                    <a:pt x="24" y="4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6046">
              <a:extLst>
                <a:ext uri="{FF2B5EF4-FFF2-40B4-BE49-F238E27FC236}">
                  <a16:creationId xmlns:a16="http://schemas.microsoft.com/office/drawing/2014/main" id="{A0BBF3AD-1982-4060-A469-4EE956B1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985"/>
              <a:ext cx="506" cy="198"/>
            </a:xfrm>
            <a:custGeom>
              <a:avLst/>
              <a:gdLst>
                <a:gd name="T0" fmla="*/ 0 w 202"/>
                <a:gd name="T1" fmla="*/ 385 h 74"/>
                <a:gd name="T2" fmla="*/ 1022 w 202"/>
                <a:gd name="T3" fmla="*/ 230 h 74"/>
                <a:gd name="T4" fmla="*/ 1856 w 202"/>
                <a:gd name="T5" fmla="*/ 265 h 74"/>
                <a:gd name="T6" fmla="*/ 2527 w 202"/>
                <a:gd name="T7" fmla="*/ 573 h 74"/>
                <a:gd name="T8" fmla="*/ 3144 w 202"/>
                <a:gd name="T9" fmla="*/ 1418 h 74"/>
                <a:gd name="T10" fmla="*/ 2673 w 202"/>
                <a:gd name="T11" fmla="*/ 342 h 74"/>
                <a:gd name="T12" fmla="*/ 1826 w 202"/>
                <a:gd name="T13" fmla="*/ 78 h 74"/>
                <a:gd name="T14" fmla="*/ 942 w 202"/>
                <a:gd name="T15" fmla="*/ 21 h 74"/>
                <a:gd name="T16" fmla="*/ 50 w 202"/>
                <a:gd name="T17" fmla="*/ 286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" h="74">
                  <a:moveTo>
                    <a:pt x="0" y="20"/>
                  </a:moveTo>
                  <a:cubicBezTo>
                    <a:pt x="22" y="11"/>
                    <a:pt x="43" y="12"/>
                    <a:pt x="65" y="12"/>
                  </a:cubicBezTo>
                  <a:cubicBezTo>
                    <a:pt x="83" y="12"/>
                    <a:pt x="100" y="10"/>
                    <a:pt x="118" y="14"/>
                  </a:cubicBezTo>
                  <a:cubicBezTo>
                    <a:pt x="134" y="18"/>
                    <a:pt x="147" y="23"/>
                    <a:pt x="161" y="30"/>
                  </a:cubicBezTo>
                  <a:cubicBezTo>
                    <a:pt x="180" y="40"/>
                    <a:pt x="192" y="56"/>
                    <a:pt x="200" y="74"/>
                  </a:cubicBezTo>
                  <a:cubicBezTo>
                    <a:pt x="202" y="55"/>
                    <a:pt x="186" y="30"/>
                    <a:pt x="170" y="18"/>
                  </a:cubicBezTo>
                  <a:cubicBezTo>
                    <a:pt x="156" y="6"/>
                    <a:pt x="133" y="6"/>
                    <a:pt x="116" y="4"/>
                  </a:cubicBezTo>
                  <a:cubicBezTo>
                    <a:pt x="97" y="3"/>
                    <a:pt x="78" y="0"/>
                    <a:pt x="60" y="1"/>
                  </a:cubicBezTo>
                  <a:cubicBezTo>
                    <a:pt x="40" y="3"/>
                    <a:pt x="22" y="12"/>
                    <a:pt x="3" y="15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6047">
              <a:extLst>
                <a:ext uri="{FF2B5EF4-FFF2-40B4-BE49-F238E27FC236}">
                  <a16:creationId xmlns:a16="http://schemas.microsoft.com/office/drawing/2014/main" id="{EF603526-00A0-44B7-A0AF-6DB84C527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212"/>
              <a:ext cx="453" cy="115"/>
            </a:xfrm>
            <a:custGeom>
              <a:avLst/>
              <a:gdLst>
                <a:gd name="T0" fmla="*/ 0 w 181"/>
                <a:gd name="T1" fmla="*/ 628 h 43"/>
                <a:gd name="T2" fmla="*/ 375 w 181"/>
                <a:gd name="T3" fmla="*/ 730 h 43"/>
                <a:gd name="T4" fmla="*/ 783 w 181"/>
                <a:gd name="T5" fmla="*/ 765 h 43"/>
                <a:gd name="T6" fmla="*/ 1472 w 181"/>
                <a:gd name="T7" fmla="*/ 802 h 43"/>
                <a:gd name="T8" fmla="*/ 2680 w 181"/>
                <a:gd name="T9" fmla="*/ 0 h 43"/>
                <a:gd name="T10" fmla="*/ 2255 w 181"/>
                <a:gd name="T11" fmla="*/ 401 h 43"/>
                <a:gd name="T12" fmla="*/ 2035 w 181"/>
                <a:gd name="T13" fmla="*/ 479 h 43"/>
                <a:gd name="T14" fmla="*/ 1722 w 181"/>
                <a:gd name="T15" fmla="*/ 615 h 43"/>
                <a:gd name="T16" fmla="*/ 1159 w 181"/>
                <a:gd name="T17" fmla="*/ 687 h 43"/>
                <a:gd name="T18" fmla="*/ 363 w 181"/>
                <a:gd name="T19" fmla="*/ 687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1" h="43">
                  <a:moveTo>
                    <a:pt x="0" y="33"/>
                  </a:moveTo>
                  <a:cubicBezTo>
                    <a:pt x="8" y="33"/>
                    <a:pt x="17" y="37"/>
                    <a:pt x="24" y="38"/>
                  </a:cubicBezTo>
                  <a:cubicBezTo>
                    <a:pt x="33" y="39"/>
                    <a:pt x="42" y="39"/>
                    <a:pt x="50" y="40"/>
                  </a:cubicBezTo>
                  <a:cubicBezTo>
                    <a:pt x="65" y="41"/>
                    <a:pt x="79" y="43"/>
                    <a:pt x="94" y="42"/>
                  </a:cubicBezTo>
                  <a:cubicBezTo>
                    <a:pt x="117" y="39"/>
                    <a:pt x="181" y="36"/>
                    <a:pt x="171" y="0"/>
                  </a:cubicBezTo>
                  <a:cubicBezTo>
                    <a:pt x="169" y="10"/>
                    <a:pt x="155" y="18"/>
                    <a:pt x="144" y="21"/>
                  </a:cubicBezTo>
                  <a:cubicBezTo>
                    <a:pt x="138" y="23"/>
                    <a:pt x="136" y="23"/>
                    <a:pt x="130" y="25"/>
                  </a:cubicBezTo>
                  <a:cubicBezTo>
                    <a:pt x="124" y="29"/>
                    <a:pt x="118" y="31"/>
                    <a:pt x="110" y="32"/>
                  </a:cubicBezTo>
                  <a:cubicBezTo>
                    <a:pt x="98" y="35"/>
                    <a:pt x="86" y="35"/>
                    <a:pt x="74" y="36"/>
                  </a:cubicBezTo>
                  <a:cubicBezTo>
                    <a:pt x="63" y="37"/>
                    <a:pt x="34" y="39"/>
                    <a:pt x="23" y="36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6048">
              <a:extLst>
                <a:ext uri="{FF2B5EF4-FFF2-40B4-BE49-F238E27FC236}">
                  <a16:creationId xmlns:a16="http://schemas.microsoft.com/office/drawing/2014/main" id="{AB8FFF03-0C4D-4567-A144-4D138D68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33" cy="146"/>
            </a:xfrm>
            <a:custGeom>
              <a:avLst/>
              <a:gdLst>
                <a:gd name="T0" fmla="*/ 51 w 13"/>
                <a:gd name="T1" fmla="*/ 35 h 55"/>
                <a:gd name="T2" fmla="*/ 0 w 13"/>
                <a:gd name="T3" fmla="*/ 295 h 55"/>
                <a:gd name="T4" fmla="*/ 51 w 13"/>
                <a:gd name="T5" fmla="*/ 579 h 55"/>
                <a:gd name="T6" fmla="*/ 213 w 13"/>
                <a:gd name="T7" fmla="*/ 1030 h 55"/>
                <a:gd name="T8" fmla="*/ 63 w 13"/>
                <a:gd name="T9" fmla="*/ 507 h 55"/>
                <a:gd name="T10" fmla="*/ 51 w 13"/>
                <a:gd name="T11" fmla="*/ 260 h 55"/>
                <a:gd name="T12" fmla="*/ 63 w 13"/>
                <a:gd name="T13" fmla="*/ 133 h 55"/>
                <a:gd name="T14" fmla="*/ 63 w 13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5">
                  <a:moveTo>
                    <a:pt x="3" y="2"/>
                  </a:move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2" y="26"/>
                    <a:pt x="3" y="31"/>
                  </a:cubicBezTo>
                  <a:cubicBezTo>
                    <a:pt x="5" y="38"/>
                    <a:pt x="5" y="52"/>
                    <a:pt x="13" y="55"/>
                  </a:cubicBezTo>
                  <a:cubicBezTo>
                    <a:pt x="7" y="53"/>
                    <a:pt x="5" y="34"/>
                    <a:pt x="4" y="27"/>
                  </a:cubicBezTo>
                  <a:cubicBezTo>
                    <a:pt x="4" y="23"/>
                    <a:pt x="3" y="18"/>
                    <a:pt x="3" y="14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2" y="3"/>
                    <a:pt x="4" y="0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6049">
              <a:extLst>
                <a:ext uri="{FF2B5EF4-FFF2-40B4-BE49-F238E27FC236}">
                  <a16:creationId xmlns:a16="http://schemas.microsoft.com/office/drawing/2014/main" id="{A0BB5750-B9D5-4449-82F9-50B0001C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7"/>
              <a:ext cx="608" cy="392"/>
            </a:xfrm>
            <a:custGeom>
              <a:avLst/>
              <a:gdLst>
                <a:gd name="T0" fmla="*/ 0 w 243"/>
                <a:gd name="T1" fmla="*/ 1229 h 147"/>
                <a:gd name="T2" fmla="*/ 1709 w 243"/>
                <a:gd name="T3" fmla="*/ 2731 h 147"/>
                <a:gd name="T4" fmla="*/ 3806 w 243"/>
                <a:gd name="T5" fmla="*/ 1557 h 147"/>
                <a:gd name="T6" fmla="*/ 1879 w 243"/>
                <a:gd name="T7" fmla="*/ 0 h 147"/>
                <a:gd name="T8" fmla="*/ 0 w 243"/>
                <a:gd name="T9" fmla="*/ 122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147">
                  <a:moveTo>
                    <a:pt x="0" y="65"/>
                  </a:moveTo>
                  <a:cubicBezTo>
                    <a:pt x="0" y="129"/>
                    <a:pt x="62" y="140"/>
                    <a:pt x="109" y="144"/>
                  </a:cubicBezTo>
                  <a:cubicBezTo>
                    <a:pt x="156" y="147"/>
                    <a:pt x="243" y="147"/>
                    <a:pt x="243" y="82"/>
                  </a:cubicBezTo>
                  <a:cubicBezTo>
                    <a:pt x="243" y="16"/>
                    <a:pt x="182" y="0"/>
                    <a:pt x="120" y="0"/>
                  </a:cubicBezTo>
                  <a:cubicBezTo>
                    <a:pt x="58" y="0"/>
                    <a:pt x="0" y="11"/>
                    <a:pt x="0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Oval 6050">
              <a:extLst>
                <a:ext uri="{FF2B5EF4-FFF2-40B4-BE49-F238E27FC236}">
                  <a16:creationId xmlns:a16="http://schemas.microsoft.com/office/drawing/2014/main" id="{CFF171C9-794E-412A-8577-191DBD22C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031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35" name="Oval 6051">
              <a:extLst>
                <a:ext uri="{FF2B5EF4-FFF2-40B4-BE49-F238E27FC236}">
                  <a16:creationId xmlns:a16="http://schemas.microsoft.com/office/drawing/2014/main" id="{67B316A1-83A1-494F-8D56-B3C9CDEEA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" y="206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36" name="Oval 6052">
              <a:extLst>
                <a:ext uri="{FF2B5EF4-FFF2-40B4-BE49-F238E27FC236}">
                  <a16:creationId xmlns:a16="http://schemas.microsoft.com/office/drawing/2014/main" id="{5508A41A-927C-42CE-9458-6D73DE3FF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01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8" name="Group 6074">
            <a:extLst>
              <a:ext uri="{FF2B5EF4-FFF2-40B4-BE49-F238E27FC236}">
                <a16:creationId xmlns:a16="http://schemas.microsoft.com/office/drawing/2014/main" id="{09FAE880-A418-42ED-8A4B-80A45ACE0841}"/>
              </a:ext>
            </a:extLst>
          </p:cNvPr>
          <p:cNvGrpSpPr>
            <a:grpSpLocks/>
          </p:cNvGrpSpPr>
          <p:nvPr/>
        </p:nvGrpSpPr>
        <p:grpSpPr bwMode="auto">
          <a:xfrm>
            <a:off x="7737475" y="3875088"/>
            <a:ext cx="1658938" cy="1657350"/>
            <a:chOff x="3083" y="2792"/>
            <a:chExt cx="886" cy="885"/>
          </a:xfrm>
        </p:grpSpPr>
        <p:sp>
          <p:nvSpPr>
            <p:cNvPr id="25609" name="Freeform 6055">
              <a:extLst>
                <a:ext uri="{FF2B5EF4-FFF2-40B4-BE49-F238E27FC236}">
                  <a16:creationId xmlns:a16="http://schemas.microsoft.com/office/drawing/2014/main" id="{8456819F-0191-4FBB-93B0-23B3E8968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92"/>
              <a:ext cx="886" cy="885"/>
            </a:xfrm>
            <a:custGeom>
              <a:avLst/>
              <a:gdLst>
                <a:gd name="T0" fmla="*/ 2951 w 354"/>
                <a:gd name="T1" fmla="*/ 2082 h 332"/>
                <a:gd name="T2" fmla="*/ 959 w 354"/>
                <a:gd name="T3" fmla="*/ 989 h 332"/>
                <a:gd name="T4" fmla="*/ 1534 w 354"/>
                <a:gd name="T5" fmla="*/ 3481 h 332"/>
                <a:gd name="T6" fmla="*/ 3964 w 354"/>
                <a:gd name="T7" fmla="*/ 4833 h 332"/>
                <a:gd name="T8" fmla="*/ 2951 w 354"/>
                <a:gd name="T9" fmla="*/ 2082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332">
                  <a:moveTo>
                    <a:pt x="188" y="110"/>
                  </a:moveTo>
                  <a:cubicBezTo>
                    <a:pt x="193" y="73"/>
                    <a:pt x="121" y="0"/>
                    <a:pt x="61" y="52"/>
                  </a:cubicBezTo>
                  <a:cubicBezTo>
                    <a:pt x="0" y="103"/>
                    <a:pt x="68" y="191"/>
                    <a:pt x="98" y="184"/>
                  </a:cubicBezTo>
                  <a:cubicBezTo>
                    <a:pt x="86" y="212"/>
                    <a:pt x="153" y="332"/>
                    <a:pt x="253" y="255"/>
                  </a:cubicBezTo>
                  <a:cubicBezTo>
                    <a:pt x="354" y="178"/>
                    <a:pt x="246" y="100"/>
                    <a:pt x="188" y="110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6056">
              <a:extLst>
                <a:ext uri="{FF2B5EF4-FFF2-40B4-BE49-F238E27FC236}">
                  <a16:creationId xmlns:a16="http://schemas.microsoft.com/office/drawing/2014/main" id="{E817A1C1-6A7A-4795-A3CE-B8F656DD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85"/>
              <a:ext cx="232" cy="203"/>
            </a:xfrm>
            <a:custGeom>
              <a:avLst/>
              <a:gdLst>
                <a:gd name="T0" fmla="*/ 1444 w 93"/>
                <a:gd name="T1" fmla="*/ 0 h 76"/>
                <a:gd name="T2" fmla="*/ 0 w 93"/>
                <a:gd name="T3" fmla="*/ 144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6">
                  <a:moveTo>
                    <a:pt x="93" y="0"/>
                  </a:moveTo>
                  <a:cubicBezTo>
                    <a:pt x="65" y="5"/>
                    <a:pt x="16" y="22"/>
                    <a:pt x="0" y="76"/>
                  </a:cubicBezTo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6057">
              <a:extLst>
                <a:ext uri="{FF2B5EF4-FFF2-40B4-BE49-F238E27FC236}">
                  <a16:creationId xmlns:a16="http://schemas.microsoft.com/office/drawing/2014/main" id="{FC73F652-3BF2-4A6A-8284-E0333B88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429"/>
              <a:ext cx="297" cy="94"/>
            </a:xfrm>
            <a:custGeom>
              <a:avLst/>
              <a:gdLst>
                <a:gd name="T0" fmla="*/ 62 w 119"/>
                <a:gd name="T1" fmla="*/ 309 h 35"/>
                <a:gd name="T2" fmla="*/ 946 w 119"/>
                <a:gd name="T3" fmla="*/ 585 h 35"/>
                <a:gd name="T4" fmla="*/ 1445 w 119"/>
                <a:gd name="T5" fmla="*/ 21 h 35"/>
                <a:gd name="T6" fmla="*/ 1103 w 119"/>
                <a:gd name="T7" fmla="*/ 252 h 35"/>
                <a:gd name="T8" fmla="*/ 654 w 119"/>
                <a:gd name="T9" fmla="*/ 389 h 35"/>
                <a:gd name="T10" fmla="*/ 312 w 119"/>
                <a:gd name="T11" fmla="*/ 150 h 35"/>
                <a:gd name="T12" fmla="*/ 62 w 119"/>
                <a:gd name="T13" fmla="*/ 137 h 35"/>
                <a:gd name="T14" fmla="*/ 62 w 119"/>
                <a:gd name="T15" fmla="*/ 309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5">
                  <a:moveTo>
                    <a:pt x="4" y="16"/>
                  </a:moveTo>
                  <a:cubicBezTo>
                    <a:pt x="18" y="27"/>
                    <a:pt x="43" y="35"/>
                    <a:pt x="61" y="30"/>
                  </a:cubicBezTo>
                  <a:cubicBezTo>
                    <a:pt x="69" y="28"/>
                    <a:pt x="119" y="6"/>
                    <a:pt x="93" y="1"/>
                  </a:cubicBezTo>
                  <a:cubicBezTo>
                    <a:pt x="84" y="0"/>
                    <a:pt x="78" y="9"/>
                    <a:pt x="71" y="13"/>
                  </a:cubicBezTo>
                  <a:cubicBezTo>
                    <a:pt x="63" y="18"/>
                    <a:pt x="52" y="23"/>
                    <a:pt x="42" y="20"/>
                  </a:cubicBezTo>
                  <a:cubicBezTo>
                    <a:pt x="34" y="18"/>
                    <a:pt x="28" y="11"/>
                    <a:pt x="20" y="8"/>
                  </a:cubicBezTo>
                  <a:cubicBezTo>
                    <a:pt x="17" y="7"/>
                    <a:pt x="7" y="5"/>
                    <a:pt x="4" y="7"/>
                  </a:cubicBezTo>
                  <a:cubicBezTo>
                    <a:pt x="0" y="9"/>
                    <a:pt x="0" y="13"/>
                    <a:pt x="4" y="16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6058">
              <a:extLst>
                <a:ext uri="{FF2B5EF4-FFF2-40B4-BE49-F238E27FC236}">
                  <a16:creationId xmlns:a16="http://schemas.microsoft.com/office/drawing/2014/main" id="{6BB86ED8-E93F-4A8C-ADAA-AEB63D30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60"/>
              <a:ext cx="55" cy="195"/>
            </a:xfrm>
            <a:custGeom>
              <a:avLst/>
              <a:gdLst>
                <a:gd name="T0" fmla="*/ 145 w 22"/>
                <a:gd name="T1" fmla="*/ 150 h 73"/>
                <a:gd name="T2" fmla="*/ 50 w 22"/>
                <a:gd name="T3" fmla="*/ 785 h 73"/>
                <a:gd name="T4" fmla="*/ 300 w 22"/>
                <a:gd name="T5" fmla="*/ 991 h 73"/>
                <a:gd name="T6" fmla="*/ 220 w 22"/>
                <a:gd name="T7" fmla="*/ 662 h 73"/>
                <a:gd name="T8" fmla="*/ 250 w 22"/>
                <a:gd name="T9" fmla="*/ 321 h 73"/>
                <a:gd name="T10" fmla="*/ 313 w 22"/>
                <a:gd name="T11" fmla="*/ 77 h 73"/>
                <a:gd name="T12" fmla="*/ 145 w 22"/>
                <a:gd name="T13" fmla="*/ 15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73">
                  <a:moveTo>
                    <a:pt x="9" y="8"/>
                  </a:moveTo>
                  <a:cubicBezTo>
                    <a:pt x="4" y="19"/>
                    <a:pt x="0" y="29"/>
                    <a:pt x="3" y="41"/>
                  </a:cubicBezTo>
                  <a:cubicBezTo>
                    <a:pt x="5" y="50"/>
                    <a:pt x="19" y="73"/>
                    <a:pt x="19" y="52"/>
                  </a:cubicBezTo>
                  <a:cubicBezTo>
                    <a:pt x="19" y="46"/>
                    <a:pt x="15" y="40"/>
                    <a:pt x="14" y="35"/>
                  </a:cubicBezTo>
                  <a:cubicBezTo>
                    <a:pt x="13" y="28"/>
                    <a:pt x="15" y="23"/>
                    <a:pt x="16" y="17"/>
                  </a:cubicBezTo>
                  <a:cubicBezTo>
                    <a:pt x="17" y="14"/>
                    <a:pt x="22" y="7"/>
                    <a:pt x="20" y="4"/>
                  </a:cubicBezTo>
                  <a:cubicBezTo>
                    <a:pt x="17" y="0"/>
                    <a:pt x="12" y="3"/>
                    <a:pt x="9" y="8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6059">
              <a:extLst>
                <a:ext uri="{FF2B5EF4-FFF2-40B4-BE49-F238E27FC236}">
                  <a16:creationId xmlns:a16="http://schemas.microsoft.com/office/drawing/2014/main" id="{CC41C436-F73A-4575-8AD8-F683825E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99"/>
              <a:ext cx="463" cy="328"/>
            </a:xfrm>
            <a:custGeom>
              <a:avLst/>
              <a:gdLst>
                <a:gd name="T0" fmla="*/ 438 w 185"/>
                <a:gd name="T1" fmla="*/ 2333 h 123"/>
                <a:gd name="T2" fmla="*/ 208 w 185"/>
                <a:gd name="T3" fmla="*/ 989 h 123"/>
                <a:gd name="T4" fmla="*/ 1021 w 185"/>
                <a:gd name="T5" fmla="*/ 192 h 123"/>
                <a:gd name="T6" fmla="*/ 2160 w 185"/>
                <a:gd name="T7" fmla="*/ 227 h 123"/>
                <a:gd name="T8" fmla="*/ 2901 w 185"/>
                <a:gd name="T9" fmla="*/ 1229 h 123"/>
                <a:gd name="T10" fmla="*/ 1051 w 185"/>
                <a:gd name="T11" fmla="*/ 477 h 123"/>
                <a:gd name="T12" fmla="*/ 613 w 185"/>
                <a:gd name="T13" fmla="*/ 776 h 123"/>
                <a:gd name="T14" fmla="*/ 313 w 185"/>
                <a:gd name="T15" fmla="*/ 1272 h 123"/>
                <a:gd name="T16" fmla="*/ 438 w 185"/>
                <a:gd name="T17" fmla="*/ 2312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" h="123">
                  <a:moveTo>
                    <a:pt x="28" y="123"/>
                  </a:moveTo>
                  <a:cubicBezTo>
                    <a:pt x="7" y="102"/>
                    <a:pt x="0" y="81"/>
                    <a:pt x="13" y="52"/>
                  </a:cubicBezTo>
                  <a:cubicBezTo>
                    <a:pt x="23" y="30"/>
                    <a:pt x="43" y="19"/>
                    <a:pt x="65" y="10"/>
                  </a:cubicBezTo>
                  <a:cubicBezTo>
                    <a:pt x="91" y="0"/>
                    <a:pt x="112" y="3"/>
                    <a:pt x="138" y="12"/>
                  </a:cubicBezTo>
                  <a:cubicBezTo>
                    <a:pt x="155" y="18"/>
                    <a:pt x="184" y="44"/>
                    <a:pt x="185" y="65"/>
                  </a:cubicBezTo>
                  <a:cubicBezTo>
                    <a:pt x="170" y="21"/>
                    <a:pt x="105" y="10"/>
                    <a:pt x="67" y="25"/>
                  </a:cubicBezTo>
                  <a:cubicBezTo>
                    <a:pt x="58" y="29"/>
                    <a:pt x="48" y="36"/>
                    <a:pt x="39" y="41"/>
                  </a:cubicBezTo>
                  <a:cubicBezTo>
                    <a:pt x="26" y="48"/>
                    <a:pt x="22" y="54"/>
                    <a:pt x="20" y="67"/>
                  </a:cubicBezTo>
                  <a:cubicBezTo>
                    <a:pt x="19" y="86"/>
                    <a:pt x="14" y="108"/>
                    <a:pt x="28" y="122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6060">
              <a:extLst>
                <a:ext uri="{FF2B5EF4-FFF2-40B4-BE49-F238E27FC236}">
                  <a16:creationId xmlns:a16="http://schemas.microsoft.com/office/drawing/2014/main" id="{905669F9-21DE-47EE-92B6-9342D899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896"/>
              <a:ext cx="255" cy="112"/>
            </a:xfrm>
            <a:custGeom>
              <a:avLst/>
              <a:gdLst>
                <a:gd name="T0" fmla="*/ 83 w 102"/>
                <a:gd name="T1" fmla="*/ 341 h 42"/>
                <a:gd name="T2" fmla="*/ 863 w 102"/>
                <a:gd name="T3" fmla="*/ 93 h 42"/>
                <a:gd name="T4" fmla="*/ 1595 w 102"/>
                <a:gd name="T5" fmla="*/ 797 h 42"/>
                <a:gd name="T6" fmla="*/ 1145 w 102"/>
                <a:gd name="T7" fmla="*/ 491 h 42"/>
                <a:gd name="T8" fmla="*/ 720 w 102"/>
                <a:gd name="T9" fmla="*/ 363 h 42"/>
                <a:gd name="T10" fmla="*/ 345 w 102"/>
                <a:gd name="T11" fmla="*/ 227 h 42"/>
                <a:gd name="T12" fmla="*/ 0 w 102"/>
                <a:gd name="T13" fmla="*/ 45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2">
                  <a:moveTo>
                    <a:pt x="5" y="18"/>
                  </a:moveTo>
                  <a:cubicBezTo>
                    <a:pt x="18" y="3"/>
                    <a:pt x="36" y="0"/>
                    <a:pt x="55" y="5"/>
                  </a:cubicBezTo>
                  <a:cubicBezTo>
                    <a:pt x="76" y="12"/>
                    <a:pt x="92" y="23"/>
                    <a:pt x="102" y="42"/>
                  </a:cubicBezTo>
                  <a:cubicBezTo>
                    <a:pt x="94" y="36"/>
                    <a:pt x="83" y="31"/>
                    <a:pt x="73" y="26"/>
                  </a:cubicBezTo>
                  <a:cubicBezTo>
                    <a:pt x="64" y="22"/>
                    <a:pt x="55" y="23"/>
                    <a:pt x="46" y="19"/>
                  </a:cubicBezTo>
                  <a:cubicBezTo>
                    <a:pt x="38" y="15"/>
                    <a:pt x="33" y="11"/>
                    <a:pt x="22" y="12"/>
                  </a:cubicBezTo>
                  <a:cubicBezTo>
                    <a:pt x="15" y="13"/>
                    <a:pt x="2" y="16"/>
                    <a:pt x="0" y="24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6061">
              <a:extLst>
                <a:ext uri="{FF2B5EF4-FFF2-40B4-BE49-F238E27FC236}">
                  <a16:creationId xmlns:a16="http://schemas.microsoft.com/office/drawing/2014/main" id="{51D18994-EF05-4ED1-939B-0012C346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299"/>
              <a:ext cx="98" cy="160"/>
            </a:xfrm>
            <a:custGeom>
              <a:avLst/>
              <a:gdLst>
                <a:gd name="T0" fmla="*/ 95 w 39"/>
                <a:gd name="T1" fmla="*/ 1045 h 60"/>
                <a:gd name="T2" fmla="*/ 618 w 39"/>
                <a:gd name="T3" fmla="*/ 0 h 60"/>
                <a:gd name="T4" fmla="*/ 460 w 39"/>
                <a:gd name="T5" fmla="*/ 397 h 60"/>
                <a:gd name="T6" fmla="*/ 254 w 39"/>
                <a:gd name="T7" fmla="*/ 533 h 60"/>
                <a:gd name="T8" fmla="*/ 113 w 39"/>
                <a:gd name="T9" fmla="*/ 853 h 60"/>
                <a:gd name="T10" fmla="*/ 0 w 39"/>
                <a:gd name="T11" fmla="*/ 113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0">
                  <a:moveTo>
                    <a:pt x="6" y="55"/>
                  </a:moveTo>
                  <a:cubicBezTo>
                    <a:pt x="28" y="42"/>
                    <a:pt x="32" y="22"/>
                    <a:pt x="39" y="0"/>
                  </a:cubicBezTo>
                  <a:cubicBezTo>
                    <a:pt x="35" y="6"/>
                    <a:pt x="35" y="15"/>
                    <a:pt x="29" y="21"/>
                  </a:cubicBezTo>
                  <a:cubicBezTo>
                    <a:pt x="25" y="24"/>
                    <a:pt x="19" y="25"/>
                    <a:pt x="16" y="28"/>
                  </a:cubicBezTo>
                  <a:cubicBezTo>
                    <a:pt x="12" y="32"/>
                    <a:pt x="10" y="40"/>
                    <a:pt x="7" y="45"/>
                  </a:cubicBezTo>
                  <a:cubicBezTo>
                    <a:pt x="4" y="50"/>
                    <a:pt x="1" y="54"/>
                    <a:pt x="0" y="60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6062">
              <a:extLst>
                <a:ext uri="{FF2B5EF4-FFF2-40B4-BE49-F238E27FC236}">
                  <a16:creationId xmlns:a16="http://schemas.microsoft.com/office/drawing/2014/main" id="{9B5310F0-20FE-4C84-8B67-690BC0D7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59"/>
              <a:ext cx="320" cy="202"/>
            </a:xfrm>
            <a:custGeom>
              <a:avLst/>
              <a:gdLst>
                <a:gd name="T0" fmla="*/ 0 w 128"/>
                <a:gd name="T1" fmla="*/ 882 h 76"/>
                <a:gd name="T2" fmla="*/ 533 w 128"/>
                <a:gd name="T3" fmla="*/ 1427 h 76"/>
                <a:gd name="T4" fmla="*/ 938 w 128"/>
                <a:gd name="T5" fmla="*/ 848 h 76"/>
                <a:gd name="T6" fmla="*/ 1458 w 128"/>
                <a:gd name="T7" fmla="*/ 396 h 76"/>
                <a:gd name="T8" fmla="*/ 1938 w 128"/>
                <a:gd name="T9" fmla="*/ 0 h 76"/>
                <a:gd name="T10" fmla="*/ 1425 w 128"/>
                <a:gd name="T11" fmla="*/ 170 h 76"/>
                <a:gd name="T12" fmla="*/ 908 w 128"/>
                <a:gd name="T13" fmla="*/ 622 h 76"/>
                <a:gd name="T14" fmla="*/ 813 w 128"/>
                <a:gd name="T15" fmla="*/ 771 h 76"/>
                <a:gd name="T16" fmla="*/ 645 w 128"/>
                <a:gd name="T17" fmla="*/ 848 h 76"/>
                <a:gd name="T18" fmla="*/ 458 w 128"/>
                <a:gd name="T19" fmla="*/ 1074 h 76"/>
                <a:gd name="T20" fmla="*/ 33 w 128"/>
                <a:gd name="T21" fmla="*/ 88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" h="76">
                  <a:moveTo>
                    <a:pt x="0" y="47"/>
                  </a:moveTo>
                  <a:cubicBezTo>
                    <a:pt x="6" y="56"/>
                    <a:pt x="21" y="76"/>
                    <a:pt x="34" y="76"/>
                  </a:cubicBezTo>
                  <a:cubicBezTo>
                    <a:pt x="45" y="75"/>
                    <a:pt x="53" y="53"/>
                    <a:pt x="60" y="45"/>
                  </a:cubicBezTo>
                  <a:cubicBezTo>
                    <a:pt x="69" y="35"/>
                    <a:pt x="81" y="27"/>
                    <a:pt x="93" y="21"/>
                  </a:cubicBezTo>
                  <a:cubicBezTo>
                    <a:pt x="103" y="16"/>
                    <a:pt x="128" y="15"/>
                    <a:pt x="124" y="0"/>
                  </a:cubicBezTo>
                  <a:cubicBezTo>
                    <a:pt x="120" y="15"/>
                    <a:pt x="103" y="7"/>
                    <a:pt x="91" y="9"/>
                  </a:cubicBezTo>
                  <a:cubicBezTo>
                    <a:pt x="80" y="12"/>
                    <a:pt x="66" y="24"/>
                    <a:pt x="58" y="33"/>
                  </a:cubicBezTo>
                  <a:cubicBezTo>
                    <a:pt x="56" y="35"/>
                    <a:pt x="55" y="39"/>
                    <a:pt x="52" y="41"/>
                  </a:cubicBezTo>
                  <a:cubicBezTo>
                    <a:pt x="48" y="44"/>
                    <a:pt x="45" y="43"/>
                    <a:pt x="41" y="45"/>
                  </a:cubicBezTo>
                  <a:cubicBezTo>
                    <a:pt x="36" y="48"/>
                    <a:pt x="34" y="54"/>
                    <a:pt x="29" y="57"/>
                  </a:cubicBezTo>
                  <a:cubicBezTo>
                    <a:pt x="21" y="62"/>
                    <a:pt x="6" y="56"/>
                    <a:pt x="2" y="47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6063">
              <a:extLst>
                <a:ext uri="{FF2B5EF4-FFF2-40B4-BE49-F238E27FC236}">
                  <a16:creationId xmlns:a16="http://schemas.microsoft.com/office/drawing/2014/main" id="{B7E961ED-C8E5-4344-A678-0197BF8E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440"/>
              <a:ext cx="92" cy="59"/>
            </a:xfrm>
            <a:custGeom>
              <a:avLst/>
              <a:gdLst>
                <a:gd name="T0" fmla="*/ 75 w 37"/>
                <a:gd name="T1" fmla="*/ 231 h 22"/>
                <a:gd name="T2" fmla="*/ 92 w 37"/>
                <a:gd name="T3" fmla="*/ 94 h 22"/>
                <a:gd name="T4" fmla="*/ 278 w 37"/>
                <a:gd name="T5" fmla="*/ 137 h 22"/>
                <a:gd name="T6" fmla="*/ 569 w 37"/>
                <a:gd name="T7" fmla="*/ 402 h 22"/>
                <a:gd name="T8" fmla="*/ 42 w 37"/>
                <a:gd name="T9" fmla="*/ 2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5" y="12"/>
                  </a:moveTo>
                  <a:cubicBezTo>
                    <a:pt x="0" y="9"/>
                    <a:pt x="1" y="6"/>
                    <a:pt x="6" y="5"/>
                  </a:cubicBezTo>
                  <a:cubicBezTo>
                    <a:pt x="11" y="4"/>
                    <a:pt x="15" y="6"/>
                    <a:pt x="18" y="7"/>
                  </a:cubicBezTo>
                  <a:cubicBezTo>
                    <a:pt x="25" y="10"/>
                    <a:pt x="32" y="17"/>
                    <a:pt x="37" y="21"/>
                  </a:cubicBezTo>
                  <a:cubicBezTo>
                    <a:pt x="30" y="22"/>
                    <a:pt x="8" y="0"/>
                    <a:pt x="3" y="11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6064">
              <a:extLst>
                <a:ext uri="{FF2B5EF4-FFF2-40B4-BE49-F238E27FC236}">
                  <a16:creationId xmlns:a16="http://schemas.microsoft.com/office/drawing/2014/main" id="{5B57DB17-7FC4-4DB6-A60D-0CDF02DE4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437"/>
              <a:ext cx="60" cy="40"/>
            </a:xfrm>
            <a:custGeom>
              <a:avLst/>
              <a:gdLst>
                <a:gd name="T0" fmla="*/ 0 w 24"/>
                <a:gd name="T1" fmla="*/ 285 h 15"/>
                <a:gd name="T2" fmla="*/ 375 w 24"/>
                <a:gd name="T3" fmla="*/ 3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5" y="11"/>
                    <a:pt x="16" y="0"/>
                    <a:pt x="24" y="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6065">
              <a:extLst>
                <a:ext uri="{FF2B5EF4-FFF2-40B4-BE49-F238E27FC236}">
                  <a16:creationId xmlns:a16="http://schemas.microsoft.com/office/drawing/2014/main" id="{E92B4934-1575-4C8F-8484-1EB322BA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05"/>
              <a:ext cx="33" cy="99"/>
            </a:xfrm>
            <a:custGeom>
              <a:avLst/>
              <a:gdLst>
                <a:gd name="T0" fmla="*/ 117 w 13"/>
                <a:gd name="T1" fmla="*/ 0 h 37"/>
                <a:gd name="T2" fmla="*/ 213 w 13"/>
                <a:gd name="T3" fmla="*/ 709 h 37"/>
                <a:gd name="T4" fmla="*/ 96 w 13"/>
                <a:gd name="T5" fmla="*/ 19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7">
                  <a:moveTo>
                    <a:pt x="7" y="0"/>
                  </a:moveTo>
                  <a:cubicBezTo>
                    <a:pt x="0" y="12"/>
                    <a:pt x="0" y="30"/>
                    <a:pt x="13" y="37"/>
                  </a:cubicBezTo>
                  <a:cubicBezTo>
                    <a:pt x="6" y="30"/>
                    <a:pt x="4" y="20"/>
                    <a:pt x="6" y="10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6066">
              <a:extLst>
                <a:ext uri="{FF2B5EF4-FFF2-40B4-BE49-F238E27FC236}">
                  <a16:creationId xmlns:a16="http://schemas.microsoft.com/office/drawing/2014/main" id="{3C38CADC-A61C-43CD-920D-0745F1CEC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92"/>
              <a:ext cx="886" cy="885"/>
            </a:xfrm>
            <a:custGeom>
              <a:avLst/>
              <a:gdLst>
                <a:gd name="T0" fmla="*/ 2951 w 354"/>
                <a:gd name="T1" fmla="*/ 2082 h 332"/>
                <a:gd name="T2" fmla="*/ 959 w 354"/>
                <a:gd name="T3" fmla="*/ 989 h 332"/>
                <a:gd name="T4" fmla="*/ 1534 w 354"/>
                <a:gd name="T5" fmla="*/ 3481 h 332"/>
                <a:gd name="T6" fmla="*/ 3964 w 354"/>
                <a:gd name="T7" fmla="*/ 4833 h 332"/>
                <a:gd name="T8" fmla="*/ 2951 w 354"/>
                <a:gd name="T9" fmla="*/ 2082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332">
                  <a:moveTo>
                    <a:pt x="188" y="110"/>
                  </a:moveTo>
                  <a:cubicBezTo>
                    <a:pt x="193" y="73"/>
                    <a:pt x="121" y="0"/>
                    <a:pt x="61" y="52"/>
                  </a:cubicBezTo>
                  <a:cubicBezTo>
                    <a:pt x="0" y="103"/>
                    <a:pt x="68" y="191"/>
                    <a:pt x="98" y="184"/>
                  </a:cubicBezTo>
                  <a:cubicBezTo>
                    <a:pt x="86" y="212"/>
                    <a:pt x="153" y="332"/>
                    <a:pt x="253" y="255"/>
                  </a:cubicBezTo>
                  <a:cubicBezTo>
                    <a:pt x="354" y="178"/>
                    <a:pt x="246" y="100"/>
                    <a:pt x="188" y="1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6067">
              <a:extLst>
                <a:ext uri="{FF2B5EF4-FFF2-40B4-BE49-F238E27FC236}">
                  <a16:creationId xmlns:a16="http://schemas.microsoft.com/office/drawing/2014/main" id="{2D61CB1B-4310-484A-813C-78ED85F5F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85"/>
              <a:ext cx="232" cy="203"/>
            </a:xfrm>
            <a:custGeom>
              <a:avLst/>
              <a:gdLst>
                <a:gd name="T0" fmla="*/ 1444 w 93"/>
                <a:gd name="T1" fmla="*/ 0 h 76"/>
                <a:gd name="T2" fmla="*/ 0 w 93"/>
                <a:gd name="T3" fmla="*/ 144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6">
                  <a:moveTo>
                    <a:pt x="93" y="0"/>
                  </a:moveTo>
                  <a:cubicBezTo>
                    <a:pt x="65" y="5"/>
                    <a:pt x="16" y="22"/>
                    <a:pt x="0" y="7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Oval 6068">
              <a:extLst>
                <a:ext uri="{FF2B5EF4-FFF2-40B4-BE49-F238E27FC236}">
                  <a16:creationId xmlns:a16="http://schemas.microsoft.com/office/drawing/2014/main" id="{765565B1-3336-4507-9DE0-597B7FA80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" y="3163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3" name="Oval 6069">
              <a:extLst>
                <a:ext uri="{FF2B5EF4-FFF2-40B4-BE49-F238E27FC236}">
                  <a16:creationId xmlns:a16="http://schemas.microsoft.com/office/drawing/2014/main" id="{1620440C-05B5-47DC-AA35-BDB6D09B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320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4" name="Oval 6070">
              <a:extLst>
                <a:ext uri="{FF2B5EF4-FFF2-40B4-BE49-F238E27FC236}">
                  <a16:creationId xmlns:a16="http://schemas.microsoft.com/office/drawing/2014/main" id="{BC9AD131-D0F2-44E5-AD5E-F4C28178E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49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5" name="Oval 6071">
              <a:extLst>
                <a:ext uri="{FF2B5EF4-FFF2-40B4-BE49-F238E27FC236}">
                  <a16:creationId xmlns:a16="http://schemas.microsoft.com/office/drawing/2014/main" id="{EAB033EC-F6BA-4C3A-B910-D7A66DC8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2936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6" name="Oval 6072">
              <a:extLst>
                <a:ext uri="{FF2B5EF4-FFF2-40B4-BE49-F238E27FC236}">
                  <a16:creationId xmlns:a16="http://schemas.microsoft.com/office/drawing/2014/main" id="{5D977D35-1B33-48EB-BEDA-66E56938C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73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7" name="Oval 6073">
              <a:extLst>
                <a:ext uri="{FF2B5EF4-FFF2-40B4-BE49-F238E27FC236}">
                  <a16:creationId xmlns:a16="http://schemas.microsoft.com/office/drawing/2014/main" id="{DE6EE746-8305-4565-91BB-AD85184E0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292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23</Words>
  <Application>Microsoft Office PowerPoint</Application>
  <PresentationFormat>Grand écran</PresentationFormat>
  <Paragraphs>22</Paragraphs>
  <Slides>10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10</vt:i4>
      </vt:variant>
    </vt:vector>
  </HeadingPairs>
  <TitlesOfParts>
    <vt:vector size="16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Lipids</vt:lpstr>
      <vt:lpstr>Lipoprotein</vt:lpstr>
      <vt:lpstr>Lipoproteins</vt:lpstr>
      <vt:lpstr>HDL</vt:lpstr>
      <vt:lpstr>LDL</vt:lpstr>
      <vt:lpstr>VLDL</vt:lpstr>
      <vt:lpstr>Triglycerides</vt:lpstr>
      <vt:lpstr>Adipocytes</vt:lpstr>
      <vt:lpstr>Fat tissue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2023-01-30T11:17:57Z</dcterms:created>
  <dcterms:modified xsi:type="dcterms:W3CDTF">2023-01-30T11:18:33Z</dcterms:modified>
</cp:coreProperties>
</file>